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59" r:id="rId10"/>
    <p:sldId id="267" r:id="rId11"/>
    <p:sldId id="261" r:id="rId12"/>
    <p:sldId id="262" r:id="rId13"/>
    <p:sldId id="268" r:id="rId14"/>
    <p:sldId id="263" r:id="rId15"/>
    <p:sldId id="2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63833" autoAdjust="0"/>
  </p:normalViewPr>
  <p:slideViewPr>
    <p:cSldViewPr snapToGrid="0" showGuides="1">
      <p:cViewPr varScale="1">
        <p:scale>
          <a:sx n="43" d="100"/>
          <a:sy n="43" d="100"/>
        </p:scale>
        <p:origin x="18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59DAB-B0B2-43F4-8B39-4147869304C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E3A40-918B-44A8-9C1C-4A2CDDB0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: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Giêng</a:t>
            </a:r>
            <a:r>
              <a:rPr lang="en-US" dirty="0"/>
              <a:t>,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mười</a:t>
            </a:r>
            <a:r>
              <a:rPr lang="en-US" dirty="0"/>
              <a:t> </a:t>
            </a:r>
            <a:r>
              <a:rPr lang="en-US" dirty="0" err="1"/>
              <a:t>lăm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Nguyệt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khuôn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chùa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ở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.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Giêng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tò</a:t>
            </a:r>
            <a:r>
              <a:rPr lang="en-US" dirty="0"/>
              <a:t> </a:t>
            </a:r>
            <a:r>
              <a:rPr lang="en-US" dirty="0" err="1"/>
              <a:t>mò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. Ra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trạc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mù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nết</a:t>
            </a:r>
            <a:r>
              <a:rPr lang="en-US" dirty="0"/>
              <a:t>.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óng</a:t>
            </a:r>
            <a:r>
              <a:rPr lang="en-US" dirty="0"/>
              <a:t> </a:t>
            </a:r>
            <a:r>
              <a:rPr lang="en-US" dirty="0" err="1"/>
              <a:t>mượt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.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thoang</a:t>
            </a:r>
            <a:r>
              <a:rPr lang="en-US" dirty="0"/>
              <a:t> </a:t>
            </a:r>
            <a:r>
              <a:rPr lang="en-US" dirty="0" err="1"/>
              <a:t>thoảng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bưởi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nhài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gài</a:t>
            </a:r>
            <a:r>
              <a:rPr lang="en-US" dirty="0"/>
              <a:t> </a:t>
            </a:r>
            <a:r>
              <a:rPr lang="en-US" dirty="0" err="1"/>
              <a:t>kín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kẹp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bánh,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mứt</a:t>
            </a:r>
            <a:r>
              <a:rPr lang="en-US" dirty="0"/>
              <a:t> </a:t>
            </a:r>
            <a:r>
              <a:rPr lang="en-US" dirty="0" err="1"/>
              <a:t>ngon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.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ra </a:t>
            </a:r>
            <a:r>
              <a:rPr lang="en-US" dirty="0" err="1"/>
              <a:t>đường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ra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.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lát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lặng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bao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: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lành</a:t>
            </a:r>
            <a:r>
              <a:rPr lang="en-US" dirty="0"/>
              <a:t> </a:t>
            </a:r>
            <a:r>
              <a:rPr lang="en-US" dirty="0" err="1"/>
              <a:t>lặn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khéo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lắm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!</a:t>
            </a:r>
          </a:p>
          <a:p>
            <a:pPr marL="0" indent="0">
              <a:buFontTx/>
              <a:buNone/>
            </a:pP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bát</a:t>
            </a:r>
            <a:r>
              <a:rPr lang="en-US" dirty="0"/>
              <a:t> </a:t>
            </a:r>
            <a:r>
              <a:rPr lang="en-US" dirty="0" err="1"/>
              <a:t>ngát</a:t>
            </a:r>
            <a:r>
              <a:rPr lang="en-US" dirty="0"/>
              <a:t>,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nhuộm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trẻo</a:t>
            </a:r>
            <a:r>
              <a:rPr lang="en-US" dirty="0"/>
              <a:t>.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thánh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3.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ra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mịch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.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mép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quỳ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“</a:t>
            </a:r>
            <a:r>
              <a:rPr lang="en-US" dirty="0" err="1"/>
              <a:t>vốc</a:t>
            </a:r>
            <a:r>
              <a:rPr lang="en-US" dirty="0"/>
              <a:t>” </a:t>
            </a:r>
            <a:r>
              <a:rPr lang="en-US" dirty="0" err="1"/>
              <a:t>làn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.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lung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, </a:t>
            </a: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chắp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ngực</a:t>
            </a:r>
            <a:r>
              <a:rPr lang="en-US" dirty="0"/>
              <a:t>, </a:t>
            </a:r>
            <a:r>
              <a:rPr lang="en-US" dirty="0" err="1"/>
              <a:t>nén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khẽ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…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…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con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dậy</a:t>
            </a:r>
            <a:r>
              <a:rPr lang="en-US" dirty="0"/>
              <a:t>,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rỡ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ngỡ</a:t>
            </a:r>
            <a:r>
              <a:rPr lang="en-US" dirty="0"/>
              <a:t> </a:t>
            </a:r>
            <a:r>
              <a:rPr lang="en-US" dirty="0" err="1"/>
              <a:t>ngàng</a:t>
            </a:r>
            <a:r>
              <a:rPr lang="en-US" dirty="0"/>
              <a:t>: “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,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lành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?”</a:t>
            </a:r>
          </a:p>
          <a:p>
            <a:pPr marL="0" indent="0">
              <a:buFontTx/>
              <a:buNone/>
            </a:pP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 4.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lặng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vân</a:t>
            </a:r>
            <a:r>
              <a:rPr lang="en-US" dirty="0"/>
              <a:t>.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xiết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Em</a:t>
            </a:r>
            <a:r>
              <a:rPr lang="en-US" dirty="0"/>
              <a:t> ạ,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.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ngoái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15 </a:t>
            </a:r>
            <a:r>
              <a:rPr lang="en-US" dirty="0" err="1"/>
              <a:t>tuổi</a:t>
            </a:r>
            <a:r>
              <a:rPr lang="en-US" dirty="0"/>
              <a:t>.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Giêng</a:t>
            </a:r>
            <a:r>
              <a:rPr lang="en-US" dirty="0"/>
              <a:t>,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đổ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suốt</a:t>
            </a:r>
            <a:r>
              <a:rPr lang="en-US" dirty="0"/>
              <a:t> </a:t>
            </a:r>
            <a:r>
              <a:rPr lang="en-US" dirty="0" err="1"/>
              <a:t>đêm</a:t>
            </a:r>
            <a:r>
              <a:rPr lang="en-US" dirty="0"/>
              <a:t>. Khi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lặn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khóc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. Nay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mồ</a:t>
            </a:r>
            <a:r>
              <a:rPr lang="en-US" dirty="0"/>
              <a:t> </a:t>
            </a:r>
            <a:r>
              <a:rPr lang="en-US" dirty="0" err="1"/>
              <a:t>côi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. 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ra </a:t>
            </a:r>
            <a:r>
              <a:rPr lang="en-US" dirty="0" err="1"/>
              <a:t>rồi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mười</a:t>
            </a:r>
            <a:r>
              <a:rPr lang="en-US" dirty="0"/>
              <a:t> </a:t>
            </a:r>
            <a:r>
              <a:rPr lang="en-US" dirty="0" err="1"/>
              <a:t>lăm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3A40-918B-44A8-9C1C-4A2CDDB06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: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Giêng</a:t>
            </a:r>
            <a:r>
              <a:rPr lang="en-US" dirty="0"/>
              <a:t>,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mười</a:t>
            </a:r>
            <a:r>
              <a:rPr lang="en-US" dirty="0"/>
              <a:t> </a:t>
            </a:r>
            <a:r>
              <a:rPr lang="en-US" dirty="0" err="1"/>
              <a:t>lăm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Nguyệt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khuôn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chùa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3A40-918B-44A8-9C1C-4A2CDDB06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9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ở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.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Giêng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tò</a:t>
            </a:r>
            <a:r>
              <a:rPr lang="en-US" dirty="0"/>
              <a:t> </a:t>
            </a:r>
            <a:r>
              <a:rPr lang="en-US" dirty="0" err="1"/>
              <a:t>mò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. Ra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trạc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mù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nết</a:t>
            </a:r>
            <a:r>
              <a:rPr lang="en-US" dirty="0"/>
              <a:t>.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óng</a:t>
            </a:r>
            <a:r>
              <a:rPr lang="en-US" dirty="0"/>
              <a:t> </a:t>
            </a:r>
            <a:r>
              <a:rPr lang="en-US" dirty="0" err="1"/>
              <a:t>mượt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.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thoang</a:t>
            </a:r>
            <a:r>
              <a:rPr lang="en-US" dirty="0"/>
              <a:t> </a:t>
            </a:r>
            <a:r>
              <a:rPr lang="en-US" dirty="0" err="1"/>
              <a:t>thoảng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bưởi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nhài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gài</a:t>
            </a:r>
            <a:r>
              <a:rPr lang="en-US" dirty="0"/>
              <a:t> </a:t>
            </a:r>
            <a:r>
              <a:rPr lang="en-US" dirty="0" err="1"/>
              <a:t>kín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kẹp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bánh,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mứt</a:t>
            </a:r>
            <a:r>
              <a:rPr lang="en-US" dirty="0"/>
              <a:t> </a:t>
            </a:r>
            <a:r>
              <a:rPr lang="en-US" dirty="0" err="1"/>
              <a:t>ngon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.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ra </a:t>
            </a:r>
            <a:r>
              <a:rPr lang="en-US" dirty="0" err="1"/>
              <a:t>đường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ra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.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lát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lặng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bao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: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lành</a:t>
            </a:r>
            <a:r>
              <a:rPr lang="en-US" dirty="0"/>
              <a:t> </a:t>
            </a:r>
            <a:r>
              <a:rPr lang="en-US" dirty="0" err="1"/>
              <a:t>lặn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khéo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lắm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!</a:t>
            </a:r>
          </a:p>
          <a:p>
            <a:pPr marL="0" indent="0">
              <a:buFontTx/>
              <a:buNone/>
            </a:pP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bát</a:t>
            </a:r>
            <a:r>
              <a:rPr lang="en-US" dirty="0"/>
              <a:t> </a:t>
            </a:r>
            <a:r>
              <a:rPr lang="en-US" dirty="0" err="1"/>
              <a:t>ngát</a:t>
            </a:r>
            <a:r>
              <a:rPr lang="en-US" dirty="0"/>
              <a:t>,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nhuộm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trẻo</a:t>
            </a:r>
            <a:r>
              <a:rPr lang="en-US" dirty="0"/>
              <a:t>.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thánh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3A40-918B-44A8-9C1C-4A2CDDB06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3.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ra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mịch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.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mép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quỳ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“</a:t>
            </a:r>
            <a:r>
              <a:rPr lang="en-US" dirty="0" err="1"/>
              <a:t>vốc</a:t>
            </a:r>
            <a:r>
              <a:rPr lang="en-US" dirty="0"/>
              <a:t>” </a:t>
            </a:r>
            <a:r>
              <a:rPr lang="en-US" dirty="0" err="1"/>
              <a:t>làn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.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lung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, </a:t>
            </a: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chắp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ngực</a:t>
            </a:r>
            <a:r>
              <a:rPr lang="en-US" dirty="0"/>
              <a:t>, </a:t>
            </a:r>
            <a:r>
              <a:rPr lang="en-US" dirty="0" err="1"/>
              <a:t>nén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khẽ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…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…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con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dậy</a:t>
            </a:r>
            <a:r>
              <a:rPr lang="en-US" dirty="0"/>
              <a:t>,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rỡ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ngỡ</a:t>
            </a:r>
            <a:r>
              <a:rPr lang="en-US" dirty="0"/>
              <a:t> </a:t>
            </a:r>
            <a:r>
              <a:rPr lang="en-US" dirty="0" err="1"/>
              <a:t>ngàng</a:t>
            </a:r>
            <a:r>
              <a:rPr lang="en-US" dirty="0"/>
              <a:t>: “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,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lành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3A40-918B-44A8-9C1C-4A2CDDB067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4.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lặng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vân</a:t>
            </a:r>
            <a:r>
              <a:rPr lang="en-US" dirty="0"/>
              <a:t>.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xiết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Em</a:t>
            </a:r>
            <a:r>
              <a:rPr lang="en-US" dirty="0"/>
              <a:t> ạ,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.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ngoái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15 </a:t>
            </a:r>
            <a:r>
              <a:rPr lang="en-US" dirty="0" err="1"/>
              <a:t>tuổi</a:t>
            </a:r>
            <a:r>
              <a:rPr lang="en-US" dirty="0"/>
              <a:t>.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rằm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Giêng</a:t>
            </a:r>
            <a:r>
              <a:rPr lang="en-US" dirty="0"/>
              <a:t>,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đổ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suốt</a:t>
            </a:r>
            <a:r>
              <a:rPr lang="en-US" dirty="0"/>
              <a:t> </a:t>
            </a:r>
            <a:r>
              <a:rPr lang="en-US" dirty="0" err="1"/>
              <a:t>đêm</a:t>
            </a:r>
            <a:r>
              <a:rPr lang="en-US" dirty="0"/>
              <a:t>. Khi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lặn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khóc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. Nay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mồ</a:t>
            </a:r>
            <a:r>
              <a:rPr lang="en-US" dirty="0"/>
              <a:t> </a:t>
            </a:r>
            <a:r>
              <a:rPr lang="en-US" dirty="0" err="1"/>
              <a:t>côi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. 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ra </a:t>
            </a:r>
            <a:r>
              <a:rPr lang="en-US" dirty="0" err="1"/>
              <a:t>rồi</a:t>
            </a:r>
            <a:r>
              <a:rPr lang="en-US" dirty="0"/>
              <a:t>.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mười</a:t>
            </a:r>
            <a:r>
              <a:rPr lang="en-US" dirty="0"/>
              <a:t> </a:t>
            </a:r>
            <a:r>
              <a:rPr lang="en-US" dirty="0" err="1"/>
              <a:t>lăm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3A40-918B-44A8-9C1C-4A2CDDB06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4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2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9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5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2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C9F5-589D-43C2-AD0E-5F9A2853F4CF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0C8E-C2C2-4D09-9293-AEC3D1E077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F411-14AC-464F-94F2-C14FA353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859" y="0"/>
            <a:ext cx="10238282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TRƯỜNG TIỂU HỌC SÀI ĐỒNG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Kể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chuyện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9E60-8C0C-4761-868C-854F6AFA2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Giáo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viên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 dirty="0" err="1">
                <a:solidFill>
                  <a:schemeClr val="bg1"/>
                </a:solidFill>
              </a:rPr>
              <a:t>Nguyễn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Thị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Thủy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Lớp</a:t>
            </a:r>
            <a:r>
              <a:rPr lang="en-US" sz="4000" dirty="0">
                <a:solidFill>
                  <a:schemeClr val="bg1"/>
                </a:solidFill>
              </a:rPr>
              <a:t> 4A1</a:t>
            </a:r>
          </a:p>
        </p:txBody>
      </p:sp>
    </p:spTree>
    <p:extLst>
      <p:ext uri="{BB962C8B-B14F-4D97-AF65-F5344CB8AC3E}">
        <p14:creationId xmlns:p14="http://schemas.microsoft.com/office/powerpoint/2010/main" val="700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E1CB255-A808-48BB-BD89-509AD07C0E5D}"/>
              </a:ext>
            </a:extLst>
          </p:cNvPr>
          <p:cNvSpPr/>
          <p:nvPr/>
        </p:nvSpPr>
        <p:spPr>
          <a:xfrm>
            <a:off x="5825187" y="294906"/>
            <a:ext cx="6119991" cy="1200329"/>
          </a:xfrm>
          <a:custGeom>
            <a:avLst/>
            <a:gdLst>
              <a:gd name="connsiteX0" fmla="*/ 0 w 6119991"/>
              <a:gd name="connsiteY0" fmla="*/ 0 h 1200329"/>
              <a:gd name="connsiteX1" fmla="*/ 495163 w 6119991"/>
              <a:gd name="connsiteY1" fmla="*/ 0 h 1200329"/>
              <a:gd name="connsiteX2" fmla="*/ 1173926 w 6119991"/>
              <a:gd name="connsiteY2" fmla="*/ 0 h 1200329"/>
              <a:gd name="connsiteX3" fmla="*/ 1607889 w 6119991"/>
              <a:gd name="connsiteY3" fmla="*/ 0 h 1200329"/>
              <a:gd name="connsiteX4" fmla="*/ 2103051 w 6119991"/>
              <a:gd name="connsiteY4" fmla="*/ 0 h 1200329"/>
              <a:gd name="connsiteX5" fmla="*/ 2720614 w 6119991"/>
              <a:gd name="connsiteY5" fmla="*/ 0 h 1200329"/>
              <a:gd name="connsiteX6" fmla="*/ 3154577 w 6119991"/>
              <a:gd name="connsiteY6" fmla="*/ 0 h 1200329"/>
              <a:gd name="connsiteX7" fmla="*/ 3649740 w 6119991"/>
              <a:gd name="connsiteY7" fmla="*/ 0 h 1200329"/>
              <a:gd name="connsiteX8" fmla="*/ 4022503 w 6119991"/>
              <a:gd name="connsiteY8" fmla="*/ 0 h 1200329"/>
              <a:gd name="connsiteX9" fmla="*/ 4517666 w 6119991"/>
              <a:gd name="connsiteY9" fmla="*/ 0 h 1200329"/>
              <a:gd name="connsiteX10" fmla="*/ 5074029 w 6119991"/>
              <a:gd name="connsiteY10" fmla="*/ 0 h 1200329"/>
              <a:gd name="connsiteX11" fmla="*/ 6119991 w 6119991"/>
              <a:gd name="connsiteY11" fmla="*/ 0 h 1200329"/>
              <a:gd name="connsiteX12" fmla="*/ 6119991 w 6119991"/>
              <a:gd name="connsiteY12" fmla="*/ 376103 h 1200329"/>
              <a:gd name="connsiteX13" fmla="*/ 6119991 w 6119991"/>
              <a:gd name="connsiteY13" fmla="*/ 764209 h 1200329"/>
              <a:gd name="connsiteX14" fmla="*/ 6119991 w 6119991"/>
              <a:gd name="connsiteY14" fmla="*/ 1200329 h 1200329"/>
              <a:gd name="connsiteX15" fmla="*/ 5624828 w 6119991"/>
              <a:gd name="connsiteY15" fmla="*/ 1200329 h 1200329"/>
              <a:gd name="connsiteX16" fmla="*/ 5007265 w 6119991"/>
              <a:gd name="connsiteY16" fmla="*/ 1200329 h 1200329"/>
              <a:gd name="connsiteX17" fmla="*/ 4450903 w 6119991"/>
              <a:gd name="connsiteY17" fmla="*/ 1200329 h 1200329"/>
              <a:gd name="connsiteX18" fmla="*/ 4016940 w 6119991"/>
              <a:gd name="connsiteY18" fmla="*/ 1200329 h 1200329"/>
              <a:gd name="connsiteX19" fmla="*/ 3644176 w 6119991"/>
              <a:gd name="connsiteY19" fmla="*/ 1200329 h 1200329"/>
              <a:gd name="connsiteX20" fmla="*/ 2965414 w 6119991"/>
              <a:gd name="connsiteY20" fmla="*/ 1200329 h 1200329"/>
              <a:gd name="connsiteX21" fmla="*/ 2286651 w 6119991"/>
              <a:gd name="connsiteY21" fmla="*/ 1200329 h 1200329"/>
              <a:gd name="connsiteX22" fmla="*/ 1730288 w 6119991"/>
              <a:gd name="connsiteY22" fmla="*/ 1200329 h 1200329"/>
              <a:gd name="connsiteX23" fmla="*/ 1051526 w 6119991"/>
              <a:gd name="connsiteY23" fmla="*/ 1200329 h 1200329"/>
              <a:gd name="connsiteX24" fmla="*/ 617563 w 6119991"/>
              <a:gd name="connsiteY24" fmla="*/ 1200329 h 1200329"/>
              <a:gd name="connsiteX25" fmla="*/ 0 w 6119991"/>
              <a:gd name="connsiteY25" fmla="*/ 1200329 h 1200329"/>
              <a:gd name="connsiteX26" fmla="*/ 0 w 6119991"/>
              <a:gd name="connsiteY26" fmla="*/ 788216 h 1200329"/>
              <a:gd name="connsiteX27" fmla="*/ 0 w 6119991"/>
              <a:gd name="connsiteY27" fmla="*/ 412113 h 1200329"/>
              <a:gd name="connsiteX28" fmla="*/ 0 w 6119991"/>
              <a:gd name="connsiteY2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19991" h="1200329" fill="none" extrusionOk="0">
                <a:moveTo>
                  <a:pt x="0" y="0"/>
                </a:moveTo>
                <a:cubicBezTo>
                  <a:pt x="108274" y="-30290"/>
                  <a:pt x="312451" y="51805"/>
                  <a:pt x="495163" y="0"/>
                </a:cubicBezTo>
                <a:cubicBezTo>
                  <a:pt x="677875" y="-51805"/>
                  <a:pt x="843216" y="29332"/>
                  <a:pt x="1173926" y="0"/>
                </a:cubicBezTo>
                <a:cubicBezTo>
                  <a:pt x="1504636" y="-29332"/>
                  <a:pt x="1438990" y="36689"/>
                  <a:pt x="1607889" y="0"/>
                </a:cubicBezTo>
                <a:cubicBezTo>
                  <a:pt x="1776788" y="-36689"/>
                  <a:pt x="1958712" y="4879"/>
                  <a:pt x="2103051" y="0"/>
                </a:cubicBezTo>
                <a:cubicBezTo>
                  <a:pt x="2247390" y="-4879"/>
                  <a:pt x="2594478" y="72837"/>
                  <a:pt x="2720614" y="0"/>
                </a:cubicBezTo>
                <a:cubicBezTo>
                  <a:pt x="2846750" y="-72837"/>
                  <a:pt x="3003436" y="13428"/>
                  <a:pt x="3154577" y="0"/>
                </a:cubicBezTo>
                <a:cubicBezTo>
                  <a:pt x="3305718" y="-13428"/>
                  <a:pt x="3538546" y="4627"/>
                  <a:pt x="3649740" y="0"/>
                </a:cubicBezTo>
                <a:cubicBezTo>
                  <a:pt x="3760934" y="-4627"/>
                  <a:pt x="3909222" y="40651"/>
                  <a:pt x="4022503" y="0"/>
                </a:cubicBezTo>
                <a:cubicBezTo>
                  <a:pt x="4135784" y="-40651"/>
                  <a:pt x="4278526" y="24332"/>
                  <a:pt x="4517666" y="0"/>
                </a:cubicBezTo>
                <a:cubicBezTo>
                  <a:pt x="4756806" y="-24332"/>
                  <a:pt x="4923308" y="66452"/>
                  <a:pt x="5074029" y="0"/>
                </a:cubicBezTo>
                <a:cubicBezTo>
                  <a:pt x="5224750" y="-66452"/>
                  <a:pt x="5626284" y="123818"/>
                  <a:pt x="6119991" y="0"/>
                </a:cubicBezTo>
                <a:cubicBezTo>
                  <a:pt x="6162469" y="178151"/>
                  <a:pt x="6082884" y="217304"/>
                  <a:pt x="6119991" y="376103"/>
                </a:cubicBezTo>
                <a:cubicBezTo>
                  <a:pt x="6157098" y="534902"/>
                  <a:pt x="6075466" y="666547"/>
                  <a:pt x="6119991" y="764209"/>
                </a:cubicBezTo>
                <a:cubicBezTo>
                  <a:pt x="6164516" y="861871"/>
                  <a:pt x="6071128" y="984263"/>
                  <a:pt x="6119991" y="1200329"/>
                </a:cubicBezTo>
                <a:cubicBezTo>
                  <a:pt x="5916249" y="1222804"/>
                  <a:pt x="5727693" y="1192506"/>
                  <a:pt x="5624828" y="1200329"/>
                </a:cubicBezTo>
                <a:cubicBezTo>
                  <a:pt x="5521963" y="1208152"/>
                  <a:pt x="5197533" y="1155847"/>
                  <a:pt x="5007265" y="1200329"/>
                </a:cubicBezTo>
                <a:cubicBezTo>
                  <a:pt x="4816997" y="1244811"/>
                  <a:pt x="4677855" y="1166399"/>
                  <a:pt x="4450903" y="1200329"/>
                </a:cubicBezTo>
                <a:cubicBezTo>
                  <a:pt x="4223951" y="1234259"/>
                  <a:pt x="4134417" y="1178335"/>
                  <a:pt x="4016940" y="1200329"/>
                </a:cubicBezTo>
                <a:cubicBezTo>
                  <a:pt x="3899463" y="1222323"/>
                  <a:pt x="3829283" y="1163048"/>
                  <a:pt x="3644176" y="1200329"/>
                </a:cubicBezTo>
                <a:cubicBezTo>
                  <a:pt x="3459069" y="1237610"/>
                  <a:pt x="3141431" y="1172487"/>
                  <a:pt x="2965414" y="1200329"/>
                </a:cubicBezTo>
                <a:cubicBezTo>
                  <a:pt x="2789397" y="1228171"/>
                  <a:pt x="2466585" y="1192061"/>
                  <a:pt x="2286651" y="1200329"/>
                </a:cubicBezTo>
                <a:cubicBezTo>
                  <a:pt x="2106717" y="1208597"/>
                  <a:pt x="1967624" y="1142064"/>
                  <a:pt x="1730288" y="1200329"/>
                </a:cubicBezTo>
                <a:cubicBezTo>
                  <a:pt x="1492952" y="1258594"/>
                  <a:pt x="1284421" y="1160458"/>
                  <a:pt x="1051526" y="1200329"/>
                </a:cubicBezTo>
                <a:cubicBezTo>
                  <a:pt x="818631" y="1240200"/>
                  <a:pt x="793604" y="1164426"/>
                  <a:pt x="617563" y="1200329"/>
                </a:cubicBezTo>
                <a:cubicBezTo>
                  <a:pt x="441522" y="1236232"/>
                  <a:pt x="188377" y="1130656"/>
                  <a:pt x="0" y="1200329"/>
                </a:cubicBezTo>
                <a:cubicBezTo>
                  <a:pt x="-21570" y="1040490"/>
                  <a:pt x="1790" y="898549"/>
                  <a:pt x="0" y="788216"/>
                </a:cubicBezTo>
                <a:cubicBezTo>
                  <a:pt x="-1790" y="677883"/>
                  <a:pt x="9722" y="502965"/>
                  <a:pt x="0" y="412113"/>
                </a:cubicBezTo>
                <a:cubicBezTo>
                  <a:pt x="-9722" y="321261"/>
                  <a:pt x="23160" y="127773"/>
                  <a:pt x="0" y="0"/>
                </a:cubicBezTo>
                <a:close/>
              </a:path>
              <a:path w="6119991" h="1200329" stroke="0" extrusionOk="0">
                <a:moveTo>
                  <a:pt x="0" y="0"/>
                </a:moveTo>
                <a:cubicBezTo>
                  <a:pt x="138400" y="-13347"/>
                  <a:pt x="283383" y="33571"/>
                  <a:pt x="495163" y="0"/>
                </a:cubicBezTo>
                <a:cubicBezTo>
                  <a:pt x="706943" y="-33571"/>
                  <a:pt x="869866" y="56209"/>
                  <a:pt x="990326" y="0"/>
                </a:cubicBezTo>
                <a:cubicBezTo>
                  <a:pt x="1110786" y="-56209"/>
                  <a:pt x="1371564" y="33745"/>
                  <a:pt x="1607889" y="0"/>
                </a:cubicBezTo>
                <a:cubicBezTo>
                  <a:pt x="1844214" y="-33745"/>
                  <a:pt x="1855963" y="32862"/>
                  <a:pt x="2103051" y="0"/>
                </a:cubicBezTo>
                <a:cubicBezTo>
                  <a:pt x="2350139" y="-32862"/>
                  <a:pt x="2522425" y="50116"/>
                  <a:pt x="2720614" y="0"/>
                </a:cubicBezTo>
                <a:cubicBezTo>
                  <a:pt x="2918803" y="-50116"/>
                  <a:pt x="2998393" y="16453"/>
                  <a:pt x="3093377" y="0"/>
                </a:cubicBezTo>
                <a:cubicBezTo>
                  <a:pt x="3188361" y="-16453"/>
                  <a:pt x="3477823" y="7511"/>
                  <a:pt x="3588540" y="0"/>
                </a:cubicBezTo>
                <a:cubicBezTo>
                  <a:pt x="3699257" y="-7511"/>
                  <a:pt x="3887789" y="26446"/>
                  <a:pt x="4022503" y="0"/>
                </a:cubicBezTo>
                <a:cubicBezTo>
                  <a:pt x="4157217" y="-26446"/>
                  <a:pt x="4360843" y="64040"/>
                  <a:pt x="4578866" y="0"/>
                </a:cubicBezTo>
                <a:cubicBezTo>
                  <a:pt x="4796889" y="-64040"/>
                  <a:pt x="4918061" y="33489"/>
                  <a:pt x="5012829" y="0"/>
                </a:cubicBezTo>
                <a:cubicBezTo>
                  <a:pt x="5107597" y="-33489"/>
                  <a:pt x="5346868" y="23912"/>
                  <a:pt x="5446792" y="0"/>
                </a:cubicBezTo>
                <a:cubicBezTo>
                  <a:pt x="5546716" y="-23912"/>
                  <a:pt x="5980435" y="17672"/>
                  <a:pt x="6119991" y="0"/>
                </a:cubicBezTo>
                <a:cubicBezTo>
                  <a:pt x="6154201" y="105667"/>
                  <a:pt x="6082375" y="191470"/>
                  <a:pt x="6119991" y="364100"/>
                </a:cubicBezTo>
                <a:cubicBezTo>
                  <a:pt x="6157607" y="536730"/>
                  <a:pt x="6112624" y="588857"/>
                  <a:pt x="6119991" y="740203"/>
                </a:cubicBezTo>
                <a:cubicBezTo>
                  <a:pt x="6127358" y="891549"/>
                  <a:pt x="6081436" y="1069812"/>
                  <a:pt x="6119991" y="1200329"/>
                </a:cubicBezTo>
                <a:cubicBezTo>
                  <a:pt x="5993866" y="1235534"/>
                  <a:pt x="5928497" y="1165996"/>
                  <a:pt x="5747228" y="1200329"/>
                </a:cubicBezTo>
                <a:cubicBezTo>
                  <a:pt x="5565959" y="1234662"/>
                  <a:pt x="5317092" y="1169856"/>
                  <a:pt x="5068465" y="1200329"/>
                </a:cubicBezTo>
                <a:cubicBezTo>
                  <a:pt x="4819838" y="1230802"/>
                  <a:pt x="4598286" y="1170217"/>
                  <a:pt x="4389703" y="1200329"/>
                </a:cubicBezTo>
                <a:cubicBezTo>
                  <a:pt x="4181120" y="1230441"/>
                  <a:pt x="4034141" y="1194494"/>
                  <a:pt x="3710940" y="1200329"/>
                </a:cubicBezTo>
                <a:cubicBezTo>
                  <a:pt x="3387739" y="1206164"/>
                  <a:pt x="3417894" y="1164502"/>
                  <a:pt x="3276977" y="1200329"/>
                </a:cubicBezTo>
                <a:cubicBezTo>
                  <a:pt x="3136060" y="1236156"/>
                  <a:pt x="3023087" y="1173182"/>
                  <a:pt x="2904214" y="1200329"/>
                </a:cubicBezTo>
                <a:cubicBezTo>
                  <a:pt x="2785341" y="1227476"/>
                  <a:pt x="2551732" y="1141110"/>
                  <a:pt x="2347851" y="1200329"/>
                </a:cubicBezTo>
                <a:cubicBezTo>
                  <a:pt x="2143970" y="1259548"/>
                  <a:pt x="2001072" y="1185668"/>
                  <a:pt x="1730288" y="1200329"/>
                </a:cubicBezTo>
                <a:cubicBezTo>
                  <a:pt x="1459504" y="1214990"/>
                  <a:pt x="1347398" y="1138178"/>
                  <a:pt x="1112726" y="1200329"/>
                </a:cubicBezTo>
                <a:cubicBezTo>
                  <a:pt x="878054" y="1262480"/>
                  <a:pt x="758356" y="1174766"/>
                  <a:pt x="617563" y="1200329"/>
                </a:cubicBezTo>
                <a:cubicBezTo>
                  <a:pt x="476770" y="1225892"/>
                  <a:pt x="304234" y="1168694"/>
                  <a:pt x="0" y="1200329"/>
                </a:cubicBezTo>
                <a:cubicBezTo>
                  <a:pt x="-24774" y="1105113"/>
                  <a:pt x="37807" y="912450"/>
                  <a:pt x="0" y="812223"/>
                </a:cubicBezTo>
                <a:cubicBezTo>
                  <a:pt x="-37807" y="711996"/>
                  <a:pt x="37143" y="511182"/>
                  <a:pt x="0" y="412113"/>
                </a:cubicBezTo>
                <a:cubicBezTo>
                  <a:pt x="-37143" y="313044"/>
                  <a:pt x="47794" y="9726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>
              <a:spcBef>
                <a:spcPts val="300"/>
              </a:spcBef>
            </a:pP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Trong đêm linh thiêng ấy, tác giả đã làm gì?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C10F2E3F-A9D5-48A9-B04D-8338AB52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32" y="5036425"/>
            <a:ext cx="5036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err="1">
                <a:solidFill>
                  <a:schemeClr val="bg1"/>
                </a:solidFill>
              </a:rPr>
              <a:t>Chị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Ngàn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là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một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cô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gái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mù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cũng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đến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hồ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D1663-E63D-4274-9EAB-B65335543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47"/>
          <a:stretch/>
        </p:blipFill>
        <p:spPr>
          <a:xfrm>
            <a:off x="246822" y="294906"/>
            <a:ext cx="5331543" cy="46220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99C0C8-BDF0-459D-97F1-C168E2F2C850}"/>
              </a:ext>
            </a:extLst>
          </p:cNvPr>
          <p:cNvSpPr/>
          <p:nvPr/>
        </p:nvSpPr>
        <p:spPr>
          <a:xfrm>
            <a:off x="5825186" y="5445328"/>
            <a:ext cx="6119991" cy="1200329"/>
          </a:xfrm>
          <a:custGeom>
            <a:avLst/>
            <a:gdLst>
              <a:gd name="connsiteX0" fmla="*/ 0 w 6119991"/>
              <a:gd name="connsiteY0" fmla="*/ 0 h 1200329"/>
              <a:gd name="connsiteX1" fmla="*/ 495163 w 6119991"/>
              <a:gd name="connsiteY1" fmla="*/ 0 h 1200329"/>
              <a:gd name="connsiteX2" fmla="*/ 1173926 w 6119991"/>
              <a:gd name="connsiteY2" fmla="*/ 0 h 1200329"/>
              <a:gd name="connsiteX3" fmla="*/ 1607889 w 6119991"/>
              <a:gd name="connsiteY3" fmla="*/ 0 h 1200329"/>
              <a:gd name="connsiteX4" fmla="*/ 2103051 w 6119991"/>
              <a:gd name="connsiteY4" fmla="*/ 0 h 1200329"/>
              <a:gd name="connsiteX5" fmla="*/ 2720614 w 6119991"/>
              <a:gd name="connsiteY5" fmla="*/ 0 h 1200329"/>
              <a:gd name="connsiteX6" fmla="*/ 3154577 w 6119991"/>
              <a:gd name="connsiteY6" fmla="*/ 0 h 1200329"/>
              <a:gd name="connsiteX7" fmla="*/ 3649740 w 6119991"/>
              <a:gd name="connsiteY7" fmla="*/ 0 h 1200329"/>
              <a:gd name="connsiteX8" fmla="*/ 4022503 w 6119991"/>
              <a:gd name="connsiteY8" fmla="*/ 0 h 1200329"/>
              <a:gd name="connsiteX9" fmla="*/ 4517666 w 6119991"/>
              <a:gd name="connsiteY9" fmla="*/ 0 h 1200329"/>
              <a:gd name="connsiteX10" fmla="*/ 5074029 w 6119991"/>
              <a:gd name="connsiteY10" fmla="*/ 0 h 1200329"/>
              <a:gd name="connsiteX11" fmla="*/ 6119991 w 6119991"/>
              <a:gd name="connsiteY11" fmla="*/ 0 h 1200329"/>
              <a:gd name="connsiteX12" fmla="*/ 6119991 w 6119991"/>
              <a:gd name="connsiteY12" fmla="*/ 376103 h 1200329"/>
              <a:gd name="connsiteX13" fmla="*/ 6119991 w 6119991"/>
              <a:gd name="connsiteY13" fmla="*/ 764209 h 1200329"/>
              <a:gd name="connsiteX14" fmla="*/ 6119991 w 6119991"/>
              <a:gd name="connsiteY14" fmla="*/ 1200329 h 1200329"/>
              <a:gd name="connsiteX15" fmla="*/ 5624828 w 6119991"/>
              <a:gd name="connsiteY15" fmla="*/ 1200329 h 1200329"/>
              <a:gd name="connsiteX16" fmla="*/ 5007265 w 6119991"/>
              <a:gd name="connsiteY16" fmla="*/ 1200329 h 1200329"/>
              <a:gd name="connsiteX17" fmla="*/ 4450903 w 6119991"/>
              <a:gd name="connsiteY17" fmla="*/ 1200329 h 1200329"/>
              <a:gd name="connsiteX18" fmla="*/ 4016940 w 6119991"/>
              <a:gd name="connsiteY18" fmla="*/ 1200329 h 1200329"/>
              <a:gd name="connsiteX19" fmla="*/ 3644176 w 6119991"/>
              <a:gd name="connsiteY19" fmla="*/ 1200329 h 1200329"/>
              <a:gd name="connsiteX20" fmla="*/ 2965414 w 6119991"/>
              <a:gd name="connsiteY20" fmla="*/ 1200329 h 1200329"/>
              <a:gd name="connsiteX21" fmla="*/ 2286651 w 6119991"/>
              <a:gd name="connsiteY21" fmla="*/ 1200329 h 1200329"/>
              <a:gd name="connsiteX22" fmla="*/ 1730288 w 6119991"/>
              <a:gd name="connsiteY22" fmla="*/ 1200329 h 1200329"/>
              <a:gd name="connsiteX23" fmla="*/ 1051526 w 6119991"/>
              <a:gd name="connsiteY23" fmla="*/ 1200329 h 1200329"/>
              <a:gd name="connsiteX24" fmla="*/ 617563 w 6119991"/>
              <a:gd name="connsiteY24" fmla="*/ 1200329 h 1200329"/>
              <a:gd name="connsiteX25" fmla="*/ 0 w 6119991"/>
              <a:gd name="connsiteY25" fmla="*/ 1200329 h 1200329"/>
              <a:gd name="connsiteX26" fmla="*/ 0 w 6119991"/>
              <a:gd name="connsiteY26" fmla="*/ 788216 h 1200329"/>
              <a:gd name="connsiteX27" fmla="*/ 0 w 6119991"/>
              <a:gd name="connsiteY27" fmla="*/ 412113 h 1200329"/>
              <a:gd name="connsiteX28" fmla="*/ 0 w 6119991"/>
              <a:gd name="connsiteY2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19991" h="1200329" fill="none" extrusionOk="0">
                <a:moveTo>
                  <a:pt x="0" y="0"/>
                </a:moveTo>
                <a:cubicBezTo>
                  <a:pt x="108274" y="-30290"/>
                  <a:pt x="312451" y="51805"/>
                  <a:pt x="495163" y="0"/>
                </a:cubicBezTo>
                <a:cubicBezTo>
                  <a:pt x="677875" y="-51805"/>
                  <a:pt x="843216" y="29332"/>
                  <a:pt x="1173926" y="0"/>
                </a:cubicBezTo>
                <a:cubicBezTo>
                  <a:pt x="1504636" y="-29332"/>
                  <a:pt x="1438990" y="36689"/>
                  <a:pt x="1607889" y="0"/>
                </a:cubicBezTo>
                <a:cubicBezTo>
                  <a:pt x="1776788" y="-36689"/>
                  <a:pt x="1958712" y="4879"/>
                  <a:pt x="2103051" y="0"/>
                </a:cubicBezTo>
                <a:cubicBezTo>
                  <a:pt x="2247390" y="-4879"/>
                  <a:pt x="2594478" y="72837"/>
                  <a:pt x="2720614" y="0"/>
                </a:cubicBezTo>
                <a:cubicBezTo>
                  <a:pt x="2846750" y="-72837"/>
                  <a:pt x="3003436" y="13428"/>
                  <a:pt x="3154577" y="0"/>
                </a:cubicBezTo>
                <a:cubicBezTo>
                  <a:pt x="3305718" y="-13428"/>
                  <a:pt x="3538546" y="4627"/>
                  <a:pt x="3649740" y="0"/>
                </a:cubicBezTo>
                <a:cubicBezTo>
                  <a:pt x="3760934" y="-4627"/>
                  <a:pt x="3909222" y="40651"/>
                  <a:pt x="4022503" y="0"/>
                </a:cubicBezTo>
                <a:cubicBezTo>
                  <a:pt x="4135784" y="-40651"/>
                  <a:pt x="4278526" y="24332"/>
                  <a:pt x="4517666" y="0"/>
                </a:cubicBezTo>
                <a:cubicBezTo>
                  <a:pt x="4756806" y="-24332"/>
                  <a:pt x="4923308" y="66452"/>
                  <a:pt x="5074029" y="0"/>
                </a:cubicBezTo>
                <a:cubicBezTo>
                  <a:pt x="5224750" y="-66452"/>
                  <a:pt x="5626284" y="123818"/>
                  <a:pt x="6119991" y="0"/>
                </a:cubicBezTo>
                <a:cubicBezTo>
                  <a:pt x="6162469" y="178151"/>
                  <a:pt x="6082884" y="217304"/>
                  <a:pt x="6119991" y="376103"/>
                </a:cubicBezTo>
                <a:cubicBezTo>
                  <a:pt x="6157098" y="534902"/>
                  <a:pt x="6075466" y="666547"/>
                  <a:pt x="6119991" y="764209"/>
                </a:cubicBezTo>
                <a:cubicBezTo>
                  <a:pt x="6164516" y="861871"/>
                  <a:pt x="6071128" y="984263"/>
                  <a:pt x="6119991" y="1200329"/>
                </a:cubicBezTo>
                <a:cubicBezTo>
                  <a:pt x="5916249" y="1222804"/>
                  <a:pt x="5727693" y="1192506"/>
                  <a:pt x="5624828" y="1200329"/>
                </a:cubicBezTo>
                <a:cubicBezTo>
                  <a:pt x="5521963" y="1208152"/>
                  <a:pt x="5197533" y="1155847"/>
                  <a:pt x="5007265" y="1200329"/>
                </a:cubicBezTo>
                <a:cubicBezTo>
                  <a:pt x="4816997" y="1244811"/>
                  <a:pt x="4677855" y="1166399"/>
                  <a:pt x="4450903" y="1200329"/>
                </a:cubicBezTo>
                <a:cubicBezTo>
                  <a:pt x="4223951" y="1234259"/>
                  <a:pt x="4134417" y="1178335"/>
                  <a:pt x="4016940" y="1200329"/>
                </a:cubicBezTo>
                <a:cubicBezTo>
                  <a:pt x="3899463" y="1222323"/>
                  <a:pt x="3829283" y="1163048"/>
                  <a:pt x="3644176" y="1200329"/>
                </a:cubicBezTo>
                <a:cubicBezTo>
                  <a:pt x="3459069" y="1237610"/>
                  <a:pt x="3141431" y="1172487"/>
                  <a:pt x="2965414" y="1200329"/>
                </a:cubicBezTo>
                <a:cubicBezTo>
                  <a:pt x="2789397" y="1228171"/>
                  <a:pt x="2466585" y="1192061"/>
                  <a:pt x="2286651" y="1200329"/>
                </a:cubicBezTo>
                <a:cubicBezTo>
                  <a:pt x="2106717" y="1208597"/>
                  <a:pt x="1967624" y="1142064"/>
                  <a:pt x="1730288" y="1200329"/>
                </a:cubicBezTo>
                <a:cubicBezTo>
                  <a:pt x="1492952" y="1258594"/>
                  <a:pt x="1284421" y="1160458"/>
                  <a:pt x="1051526" y="1200329"/>
                </a:cubicBezTo>
                <a:cubicBezTo>
                  <a:pt x="818631" y="1240200"/>
                  <a:pt x="793604" y="1164426"/>
                  <a:pt x="617563" y="1200329"/>
                </a:cubicBezTo>
                <a:cubicBezTo>
                  <a:pt x="441522" y="1236232"/>
                  <a:pt x="188377" y="1130656"/>
                  <a:pt x="0" y="1200329"/>
                </a:cubicBezTo>
                <a:cubicBezTo>
                  <a:pt x="-21570" y="1040490"/>
                  <a:pt x="1790" y="898549"/>
                  <a:pt x="0" y="788216"/>
                </a:cubicBezTo>
                <a:cubicBezTo>
                  <a:pt x="-1790" y="677883"/>
                  <a:pt x="9722" y="502965"/>
                  <a:pt x="0" y="412113"/>
                </a:cubicBezTo>
                <a:cubicBezTo>
                  <a:pt x="-9722" y="321261"/>
                  <a:pt x="23160" y="127773"/>
                  <a:pt x="0" y="0"/>
                </a:cubicBezTo>
                <a:close/>
              </a:path>
              <a:path w="6119991" h="1200329" stroke="0" extrusionOk="0">
                <a:moveTo>
                  <a:pt x="0" y="0"/>
                </a:moveTo>
                <a:cubicBezTo>
                  <a:pt x="138400" y="-13347"/>
                  <a:pt x="283383" y="33571"/>
                  <a:pt x="495163" y="0"/>
                </a:cubicBezTo>
                <a:cubicBezTo>
                  <a:pt x="706943" y="-33571"/>
                  <a:pt x="869866" y="56209"/>
                  <a:pt x="990326" y="0"/>
                </a:cubicBezTo>
                <a:cubicBezTo>
                  <a:pt x="1110786" y="-56209"/>
                  <a:pt x="1371564" y="33745"/>
                  <a:pt x="1607889" y="0"/>
                </a:cubicBezTo>
                <a:cubicBezTo>
                  <a:pt x="1844214" y="-33745"/>
                  <a:pt x="1855963" y="32862"/>
                  <a:pt x="2103051" y="0"/>
                </a:cubicBezTo>
                <a:cubicBezTo>
                  <a:pt x="2350139" y="-32862"/>
                  <a:pt x="2522425" y="50116"/>
                  <a:pt x="2720614" y="0"/>
                </a:cubicBezTo>
                <a:cubicBezTo>
                  <a:pt x="2918803" y="-50116"/>
                  <a:pt x="2998393" y="16453"/>
                  <a:pt x="3093377" y="0"/>
                </a:cubicBezTo>
                <a:cubicBezTo>
                  <a:pt x="3188361" y="-16453"/>
                  <a:pt x="3477823" y="7511"/>
                  <a:pt x="3588540" y="0"/>
                </a:cubicBezTo>
                <a:cubicBezTo>
                  <a:pt x="3699257" y="-7511"/>
                  <a:pt x="3887789" y="26446"/>
                  <a:pt x="4022503" y="0"/>
                </a:cubicBezTo>
                <a:cubicBezTo>
                  <a:pt x="4157217" y="-26446"/>
                  <a:pt x="4360843" y="64040"/>
                  <a:pt x="4578866" y="0"/>
                </a:cubicBezTo>
                <a:cubicBezTo>
                  <a:pt x="4796889" y="-64040"/>
                  <a:pt x="4918061" y="33489"/>
                  <a:pt x="5012829" y="0"/>
                </a:cubicBezTo>
                <a:cubicBezTo>
                  <a:pt x="5107597" y="-33489"/>
                  <a:pt x="5346868" y="23912"/>
                  <a:pt x="5446792" y="0"/>
                </a:cubicBezTo>
                <a:cubicBezTo>
                  <a:pt x="5546716" y="-23912"/>
                  <a:pt x="5980435" y="17672"/>
                  <a:pt x="6119991" y="0"/>
                </a:cubicBezTo>
                <a:cubicBezTo>
                  <a:pt x="6154201" y="105667"/>
                  <a:pt x="6082375" y="191470"/>
                  <a:pt x="6119991" y="364100"/>
                </a:cubicBezTo>
                <a:cubicBezTo>
                  <a:pt x="6157607" y="536730"/>
                  <a:pt x="6112624" y="588857"/>
                  <a:pt x="6119991" y="740203"/>
                </a:cubicBezTo>
                <a:cubicBezTo>
                  <a:pt x="6127358" y="891549"/>
                  <a:pt x="6081436" y="1069812"/>
                  <a:pt x="6119991" y="1200329"/>
                </a:cubicBezTo>
                <a:cubicBezTo>
                  <a:pt x="5993866" y="1235534"/>
                  <a:pt x="5928497" y="1165996"/>
                  <a:pt x="5747228" y="1200329"/>
                </a:cubicBezTo>
                <a:cubicBezTo>
                  <a:pt x="5565959" y="1234662"/>
                  <a:pt x="5317092" y="1169856"/>
                  <a:pt x="5068465" y="1200329"/>
                </a:cubicBezTo>
                <a:cubicBezTo>
                  <a:pt x="4819838" y="1230802"/>
                  <a:pt x="4598286" y="1170217"/>
                  <a:pt x="4389703" y="1200329"/>
                </a:cubicBezTo>
                <a:cubicBezTo>
                  <a:pt x="4181120" y="1230441"/>
                  <a:pt x="4034141" y="1194494"/>
                  <a:pt x="3710940" y="1200329"/>
                </a:cubicBezTo>
                <a:cubicBezTo>
                  <a:pt x="3387739" y="1206164"/>
                  <a:pt x="3417894" y="1164502"/>
                  <a:pt x="3276977" y="1200329"/>
                </a:cubicBezTo>
                <a:cubicBezTo>
                  <a:pt x="3136060" y="1236156"/>
                  <a:pt x="3023087" y="1173182"/>
                  <a:pt x="2904214" y="1200329"/>
                </a:cubicBezTo>
                <a:cubicBezTo>
                  <a:pt x="2785341" y="1227476"/>
                  <a:pt x="2551732" y="1141110"/>
                  <a:pt x="2347851" y="1200329"/>
                </a:cubicBezTo>
                <a:cubicBezTo>
                  <a:pt x="2143970" y="1259548"/>
                  <a:pt x="2001072" y="1185668"/>
                  <a:pt x="1730288" y="1200329"/>
                </a:cubicBezTo>
                <a:cubicBezTo>
                  <a:pt x="1459504" y="1214990"/>
                  <a:pt x="1347398" y="1138178"/>
                  <a:pt x="1112726" y="1200329"/>
                </a:cubicBezTo>
                <a:cubicBezTo>
                  <a:pt x="878054" y="1262480"/>
                  <a:pt x="758356" y="1174766"/>
                  <a:pt x="617563" y="1200329"/>
                </a:cubicBezTo>
                <a:cubicBezTo>
                  <a:pt x="476770" y="1225892"/>
                  <a:pt x="304234" y="1168694"/>
                  <a:pt x="0" y="1200329"/>
                </a:cubicBezTo>
                <a:cubicBezTo>
                  <a:pt x="-24774" y="1105113"/>
                  <a:pt x="37807" y="912450"/>
                  <a:pt x="0" y="812223"/>
                </a:cubicBezTo>
                <a:cubicBezTo>
                  <a:pt x="-37807" y="711996"/>
                  <a:pt x="37143" y="511182"/>
                  <a:pt x="0" y="412113"/>
                </a:cubicBezTo>
                <a:cubicBezTo>
                  <a:pt x="-37143" y="313044"/>
                  <a:pt x="47794" y="9726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>
              <a:spcBef>
                <a:spcPts val="300"/>
              </a:spcBef>
            </a:pP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Dưới ánh trăng gương mặt của chị Ngàn như thế nào?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48DA6-80B8-4A8A-ACB6-B39AE101B90D}"/>
              </a:ext>
            </a:extLst>
          </p:cNvPr>
          <p:cNvSpPr/>
          <p:nvPr/>
        </p:nvSpPr>
        <p:spPr>
          <a:xfrm>
            <a:off x="5840813" y="1642382"/>
            <a:ext cx="6119991" cy="1754326"/>
          </a:xfrm>
          <a:custGeom>
            <a:avLst/>
            <a:gdLst>
              <a:gd name="connsiteX0" fmla="*/ 0 w 6119991"/>
              <a:gd name="connsiteY0" fmla="*/ 0 h 1754326"/>
              <a:gd name="connsiteX1" fmla="*/ 495163 w 6119991"/>
              <a:gd name="connsiteY1" fmla="*/ 0 h 1754326"/>
              <a:gd name="connsiteX2" fmla="*/ 1173926 w 6119991"/>
              <a:gd name="connsiteY2" fmla="*/ 0 h 1754326"/>
              <a:gd name="connsiteX3" fmla="*/ 1607889 w 6119991"/>
              <a:gd name="connsiteY3" fmla="*/ 0 h 1754326"/>
              <a:gd name="connsiteX4" fmla="*/ 2103051 w 6119991"/>
              <a:gd name="connsiteY4" fmla="*/ 0 h 1754326"/>
              <a:gd name="connsiteX5" fmla="*/ 2720614 w 6119991"/>
              <a:gd name="connsiteY5" fmla="*/ 0 h 1754326"/>
              <a:gd name="connsiteX6" fmla="*/ 3154577 w 6119991"/>
              <a:gd name="connsiteY6" fmla="*/ 0 h 1754326"/>
              <a:gd name="connsiteX7" fmla="*/ 3649740 w 6119991"/>
              <a:gd name="connsiteY7" fmla="*/ 0 h 1754326"/>
              <a:gd name="connsiteX8" fmla="*/ 4022503 w 6119991"/>
              <a:gd name="connsiteY8" fmla="*/ 0 h 1754326"/>
              <a:gd name="connsiteX9" fmla="*/ 4517666 w 6119991"/>
              <a:gd name="connsiteY9" fmla="*/ 0 h 1754326"/>
              <a:gd name="connsiteX10" fmla="*/ 5074029 w 6119991"/>
              <a:gd name="connsiteY10" fmla="*/ 0 h 1754326"/>
              <a:gd name="connsiteX11" fmla="*/ 6119991 w 6119991"/>
              <a:gd name="connsiteY11" fmla="*/ 0 h 1754326"/>
              <a:gd name="connsiteX12" fmla="*/ 6119991 w 6119991"/>
              <a:gd name="connsiteY12" fmla="*/ 549689 h 1754326"/>
              <a:gd name="connsiteX13" fmla="*/ 6119991 w 6119991"/>
              <a:gd name="connsiteY13" fmla="*/ 1116921 h 1754326"/>
              <a:gd name="connsiteX14" fmla="*/ 6119991 w 6119991"/>
              <a:gd name="connsiteY14" fmla="*/ 1754326 h 1754326"/>
              <a:gd name="connsiteX15" fmla="*/ 5624828 w 6119991"/>
              <a:gd name="connsiteY15" fmla="*/ 1754326 h 1754326"/>
              <a:gd name="connsiteX16" fmla="*/ 5007265 w 6119991"/>
              <a:gd name="connsiteY16" fmla="*/ 1754326 h 1754326"/>
              <a:gd name="connsiteX17" fmla="*/ 4450903 w 6119991"/>
              <a:gd name="connsiteY17" fmla="*/ 1754326 h 1754326"/>
              <a:gd name="connsiteX18" fmla="*/ 4016940 w 6119991"/>
              <a:gd name="connsiteY18" fmla="*/ 1754326 h 1754326"/>
              <a:gd name="connsiteX19" fmla="*/ 3644176 w 6119991"/>
              <a:gd name="connsiteY19" fmla="*/ 1754326 h 1754326"/>
              <a:gd name="connsiteX20" fmla="*/ 2965414 w 6119991"/>
              <a:gd name="connsiteY20" fmla="*/ 1754326 h 1754326"/>
              <a:gd name="connsiteX21" fmla="*/ 2286651 w 6119991"/>
              <a:gd name="connsiteY21" fmla="*/ 1754326 h 1754326"/>
              <a:gd name="connsiteX22" fmla="*/ 1730288 w 6119991"/>
              <a:gd name="connsiteY22" fmla="*/ 1754326 h 1754326"/>
              <a:gd name="connsiteX23" fmla="*/ 1051526 w 6119991"/>
              <a:gd name="connsiteY23" fmla="*/ 1754326 h 1754326"/>
              <a:gd name="connsiteX24" fmla="*/ 617563 w 6119991"/>
              <a:gd name="connsiteY24" fmla="*/ 1754326 h 1754326"/>
              <a:gd name="connsiteX25" fmla="*/ 0 w 6119991"/>
              <a:gd name="connsiteY25" fmla="*/ 1754326 h 1754326"/>
              <a:gd name="connsiteX26" fmla="*/ 0 w 6119991"/>
              <a:gd name="connsiteY26" fmla="*/ 1152007 h 1754326"/>
              <a:gd name="connsiteX27" fmla="*/ 0 w 6119991"/>
              <a:gd name="connsiteY27" fmla="*/ 602319 h 1754326"/>
              <a:gd name="connsiteX28" fmla="*/ 0 w 6119991"/>
              <a:gd name="connsiteY28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19991" h="1754326" fill="none" extrusionOk="0">
                <a:moveTo>
                  <a:pt x="0" y="0"/>
                </a:moveTo>
                <a:cubicBezTo>
                  <a:pt x="108274" y="-30290"/>
                  <a:pt x="312451" y="51805"/>
                  <a:pt x="495163" y="0"/>
                </a:cubicBezTo>
                <a:cubicBezTo>
                  <a:pt x="677875" y="-51805"/>
                  <a:pt x="843216" y="29332"/>
                  <a:pt x="1173926" y="0"/>
                </a:cubicBezTo>
                <a:cubicBezTo>
                  <a:pt x="1504636" y="-29332"/>
                  <a:pt x="1438990" y="36689"/>
                  <a:pt x="1607889" y="0"/>
                </a:cubicBezTo>
                <a:cubicBezTo>
                  <a:pt x="1776788" y="-36689"/>
                  <a:pt x="1958712" y="4879"/>
                  <a:pt x="2103051" y="0"/>
                </a:cubicBezTo>
                <a:cubicBezTo>
                  <a:pt x="2247390" y="-4879"/>
                  <a:pt x="2594478" y="72837"/>
                  <a:pt x="2720614" y="0"/>
                </a:cubicBezTo>
                <a:cubicBezTo>
                  <a:pt x="2846750" y="-72837"/>
                  <a:pt x="3003436" y="13428"/>
                  <a:pt x="3154577" y="0"/>
                </a:cubicBezTo>
                <a:cubicBezTo>
                  <a:pt x="3305718" y="-13428"/>
                  <a:pt x="3538546" y="4627"/>
                  <a:pt x="3649740" y="0"/>
                </a:cubicBezTo>
                <a:cubicBezTo>
                  <a:pt x="3760934" y="-4627"/>
                  <a:pt x="3909222" y="40651"/>
                  <a:pt x="4022503" y="0"/>
                </a:cubicBezTo>
                <a:cubicBezTo>
                  <a:pt x="4135784" y="-40651"/>
                  <a:pt x="4278526" y="24332"/>
                  <a:pt x="4517666" y="0"/>
                </a:cubicBezTo>
                <a:cubicBezTo>
                  <a:pt x="4756806" y="-24332"/>
                  <a:pt x="4923308" y="66452"/>
                  <a:pt x="5074029" y="0"/>
                </a:cubicBezTo>
                <a:cubicBezTo>
                  <a:pt x="5224750" y="-66452"/>
                  <a:pt x="5626284" y="123818"/>
                  <a:pt x="6119991" y="0"/>
                </a:cubicBezTo>
                <a:cubicBezTo>
                  <a:pt x="6155525" y="114308"/>
                  <a:pt x="6086355" y="417907"/>
                  <a:pt x="6119991" y="549689"/>
                </a:cubicBezTo>
                <a:cubicBezTo>
                  <a:pt x="6153627" y="681471"/>
                  <a:pt x="6104217" y="920460"/>
                  <a:pt x="6119991" y="1116921"/>
                </a:cubicBezTo>
                <a:cubicBezTo>
                  <a:pt x="6135765" y="1313382"/>
                  <a:pt x="6076763" y="1451317"/>
                  <a:pt x="6119991" y="1754326"/>
                </a:cubicBezTo>
                <a:cubicBezTo>
                  <a:pt x="5916249" y="1776801"/>
                  <a:pt x="5727693" y="1746503"/>
                  <a:pt x="5624828" y="1754326"/>
                </a:cubicBezTo>
                <a:cubicBezTo>
                  <a:pt x="5521963" y="1762149"/>
                  <a:pt x="5197533" y="1709844"/>
                  <a:pt x="5007265" y="1754326"/>
                </a:cubicBezTo>
                <a:cubicBezTo>
                  <a:pt x="4816997" y="1798808"/>
                  <a:pt x="4677855" y="1720396"/>
                  <a:pt x="4450903" y="1754326"/>
                </a:cubicBezTo>
                <a:cubicBezTo>
                  <a:pt x="4223951" y="1788256"/>
                  <a:pt x="4134417" y="1732332"/>
                  <a:pt x="4016940" y="1754326"/>
                </a:cubicBezTo>
                <a:cubicBezTo>
                  <a:pt x="3899463" y="1776320"/>
                  <a:pt x="3829283" y="1717045"/>
                  <a:pt x="3644176" y="1754326"/>
                </a:cubicBezTo>
                <a:cubicBezTo>
                  <a:pt x="3459069" y="1791607"/>
                  <a:pt x="3141431" y="1726484"/>
                  <a:pt x="2965414" y="1754326"/>
                </a:cubicBezTo>
                <a:cubicBezTo>
                  <a:pt x="2789397" y="1782168"/>
                  <a:pt x="2466585" y="1746058"/>
                  <a:pt x="2286651" y="1754326"/>
                </a:cubicBezTo>
                <a:cubicBezTo>
                  <a:pt x="2106717" y="1762594"/>
                  <a:pt x="1967624" y="1696061"/>
                  <a:pt x="1730288" y="1754326"/>
                </a:cubicBezTo>
                <a:cubicBezTo>
                  <a:pt x="1492952" y="1812591"/>
                  <a:pt x="1284421" y="1714455"/>
                  <a:pt x="1051526" y="1754326"/>
                </a:cubicBezTo>
                <a:cubicBezTo>
                  <a:pt x="818631" y="1794197"/>
                  <a:pt x="793604" y="1718423"/>
                  <a:pt x="617563" y="1754326"/>
                </a:cubicBezTo>
                <a:cubicBezTo>
                  <a:pt x="441522" y="1790229"/>
                  <a:pt x="188377" y="1684653"/>
                  <a:pt x="0" y="1754326"/>
                </a:cubicBezTo>
                <a:cubicBezTo>
                  <a:pt x="-10158" y="1478819"/>
                  <a:pt x="43636" y="1337114"/>
                  <a:pt x="0" y="1152007"/>
                </a:cubicBezTo>
                <a:cubicBezTo>
                  <a:pt x="-43636" y="966900"/>
                  <a:pt x="47476" y="872493"/>
                  <a:pt x="0" y="602319"/>
                </a:cubicBezTo>
                <a:cubicBezTo>
                  <a:pt x="-47476" y="332145"/>
                  <a:pt x="45984" y="210934"/>
                  <a:pt x="0" y="0"/>
                </a:cubicBezTo>
                <a:close/>
              </a:path>
              <a:path w="6119991" h="1754326" stroke="0" extrusionOk="0">
                <a:moveTo>
                  <a:pt x="0" y="0"/>
                </a:moveTo>
                <a:cubicBezTo>
                  <a:pt x="138400" y="-13347"/>
                  <a:pt x="283383" y="33571"/>
                  <a:pt x="495163" y="0"/>
                </a:cubicBezTo>
                <a:cubicBezTo>
                  <a:pt x="706943" y="-33571"/>
                  <a:pt x="869866" y="56209"/>
                  <a:pt x="990326" y="0"/>
                </a:cubicBezTo>
                <a:cubicBezTo>
                  <a:pt x="1110786" y="-56209"/>
                  <a:pt x="1371564" y="33745"/>
                  <a:pt x="1607889" y="0"/>
                </a:cubicBezTo>
                <a:cubicBezTo>
                  <a:pt x="1844214" y="-33745"/>
                  <a:pt x="1855963" y="32862"/>
                  <a:pt x="2103051" y="0"/>
                </a:cubicBezTo>
                <a:cubicBezTo>
                  <a:pt x="2350139" y="-32862"/>
                  <a:pt x="2522425" y="50116"/>
                  <a:pt x="2720614" y="0"/>
                </a:cubicBezTo>
                <a:cubicBezTo>
                  <a:pt x="2918803" y="-50116"/>
                  <a:pt x="2998393" y="16453"/>
                  <a:pt x="3093377" y="0"/>
                </a:cubicBezTo>
                <a:cubicBezTo>
                  <a:pt x="3188361" y="-16453"/>
                  <a:pt x="3477823" y="7511"/>
                  <a:pt x="3588540" y="0"/>
                </a:cubicBezTo>
                <a:cubicBezTo>
                  <a:pt x="3699257" y="-7511"/>
                  <a:pt x="3887789" y="26446"/>
                  <a:pt x="4022503" y="0"/>
                </a:cubicBezTo>
                <a:cubicBezTo>
                  <a:pt x="4157217" y="-26446"/>
                  <a:pt x="4360843" y="64040"/>
                  <a:pt x="4578866" y="0"/>
                </a:cubicBezTo>
                <a:cubicBezTo>
                  <a:pt x="4796889" y="-64040"/>
                  <a:pt x="4918061" y="33489"/>
                  <a:pt x="5012829" y="0"/>
                </a:cubicBezTo>
                <a:cubicBezTo>
                  <a:pt x="5107597" y="-33489"/>
                  <a:pt x="5346868" y="23912"/>
                  <a:pt x="5446792" y="0"/>
                </a:cubicBezTo>
                <a:cubicBezTo>
                  <a:pt x="5546716" y="-23912"/>
                  <a:pt x="5980435" y="17672"/>
                  <a:pt x="6119991" y="0"/>
                </a:cubicBezTo>
                <a:cubicBezTo>
                  <a:pt x="6136892" y="260427"/>
                  <a:pt x="6095162" y="278488"/>
                  <a:pt x="6119991" y="532146"/>
                </a:cubicBezTo>
                <a:cubicBezTo>
                  <a:pt x="6144820" y="785804"/>
                  <a:pt x="6068627" y="936090"/>
                  <a:pt x="6119991" y="1081834"/>
                </a:cubicBezTo>
                <a:cubicBezTo>
                  <a:pt x="6171355" y="1227578"/>
                  <a:pt x="6107713" y="1503478"/>
                  <a:pt x="6119991" y="1754326"/>
                </a:cubicBezTo>
                <a:cubicBezTo>
                  <a:pt x="5993866" y="1789531"/>
                  <a:pt x="5928497" y="1719993"/>
                  <a:pt x="5747228" y="1754326"/>
                </a:cubicBezTo>
                <a:cubicBezTo>
                  <a:pt x="5565959" y="1788659"/>
                  <a:pt x="5317092" y="1723853"/>
                  <a:pt x="5068465" y="1754326"/>
                </a:cubicBezTo>
                <a:cubicBezTo>
                  <a:pt x="4819838" y="1784799"/>
                  <a:pt x="4598286" y="1724214"/>
                  <a:pt x="4389703" y="1754326"/>
                </a:cubicBezTo>
                <a:cubicBezTo>
                  <a:pt x="4181120" y="1784438"/>
                  <a:pt x="4034141" y="1748491"/>
                  <a:pt x="3710940" y="1754326"/>
                </a:cubicBezTo>
                <a:cubicBezTo>
                  <a:pt x="3387739" y="1760161"/>
                  <a:pt x="3417894" y="1718499"/>
                  <a:pt x="3276977" y="1754326"/>
                </a:cubicBezTo>
                <a:cubicBezTo>
                  <a:pt x="3136060" y="1790153"/>
                  <a:pt x="3023087" y="1727179"/>
                  <a:pt x="2904214" y="1754326"/>
                </a:cubicBezTo>
                <a:cubicBezTo>
                  <a:pt x="2785341" y="1781473"/>
                  <a:pt x="2551732" y="1695107"/>
                  <a:pt x="2347851" y="1754326"/>
                </a:cubicBezTo>
                <a:cubicBezTo>
                  <a:pt x="2143970" y="1813545"/>
                  <a:pt x="2001072" y="1739665"/>
                  <a:pt x="1730288" y="1754326"/>
                </a:cubicBezTo>
                <a:cubicBezTo>
                  <a:pt x="1459504" y="1768987"/>
                  <a:pt x="1347398" y="1692175"/>
                  <a:pt x="1112726" y="1754326"/>
                </a:cubicBezTo>
                <a:cubicBezTo>
                  <a:pt x="878054" y="1816477"/>
                  <a:pt x="758356" y="1728763"/>
                  <a:pt x="617563" y="1754326"/>
                </a:cubicBezTo>
                <a:cubicBezTo>
                  <a:pt x="476770" y="1779889"/>
                  <a:pt x="304234" y="1722691"/>
                  <a:pt x="0" y="1754326"/>
                </a:cubicBezTo>
                <a:cubicBezTo>
                  <a:pt x="-7866" y="1552042"/>
                  <a:pt x="5492" y="1350616"/>
                  <a:pt x="0" y="1187094"/>
                </a:cubicBezTo>
                <a:cubicBezTo>
                  <a:pt x="-5492" y="1023572"/>
                  <a:pt x="49059" y="756487"/>
                  <a:pt x="0" y="602319"/>
                </a:cubicBezTo>
                <a:cubicBezTo>
                  <a:pt x="-49059" y="448151"/>
                  <a:pt x="36382" y="13955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>
              <a:spcBef>
                <a:spcPts val="300"/>
              </a:spcBef>
            </a:pP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Trên đường đi tác giả gặp ai? Người đó có những nét gì khiến tác giả ghi nhớ?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9AC59-6506-44B8-BC7C-21083A063856}"/>
              </a:ext>
            </a:extLst>
          </p:cNvPr>
          <p:cNvSpPr/>
          <p:nvPr/>
        </p:nvSpPr>
        <p:spPr>
          <a:xfrm>
            <a:off x="5840813" y="3543855"/>
            <a:ext cx="6119991" cy="1754326"/>
          </a:xfrm>
          <a:custGeom>
            <a:avLst/>
            <a:gdLst>
              <a:gd name="connsiteX0" fmla="*/ 0 w 6119991"/>
              <a:gd name="connsiteY0" fmla="*/ 0 h 1754326"/>
              <a:gd name="connsiteX1" fmla="*/ 495163 w 6119991"/>
              <a:gd name="connsiteY1" fmla="*/ 0 h 1754326"/>
              <a:gd name="connsiteX2" fmla="*/ 1173926 w 6119991"/>
              <a:gd name="connsiteY2" fmla="*/ 0 h 1754326"/>
              <a:gd name="connsiteX3" fmla="*/ 1607889 w 6119991"/>
              <a:gd name="connsiteY3" fmla="*/ 0 h 1754326"/>
              <a:gd name="connsiteX4" fmla="*/ 2103051 w 6119991"/>
              <a:gd name="connsiteY4" fmla="*/ 0 h 1754326"/>
              <a:gd name="connsiteX5" fmla="*/ 2720614 w 6119991"/>
              <a:gd name="connsiteY5" fmla="*/ 0 h 1754326"/>
              <a:gd name="connsiteX6" fmla="*/ 3154577 w 6119991"/>
              <a:gd name="connsiteY6" fmla="*/ 0 h 1754326"/>
              <a:gd name="connsiteX7" fmla="*/ 3649740 w 6119991"/>
              <a:gd name="connsiteY7" fmla="*/ 0 h 1754326"/>
              <a:gd name="connsiteX8" fmla="*/ 4022503 w 6119991"/>
              <a:gd name="connsiteY8" fmla="*/ 0 h 1754326"/>
              <a:gd name="connsiteX9" fmla="*/ 4517666 w 6119991"/>
              <a:gd name="connsiteY9" fmla="*/ 0 h 1754326"/>
              <a:gd name="connsiteX10" fmla="*/ 5074029 w 6119991"/>
              <a:gd name="connsiteY10" fmla="*/ 0 h 1754326"/>
              <a:gd name="connsiteX11" fmla="*/ 6119991 w 6119991"/>
              <a:gd name="connsiteY11" fmla="*/ 0 h 1754326"/>
              <a:gd name="connsiteX12" fmla="*/ 6119991 w 6119991"/>
              <a:gd name="connsiteY12" fmla="*/ 549689 h 1754326"/>
              <a:gd name="connsiteX13" fmla="*/ 6119991 w 6119991"/>
              <a:gd name="connsiteY13" fmla="*/ 1116921 h 1754326"/>
              <a:gd name="connsiteX14" fmla="*/ 6119991 w 6119991"/>
              <a:gd name="connsiteY14" fmla="*/ 1754326 h 1754326"/>
              <a:gd name="connsiteX15" fmla="*/ 5624828 w 6119991"/>
              <a:gd name="connsiteY15" fmla="*/ 1754326 h 1754326"/>
              <a:gd name="connsiteX16" fmla="*/ 5007265 w 6119991"/>
              <a:gd name="connsiteY16" fmla="*/ 1754326 h 1754326"/>
              <a:gd name="connsiteX17" fmla="*/ 4450903 w 6119991"/>
              <a:gd name="connsiteY17" fmla="*/ 1754326 h 1754326"/>
              <a:gd name="connsiteX18" fmla="*/ 4016940 w 6119991"/>
              <a:gd name="connsiteY18" fmla="*/ 1754326 h 1754326"/>
              <a:gd name="connsiteX19" fmla="*/ 3644176 w 6119991"/>
              <a:gd name="connsiteY19" fmla="*/ 1754326 h 1754326"/>
              <a:gd name="connsiteX20" fmla="*/ 2965414 w 6119991"/>
              <a:gd name="connsiteY20" fmla="*/ 1754326 h 1754326"/>
              <a:gd name="connsiteX21" fmla="*/ 2286651 w 6119991"/>
              <a:gd name="connsiteY21" fmla="*/ 1754326 h 1754326"/>
              <a:gd name="connsiteX22" fmla="*/ 1730288 w 6119991"/>
              <a:gd name="connsiteY22" fmla="*/ 1754326 h 1754326"/>
              <a:gd name="connsiteX23" fmla="*/ 1051526 w 6119991"/>
              <a:gd name="connsiteY23" fmla="*/ 1754326 h 1754326"/>
              <a:gd name="connsiteX24" fmla="*/ 617563 w 6119991"/>
              <a:gd name="connsiteY24" fmla="*/ 1754326 h 1754326"/>
              <a:gd name="connsiteX25" fmla="*/ 0 w 6119991"/>
              <a:gd name="connsiteY25" fmla="*/ 1754326 h 1754326"/>
              <a:gd name="connsiteX26" fmla="*/ 0 w 6119991"/>
              <a:gd name="connsiteY26" fmla="*/ 1152007 h 1754326"/>
              <a:gd name="connsiteX27" fmla="*/ 0 w 6119991"/>
              <a:gd name="connsiteY27" fmla="*/ 602319 h 1754326"/>
              <a:gd name="connsiteX28" fmla="*/ 0 w 6119991"/>
              <a:gd name="connsiteY28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19991" h="1754326" fill="none" extrusionOk="0">
                <a:moveTo>
                  <a:pt x="0" y="0"/>
                </a:moveTo>
                <a:cubicBezTo>
                  <a:pt x="108274" y="-30290"/>
                  <a:pt x="312451" y="51805"/>
                  <a:pt x="495163" y="0"/>
                </a:cubicBezTo>
                <a:cubicBezTo>
                  <a:pt x="677875" y="-51805"/>
                  <a:pt x="843216" y="29332"/>
                  <a:pt x="1173926" y="0"/>
                </a:cubicBezTo>
                <a:cubicBezTo>
                  <a:pt x="1504636" y="-29332"/>
                  <a:pt x="1438990" y="36689"/>
                  <a:pt x="1607889" y="0"/>
                </a:cubicBezTo>
                <a:cubicBezTo>
                  <a:pt x="1776788" y="-36689"/>
                  <a:pt x="1958712" y="4879"/>
                  <a:pt x="2103051" y="0"/>
                </a:cubicBezTo>
                <a:cubicBezTo>
                  <a:pt x="2247390" y="-4879"/>
                  <a:pt x="2594478" y="72837"/>
                  <a:pt x="2720614" y="0"/>
                </a:cubicBezTo>
                <a:cubicBezTo>
                  <a:pt x="2846750" y="-72837"/>
                  <a:pt x="3003436" y="13428"/>
                  <a:pt x="3154577" y="0"/>
                </a:cubicBezTo>
                <a:cubicBezTo>
                  <a:pt x="3305718" y="-13428"/>
                  <a:pt x="3538546" y="4627"/>
                  <a:pt x="3649740" y="0"/>
                </a:cubicBezTo>
                <a:cubicBezTo>
                  <a:pt x="3760934" y="-4627"/>
                  <a:pt x="3909222" y="40651"/>
                  <a:pt x="4022503" y="0"/>
                </a:cubicBezTo>
                <a:cubicBezTo>
                  <a:pt x="4135784" y="-40651"/>
                  <a:pt x="4278526" y="24332"/>
                  <a:pt x="4517666" y="0"/>
                </a:cubicBezTo>
                <a:cubicBezTo>
                  <a:pt x="4756806" y="-24332"/>
                  <a:pt x="4923308" y="66452"/>
                  <a:pt x="5074029" y="0"/>
                </a:cubicBezTo>
                <a:cubicBezTo>
                  <a:pt x="5224750" y="-66452"/>
                  <a:pt x="5626284" y="123818"/>
                  <a:pt x="6119991" y="0"/>
                </a:cubicBezTo>
                <a:cubicBezTo>
                  <a:pt x="6155525" y="114308"/>
                  <a:pt x="6086355" y="417907"/>
                  <a:pt x="6119991" y="549689"/>
                </a:cubicBezTo>
                <a:cubicBezTo>
                  <a:pt x="6153627" y="681471"/>
                  <a:pt x="6104217" y="920460"/>
                  <a:pt x="6119991" y="1116921"/>
                </a:cubicBezTo>
                <a:cubicBezTo>
                  <a:pt x="6135765" y="1313382"/>
                  <a:pt x="6076763" y="1451317"/>
                  <a:pt x="6119991" y="1754326"/>
                </a:cubicBezTo>
                <a:cubicBezTo>
                  <a:pt x="5916249" y="1776801"/>
                  <a:pt x="5727693" y="1746503"/>
                  <a:pt x="5624828" y="1754326"/>
                </a:cubicBezTo>
                <a:cubicBezTo>
                  <a:pt x="5521963" y="1762149"/>
                  <a:pt x="5197533" y="1709844"/>
                  <a:pt x="5007265" y="1754326"/>
                </a:cubicBezTo>
                <a:cubicBezTo>
                  <a:pt x="4816997" y="1798808"/>
                  <a:pt x="4677855" y="1720396"/>
                  <a:pt x="4450903" y="1754326"/>
                </a:cubicBezTo>
                <a:cubicBezTo>
                  <a:pt x="4223951" y="1788256"/>
                  <a:pt x="4134417" y="1732332"/>
                  <a:pt x="4016940" y="1754326"/>
                </a:cubicBezTo>
                <a:cubicBezTo>
                  <a:pt x="3899463" y="1776320"/>
                  <a:pt x="3829283" y="1717045"/>
                  <a:pt x="3644176" y="1754326"/>
                </a:cubicBezTo>
                <a:cubicBezTo>
                  <a:pt x="3459069" y="1791607"/>
                  <a:pt x="3141431" y="1726484"/>
                  <a:pt x="2965414" y="1754326"/>
                </a:cubicBezTo>
                <a:cubicBezTo>
                  <a:pt x="2789397" y="1782168"/>
                  <a:pt x="2466585" y="1746058"/>
                  <a:pt x="2286651" y="1754326"/>
                </a:cubicBezTo>
                <a:cubicBezTo>
                  <a:pt x="2106717" y="1762594"/>
                  <a:pt x="1967624" y="1696061"/>
                  <a:pt x="1730288" y="1754326"/>
                </a:cubicBezTo>
                <a:cubicBezTo>
                  <a:pt x="1492952" y="1812591"/>
                  <a:pt x="1284421" y="1714455"/>
                  <a:pt x="1051526" y="1754326"/>
                </a:cubicBezTo>
                <a:cubicBezTo>
                  <a:pt x="818631" y="1794197"/>
                  <a:pt x="793604" y="1718423"/>
                  <a:pt x="617563" y="1754326"/>
                </a:cubicBezTo>
                <a:cubicBezTo>
                  <a:pt x="441522" y="1790229"/>
                  <a:pt x="188377" y="1684653"/>
                  <a:pt x="0" y="1754326"/>
                </a:cubicBezTo>
                <a:cubicBezTo>
                  <a:pt x="-10158" y="1478819"/>
                  <a:pt x="43636" y="1337114"/>
                  <a:pt x="0" y="1152007"/>
                </a:cubicBezTo>
                <a:cubicBezTo>
                  <a:pt x="-43636" y="966900"/>
                  <a:pt x="47476" y="872493"/>
                  <a:pt x="0" y="602319"/>
                </a:cubicBezTo>
                <a:cubicBezTo>
                  <a:pt x="-47476" y="332145"/>
                  <a:pt x="45984" y="210934"/>
                  <a:pt x="0" y="0"/>
                </a:cubicBezTo>
                <a:close/>
              </a:path>
              <a:path w="6119991" h="1754326" stroke="0" extrusionOk="0">
                <a:moveTo>
                  <a:pt x="0" y="0"/>
                </a:moveTo>
                <a:cubicBezTo>
                  <a:pt x="138400" y="-13347"/>
                  <a:pt x="283383" y="33571"/>
                  <a:pt x="495163" y="0"/>
                </a:cubicBezTo>
                <a:cubicBezTo>
                  <a:pt x="706943" y="-33571"/>
                  <a:pt x="869866" y="56209"/>
                  <a:pt x="990326" y="0"/>
                </a:cubicBezTo>
                <a:cubicBezTo>
                  <a:pt x="1110786" y="-56209"/>
                  <a:pt x="1371564" y="33745"/>
                  <a:pt x="1607889" y="0"/>
                </a:cubicBezTo>
                <a:cubicBezTo>
                  <a:pt x="1844214" y="-33745"/>
                  <a:pt x="1855963" y="32862"/>
                  <a:pt x="2103051" y="0"/>
                </a:cubicBezTo>
                <a:cubicBezTo>
                  <a:pt x="2350139" y="-32862"/>
                  <a:pt x="2522425" y="50116"/>
                  <a:pt x="2720614" y="0"/>
                </a:cubicBezTo>
                <a:cubicBezTo>
                  <a:pt x="2918803" y="-50116"/>
                  <a:pt x="2998393" y="16453"/>
                  <a:pt x="3093377" y="0"/>
                </a:cubicBezTo>
                <a:cubicBezTo>
                  <a:pt x="3188361" y="-16453"/>
                  <a:pt x="3477823" y="7511"/>
                  <a:pt x="3588540" y="0"/>
                </a:cubicBezTo>
                <a:cubicBezTo>
                  <a:pt x="3699257" y="-7511"/>
                  <a:pt x="3887789" y="26446"/>
                  <a:pt x="4022503" y="0"/>
                </a:cubicBezTo>
                <a:cubicBezTo>
                  <a:pt x="4157217" y="-26446"/>
                  <a:pt x="4360843" y="64040"/>
                  <a:pt x="4578866" y="0"/>
                </a:cubicBezTo>
                <a:cubicBezTo>
                  <a:pt x="4796889" y="-64040"/>
                  <a:pt x="4918061" y="33489"/>
                  <a:pt x="5012829" y="0"/>
                </a:cubicBezTo>
                <a:cubicBezTo>
                  <a:pt x="5107597" y="-33489"/>
                  <a:pt x="5346868" y="23912"/>
                  <a:pt x="5446792" y="0"/>
                </a:cubicBezTo>
                <a:cubicBezTo>
                  <a:pt x="5546716" y="-23912"/>
                  <a:pt x="5980435" y="17672"/>
                  <a:pt x="6119991" y="0"/>
                </a:cubicBezTo>
                <a:cubicBezTo>
                  <a:pt x="6136892" y="260427"/>
                  <a:pt x="6095162" y="278488"/>
                  <a:pt x="6119991" y="532146"/>
                </a:cubicBezTo>
                <a:cubicBezTo>
                  <a:pt x="6144820" y="785804"/>
                  <a:pt x="6068627" y="936090"/>
                  <a:pt x="6119991" y="1081834"/>
                </a:cubicBezTo>
                <a:cubicBezTo>
                  <a:pt x="6171355" y="1227578"/>
                  <a:pt x="6107713" y="1503478"/>
                  <a:pt x="6119991" y="1754326"/>
                </a:cubicBezTo>
                <a:cubicBezTo>
                  <a:pt x="5993866" y="1789531"/>
                  <a:pt x="5928497" y="1719993"/>
                  <a:pt x="5747228" y="1754326"/>
                </a:cubicBezTo>
                <a:cubicBezTo>
                  <a:pt x="5565959" y="1788659"/>
                  <a:pt x="5317092" y="1723853"/>
                  <a:pt x="5068465" y="1754326"/>
                </a:cubicBezTo>
                <a:cubicBezTo>
                  <a:pt x="4819838" y="1784799"/>
                  <a:pt x="4598286" y="1724214"/>
                  <a:pt x="4389703" y="1754326"/>
                </a:cubicBezTo>
                <a:cubicBezTo>
                  <a:pt x="4181120" y="1784438"/>
                  <a:pt x="4034141" y="1748491"/>
                  <a:pt x="3710940" y="1754326"/>
                </a:cubicBezTo>
                <a:cubicBezTo>
                  <a:pt x="3387739" y="1760161"/>
                  <a:pt x="3417894" y="1718499"/>
                  <a:pt x="3276977" y="1754326"/>
                </a:cubicBezTo>
                <a:cubicBezTo>
                  <a:pt x="3136060" y="1790153"/>
                  <a:pt x="3023087" y="1727179"/>
                  <a:pt x="2904214" y="1754326"/>
                </a:cubicBezTo>
                <a:cubicBezTo>
                  <a:pt x="2785341" y="1781473"/>
                  <a:pt x="2551732" y="1695107"/>
                  <a:pt x="2347851" y="1754326"/>
                </a:cubicBezTo>
                <a:cubicBezTo>
                  <a:pt x="2143970" y="1813545"/>
                  <a:pt x="2001072" y="1739665"/>
                  <a:pt x="1730288" y="1754326"/>
                </a:cubicBezTo>
                <a:cubicBezTo>
                  <a:pt x="1459504" y="1768987"/>
                  <a:pt x="1347398" y="1692175"/>
                  <a:pt x="1112726" y="1754326"/>
                </a:cubicBezTo>
                <a:cubicBezTo>
                  <a:pt x="878054" y="1816477"/>
                  <a:pt x="758356" y="1728763"/>
                  <a:pt x="617563" y="1754326"/>
                </a:cubicBezTo>
                <a:cubicBezTo>
                  <a:pt x="476770" y="1779889"/>
                  <a:pt x="304234" y="1722691"/>
                  <a:pt x="0" y="1754326"/>
                </a:cubicBezTo>
                <a:cubicBezTo>
                  <a:pt x="-7866" y="1552042"/>
                  <a:pt x="5492" y="1350616"/>
                  <a:pt x="0" y="1187094"/>
                </a:cubicBezTo>
                <a:cubicBezTo>
                  <a:pt x="-5492" y="1023572"/>
                  <a:pt x="49059" y="756487"/>
                  <a:pt x="0" y="602319"/>
                </a:cubicBezTo>
                <a:cubicBezTo>
                  <a:pt x="-49059" y="448151"/>
                  <a:pt x="36382" y="13955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>
              <a:spcBef>
                <a:spcPts val="300"/>
              </a:spcBef>
            </a:pP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Với hình dáng và hoàn cảnh của chị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tác giả đã dự đoán chị ước điều gì?</a:t>
            </a:r>
          </a:p>
        </p:txBody>
      </p:sp>
    </p:spTree>
    <p:extLst>
      <p:ext uri="{BB962C8B-B14F-4D97-AF65-F5344CB8AC3E}">
        <p14:creationId xmlns:p14="http://schemas.microsoft.com/office/powerpoint/2010/main" val="6601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49" y="2567860"/>
            <a:ext cx="2975741" cy="458207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5E35323-F924-4FC5-9CCF-B60E88EF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6FB05CF8-DBD7-4AA1-866A-28C874E2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4" y="2630375"/>
            <a:ext cx="2975741" cy="45820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9EC3D-9ECA-4082-B9A1-8E56D26C24B5}"/>
              </a:ext>
            </a:extLst>
          </p:cNvPr>
          <p:cNvSpPr/>
          <p:nvPr/>
        </p:nvSpPr>
        <p:spPr>
          <a:xfrm>
            <a:off x="6291334" y="354449"/>
            <a:ext cx="5349440" cy="1200329"/>
          </a:xfrm>
          <a:custGeom>
            <a:avLst/>
            <a:gdLst>
              <a:gd name="connsiteX0" fmla="*/ 0 w 5349440"/>
              <a:gd name="connsiteY0" fmla="*/ 0 h 1200329"/>
              <a:gd name="connsiteX1" fmla="*/ 647877 w 5349440"/>
              <a:gd name="connsiteY1" fmla="*/ 0 h 1200329"/>
              <a:gd name="connsiteX2" fmla="*/ 1188764 w 5349440"/>
              <a:gd name="connsiteY2" fmla="*/ 0 h 1200329"/>
              <a:gd name="connsiteX3" fmla="*/ 1836641 w 5349440"/>
              <a:gd name="connsiteY3" fmla="*/ 0 h 1200329"/>
              <a:gd name="connsiteX4" fmla="*/ 2431023 w 5349440"/>
              <a:gd name="connsiteY4" fmla="*/ 0 h 1200329"/>
              <a:gd name="connsiteX5" fmla="*/ 3132394 w 5349440"/>
              <a:gd name="connsiteY5" fmla="*/ 0 h 1200329"/>
              <a:gd name="connsiteX6" fmla="*/ 3726777 w 5349440"/>
              <a:gd name="connsiteY6" fmla="*/ 0 h 1200329"/>
              <a:gd name="connsiteX7" fmla="*/ 4428148 w 5349440"/>
              <a:gd name="connsiteY7" fmla="*/ 0 h 1200329"/>
              <a:gd name="connsiteX8" fmla="*/ 5349440 w 5349440"/>
              <a:gd name="connsiteY8" fmla="*/ 0 h 1200329"/>
              <a:gd name="connsiteX9" fmla="*/ 5349440 w 5349440"/>
              <a:gd name="connsiteY9" fmla="*/ 388106 h 1200329"/>
              <a:gd name="connsiteX10" fmla="*/ 5349440 w 5349440"/>
              <a:gd name="connsiteY10" fmla="*/ 788216 h 1200329"/>
              <a:gd name="connsiteX11" fmla="*/ 5349440 w 5349440"/>
              <a:gd name="connsiteY11" fmla="*/ 1200329 h 1200329"/>
              <a:gd name="connsiteX12" fmla="*/ 4862047 w 5349440"/>
              <a:gd name="connsiteY12" fmla="*/ 1200329 h 1200329"/>
              <a:gd name="connsiteX13" fmla="*/ 4160676 w 5349440"/>
              <a:gd name="connsiteY13" fmla="*/ 1200329 h 1200329"/>
              <a:gd name="connsiteX14" fmla="*/ 3726777 w 5349440"/>
              <a:gd name="connsiteY14" fmla="*/ 1200329 h 1200329"/>
              <a:gd name="connsiteX15" fmla="*/ 3025406 w 5349440"/>
              <a:gd name="connsiteY15" fmla="*/ 1200329 h 1200329"/>
              <a:gd name="connsiteX16" fmla="*/ 2538012 w 5349440"/>
              <a:gd name="connsiteY16" fmla="*/ 1200329 h 1200329"/>
              <a:gd name="connsiteX17" fmla="*/ 2104113 w 5349440"/>
              <a:gd name="connsiteY17" fmla="*/ 1200329 h 1200329"/>
              <a:gd name="connsiteX18" fmla="*/ 1563225 w 5349440"/>
              <a:gd name="connsiteY18" fmla="*/ 1200329 h 1200329"/>
              <a:gd name="connsiteX19" fmla="*/ 1075832 w 5349440"/>
              <a:gd name="connsiteY19" fmla="*/ 1200329 h 1200329"/>
              <a:gd name="connsiteX20" fmla="*/ 0 w 5349440"/>
              <a:gd name="connsiteY20" fmla="*/ 1200329 h 1200329"/>
              <a:gd name="connsiteX21" fmla="*/ 0 w 5349440"/>
              <a:gd name="connsiteY21" fmla="*/ 788216 h 1200329"/>
              <a:gd name="connsiteX22" fmla="*/ 0 w 5349440"/>
              <a:gd name="connsiteY22" fmla="*/ 376103 h 1200329"/>
              <a:gd name="connsiteX23" fmla="*/ 0 w 5349440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9440" h="1200329" fill="none" extrusionOk="0">
                <a:moveTo>
                  <a:pt x="0" y="0"/>
                </a:moveTo>
                <a:cubicBezTo>
                  <a:pt x="278950" y="-14992"/>
                  <a:pt x="507956" y="65919"/>
                  <a:pt x="647877" y="0"/>
                </a:cubicBezTo>
                <a:cubicBezTo>
                  <a:pt x="787798" y="-65919"/>
                  <a:pt x="971515" y="974"/>
                  <a:pt x="1188764" y="0"/>
                </a:cubicBezTo>
                <a:cubicBezTo>
                  <a:pt x="1406013" y="-974"/>
                  <a:pt x="1582687" y="74914"/>
                  <a:pt x="1836641" y="0"/>
                </a:cubicBezTo>
                <a:cubicBezTo>
                  <a:pt x="2090595" y="-74914"/>
                  <a:pt x="2243064" y="66313"/>
                  <a:pt x="2431023" y="0"/>
                </a:cubicBezTo>
                <a:cubicBezTo>
                  <a:pt x="2618982" y="-66313"/>
                  <a:pt x="2985078" y="34895"/>
                  <a:pt x="3132394" y="0"/>
                </a:cubicBezTo>
                <a:cubicBezTo>
                  <a:pt x="3279710" y="-34895"/>
                  <a:pt x="3444489" y="26138"/>
                  <a:pt x="3726777" y="0"/>
                </a:cubicBezTo>
                <a:cubicBezTo>
                  <a:pt x="4009065" y="-26138"/>
                  <a:pt x="4210637" y="36820"/>
                  <a:pt x="4428148" y="0"/>
                </a:cubicBezTo>
                <a:cubicBezTo>
                  <a:pt x="4645659" y="-36820"/>
                  <a:pt x="5081640" y="21251"/>
                  <a:pt x="5349440" y="0"/>
                </a:cubicBezTo>
                <a:cubicBezTo>
                  <a:pt x="5378873" y="174180"/>
                  <a:pt x="5329620" y="242272"/>
                  <a:pt x="5349440" y="388106"/>
                </a:cubicBezTo>
                <a:cubicBezTo>
                  <a:pt x="5369260" y="533940"/>
                  <a:pt x="5332702" y="614800"/>
                  <a:pt x="5349440" y="788216"/>
                </a:cubicBezTo>
                <a:cubicBezTo>
                  <a:pt x="5366178" y="961632"/>
                  <a:pt x="5329026" y="1040358"/>
                  <a:pt x="5349440" y="1200329"/>
                </a:cubicBezTo>
                <a:cubicBezTo>
                  <a:pt x="5205043" y="1236296"/>
                  <a:pt x="5062153" y="1191592"/>
                  <a:pt x="4862047" y="1200329"/>
                </a:cubicBezTo>
                <a:cubicBezTo>
                  <a:pt x="4661941" y="1209066"/>
                  <a:pt x="4413678" y="1147673"/>
                  <a:pt x="4160676" y="1200329"/>
                </a:cubicBezTo>
                <a:cubicBezTo>
                  <a:pt x="3907674" y="1252985"/>
                  <a:pt x="3852888" y="1192202"/>
                  <a:pt x="3726777" y="1200329"/>
                </a:cubicBezTo>
                <a:cubicBezTo>
                  <a:pt x="3600666" y="1208456"/>
                  <a:pt x="3317018" y="1178482"/>
                  <a:pt x="3025406" y="1200329"/>
                </a:cubicBezTo>
                <a:cubicBezTo>
                  <a:pt x="2733794" y="1222176"/>
                  <a:pt x="2701024" y="1196323"/>
                  <a:pt x="2538012" y="1200329"/>
                </a:cubicBezTo>
                <a:cubicBezTo>
                  <a:pt x="2375000" y="1204335"/>
                  <a:pt x="2224805" y="1173680"/>
                  <a:pt x="2104113" y="1200329"/>
                </a:cubicBezTo>
                <a:cubicBezTo>
                  <a:pt x="1983421" y="1226978"/>
                  <a:pt x="1776319" y="1149652"/>
                  <a:pt x="1563225" y="1200329"/>
                </a:cubicBezTo>
                <a:cubicBezTo>
                  <a:pt x="1350131" y="1251006"/>
                  <a:pt x="1304155" y="1177281"/>
                  <a:pt x="1075832" y="1200329"/>
                </a:cubicBezTo>
                <a:cubicBezTo>
                  <a:pt x="847509" y="1223377"/>
                  <a:pt x="397195" y="1160073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5349440" h="1200329" stroke="0" extrusionOk="0">
                <a:moveTo>
                  <a:pt x="0" y="0"/>
                </a:moveTo>
                <a:cubicBezTo>
                  <a:pt x="149166" y="-53445"/>
                  <a:pt x="364039" y="23672"/>
                  <a:pt x="540888" y="0"/>
                </a:cubicBezTo>
                <a:cubicBezTo>
                  <a:pt x="717737" y="-23672"/>
                  <a:pt x="846562" y="41645"/>
                  <a:pt x="1081776" y="0"/>
                </a:cubicBezTo>
                <a:cubicBezTo>
                  <a:pt x="1316990" y="-41645"/>
                  <a:pt x="1533399" y="29981"/>
                  <a:pt x="1729652" y="0"/>
                </a:cubicBezTo>
                <a:cubicBezTo>
                  <a:pt x="1925905" y="-29981"/>
                  <a:pt x="2037700" y="63711"/>
                  <a:pt x="2270540" y="0"/>
                </a:cubicBezTo>
                <a:cubicBezTo>
                  <a:pt x="2503380" y="-63711"/>
                  <a:pt x="2755815" y="20735"/>
                  <a:pt x="2918417" y="0"/>
                </a:cubicBezTo>
                <a:cubicBezTo>
                  <a:pt x="3081019" y="-20735"/>
                  <a:pt x="3238259" y="12232"/>
                  <a:pt x="3352316" y="0"/>
                </a:cubicBezTo>
                <a:cubicBezTo>
                  <a:pt x="3466373" y="-12232"/>
                  <a:pt x="3750135" y="42252"/>
                  <a:pt x="3893204" y="0"/>
                </a:cubicBezTo>
                <a:cubicBezTo>
                  <a:pt x="4036273" y="-42252"/>
                  <a:pt x="4253699" y="2963"/>
                  <a:pt x="4380597" y="0"/>
                </a:cubicBezTo>
                <a:cubicBezTo>
                  <a:pt x="4507495" y="-2963"/>
                  <a:pt x="4970654" y="22300"/>
                  <a:pt x="5349440" y="0"/>
                </a:cubicBezTo>
                <a:cubicBezTo>
                  <a:pt x="5350503" y="86664"/>
                  <a:pt x="5323255" y="232375"/>
                  <a:pt x="5349440" y="376103"/>
                </a:cubicBezTo>
                <a:cubicBezTo>
                  <a:pt x="5375625" y="519831"/>
                  <a:pt x="5308089" y="569370"/>
                  <a:pt x="5349440" y="752206"/>
                </a:cubicBezTo>
                <a:cubicBezTo>
                  <a:pt x="5390791" y="935042"/>
                  <a:pt x="5316924" y="1049199"/>
                  <a:pt x="5349440" y="1200329"/>
                </a:cubicBezTo>
                <a:cubicBezTo>
                  <a:pt x="5200529" y="1250272"/>
                  <a:pt x="5020614" y="1170904"/>
                  <a:pt x="4808552" y="1200329"/>
                </a:cubicBezTo>
                <a:cubicBezTo>
                  <a:pt x="4596490" y="1229754"/>
                  <a:pt x="4287965" y="1193092"/>
                  <a:pt x="4107181" y="1200329"/>
                </a:cubicBezTo>
                <a:cubicBezTo>
                  <a:pt x="3926397" y="1207566"/>
                  <a:pt x="3823285" y="1154438"/>
                  <a:pt x="3619788" y="1200329"/>
                </a:cubicBezTo>
                <a:cubicBezTo>
                  <a:pt x="3416291" y="1246220"/>
                  <a:pt x="3333334" y="1182738"/>
                  <a:pt x="3132394" y="1200329"/>
                </a:cubicBezTo>
                <a:cubicBezTo>
                  <a:pt x="2931454" y="1217920"/>
                  <a:pt x="2576248" y="1122946"/>
                  <a:pt x="2431023" y="1200329"/>
                </a:cubicBezTo>
                <a:cubicBezTo>
                  <a:pt x="2285798" y="1277712"/>
                  <a:pt x="2064337" y="1156354"/>
                  <a:pt x="1729652" y="1200329"/>
                </a:cubicBezTo>
                <a:cubicBezTo>
                  <a:pt x="1394967" y="1244304"/>
                  <a:pt x="1350605" y="1126528"/>
                  <a:pt x="1028281" y="1200329"/>
                </a:cubicBezTo>
                <a:cubicBezTo>
                  <a:pt x="705957" y="1274130"/>
                  <a:pt x="675417" y="1182294"/>
                  <a:pt x="540888" y="1200329"/>
                </a:cubicBezTo>
                <a:cubicBezTo>
                  <a:pt x="406359" y="1218364"/>
                  <a:pt x="149800" y="1154336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Không khí ở hồ Hàm Nguyệt như thế nào?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E4B775A-6447-45E5-91C4-D14356BF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1" y="5383687"/>
            <a:ext cx="5036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>
                <a:solidFill>
                  <a:schemeClr val="bg1"/>
                </a:solidFill>
              </a:rPr>
              <a:t>Nghe </a:t>
            </a:r>
            <a:r>
              <a:rPr lang="en-US" sz="3200" i="1" dirty="0" err="1">
                <a:solidFill>
                  <a:schemeClr val="bg1"/>
                </a:solidFill>
              </a:rPr>
              <a:t>chị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Ngàn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khẩn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cầu</a:t>
            </a:r>
            <a:r>
              <a:rPr lang="en-US" sz="3200" i="1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tôi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ngạc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nhiên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quá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215EB-1E13-4FF8-B969-4D3F1361CD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48"/>
          <a:stretch/>
        </p:blipFill>
        <p:spPr>
          <a:xfrm>
            <a:off x="350985" y="316421"/>
            <a:ext cx="5522423" cy="47508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41C3A1-99E2-48B6-BB89-F4443347D3BF}"/>
              </a:ext>
            </a:extLst>
          </p:cNvPr>
          <p:cNvSpPr/>
          <p:nvPr/>
        </p:nvSpPr>
        <p:spPr>
          <a:xfrm>
            <a:off x="6291333" y="3170604"/>
            <a:ext cx="5349439" cy="1200329"/>
          </a:xfrm>
          <a:custGeom>
            <a:avLst/>
            <a:gdLst>
              <a:gd name="connsiteX0" fmla="*/ 0 w 5349439"/>
              <a:gd name="connsiteY0" fmla="*/ 0 h 1200329"/>
              <a:gd name="connsiteX1" fmla="*/ 647877 w 5349439"/>
              <a:gd name="connsiteY1" fmla="*/ 0 h 1200329"/>
              <a:gd name="connsiteX2" fmla="*/ 1188764 w 5349439"/>
              <a:gd name="connsiteY2" fmla="*/ 0 h 1200329"/>
              <a:gd name="connsiteX3" fmla="*/ 1836641 w 5349439"/>
              <a:gd name="connsiteY3" fmla="*/ 0 h 1200329"/>
              <a:gd name="connsiteX4" fmla="*/ 2431023 w 5349439"/>
              <a:gd name="connsiteY4" fmla="*/ 0 h 1200329"/>
              <a:gd name="connsiteX5" fmla="*/ 3132394 w 5349439"/>
              <a:gd name="connsiteY5" fmla="*/ 0 h 1200329"/>
              <a:gd name="connsiteX6" fmla="*/ 3726776 w 5349439"/>
              <a:gd name="connsiteY6" fmla="*/ 0 h 1200329"/>
              <a:gd name="connsiteX7" fmla="*/ 4428147 w 5349439"/>
              <a:gd name="connsiteY7" fmla="*/ 0 h 1200329"/>
              <a:gd name="connsiteX8" fmla="*/ 5349439 w 5349439"/>
              <a:gd name="connsiteY8" fmla="*/ 0 h 1200329"/>
              <a:gd name="connsiteX9" fmla="*/ 5349439 w 5349439"/>
              <a:gd name="connsiteY9" fmla="*/ 388106 h 1200329"/>
              <a:gd name="connsiteX10" fmla="*/ 5349439 w 5349439"/>
              <a:gd name="connsiteY10" fmla="*/ 788216 h 1200329"/>
              <a:gd name="connsiteX11" fmla="*/ 5349439 w 5349439"/>
              <a:gd name="connsiteY11" fmla="*/ 1200329 h 1200329"/>
              <a:gd name="connsiteX12" fmla="*/ 4862046 w 5349439"/>
              <a:gd name="connsiteY12" fmla="*/ 1200329 h 1200329"/>
              <a:gd name="connsiteX13" fmla="*/ 4160675 w 5349439"/>
              <a:gd name="connsiteY13" fmla="*/ 1200329 h 1200329"/>
              <a:gd name="connsiteX14" fmla="*/ 3726776 w 5349439"/>
              <a:gd name="connsiteY14" fmla="*/ 1200329 h 1200329"/>
              <a:gd name="connsiteX15" fmla="*/ 3025405 w 5349439"/>
              <a:gd name="connsiteY15" fmla="*/ 1200329 h 1200329"/>
              <a:gd name="connsiteX16" fmla="*/ 2538012 w 5349439"/>
              <a:gd name="connsiteY16" fmla="*/ 1200329 h 1200329"/>
              <a:gd name="connsiteX17" fmla="*/ 2104113 w 5349439"/>
              <a:gd name="connsiteY17" fmla="*/ 1200329 h 1200329"/>
              <a:gd name="connsiteX18" fmla="*/ 1563225 w 5349439"/>
              <a:gd name="connsiteY18" fmla="*/ 1200329 h 1200329"/>
              <a:gd name="connsiteX19" fmla="*/ 1075832 w 5349439"/>
              <a:gd name="connsiteY19" fmla="*/ 1200329 h 1200329"/>
              <a:gd name="connsiteX20" fmla="*/ 0 w 5349439"/>
              <a:gd name="connsiteY20" fmla="*/ 1200329 h 1200329"/>
              <a:gd name="connsiteX21" fmla="*/ 0 w 5349439"/>
              <a:gd name="connsiteY21" fmla="*/ 788216 h 1200329"/>
              <a:gd name="connsiteX22" fmla="*/ 0 w 5349439"/>
              <a:gd name="connsiteY22" fmla="*/ 376103 h 1200329"/>
              <a:gd name="connsiteX23" fmla="*/ 0 w 5349439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9439" h="1200329" fill="none" extrusionOk="0">
                <a:moveTo>
                  <a:pt x="0" y="0"/>
                </a:moveTo>
                <a:cubicBezTo>
                  <a:pt x="278950" y="-14992"/>
                  <a:pt x="507956" y="65919"/>
                  <a:pt x="647877" y="0"/>
                </a:cubicBezTo>
                <a:cubicBezTo>
                  <a:pt x="787798" y="-65919"/>
                  <a:pt x="971515" y="974"/>
                  <a:pt x="1188764" y="0"/>
                </a:cubicBezTo>
                <a:cubicBezTo>
                  <a:pt x="1406013" y="-974"/>
                  <a:pt x="1582687" y="74914"/>
                  <a:pt x="1836641" y="0"/>
                </a:cubicBezTo>
                <a:cubicBezTo>
                  <a:pt x="2090595" y="-74914"/>
                  <a:pt x="2243064" y="66313"/>
                  <a:pt x="2431023" y="0"/>
                </a:cubicBezTo>
                <a:cubicBezTo>
                  <a:pt x="2618982" y="-66313"/>
                  <a:pt x="2985078" y="34895"/>
                  <a:pt x="3132394" y="0"/>
                </a:cubicBezTo>
                <a:cubicBezTo>
                  <a:pt x="3279710" y="-34895"/>
                  <a:pt x="3449847" y="31095"/>
                  <a:pt x="3726776" y="0"/>
                </a:cubicBezTo>
                <a:cubicBezTo>
                  <a:pt x="4003705" y="-31095"/>
                  <a:pt x="4210636" y="36820"/>
                  <a:pt x="4428147" y="0"/>
                </a:cubicBezTo>
                <a:cubicBezTo>
                  <a:pt x="4645658" y="-36820"/>
                  <a:pt x="5081639" y="21251"/>
                  <a:pt x="5349439" y="0"/>
                </a:cubicBezTo>
                <a:cubicBezTo>
                  <a:pt x="5378872" y="174180"/>
                  <a:pt x="5329619" y="242272"/>
                  <a:pt x="5349439" y="388106"/>
                </a:cubicBezTo>
                <a:cubicBezTo>
                  <a:pt x="5369259" y="533940"/>
                  <a:pt x="5332701" y="614800"/>
                  <a:pt x="5349439" y="788216"/>
                </a:cubicBezTo>
                <a:cubicBezTo>
                  <a:pt x="5366177" y="961632"/>
                  <a:pt x="5329025" y="1040358"/>
                  <a:pt x="5349439" y="1200329"/>
                </a:cubicBezTo>
                <a:cubicBezTo>
                  <a:pt x="5205042" y="1236296"/>
                  <a:pt x="5062152" y="1191592"/>
                  <a:pt x="4862046" y="1200329"/>
                </a:cubicBezTo>
                <a:cubicBezTo>
                  <a:pt x="4661940" y="1209066"/>
                  <a:pt x="4413677" y="1147673"/>
                  <a:pt x="4160675" y="1200329"/>
                </a:cubicBezTo>
                <a:cubicBezTo>
                  <a:pt x="3907673" y="1252985"/>
                  <a:pt x="3852887" y="1192202"/>
                  <a:pt x="3726776" y="1200329"/>
                </a:cubicBezTo>
                <a:cubicBezTo>
                  <a:pt x="3600665" y="1208456"/>
                  <a:pt x="3317017" y="1178482"/>
                  <a:pt x="3025405" y="1200329"/>
                </a:cubicBezTo>
                <a:cubicBezTo>
                  <a:pt x="2733793" y="1222176"/>
                  <a:pt x="2699776" y="1195605"/>
                  <a:pt x="2538012" y="1200329"/>
                </a:cubicBezTo>
                <a:cubicBezTo>
                  <a:pt x="2376248" y="1205053"/>
                  <a:pt x="2224805" y="1173680"/>
                  <a:pt x="2104113" y="1200329"/>
                </a:cubicBezTo>
                <a:cubicBezTo>
                  <a:pt x="1983421" y="1226978"/>
                  <a:pt x="1776319" y="1149652"/>
                  <a:pt x="1563225" y="1200329"/>
                </a:cubicBezTo>
                <a:cubicBezTo>
                  <a:pt x="1350131" y="1251006"/>
                  <a:pt x="1304155" y="1177281"/>
                  <a:pt x="1075832" y="1200329"/>
                </a:cubicBezTo>
                <a:cubicBezTo>
                  <a:pt x="847509" y="1223377"/>
                  <a:pt x="397195" y="1160073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5349439" h="1200329" stroke="0" extrusionOk="0">
                <a:moveTo>
                  <a:pt x="0" y="0"/>
                </a:moveTo>
                <a:cubicBezTo>
                  <a:pt x="149166" y="-53445"/>
                  <a:pt x="364039" y="23672"/>
                  <a:pt x="540888" y="0"/>
                </a:cubicBezTo>
                <a:cubicBezTo>
                  <a:pt x="717737" y="-23672"/>
                  <a:pt x="847775" y="44336"/>
                  <a:pt x="1081775" y="0"/>
                </a:cubicBezTo>
                <a:cubicBezTo>
                  <a:pt x="1315775" y="-44336"/>
                  <a:pt x="1532104" y="29509"/>
                  <a:pt x="1729652" y="0"/>
                </a:cubicBezTo>
                <a:cubicBezTo>
                  <a:pt x="1927200" y="-29509"/>
                  <a:pt x="2037700" y="63711"/>
                  <a:pt x="2270540" y="0"/>
                </a:cubicBezTo>
                <a:cubicBezTo>
                  <a:pt x="2503380" y="-63711"/>
                  <a:pt x="2757053" y="23645"/>
                  <a:pt x="2918416" y="0"/>
                </a:cubicBezTo>
                <a:cubicBezTo>
                  <a:pt x="3079779" y="-23645"/>
                  <a:pt x="3238258" y="12232"/>
                  <a:pt x="3352315" y="0"/>
                </a:cubicBezTo>
                <a:cubicBezTo>
                  <a:pt x="3466372" y="-12232"/>
                  <a:pt x="3750134" y="42252"/>
                  <a:pt x="3893203" y="0"/>
                </a:cubicBezTo>
                <a:cubicBezTo>
                  <a:pt x="4036272" y="-42252"/>
                  <a:pt x="4253698" y="2963"/>
                  <a:pt x="4380596" y="0"/>
                </a:cubicBezTo>
                <a:cubicBezTo>
                  <a:pt x="4507494" y="-2963"/>
                  <a:pt x="4970653" y="22300"/>
                  <a:pt x="5349439" y="0"/>
                </a:cubicBezTo>
                <a:cubicBezTo>
                  <a:pt x="5350502" y="86664"/>
                  <a:pt x="5323254" y="232375"/>
                  <a:pt x="5349439" y="376103"/>
                </a:cubicBezTo>
                <a:cubicBezTo>
                  <a:pt x="5375624" y="519831"/>
                  <a:pt x="5308088" y="569370"/>
                  <a:pt x="5349439" y="752206"/>
                </a:cubicBezTo>
                <a:cubicBezTo>
                  <a:pt x="5390790" y="935042"/>
                  <a:pt x="5316923" y="1049199"/>
                  <a:pt x="5349439" y="1200329"/>
                </a:cubicBezTo>
                <a:cubicBezTo>
                  <a:pt x="5200528" y="1250272"/>
                  <a:pt x="5020613" y="1170904"/>
                  <a:pt x="4808551" y="1200329"/>
                </a:cubicBezTo>
                <a:cubicBezTo>
                  <a:pt x="4596489" y="1229754"/>
                  <a:pt x="4287964" y="1193092"/>
                  <a:pt x="4107180" y="1200329"/>
                </a:cubicBezTo>
                <a:cubicBezTo>
                  <a:pt x="3926396" y="1207566"/>
                  <a:pt x="3823284" y="1154438"/>
                  <a:pt x="3619787" y="1200329"/>
                </a:cubicBezTo>
                <a:cubicBezTo>
                  <a:pt x="3416290" y="1246220"/>
                  <a:pt x="3328875" y="1179358"/>
                  <a:pt x="3132394" y="1200329"/>
                </a:cubicBezTo>
                <a:cubicBezTo>
                  <a:pt x="2935913" y="1221300"/>
                  <a:pt x="2576248" y="1122946"/>
                  <a:pt x="2431023" y="1200329"/>
                </a:cubicBezTo>
                <a:cubicBezTo>
                  <a:pt x="2285798" y="1277712"/>
                  <a:pt x="2064337" y="1156354"/>
                  <a:pt x="1729652" y="1200329"/>
                </a:cubicBezTo>
                <a:cubicBezTo>
                  <a:pt x="1394967" y="1244304"/>
                  <a:pt x="1350605" y="1126528"/>
                  <a:pt x="1028281" y="1200329"/>
                </a:cubicBezTo>
                <a:cubicBezTo>
                  <a:pt x="705957" y="1274130"/>
                  <a:pt x="675417" y="1182294"/>
                  <a:pt x="540888" y="1200329"/>
                </a:cubicBezTo>
                <a:cubicBezTo>
                  <a:pt x="406359" y="1218364"/>
                  <a:pt x="149800" y="1154336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Chị Ngàn đã cầu khẩn điều gì?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6325D-B5D7-4575-AB08-021539E85759}"/>
              </a:ext>
            </a:extLst>
          </p:cNvPr>
          <p:cNvSpPr/>
          <p:nvPr/>
        </p:nvSpPr>
        <p:spPr>
          <a:xfrm>
            <a:off x="6291334" y="1755975"/>
            <a:ext cx="5349440" cy="1200329"/>
          </a:xfrm>
          <a:custGeom>
            <a:avLst/>
            <a:gdLst>
              <a:gd name="connsiteX0" fmla="*/ 0 w 5349440"/>
              <a:gd name="connsiteY0" fmla="*/ 0 h 1200329"/>
              <a:gd name="connsiteX1" fmla="*/ 647877 w 5349440"/>
              <a:gd name="connsiteY1" fmla="*/ 0 h 1200329"/>
              <a:gd name="connsiteX2" fmla="*/ 1188764 w 5349440"/>
              <a:gd name="connsiteY2" fmla="*/ 0 h 1200329"/>
              <a:gd name="connsiteX3" fmla="*/ 1836641 w 5349440"/>
              <a:gd name="connsiteY3" fmla="*/ 0 h 1200329"/>
              <a:gd name="connsiteX4" fmla="*/ 2431023 w 5349440"/>
              <a:gd name="connsiteY4" fmla="*/ 0 h 1200329"/>
              <a:gd name="connsiteX5" fmla="*/ 3132394 w 5349440"/>
              <a:gd name="connsiteY5" fmla="*/ 0 h 1200329"/>
              <a:gd name="connsiteX6" fmla="*/ 3726777 w 5349440"/>
              <a:gd name="connsiteY6" fmla="*/ 0 h 1200329"/>
              <a:gd name="connsiteX7" fmla="*/ 4428148 w 5349440"/>
              <a:gd name="connsiteY7" fmla="*/ 0 h 1200329"/>
              <a:gd name="connsiteX8" fmla="*/ 5349440 w 5349440"/>
              <a:gd name="connsiteY8" fmla="*/ 0 h 1200329"/>
              <a:gd name="connsiteX9" fmla="*/ 5349440 w 5349440"/>
              <a:gd name="connsiteY9" fmla="*/ 388106 h 1200329"/>
              <a:gd name="connsiteX10" fmla="*/ 5349440 w 5349440"/>
              <a:gd name="connsiteY10" fmla="*/ 788216 h 1200329"/>
              <a:gd name="connsiteX11" fmla="*/ 5349440 w 5349440"/>
              <a:gd name="connsiteY11" fmla="*/ 1200329 h 1200329"/>
              <a:gd name="connsiteX12" fmla="*/ 4862047 w 5349440"/>
              <a:gd name="connsiteY12" fmla="*/ 1200329 h 1200329"/>
              <a:gd name="connsiteX13" fmla="*/ 4160676 w 5349440"/>
              <a:gd name="connsiteY13" fmla="*/ 1200329 h 1200329"/>
              <a:gd name="connsiteX14" fmla="*/ 3726777 w 5349440"/>
              <a:gd name="connsiteY14" fmla="*/ 1200329 h 1200329"/>
              <a:gd name="connsiteX15" fmla="*/ 3025406 w 5349440"/>
              <a:gd name="connsiteY15" fmla="*/ 1200329 h 1200329"/>
              <a:gd name="connsiteX16" fmla="*/ 2538012 w 5349440"/>
              <a:gd name="connsiteY16" fmla="*/ 1200329 h 1200329"/>
              <a:gd name="connsiteX17" fmla="*/ 2104113 w 5349440"/>
              <a:gd name="connsiteY17" fmla="*/ 1200329 h 1200329"/>
              <a:gd name="connsiteX18" fmla="*/ 1563225 w 5349440"/>
              <a:gd name="connsiteY18" fmla="*/ 1200329 h 1200329"/>
              <a:gd name="connsiteX19" fmla="*/ 1075832 w 5349440"/>
              <a:gd name="connsiteY19" fmla="*/ 1200329 h 1200329"/>
              <a:gd name="connsiteX20" fmla="*/ 0 w 5349440"/>
              <a:gd name="connsiteY20" fmla="*/ 1200329 h 1200329"/>
              <a:gd name="connsiteX21" fmla="*/ 0 w 5349440"/>
              <a:gd name="connsiteY21" fmla="*/ 788216 h 1200329"/>
              <a:gd name="connsiteX22" fmla="*/ 0 w 5349440"/>
              <a:gd name="connsiteY22" fmla="*/ 376103 h 1200329"/>
              <a:gd name="connsiteX23" fmla="*/ 0 w 5349440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9440" h="1200329" fill="none" extrusionOk="0">
                <a:moveTo>
                  <a:pt x="0" y="0"/>
                </a:moveTo>
                <a:cubicBezTo>
                  <a:pt x="278950" y="-14992"/>
                  <a:pt x="507956" y="65919"/>
                  <a:pt x="647877" y="0"/>
                </a:cubicBezTo>
                <a:cubicBezTo>
                  <a:pt x="787798" y="-65919"/>
                  <a:pt x="971515" y="974"/>
                  <a:pt x="1188764" y="0"/>
                </a:cubicBezTo>
                <a:cubicBezTo>
                  <a:pt x="1406013" y="-974"/>
                  <a:pt x="1582687" y="74914"/>
                  <a:pt x="1836641" y="0"/>
                </a:cubicBezTo>
                <a:cubicBezTo>
                  <a:pt x="2090595" y="-74914"/>
                  <a:pt x="2243064" y="66313"/>
                  <a:pt x="2431023" y="0"/>
                </a:cubicBezTo>
                <a:cubicBezTo>
                  <a:pt x="2618982" y="-66313"/>
                  <a:pt x="2985078" y="34895"/>
                  <a:pt x="3132394" y="0"/>
                </a:cubicBezTo>
                <a:cubicBezTo>
                  <a:pt x="3279710" y="-34895"/>
                  <a:pt x="3444489" y="26138"/>
                  <a:pt x="3726777" y="0"/>
                </a:cubicBezTo>
                <a:cubicBezTo>
                  <a:pt x="4009065" y="-26138"/>
                  <a:pt x="4210637" y="36820"/>
                  <a:pt x="4428148" y="0"/>
                </a:cubicBezTo>
                <a:cubicBezTo>
                  <a:pt x="4645659" y="-36820"/>
                  <a:pt x="5081640" y="21251"/>
                  <a:pt x="5349440" y="0"/>
                </a:cubicBezTo>
                <a:cubicBezTo>
                  <a:pt x="5378873" y="174180"/>
                  <a:pt x="5329620" y="242272"/>
                  <a:pt x="5349440" y="388106"/>
                </a:cubicBezTo>
                <a:cubicBezTo>
                  <a:pt x="5369260" y="533940"/>
                  <a:pt x="5332702" y="614800"/>
                  <a:pt x="5349440" y="788216"/>
                </a:cubicBezTo>
                <a:cubicBezTo>
                  <a:pt x="5366178" y="961632"/>
                  <a:pt x="5329026" y="1040358"/>
                  <a:pt x="5349440" y="1200329"/>
                </a:cubicBezTo>
                <a:cubicBezTo>
                  <a:pt x="5205043" y="1236296"/>
                  <a:pt x="5062153" y="1191592"/>
                  <a:pt x="4862047" y="1200329"/>
                </a:cubicBezTo>
                <a:cubicBezTo>
                  <a:pt x="4661941" y="1209066"/>
                  <a:pt x="4413678" y="1147673"/>
                  <a:pt x="4160676" y="1200329"/>
                </a:cubicBezTo>
                <a:cubicBezTo>
                  <a:pt x="3907674" y="1252985"/>
                  <a:pt x="3852888" y="1192202"/>
                  <a:pt x="3726777" y="1200329"/>
                </a:cubicBezTo>
                <a:cubicBezTo>
                  <a:pt x="3600666" y="1208456"/>
                  <a:pt x="3317018" y="1178482"/>
                  <a:pt x="3025406" y="1200329"/>
                </a:cubicBezTo>
                <a:cubicBezTo>
                  <a:pt x="2733794" y="1222176"/>
                  <a:pt x="2701024" y="1196323"/>
                  <a:pt x="2538012" y="1200329"/>
                </a:cubicBezTo>
                <a:cubicBezTo>
                  <a:pt x="2375000" y="1204335"/>
                  <a:pt x="2224805" y="1173680"/>
                  <a:pt x="2104113" y="1200329"/>
                </a:cubicBezTo>
                <a:cubicBezTo>
                  <a:pt x="1983421" y="1226978"/>
                  <a:pt x="1776319" y="1149652"/>
                  <a:pt x="1563225" y="1200329"/>
                </a:cubicBezTo>
                <a:cubicBezTo>
                  <a:pt x="1350131" y="1251006"/>
                  <a:pt x="1304155" y="1177281"/>
                  <a:pt x="1075832" y="1200329"/>
                </a:cubicBezTo>
                <a:cubicBezTo>
                  <a:pt x="847509" y="1223377"/>
                  <a:pt x="397195" y="1160073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5349440" h="1200329" stroke="0" extrusionOk="0">
                <a:moveTo>
                  <a:pt x="0" y="0"/>
                </a:moveTo>
                <a:cubicBezTo>
                  <a:pt x="149166" y="-53445"/>
                  <a:pt x="364039" y="23672"/>
                  <a:pt x="540888" y="0"/>
                </a:cubicBezTo>
                <a:cubicBezTo>
                  <a:pt x="717737" y="-23672"/>
                  <a:pt x="846562" y="41645"/>
                  <a:pt x="1081776" y="0"/>
                </a:cubicBezTo>
                <a:cubicBezTo>
                  <a:pt x="1316990" y="-41645"/>
                  <a:pt x="1533399" y="29981"/>
                  <a:pt x="1729652" y="0"/>
                </a:cubicBezTo>
                <a:cubicBezTo>
                  <a:pt x="1925905" y="-29981"/>
                  <a:pt x="2037700" y="63711"/>
                  <a:pt x="2270540" y="0"/>
                </a:cubicBezTo>
                <a:cubicBezTo>
                  <a:pt x="2503380" y="-63711"/>
                  <a:pt x="2755815" y="20735"/>
                  <a:pt x="2918417" y="0"/>
                </a:cubicBezTo>
                <a:cubicBezTo>
                  <a:pt x="3081019" y="-20735"/>
                  <a:pt x="3238259" y="12232"/>
                  <a:pt x="3352316" y="0"/>
                </a:cubicBezTo>
                <a:cubicBezTo>
                  <a:pt x="3466373" y="-12232"/>
                  <a:pt x="3750135" y="42252"/>
                  <a:pt x="3893204" y="0"/>
                </a:cubicBezTo>
                <a:cubicBezTo>
                  <a:pt x="4036273" y="-42252"/>
                  <a:pt x="4253699" y="2963"/>
                  <a:pt x="4380597" y="0"/>
                </a:cubicBezTo>
                <a:cubicBezTo>
                  <a:pt x="4507495" y="-2963"/>
                  <a:pt x="4970654" y="22300"/>
                  <a:pt x="5349440" y="0"/>
                </a:cubicBezTo>
                <a:cubicBezTo>
                  <a:pt x="5350503" y="86664"/>
                  <a:pt x="5323255" y="232375"/>
                  <a:pt x="5349440" y="376103"/>
                </a:cubicBezTo>
                <a:cubicBezTo>
                  <a:pt x="5375625" y="519831"/>
                  <a:pt x="5308089" y="569370"/>
                  <a:pt x="5349440" y="752206"/>
                </a:cubicBezTo>
                <a:cubicBezTo>
                  <a:pt x="5390791" y="935042"/>
                  <a:pt x="5316924" y="1049199"/>
                  <a:pt x="5349440" y="1200329"/>
                </a:cubicBezTo>
                <a:cubicBezTo>
                  <a:pt x="5200529" y="1250272"/>
                  <a:pt x="5020614" y="1170904"/>
                  <a:pt x="4808552" y="1200329"/>
                </a:cubicBezTo>
                <a:cubicBezTo>
                  <a:pt x="4596490" y="1229754"/>
                  <a:pt x="4287965" y="1193092"/>
                  <a:pt x="4107181" y="1200329"/>
                </a:cubicBezTo>
                <a:cubicBezTo>
                  <a:pt x="3926397" y="1207566"/>
                  <a:pt x="3823285" y="1154438"/>
                  <a:pt x="3619788" y="1200329"/>
                </a:cubicBezTo>
                <a:cubicBezTo>
                  <a:pt x="3416291" y="1246220"/>
                  <a:pt x="3333334" y="1182738"/>
                  <a:pt x="3132394" y="1200329"/>
                </a:cubicBezTo>
                <a:cubicBezTo>
                  <a:pt x="2931454" y="1217920"/>
                  <a:pt x="2576248" y="1122946"/>
                  <a:pt x="2431023" y="1200329"/>
                </a:cubicBezTo>
                <a:cubicBezTo>
                  <a:pt x="2285798" y="1277712"/>
                  <a:pt x="2064337" y="1156354"/>
                  <a:pt x="1729652" y="1200329"/>
                </a:cubicBezTo>
                <a:cubicBezTo>
                  <a:pt x="1394967" y="1244304"/>
                  <a:pt x="1350605" y="1126528"/>
                  <a:pt x="1028281" y="1200329"/>
                </a:cubicBezTo>
                <a:cubicBezTo>
                  <a:pt x="705957" y="1274130"/>
                  <a:pt x="675417" y="1182294"/>
                  <a:pt x="540888" y="1200329"/>
                </a:cubicBezTo>
                <a:cubicBezTo>
                  <a:pt x="406359" y="1218364"/>
                  <a:pt x="149800" y="1154336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Chị Ngàn đã làm gì trước khi nói điều ước?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4B72EF-FF02-4BA6-9F8C-08968899558D}"/>
              </a:ext>
            </a:extLst>
          </p:cNvPr>
          <p:cNvSpPr/>
          <p:nvPr/>
        </p:nvSpPr>
        <p:spPr>
          <a:xfrm>
            <a:off x="6296632" y="4617347"/>
            <a:ext cx="5349439" cy="1754326"/>
          </a:xfrm>
          <a:custGeom>
            <a:avLst/>
            <a:gdLst>
              <a:gd name="connsiteX0" fmla="*/ 0 w 5349439"/>
              <a:gd name="connsiteY0" fmla="*/ 0 h 1754326"/>
              <a:gd name="connsiteX1" fmla="*/ 647877 w 5349439"/>
              <a:gd name="connsiteY1" fmla="*/ 0 h 1754326"/>
              <a:gd name="connsiteX2" fmla="*/ 1188764 w 5349439"/>
              <a:gd name="connsiteY2" fmla="*/ 0 h 1754326"/>
              <a:gd name="connsiteX3" fmla="*/ 1836641 w 5349439"/>
              <a:gd name="connsiteY3" fmla="*/ 0 h 1754326"/>
              <a:gd name="connsiteX4" fmla="*/ 2431023 w 5349439"/>
              <a:gd name="connsiteY4" fmla="*/ 0 h 1754326"/>
              <a:gd name="connsiteX5" fmla="*/ 3132394 w 5349439"/>
              <a:gd name="connsiteY5" fmla="*/ 0 h 1754326"/>
              <a:gd name="connsiteX6" fmla="*/ 3726776 w 5349439"/>
              <a:gd name="connsiteY6" fmla="*/ 0 h 1754326"/>
              <a:gd name="connsiteX7" fmla="*/ 4428147 w 5349439"/>
              <a:gd name="connsiteY7" fmla="*/ 0 h 1754326"/>
              <a:gd name="connsiteX8" fmla="*/ 5349439 w 5349439"/>
              <a:gd name="connsiteY8" fmla="*/ 0 h 1754326"/>
              <a:gd name="connsiteX9" fmla="*/ 5349439 w 5349439"/>
              <a:gd name="connsiteY9" fmla="*/ 567232 h 1754326"/>
              <a:gd name="connsiteX10" fmla="*/ 5349439 w 5349439"/>
              <a:gd name="connsiteY10" fmla="*/ 1152007 h 1754326"/>
              <a:gd name="connsiteX11" fmla="*/ 5349439 w 5349439"/>
              <a:gd name="connsiteY11" fmla="*/ 1754326 h 1754326"/>
              <a:gd name="connsiteX12" fmla="*/ 4862046 w 5349439"/>
              <a:gd name="connsiteY12" fmla="*/ 1754326 h 1754326"/>
              <a:gd name="connsiteX13" fmla="*/ 4160675 w 5349439"/>
              <a:gd name="connsiteY13" fmla="*/ 1754326 h 1754326"/>
              <a:gd name="connsiteX14" fmla="*/ 3726776 w 5349439"/>
              <a:gd name="connsiteY14" fmla="*/ 1754326 h 1754326"/>
              <a:gd name="connsiteX15" fmla="*/ 3025405 w 5349439"/>
              <a:gd name="connsiteY15" fmla="*/ 1754326 h 1754326"/>
              <a:gd name="connsiteX16" fmla="*/ 2538012 w 5349439"/>
              <a:gd name="connsiteY16" fmla="*/ 1754326 h 1754326"/>
              <a:gd name="connsiteX17" fmla="*/ 2104113 w 5349439"/>
              <a:gd name="connsiteY17" fmla="*/ 1754326 h 1754326"/>
              <a:gd name="connsiteX18" fmla="*/ 1563225 w 5349439"/>
              <a:gd name="connsiteY18" fmla="*/ 1754326 h 1754326"/>
              <a:gd name="connsiteX19" fmla="*/ 1075832 w 5349439"/>
              <a:gd name="connsiteY19" fmla="*/ 1754326 h 1754326"/>
              <a:gd name="connsiteX20" fmla="*/ 0 w 5349439"/>
              <a:gd name="connsiteY20" fmla="*/ 1754326 h 1754326"/>
              <a:gd name="connsiteX21" fmla="*/ 0 w 5349439"/>
              <a:gd name="connsiteY21" fmla="*/ 1152007 h 1754326"/>
              <a:gd name="connsiteX22" fmla="*/ 0 w 5349439"/>
              <a:gd name="connsiteY22" fmla="*/ 549689 h 1754326"/>
              <a:gd name="connsiteX23" fmla="*/ 0 w 5349439"/>
              <a:gd name="connsiteY23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9439" h="1754326" fill="none" extrusionOk="0">
                <a:moveTo>
                  <a:pt x="0" y="0"/>
                </a:moveTo>
                <a:cubicBezTo>
                  <a:pt x="278950" y="-14992"/>
                  <a:pt x="507956" y="65919"/>
                  <a:pt x="647877" y="0"/>
                </a:cubicBezTo>
                <a:cubicBezTo>
                  <a:pt x="787798" y="-65919"/>
                  <a:pt x="971515" y="974"/>
                  <a:pt x="1188764" y="0"/>
                </a:cubicBezTo>
                <a:cubicBezTo>
                  <a:pt x="1406013" y="-974"/>
                  <a:pt x="1582687" y="74914"/>
                  <a:pt x="1836641" y="0"/>
                </a:cubicBezTo>
                <a:cubicBezTo>
                  <a:pt x="2090595" y="-74914"/>
                  <a:pt x="2243064" y="66313"/>
                  <a:pt x="2431023" y="0"/>
                </a:cubicBezTo>
                <a:cubicBezTo>
                  <a:pt x="2618982" y="-66313"/>
                  <a:pt x="2985078" y="34895"/>
                  <a:pt x="3132394" y="0"/>
                </a:cubicBezTo>
                <a:cubicBezTo>
                  <a:pt x="3279710" y="-34895"/>
                  <a:pt x="3449847" y="31095"/>
                  <a:pt x="3726776" y="0"/>
                </a:cubicBezTo>
                <a:cubicBezTo>
                  <a:pt x="4003705" y="-31095"/>
                  <a:pt x="4210636" y="36820"/>
                  <a:pt x="4428147" y="0"/>
                </a:cubicBezTo>
                <a:cubicBezTo>
                  <a:pt x="4645658" y="-36820"/>
                  <a:pt x="5081639" y="21251"/>
                  <a:pt x="5349439" y="0"/>
                </a:cubicBezTo>
                <a:cubicBezTo>
                  <a:pt x="5393687" y="199764"/>
                  <a:pt x="5330053" y="386660"/>
                  <a:pt x="5349439" y="567232"/>
                </a:cubicBezTo>
                <a:cubicBezTo>
                  <a:pt x="5368825" y="747804"/>
                  <a:pt x="5289582" y="964344"/>
                  <a:pt x="5349439" y="1152007"/>
                </a:cubicBezTo>
                <a:cubicBezTo>
                  <a:pt x="5409296" y="1339671"/>
                  <a:pt x="5340437" y="1491319"/>
                  <a:pt x="5349439" y="1754326"/>
                </a:cubicBezTo>
                <a:cubicBezTo>
                  <a:pt x="5205042" y="1790293"/>
                  <a:pt x="5062152" y="1745589"/>
                  <a:pt x="4862046" y="1754326"/>
                </a:cubicBezTo>
                <a:cubicBezTo>
                  <a:pt x="4661940" y="1763063"/>
                  <a:pt x="4413677" y="1701670"/>
                  <a:pt x="4160675" y="1754326"/>
                </a:cubicBezTo>
                <a:cubicBezTo>
                  <a:pt x="3907673" y="1806982"/>
                  <a:pt x="3852887" y="1746199"/>
                  <a:pt x="3726776" y="1754326"/>
                </a:cubicBezTo>
                <a:cubicBezTo>
                  <a:pt x="3600665" y="1762453"/>
                  <a:pt x="3317017" y="1732479"/>
                  <a:pt x="3025405" y="1754326"/>
                </a:cubicBezTo>
                <a:cubicBezTo>
                  <a:pt x="2733793" y="1776173"/>
                  <a:pt x="2699776" y="1749602"/>
                  <a:pt x="2538012" y="1754326"/>
                </a:cubicBezTo>
                <a:cubicBezTo>
                  <a:pt x="2376248" y="1759050"/>
                  <a:pt x="2224805" y="1727677"/>
                  <a:pt x="2104113" y="1754326"/>
                </a:cubicBezTo>
                <a:cubicBezTo>
                  <a:pt x="1983421" y="1780975"/>
                  <a:pt x="1776319" y="1703649"/>
                  <a:pt x="1563225" y="1754326"/>
                </a:cubicBezTo>
                <a:cubicBezTo>
                  <a:pt x="1350131" y="1805003"/>
                  <a:pt x="1304155" y="1731278"/>
                  <a:pt x="1075832" y="1754326"/>
                </a:cubicBezTo>
                <a:cubicBezTo>
                  <a:pt x="847509" y="1777374"/>
                  <a:pt x="397195" y="1714070"/>
                  <a:pt x="0" y="1754326"/>
                </a:cubicBezTo>
                <a:cubicBezTo>
                  <a:pt x="-40549" y="1459464"/>
                  <a:pt x="50199" y="1443661"/>
                  <a:pt x="0" y="1152007"/>
                </a:cubicBezTo>
                <a:cubicBezTo>
                  <a:pt x="-50199" y="860353"/>
                  <a:pt x="26669" y="824224"/>
                  <a:pt x="0" y="549689"/>
                </a:cubicBezTo>
                <a:cubicBezTo>
                  <a:pt x="-26669" y="275154"/>
                  <a:pt x="22633" y="158625"/>
                  <a:pt x="0" y="0"/>
                </a:cubicBezTo>
                <a:close/>
              </a:path>
              <a:path w="5349439" h="1754326" stroke="0" extrusionOk="0">
                <a:moveTo>
                  <a:pt x="0" y="0"/>
                </a:moveTo>
                <a:cubicBezTo>
                  <a:pt x="149166" y="-53445"/>
                  <a:pt x="364039" y="23672"/>
                  <a:pt x="540888" y="0"/>
                </a:cubicBezTo>
                <a:cubicBezTo>
                  <a:pt x="717737" y="-23672"/>
                  <a:pt x="847775" y="44336"/>
                  <a:pt x="1081775" y="0"/>
                </a:cubicBezTo>
                <a:cubicBezTo>
                  <a:pt x="1315775" y="-44336"/>
                  <a:pt x="1532104" y="29509"/>
                  <a:pt x="1729652" y="0"/>
                </a:cubicBezTo>
                <a:cubicBezTo>
                  <a:pt x="1927200" y="-29509"/>
                  <a:pt x="2037700" y="63711"/>
                  <a:pt x="2270540" y="0"/>
                </a:cubicBezTo>
                <a:cubicBezTo>
                  <a:pt x="2503380" y="-63711"/>
                  <a:pt x="2757053" y="23645"/>
                  <a:pt x="2918416" y="0"/>
                </a:cubicBezTo>
                <a:cubicBezTo>
                  <a:pt x="3079779" y="-23645"/>
                  <a:pt x="3238258" y="12232"/>
                  <a:pt x="3352315" y="0"/>
                </a:cubicBezTo>
                <a:cubicBezTo>
                  <a:pt x="3466372" y="-12232"/>
                  <a:pt x="3750134" y="42252"/>
                  <a:pt x="3893203" y="0"/>
                </a:cubicBezTo>
                <a:cubicBezTo>
                  <a:pt x="4036272" y="-42252"/>
                  <a:pt x="4253698" y="2963"/>
                  <a:pt x="4380596" y="0"/>
                </a:cubicBezTo>
                <a:cubicBezTo>
                  <a:pt x="4507494" y="-2963"/>
                  <a:pt x="4970653" y="22300"/>
                  <a:pt x="5349439" y="0"/>
                </a:cubicBezTo>
                <a:cubicBezTo>
                  <a:pt x="5402578" y="219764"/>
                  <a:pt x="5305895" y="437592"/>
                  <a:pt x="5349439" y="549689"/>
                </a:cubicBezTo>
                <a:cubicBezTo>
                  <a:pt x="5392983" y="661786"/>
                  <a:pt x="5335861" y="897207"/>
                  <a:pt x="5349439" y="1099378"/>
                </a:cubicBezTo>
                <a:cubicBezTo>
                  <a:pt x="5363017" y="1301549"/>
                  <a:pt x="5348429" y="1571355"/>
                  <a:pt x="5349439" y="1754326"/>
                </a:cubicBezTo>
                <a:cubicBezTo>
                  <a:pt x="5200528" y="1804269"/>
                  <a:pt x="5020613" y="1724901"/>
                  <a:pt x="4808551" y="1754326"/>
                </a:cubicBezTo>
                <a:cubicBezTo>
                  <a:pt x="4596489" y="1783751"/>
                  <a:pt x="4287964" y="1747089"/>
                  <a:pt x="4107180" y="1754326"/>
                </a:cubicBezTo>
                <a:cubicBezTo>
                  <a:pt x="3926396" y="1761563"/>
                  <a:pt x="3823284" y="1708435"/>
                  <a:pt x="3619787" y="1754326"/>
                </a:cubicBezTo>
                <a:cubicBezTo>
                  <a:pt x="3416290" y="1800217"/>
                  <a:pt x="3328875" y="1733355"/>
                  <a:pt x="3132394" y="1754326"/>
                </a:cubicBezTo>
                <a:cubicBezTo>
                  <a:pt x="2935913" y="1775297"/>
                  <a:pt x="2576248" y="1676943"/>
                  <a:pt x="2431023" y="1754326"/>
                </a:cubicBezTo>
                <a:cubicBezTo>
                  <a:pt x="2285798" y="1831709"/>
                  <a:pt x="2064337" y="1710351"/>
                  <a:pt x="1729652" y="1754326"/>
                </a:cubicBezTo>
                <a:cubicBezTo>
                  <a:pt x="1394967" y="1798301"/>
                  <a:pt x="1350605" y="1680525"/>
                  <a:pt x="1028281" y="1754326"/>
                </a:cubicBezTo>
                <a:cubicBezTo>
                  <a:pt x="705957" y="1828127"/>
                  <a:pt x="675417" y="1736291"/>
                  <a:pt x="540888" y="1754326"/>
                </a:cubicBezTo>
                <a:cubicBezTo>
                  <a:pt x="406359" y="1772361"/>
                  <a:pt x="149800" y="1708333"/>
                  <a:pt x="0" y="1754326"/>
                </a:cubicBezTo>
                <a:cubicBezTo>
                  <a:pt x="-52776" y="1464349"/>
                  <a:pt x="31341" y="1445692"/>
                  <a:pt x="0" y="1169551"/>
                </a:cubicBezTo>
                <a:cubicBezTo>
                  <a:pt x="-31341" y="893410"/>
                  <a:pt x="41775" y="859095"/>
                  <a:pt x="0" y="584775"/>
                </a:cubicBezTo>
                <a:cubicBezTo>
                  <a:pt x="-41775" y="310455"/>
                  <a:pt x="33367" y="1964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Thái độ của tác giả như thế nào khi nghe chị Ngàn cầu khẩn?</a:t>
            </a:r>
          </a:p>
        </p:txBody>
      </p:sp>
    </p:spTree>
    <p:extLst>
      <p:ext uri="{BB962C8B-B14F-4D97-AF65-F5344CB8AC3E}">
        <p14:creationId xmlns:p14="http://schemas.microsoft.com/office/powerpoint/2010/main" val="2745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AB85D-490F-45D7-952A-91FB5FB054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55"/>
          <a:stretch/>
        </p:blipFill>
        <p:spPr>
          <a:xfrm>
            <a:off x="512730" y="442655"/>
            <a:ext cx="4973670" cy="4642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EC1FC-57A2-4C16-8966-07F9D8C5EC22}"/>
              </a:ext>
            </a:extLst>
          </p:cNvPr>
          <p:cNvSpPr txBox="1"/>
          <p:nvPr/>
        </p:nvSpPr>
        <p:spPr>
          <a:xfrm>
            <a:off x="512730" y="5386617"/>
            <a:ext cx="522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5FE53-0D2D-45C8-ABDF-475632A951B1}"/>
              </a:ext>
            </a:extLst>
          </p:cNvPr>
          <p:cNvSpPr/>
          <p:nvPr/>
        </p:nvSpPr>
        <p:spPr>
          <a:xfrm>
            <a:off x="6096000" y="1857784"/>
            <a:ext cx="5349440" cy="1200329"/>
          </a:xfrm>
          <a:custGeom>
            <a:avLst/>
            <a:gdLst>
              <a:gd name="connsiteX0" fmla="*/ 0 w 5349440"/>
              <a:gd name="connsiteY0" fmla="*/ 0 h 1200329"/>
              <a:gd name="connsiteX1" fmla="*/ 647877 w 5349440"/>
              <a:gd name="connsiteY1" fmla="*/ 0 h 1200329"/>
              <a:gd name="connsiteX2" fmla="*/ 1188764 w 5349440"/>
              <a:gd name="connsiteY2" fmla="*/ 0 h 1200329"/>
              <a:gd name="connsiteX3" fmla="*/ 1836641 w 5349440"/>
              <a:gd name="connsiteY3" fmla="*/ 0 h 1200329"/>
              <a:gd name="connsiteX4" fmla="*/ 2431023 w 5349440"/>
              <a:gd name="connsiteY4" fmla="*/ 0 h 1200329"/>
              <a:gd name="connsiteX5" fmla="*/ 3132394 w 5349440"/>
              <a:gd name="connsiteY5" fmla="*/ 0 h 1200329"/>
              <a:gd name="connsiteX6" fmla="*/ 3726777 w 5349440"/>
              <a:gd name="connsiteY6" fmla="*/ 0 h 1200329"/>
              <a:gd name="connsiteX7" fmla="*/ 4428148 w 5349440"/>
              <a:gd name="connsiteY7" fmla="*/ 0 h 1200329"/>
              <a:gd name="connsiteX8" fmla="*/ 5349440 w 5349440"/>
              <a:gd name="connsiteY8" fmla="*/ 0 h 1200329"/>
              <a:gd name="connsiteX9" fmla="*/ 5349440 w 5349440"/>
              <a:gd name="connsiteY9" fmla="*/ 388106 h 1200329"/>
              <a:gd name="connsiteX10" fmla="*/ 5349440 w 5349440"/>
              <a:gd name="connsiteY10" fmla="*/ 788216 h 1200329"/>
              <a:gd name="connsiteX11" fmla="*/ 5349440 w 5349440"/>
              <a:gd name="connsiteY11" fmla="*/ 1200329 h 1200329"/>
              <a:gd name="connsiteX12" fmla="*/ 4862047 w 5349440"/>
              <a:gd name="connsiteY12" fmla="*/ 1200329 h 1200329"/>
              <a:gd name="connsiteX13" fmla="*/ 4160676 w 5349440"/>
              <a:gd name="connsiteY13" fmla="*/ 1200329 h 1200329"/>
              <a:gd name="connsiteX14" fmla="*/ 3726777 w 5349440"/>
              <a:gd name="connsiteY14" fmla="*/ 1200329 h 1200329"/>
              <a:gd name="connsiteX15" fmla="*/ 3025406 w 5349440"/>
              <a:gd name="connsiteY15" fmla="*/ 1200329 h 1200329"/>
              <a:gd name="connsiteX16" fmla="*/ 2538012 w 5349440"/>
              <a:gd name="connsiteY16" fmla="*/ 1200329 h 1200329"/>
              <a:gd name="connsiteX17" fmla="*/ 2104113 w 5349440"/>
              <a:gd name="connsiteY17" fmla="*/ 1200329 h 1200329"/>
              <a:gd name="connsiteX18" fmla="*/ 1563225 w 5349440"/>
              <a:gd name="connsiteY18" fmla="*/ 1200329 h 1200329"/>
              <a:gd name="connsiteX19" fmla="*/ 1075832 w 5349440"/>
              <a:gd name="connsiteY19" fmla="*/ 1200329 h 1200329"/>
              <a:gd name="connsiteX20" fmla="*/ 0 w 5349440"/>
              <a:gd name="connsiteY20" fmla="*/ 1200329 h 1200329"/>
              <a:gd name="connsiteX21" fmla="*/ 0 w 5349440"/>
              <a:gd name="connsiteY21" fmla="*/ 788216 h 1200329"/>
              <a:gd name="connsiteX22" fmla="*/ 0 w 5349440"/>
              <a:gd name="connsiteY22" fmla="*/ 376103 h 1200329"/>
              <a:gd name="connsiteX23" fmla="*/ 0 w 5349440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9440" h="1200329" fill="none" extrusionOk="0">
                <a:moveTo>
                  <a:pt x="0" y="0"/>
                </a:moveTo>
                <a:cubicBezTo>
                  <a:pt x="278950" y="-14992"/>
                  <a:pt x="507956" y="65919"/>
                  <a:pt x="647877" y="0"/>
                </a:cubicBezTo>
                <a:cubicBezTo>
                  <a:pt x="787798" y="-65919"/>
                  <a:pt x="971515" y="974"/>
                  <a:pt x="1188764" y="0"/>
                </a:cubicBezTo>
                <a:cubicBezTo>
                  <a:pt x="1406013" y="-974"/>
                  <a:pt x="1582687" y="74914"/>
                  <a:pt x="1836641" y="0"/>
                </a:cubicBezTo>
                <a:cubicBezTo>
                  <a:pt x="2090595" y="-74914"/>
                  <a:pt x="2243064" y="66313"/>
                  <a:pt x="2431023" y="0"/>
                </a:cubicBezTo>
                <a:cubicBezTo>
                  <a:pt x="2618982" y="-66313"/>
                  <a:pt x="2985078" y="34895"/>
                  <a:pt x="3132394" y="0"/>
                </a:cubicBezTo>
                <a:cubicBezTo>
                  <a:pt x="3279710" y="-34895"/>
                  <a:pt x="3444489" y="26138"/>
                  <a:pt x="3726777" y="0"/>
                </a:cubicBezTo>
                <a:cubicBezTo>
                  <a:pt x="4009065" y="-26138"/>
                  <a:pt x="4210637" y="36820"/>
                  <a:pt x="4428148" y="0"/>
                </a:cubicBezTo>
                <a:cubicBezTo>
                  <a:pt x="4645659" y="-36820"/>
                  <a:pt x="5081640" y="21251"/>
                  <a:pt x="5349440" y="0"/>
                </a:cubicBezTo>
                <a:cubicBezTo>
                  <a:pt x="5378873" y="174180"/>
                  <a:pt x="5329620" y="242272"/>
                  <a:pt x="5349440" y="388106"/>
                </a:cubicBezTo>
                <a:cubicBezTo>
                  <a:pt x="5369260" y="533940"/>
                  <a:pt x="5332702" y="614800"/>
                  <a:pt x="5349440" y="788216"/>
                </a:cubicBezTo>
                <a:cubicBezTo>
                  <a:pt x="5366178" y="961632"/>
                  <a:pt x="5329026" y="1040358"/>
                  <a:pt x="5349440" y="1200329"/>
                </a:cubicBezTo>
                <a:cubicBezTo>
                  <a:pt x="5205043" y="1236296"/>
                  <a:pt x="5062153" y="1191592"/>
                  <a:pt x="4862047" y="1200329"/>
                </a:cubicBezTo>
                <a:cubicBezTo>
                  <a:pt x="4661941" y="1209066"/>
                  <a:pt x="4413678" y="1147673"/>
                  <a:pt x="4160676" y="1200329"/>
                </a:cubicBezTo>
                <a:cubicBezTo>
                  <a:pt x="3907674" y="1252985"/>
                  <a:pt x="3852888" y="1192202"/>
                  <a:pt x="3726777" y="1200329"/>
                </a:cubicBezTo>
                <a:cubicBezTo>
                  <a:pt x="3600666" y="1208456"/>
                  <a:pt x="3317018" y="1178482"/>
                  <a:pt x="3025406" y="1200329"/>
                </a:cubicBezTo>
                <a:cubicBezTo>
                  <a:pt x="2733794" y="1222176"/>
                  <a:pt x="2701024" y="1196323"/>
                  <a:pt x="2538012" y="1200329"/>
                </a:cubicBezTo>
                <a:cubicBezTo>
                  <a:pt x="2375000" y="1204335"/>
                  <a:pt x="2224805" y="1173680"/>
                  <a:pt x="2104113" y="1200329"/>
                </a:cubicBezTo>
                <a:cubicBezTo>
                  <a:pt x="1983421" y="1226978"/>
                  <a:pt x="1776319" y="1149652"/>
                  <a:pt x="1563225" y="1200329"/>
                </a:cubicBezTo>
                <a:cubicBezTo>
                  <a:pt x="1350131" y="1251006"/>
                  <a:pt x="1304155" y="1177281"/>
                  <a:pt x="1075832" y="1200329"/>
                </a:cubicBezTo>
                <a:cubicBezTo>
                  <a:pt x="847509" y="1223377"/>
                  <a:pt x="397195" y="1160073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5349440" h="1200329" stroke="0" extrusionOk="0">
                <a:moveTo>
                  <a:pt x="0" y="0"/>
                </a:moveTo>
                <a:cubicBezTo>
                  <a:pt x="149166" y="-53445"/>
                  <a:pt x="364039" y="23672"/>
                  <a:pt x="540888" y="0"/>
                </a:cubicBezTo>
                <a:cubicBezTo>
                  <a:pt x="717737" y="-23672"/>
                  <a:pt x="846562" y="41645"/>
                  <a:pt x="1081776" y="0"/>
                </a:cubicBezTo>
                <a:cubicBezTo>
                  <a:pt x="1316990" y="-41645"/>
                  <a:pt x="1533399" y="29981"/>
                  <a:pt x="1729652" y="0"/>
                </a:cubicBezTo>
                <a:cubicBezTo>
                  <a:pt x="1925905" y="-29981"/>
                  <a:pt x="2037700" y="63711"/>
                  <a:pt x="2270540" y="0"/>
                </a:cubicBezTo>
                <a:cubicBezTo>
                  <a:pt x="2503380" y="-63711"/>
                  <a:pt x="2755815" y="20735"/>
                  <a:pt x="2918417" y="0"/>
                </a:cubicBezTo>
                <a:cubicBezTo>
                  <a:pt x="3081019" y="-20735"/>
                  <a:pt x="3238259" y="12232"/>
                  <a:pt x="3352316" y="0"/>
                </a:cubicBezTo>
                <a:cubicBezTo>
                  <a:pt x="3466373" y="-12232"/>
                  <a:pt x="3750135" y="42252"/>
                  <a:pt x="3893204" y="0"/>
                </a:cubicBezTo>
                <a:cubicBezTo>
                  <a:pt x="4036273" y="-42252"/>
                  <a:pt x="4253699" y="2963"/>
                  <a:pt x="4380597" y="0"/>
                </a:cubicBezTo>
                <a:cubicBezTo>
                  <a:pt x="4507495" y="-2963"/>
                  <a:pt x="4970654" y="22300"/>
                  <a:pt x="5349440" y="0"/>
                </a:cubicBezTo>
                <a:cubicBezTo>
                  <a:pt x="5350503" y="86664"/>
                  <a:pt x="5323255" y="232375"/>
                  <a:pt x="5349440" y="376103"/>
                </a:cubicBezTo>
                <a:cubicBezTo>
                  <a:pt x="5375625" y="519831"/>
                  <a:pt x="5308089" y="569370"/>
                  <a:pt x="5349440" y="752206"/>
                </a:cubicBezTo>
                <a:cubicBezTo>
                  <a:pt x="5390791" y="935042"/>
                  <a:pt x="5316924" y="1049199"/>
                  <a:pt x="5349440" y="1200329"/>
                </a:cubicBezTo>
                <a:cubicBezTo>
                  <a:pt x="5200529" y="1250272"/>
                  <a:pt x="5020614" y="1170904"/>
                  <a:pt x="4808552" y="1200329"/>
                </a:cubicBezTo>
                <a:cubicBezTo>
                  <a:pt x="4596490" y="1229754"/>
                  <a:pt x="4287965" y="1193092"/>
                  <a:pt x="4107181" y="1200329"/>
                </a:cubicBezTo>
                <a:cubicBezTo>
                  <a:pt x="3926397" y="1207566"/>
                  <a:pt x="3823285" y="1154438"/>
                  <a:pt x="3619788" y="1200329"/>
                </a:cubicBezTo>
                <a:cubicBezTo>
                  <a:pt x="3416291" y="1246220"/>
                  <a:pt x="3333334" y="1182738"/>
                  <a:pt x="3132394" y="1200329"/>
                </a:cubicBezTo>
                <a:cubicBezTo>
                  <a:pt x="2931454" y="1217920"/>
                  <a:pt x="2576248" y="1122946"/>
                  <a:pt x="2431023" y="1200329"/>
                </a:cubicBezTo>
                <a:cubicBezTo>
                  <a:pt x="2285798" y="1277712"/>
                  <a:pt x="2064337" y="1156354"/>
                  <a:pt x="1729652" y="1200329"/>
                </a:cubicBezTo>
                <a:cubicBezTo>
                  <a:pt x="1394967" y="1244304"/>
                  <a:pt x="1350605" y="1126528"/>
                  <a:pt x="1028281" y="1200329"/>
                </a:cubicBezTo>
                <a:cubicBezTo>
                  <a:pt x="705957" y="1274130"/>
                  <a:pt x="675417" y="1182294"/>
                  <a:pt x="540888" y="1200329"/>
                </a:cubicBezTo>
                <a:cubicBezTo>
                  <a:pt x="406359" y="1218364"/>
                  <a:pt x="149800" y="1154336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Chị Ngàn đã nói gì với tác giả?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BBEDF-151E-452E-A5DC-113B7358BDAD}"/>
              </a:ext>
            </a:extLst>
          </p:cNvPr>
          <p:cNvSpPr/>
          <p:nvPr/>
        </p:nvSpPr>
        <p:spPr>
          <a:xfrm>
            <a:off x="6096000" y="3429000"/>
            <a:ext cx="5349440" cy="1200329"/>
          </a:xfrm>
          <a:custGeom>
            <a:avLst/>
            <a:gdLst>
              <a:gd name="connsiteX0" fmla="*/ 0 w 5349440"/>
              <a:gd name="connsiteY0" fmla="*/ 0 h 1200329"/>
              <a:gd name="connsiteX1" fmla="*/ 647877 w 5349440"/>
              <a:gd name="connsiteY1" fmla="*/ 0 h 1200329"/>
              <a:gd name="connsiteX2" fmla="*/ 1188764 w 5349440"/>
              <a:gd name="connsiteY2" fmla="*/ 0 h 1200329"/>
              <a:gd name="connsiteX3" fmla="*/ 1836641 w 5349440"/>
              <a:gd name="connsiteY3" fmla="*/ 0 h 1200329"/>
              <a:gd name="connsiteX4" fmla="*/ 2431023 w 5349440"/>
              <a:gd name="connsiteY4" fmla="*/ 0 h 1200329"/>
              <a:gd name="connsiteX5" fmla="*/ 3132394 w 5349440"/>
              <a:gd name="connsiteY5" fmla="*/ 0 h 1200329"/>
              <a:gd name="connsiteX6" fmla="*/ 3726777 w 5349440"/>
              <a:gd name="connsiteY6" fmla="*/ 0 h 1200329"/>
              <a:gd name="connsiteX7" fmla="*/ 4428148 w 5349440"/>
              <a:gd name="connsiteY7" fmla="*/ 0 h 1200329"/>
              <a:gd name="connsiteX8" fmla="*/ 5349440 w 5349440"/>
              <a:gd name="connsiteY8" fmla="*/ 0 h 1200329"/>
              <a:gd name="connsiteX9" fmla="*/ 5349440 w 5349440"/>
              <a:gd name="connsiteY9" fmla="*/ 388106 h 1200329"/>
              <a:gd name="connsiteX10" fmla="*/ 5349440 w 5349440"/>
              <a:gd name="connsiteY10" fmla="*/ 788216 h 1200329"/>
              <a:gd name="connsiteX11" fmla="*/ 5349440 w 5349440"/>
              <a:gd name="connsiteY11" fmla="*/ 1200329 h 1200329"/>
              <a:gd name="connsiteX12" fmla="*/ 4862047 w 5349440"/>
              <a:gd name="connsiteY12" fmla="*/ 1200329 h 1200329"/>
              <a:gd name="connsiteX13" fmla="*/ 4160676 w 5349440"/>
              <a:gd name="connsiteY13" fmla="*/ 1200329 h 1200329"/>
              <a:gd name="connsiteX14" fmla="*/ 3726777 w 5349440"/>
              <a:gd name="connsiteY14" fmla="*/ 1200329 h 1200329"/>
              <a:gd name="connsiteX15" fmla="*/ 3025406 w 5349440"/>
              <a:gd name="connsiteY15" fmla="*/ 1200329 h 1200329"/>
              <a:gd name="connsiteX16" fmla="*/ 2538012 w 5349440"/>
              <a:gd name="connsiteY16" fmla="*/ 1200329 h 1200329"/>
              <a:gd name="connsiteX17" fmla="*/ 2104113 w 5349440"/>
              <a:gd name="connsiteY17" fmla="*/ 1200329 h 1200329"/>
              <a:gd name="connsiteX18" fmla="*/ 1563225 w 5349440"/>
              <a:gd name="connsiteY18" fmla="*/ 1200329 h 1200329"/>
              <a:gd name="connsiteX19" fmla="*/ 1075832 w 5349440"/>
              <a:gd name="connsiteY19" fmla="*/ 1200329 h 1200329"/>
              <a:gd name="connsiteX20" fmla="*/ 0 w 5349440"/>
              <a:gd name="connsiteY20" fmla="*/ 1200329 h 1200329"/>
              <a:gd name="connsiteX21" fmla="*/ 0 w 5349440"/>
              <a:gd name="connsiteY21" fmla="*/ 788216 h 1200329"/>
              <a:gd name="connsiteX22" fmla="*/ 0 w 5349440"/>
              <a:gd name="connsiteY22" fmla="*/ 376103 h 1200329"/>
              <a:gd name="connsiteX23" fmla="*/ 0 w 5349440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9440" h="1200329" fill="none" extrusionOk="0">
                <a:moveTo>
                  <a:pt x="0" y="0"/>
                </a:moveTo>
                <a:cubicBezTo>
                  <a:pt x="278950" y="-14992"/>
                  <a:pt x="507956" y="65919"/>
                  <a:pt x="647877" y="0"/>
                </a:cubicBezTo>
                <a:cubicBezTo>
                  <a:pt x="787798" y="-65919"/>
                  <a:pt x="971515" y="974"/>
                  <a:pt x="1188764" y="0"/>
                </a:cubicBezTo>
                <a:cubicBezTo>
                  <a:pt x="1406013" y="-974"/>
                  <a:pt x="1582687" y="74914"/>
                  <a:pt x="1836641" y="0"/>
                </a:cubicBezTo>
                <a:cubicBezTo>
                  <a:pt x="2090595" y="-74914"/>
                  <a:pt x="2243064" y="66313"/>
                  <a:pt x="2431023" y="0"/>
                </a:cubicBezTo>
                <a:cubicBezTo>
                  <a:pt x="2618982" y="-66313"/>
                  <a:pt x="2985078" y="34895"/>
                  <a:pt x="3132394" y="0"/>
                </a:cubicBezTo>
                <a:cubicBezTo>
                  <a:pt x="3279710" y="-34895"/>
                  <a:pt x="3444489" y="26138"/>
                  <a:pt x="3726777" y="0"/>
                </a:cubicBezTo>
                <a:cubicBezTo>
                  <a:pt x="4009065" y="-26138"/>
                  <a:pt x="4210637" y="36820"/>
                  <a:pt x="4428148" y="0"/>
                </a:cubicBezTo>
                <a:cubicBezTo>
                  <a:pt x="4645659" y="-36820"/>
                  <a:pt x="5081640" y="21251"/>
                  <a:pt x="5349440" y="0"/>
                </a:cubicBezTo>
                <a:cubicBezTo>
                  <a:pt x="5378873" y="174180"/>
                  <a:pt x="5329620" y="242272"/>
                  <a:pt x="5349440" y="388106"/>
                </a:cubicBezTo>
                <a:cubicBezTo>
                  <a:pt x="5369260" y="533940"/>
                  <a:pt x="5332702" y="614800"/>
                  <a:pt x="5349440" y="788216"/>
                </a:cubicBezTo>
                <a:cubicBezTo>
                  <a:pt x="5366178" y="961632"/>
                  <a:pt x="5329026" y="1040358"/>
                  <a:pt x="5349440" y="1200329"/>
                </a:cubicBezTo>
                <a:cubicBezTo>
                  <a:pt x="5205043" y="1236296"/>
                  <a:pt x="5062153" y="1191592"/>
                  <a:pt x="4862047" y="1200329"/>
                </a:cubicBezTo>
                <a:cubicBezTo>
                  <a:pt x="4661941" y="1209066"/>
                  <a:pt x="4413678" y="1147673"/>
                  <a:pt x="4160676" y="1200329"/>
                </a:cubicBezTo>
                <a:cubicBezTo>
                  <a:pt x="3907674" y="1252985"/>
                  <a:pt x="3852888" y="1192202"/>
                  <a:pt x="3726777" y="1200329"/>
                </a:cubicBezTo>
                <a:cubicBezTo>
                  <a:pt x="3600666" y="1208456"/>
                  <a:pt x="3317018" y="1178482"/>
                  <a:pt x="3025406" y="1200329"/>
                </a:cubicBezTo>
                <a:cubicBezTo>
                  <a:pt x="2733794" y="1222176"/>
                  <a:pt x="2701024" y="1196323"/>
                  <a:pt x="2538012" y="1200329"/>
                </a:cubicBezTo>
                <a:cubicBezTo>
                  <a:pt x="2375000" y="1204335"/>
                  <a:pt x="2224805" y="1173680"/>
                  <a:pt x="2104113" y="1200329"/>
                </a:cubicBezTo>
                <a:cubicBezTo>
                  <a:pt x="1983421" y="1226978"/>
                  <a:pt x="1776319" y="1149652"/>
                  <a:pt x="1563225" y="1200329"/>
                </a:cubicBezTo>
                <a:cubicBezTo>
                  <a:pt x="1350131" y="1251006"/>
                  <a:pt x="1304155" y="1177281"/>
                  <a:pt x="1075832" y="1200329"/>
                </a:cubicBezTo>
                <a:cubicBezTo>
                  <a:pt x="847509" y="1223377"/>
                  <a:pt x="397195" y="1160073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5349440" h="1200329" stroke="0" extrusionOk="0">
                <a:moveTo>
                  <a:pt x="0" y="0"/>
                </a:moveTo>
                <a:cubicBezTo>
                  <a:pt x="149166" y="-53445"/>
                  <a:pt x="364039" y="23672"/>
                  <a:pt x="540888" y="0"/>
                </a:cubicBezTo>
                <a:cubicBezTo>
                  <a:pt x="717737" y="-23672"/>
                  <a:pt x="846562" y="41645"/>
                  <a:pt x="1081776" y="0"/>
                </a:cubicBezTo>
                <a:cubicBezTo>
                  <a:pt x="1316990" y="-41645"/>
                  <a:pt x="1533399" y="29981"/>
                  <a:pt x="1729652" y="0"/>
                </a:cubicBezTo>
                <a:cubicBezTo>
                  <a:pt x="1925905" y="-29981"/>
                  <a:pt x="2037700" y="63711"/>
                  <a:pt x="2270540" y="0"/>
                </a:cubicBezTo>
                <a:cubicBezTo>
                  <a:pt x="2503380" y="-63711"/>
                  <a:pt x="2755815" y="20735"/>
                  <a:pt x="2918417" y="0"/>
                </a:cubicBezTo>
                <a:cubicBezTo>
                  <a:pt x="3081019" y="-20735"/>
                  <a:pt x="3238259" y="12232"/>
                  <a:pt x="3352316" y="0"/>
                </a:cubicBezTo>
                <a:cubicBezTo>
                  <a:pt x="3466373" y="-12232"/>
                  <a:pt x="3750135" y="42252"/>
                  <a:pt x="3893204" y="0"/>
                </a:cubicBezTo>
                <a:cubicBezTo>
                  <a:pt x="4036273" y="-42252"/>
                  <a:pt x="4253699" y="2963"/>
                  <a:pt x="4380597" y="0"/>
                </a:cubicBezTo>
                <a:cubicBezTo>
                  <a:pt x="4507495" y="-2963"/>
                  <a:pt x="4970654" y="22300"/>
                  <a:pt x="5349440" y="0"/>
                </a:cubicBezTo>
                <a:cubicBezTo>
                  <a:pt x="5350503" y="86664"/>
                  <a:pt x="5323255" y="232375"/>
                  <a:pt x="5349440" y="376103"/>
                </a:cubicBezTo>
                <a:cubicBezTo>
                  <a:pt x="5375625" y="519831"/>
                  <a:pt x="5308089" y="569370"/>
                  <a:pt x="5349440" y="752206"/>
                </a:cubicBezTo>
                <a:cubicBezTo>
                  <a:pt x="5390791" y="935042"/>
                  <a:pt x="5316924" y="1049199"/>
                  <a:pt x="5349440" y="1200329"/>
                </a:cubicBezTo>
                <a:cubicBezTo>
                  <a:pt x="5200529" y="1250272"/>
                  <a:pt x="5020614" y="1170904"/>
                  <a:pt x="4808552" y="1200329"/>
                </a:cubicBezTo>
                <a:cubicBezTo>
                  <a:pt x="4596490" y="1229754"/>
                  <a:pt x="4287965" y="1193092"/>
                  <a:pt x="4107181" y="1200329"/>
                </a:cubicBezTo>
                <a:cubicBezTo>
                  <a:pt x="3926397" y="1207566"/>
                  <a:pt x="3823285" y="1154438"/>
                  <a:pt x="3619788" y="1200329"/>
                </a:cubicBezTo>
                <a:cubicBezTo>
                  <a:pt x="3416291" y="1246220"/>
                  <a:pt x="3333334" y="1182738"/>
                  <a:pt x="3132394" y="1200329"/>
                </a:cubicBezTo>
                <a:cubicBezTo>
                  <a:pt x="2931454" y="1217920"/>
                  <a:pt x="2576248" y="1122946"/>
                  <a:pt x="2431023" y="1200329"/>
                </a:cubicBezTo>
                <a:cubicBezTo>
                  <a:pt x="2285798" y="1277712"/>
                  <a:pt x="2064337" y="1156354"/>
                  <a:pt x="1729652" y="1200329"/>
                </a:cubicBezTo>
                <a:cubicBezTo>
                  <a:pt x="1394967" y="1244304"/>
                  <a:pt x="1350605" y="1126528"/>
                  <a:pt x="1028281" y="1200329"/>
                </a:cubicBezTo>
                <a:cubicBezTo>
                  <a:pt x="705957" y="1274130"/>
                  <a:pt x="675417" y="1182294"/>
                  <a:pt x="540888" y="1200329"/>
                </a:cubicBezTo>
                <a:cubicBezTo>
                  <a:pt x="406359" y="1218364"/>
                  <a:pt x="149800" y="1154336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Tác giả hiểu ra điều gì khi nghe chị Ngàn nói?</a:t>
            </a:r>
          </a:p>
        </p:txBody>
      </p:sp>
    </p:spTree>
    <p:extLst>
      <p:ext uri="{BB962C8B-B14F-4D97-AF65-F5344CB8AC3E}">
        <p14:creationId xmlns:p14="http://schemas.microsoft.com/office/powerpoint/2010/main" val="23253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31EFB6E-FF40-4E5C-B9F6-70FBF39F8CCD}"/>
              </a:ext>
            </a:extLst>
          </p:cNvPr>
          <p:cNvSpPr txBox="1"/>
          <p:nvPr/>
        </p:nvSpPr>
        <p:spPr>
          <a:xfrm>
            <a:off x="201411" y="1388704"/>
            <a:ext cx="1136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2. </a:t>
            </a:r>
            <a:r>
              <a:rPr lang="en-US" sz="3600" b="1" i="1" dirty="0" err="1">
                <a:solidFill>
                  <a:schemeClr val="bg1"/>
                </a:solidFill>
              </a:rPr>
              <a:t>Kể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lại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toàn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bộ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câu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chuyện</a:t>
            </a:r>
            <a:endParaRPr lang="vi-VN" sz="36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2F432-8EE4-4180-878E-C01F80C81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41"/>
          <a:stretch/>
        </p:blipFill>
        <p:spPr>
          <a:xfrm>
            <a:off x="278969" y="2631067"/>
            <a:ext cx="2767064" cy="2212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8410E-148B-4ADB-BE28-83790F581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47"/>
          <a:stretch/>
        </p:blipFill>
        <p:spPr>
          <a:xfrm>
            <a:off x="3333599" y="2672679"/>
            <a:ext cx="2552020" cy="2212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F92E0-5932-4205-BD0A-ECE4E43EFF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348"/>
          <a:stretch/>
        </p:blipFill>
        <p:spPr>
          <a:xfrm>
            <a:off x="6280559" y="2672679"/>
            <a:ext cx="2571750" cy="22124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3C091C-406A-48A0-B379-6595058C4E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555"/>
          <a:stretch/>
        </p:blipFill>
        <p:spPr>
          <a:xfrm>
            <a:off x="9279880" y="2672679"/>
            <a:ext cx="2409825" cy="22491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4CDD63-2C3C-4589-9D36-5489162FFA68}"/>
              </a:ext>
            </a:extLst>
          </p:cNvPr>
          <p:cNvSpPr txBox="1"/>
          <p:nvPr/>
        </p:nvSpPr>
        <p:spPr>
          <a:xfrm>
            <a:off x="164086" y="4927419"/>
            <a:ext cx="265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Đêm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rằm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Giêng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các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tròn</a:t>
            </a:r>
            <a:r>
              <a:rPr lang="en-US" i="1" dirty="0">
                <a:solidFill>
                  <a:schemeClr val="bg1"/>
                </a:solidFill>
              </a:rPr>
              <a:t> 15 </a:t>
            </a:r>
            <a:r>
              <a:rPr lang="en-US" i="1" dirty="0" err="1">
                <a:solidFill>
                  <a:schemeClr val="bg1"/>
                </a:solidFill>
              </a:rPr>
              <a:t>tuổi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đến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hồ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cầu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phúc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78C3D0-54AD-4D89-A386-A35CDDD04EF6}"/>
              </a:ext>
            </a:extLst>
          </p:cNvPr>
          <p:cNvSpPr txBox="1"/>
          <p:nvPr/>
        </p:nvSpPr>
        <p:spPr>
          <a:xfrm>
            <a:off x="3235408" y="4908529"/>
            <a:ext cx="265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Chị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là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một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mù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cũng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đến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hồ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FF8B4-A818-4C81-B6F8-E595B7037C34}"/>
              </a:ext>
            </a:extLst>
          </p:cNvPr>
          <p:cNvSpPr txBox="1"/>
          <p:nvPr/>
        </p:nvSpPr>
        <p:spPr>
          <a:xfrm>
            <a:off x="6280559" y="4908529"/>
            <a:ext cx="265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Nghe </a:t>
            </a:r>
            <a:r>
              <a:rPr lang="en-US" i="1" dirty="0" err="1">
                <a:solidFill>
                  <a:schemeClr val="bg1"/>
                </a:solidFill>
              </a:rPr>
              <a:t>chị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khẩn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cầu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tôi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nhiên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quá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4E897B-DC73-4B46-8F00-A6C92340FF5B}"/>
              </a:ext>
            </a:extLst>
          </p:cNvPr>
          <p:cNvSpPr txBox="1"/>
          <p:nvPr/>
        </p:nvSpPr>
        <p:spPr>
          <a:xfrm>
            <a:off x="9279880" y="4941033"/>
            <a:ext cx="297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Chị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ơi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em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hiểu</a:t>
            </a:r>
            <a:r>
              <a:rPr lang="en-US" i="1" dirty="0">
                <a:solidFill>
                  <a:schemeClr val="bg1"/>
                </a:solidFill>
              </a:rPr>
              <a:t> ra </a:t>
            </a:r>
            <a:r>
              <a:rPr lang="en-US" i="1" dirty="0" err="1">
                <a:solidFill>
                  <a:schemeClr val="bg1"/>
                </a:solidFill>
              </a:rPr>
              <a:t>rồi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7AC86DB-13E6-4EB8-9EE2-AF495D4CC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41"/>
          <a:stretch/>
        </p:blipFill>
        <p:spPr>
          <a:xfrm>
            <a:off x="278969" y="2622001"/>
            <a:ext cx="2767064" cy="22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52A3E-7DCE-45F2-9266-511B671DB166}"/>
              </a:ext>
            </a:extLst>
          </p:cNvPr>
          <p:cNvSpPr/>
          <p:nvPr/>
        </p:nvSpPr>
        <p:spPr>
          <a:xfrm>
            <a:off x="385456" y="1980142"/>
            <a:ext cx="11806544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</a:t>
            </a:r>
            <a:r>
              <a:rPr lang="en-US" sz="3600" b="1" dirty="0" err="1">
                <a:solidFill>
                  <a:schemeClr val="bg1"/>
                </a:solidFill>
              </a:rPr>
              <a:t>Trao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đổi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với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về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nội</a:t>
            </a:r>
            <a:r>
              <a:rPr lang="en-US" sz="3600" b="1" dirty="0">
                <a:solidFill>
                  <a:schemeClr val="bg1"/>
                </a:solidFill>
              </a:rPr>
              <a:t> dung </a:t>
            </a:r>
            <a:r>
              <a:rPr lang="en-US" sz="3600" b="1" dirty="0" err="1">
                <a:solidFill>
                  <a:schemeClr val="bg1"/>
                </a:solidFill>
              </a:rPr>
              <a:t>câu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chuyện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  <a:p>
            <a:pPr marL="400050" lvl="1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a)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gì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pPr marL="400050" lvl="1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b) </a:t>
            </a:r>
            <a:r>
              <a:rPr lang="en-US" sz="3600" dirty="0" err="1">
                <a:solidFill>
                  <a:schemeClr val="bg1"/>
                </a:solidFill>
              </a:rPr>
              <a:t>Hành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pPr marL="400050" lvl="1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c) </a:t>
            </a:r>
            <a:r>
              <a:rPr lang="en-US" sz="3600" dirty="0" err="1">
                <a:solidFill>
                  <a:schemeClr val="bg1"/>
                </a:solidFill>
              </a:rPr>
              <a:t>Em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754792B-F9A0-44AE-A620-2CB3F5830157}"/>
              </a:ext>
            </a:extLst>
          </p:cNvPr>
          <p:cNvSpPr/>
          <p:nvPr/>
        </p:nvSpPr>
        <p:spPr>
          <a:xfrm>
            <a:off x="8816237" y="72011"/>
            <a:ext cx="3375763" cy="1738259"/>
          </a:xfrm>
          <a:prstGeom prst="cloud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bg1"/>
                </a:solidFill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0412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1" y="5235879"/>
            <a:ext cx="5519927" cy="16550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31" y="5853350"/>
            <a:ext cx="2922609" cy="10250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434" y="3460581"/>
            <a:ext cx="2349651" cy="36164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146" y="4439936"/>
            <a:ext cx="1707428" cy="263685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89" y="4595622"/>
            <a:ext cx="4746940" cy="244687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32" y="5692228"/>
            <a:ext cx="2683531" cy="138456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4" y="4867860"/>
            <a:ext cx="5148197" cy="278153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67391" y="-54033"/>
            <a:ext cx="11302582" cy="37324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449263" algn="ctr">
              <a:lnSpc>
                <a:spcPct val="120000"/>
              </a:lnSpc>
            </a:pPr>
            <a:r>
              <a:rPr lang="en-US" sz="4000" b="1" dirty="0" err="1">
                <a:solidFill>
                  <a:schemeClr val="bg1"/>
                </a:solidFill>
              </a:rPr>
              <a:t>Kể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chuyện</a:t>
            </a:r>
            <a:endParaRPr lang="en-US" sz="4000" b="1" dirty="0">
              <a:solidFill>
                <a:schemeClr val="bg1"/>
              </a:solidFill>
            </a:endParaRPr>
          </a:p>
          <a:p>
            <a:pPr indent="449263" algn="ctr">
              <a:lnSpc>
                <a:spcPct val="120000"/>
              </a:lnSpc>
            </a:pPr>
            <a:r>
              <a:rPr lang="en-US" sz="4000" b="1" dirty="0" err="1">
                <a:solidFill>
                  <a:schemeClr val="bg1"/>
                </a:solidFill>
              </a:rPr>
              <a:t>Lời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ước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dưới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trăng</a:t>
            </a:r>
            <a:endParaRPr lang="en-US" sz="4000" b="1" dirty="0">
              <a:solidFill>
                <a:schemeClr val="bg1"/>
              </a:solidFill>
            </a:endParaRPr>
          </a:p>
          <a:p>
            <a:pPr indent="449263" algn="just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</a:rPr>
              <a:t>Ý </a:t>
            </a:r>
            <a:r>
              <a:rPr lang="en-US" sz="4000" b="1" dirty="0" err="1">
                <a:solidFill>
                  <a:schemeClr val="bg1"/>
                </a:solidFill>
              </a:rPr>
              <a:t>nghĩa</a:t>
            </a:r>
            <a:r>
              <a:rPr lang="en-US" sz="4000" b="1" dirty="0">
                <a:solidFill>
                  <a:schemeClr val="bg1"/>
                </a:solidFill>
              </a:rPr>
              <a:t>: </a:t>
            </a:r>
            <a:r>
              <a:rPr lang="en-US" sz="4000" b="1" dirty="0" err="1">
                <a:solidFill>
                  <a:schemeClr val="bg1"/>
                </a:solidFill>
              </a:rPr>
              <a:t>Những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điều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ước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cao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đẹp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mang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lại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niềm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vui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niềm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hạnh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phúc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chính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chúng</a:t>
            </a:r>
            <a:r>
              <a:rPr lang="en-US" sz="4000" b="1" dirty="0">
                <a:solidFill>
                  <a:schemeClr val="bg1"/>
                </a:solidFill>
              </a:rPr>
              <a:t> ta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mọi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người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91" y="-239958"/>
            <a:ext cx="6673845" cy="60590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1" y="5235879"/>
            <a:ext cx="5519927" cy="16550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31" y="5853350"/>
            <a:ext cx="2922609" cy="1025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434" y="3460581"/>
            <a:ext cx="2349651" cy="36164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146" y="4439936"/>
            <a:ext cx="1707428" cy="26368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89" y="4595622"/>
            <a:ext cx="4746940" cy="244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32" y="5692228"/>
            <a:ext cx="2683531" cy="1384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4" y="4867860"/>
            <a:ext cx="5148197" cy="2781535"/>
          </a:xfrm>
          <a:prstGeom prst="rect">
            <a:avLst/>
          </a:prstGeom>
        </p:spPr>
      </p:pic>
      <p:pic>
        <p:nvPicPr>
          <p:cNvPr id="2" name="林英苹 - 月圆花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7391" y="7399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D3143-7432-4362-9BE0-94019F9EE356}"/>
              </a:ext>
            </a:extLst>
          </p:cNvPr>
          <p:cNvSpPr txBox="1"/>
          <p:nvPr/>
        </p:nvSpPr>
        <p:spPr>
          <a:xfrm>
            <a:off x="5501077" y="1528475"/>
            <a:ext cx="3626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#9Slide03 AmpleSoft Bold" panose="02000000000000000000" pitchFamily="2" charset="0"/>
              </a:rPr>
              <a:t>Kể</a:t>
            </a:r>
            <a:r>
              <a:rPr lang="en-US" sz="6000" dirty="0">
                <a:solidFill>
                  <a:srgbClr val="FFC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#9Slide03 AmpleSoft Bold" panose="02000000000000000000" pitchFamily="2" charset="0"/>
              </a:rPr>
              <a:t>chuyện</a:t>
            </a:r>
            <a:endParaRPr lang="en-US" sz="6000" dirty="0">
              <a:solidFill>
                <a:srgbClr val="FFC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2CB91A-F55A-4083-A1A8-26EAAC38EAB6}"/>
              </a:ext>
            </a:extLst>
          </p:cNvPr>
          <p:cNvSpPr txBox="1"/>
          <p:nvPr/>
        </p:nvSpPr>
        <p:spPr>
          <a:xfrm>
            <a:off x="5501077" y="2458847"/>
            <a:ext cx="6173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Lời</a:t>
            </a:r>
            <a:r>
              <a:rPr lang="en-US" sz="6000" b="1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ước</a:t>
            </a:r>
            <a:r>
              <a:rPr lang="en-US" sz="6000" b="1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6000" b="1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trăng</a:t>
            </a:r>
            <a:endParaRPr lang="en-US" sz="60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490353" y="2380828"/>
            <a:ext cx="474694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1.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Kể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lại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được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câu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chuyện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. 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90353" y="1543437"/>
            <a:ext cx="2200759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MỤC TIÊU</a:t>
            </a:r>
            <a:endParaRPr lang="zh-CN" altLang="en-US" sz="3600" b="1" dirty="0">
              <a:solidFill>
                <a:srgbClr val="FFC000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1" y="5235879"/>
            <a:ext cx="5519927" cy="16550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31" y="5853350"/>
            <a:ext cx="2922609" cy="10250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434" y="3460581"/>
            <a:ext cx="2349651" cy="36164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146" y="4439936"/>
            <a:ext cx="1707428" cy="26368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89" y="4595622"/>
            <a:ext cx="4746940" cy="24468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32" y="5692228"/>
            <a:ext cx="2683531" cy="13845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4" y="4867860"/>
            <a:ext cx="5148197" cy="2781535"/>
          </a:xfrm>
          <a:prstGeom prst="rect">
            <a:avLst/>
          </a:prstGeom>
        </p:spPr>
      </p:pic>
      <p:sp>
        <p:nvSpPr>
          <p:cNvPr id="23" name="矩形 33">
            <a:extLst>
              <a:ext uri="{FF2B5EF4-FFF2-40B4-BE49-F238E27FC236}">
                <a16:creationId xmlns:a16="http://schemas.microsoft.com/office/drawing/2014/main" id="{BF76D34C-1D86-4D44-BAB7-DF6CF60C7C6E}"/>
              </a:ext>
            </a:extLst>
          </p:cNvPr>
          <p:cNvSpPr/>
          <p:nvPr/>
        </p:nvSpPr>
        <p:spPr>
          <a:xfrm>
            <a:off x="2447558" y="3234032"/>
            <a:ext cx="815858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Trao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đổi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được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với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về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ý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nghĩa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câu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chuyện</a:t>
            </a:r>
            <a:endParaRPr lang="zh-CN" altLang="en-US" sz="32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8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31EFB6E-FF40-4E5C-B9F6-70FBF39F8CCD}"/>
              </a:ext>
            </a:extLst>
          </p:cNvPr>
          <p:cNvSpPr txBox="1"/>
          <p:nvPr/>
        </p:nvSpPr>
        <p:spPr>
          <a:xfrm>
            <a:off x="278969" y="594984"/>
            <a:ext cx="1136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i="1" dirty="0" err="1">
                <a:solidFill>
                  <a:schemeClr val="bg1"/>
                </a:solidFill>
              </a:rPr>
              <a:t>Dựa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vào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lời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kể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của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cô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giáo</a:t>
            </a:r>
            <a:r>
              <a:rPr lang="en-US" sz="3600" b="1" i="1" dirty="0">
                <a:solidFill>
                  <a:schemeClr val="bg1"/>
                </a:solidFill>
              </a:rPr>
              <a:t> (</a:t>
            </a:r>
            <a:r>
              <a:rPr lang="en-US" sz="3600" b="1" i="1" dirty="0" err="1">
                <a:solidFill>
                  <a:schemeClr val="bg1"/>
                </a:solidFill>
              </a:rPr>
              <a:t>thầy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giáo</a:t>
            </a:r>
            <a:r>
              <a:rPr lang="en-US" sz="3600" b="1" i="1" dirty="0">
                <a:solidFill>
                  <a:schemeClr val="bg1"/>
                </a:solidFill>
              </a:rPr>
              <a:t>) </a:t>
            </a:r>
            <a:r>
              <a:rPr lang="en-US" sz="3600" b="1" i="1" dirty="0" err="1">
                <a:solidFill>
                  <a:schemeClr val="bg1"/>
                </a:solidFill>
              </a:rPr>
              <a:t>và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các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tranh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vẽ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dưới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đây</a:t>
            </a:r>
            <a:r>
              <a:rPr lang="en-US" sz="3600" b="1" i="1" dirty="0">
                <a:solidFill>
                  <a:schemeClr val="bg1"/>
                </a:solidFill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</a:rPr>
              <a:t>kể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lại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từng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đoạn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câu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chuyện</a:t>
            </a:r>
            <a:r>
              <a:rPr lang="en-US" sz="3600" b="1" i="1" dirty="0">
                <a:solidFill>
                  <a:schemeClr val="bg1"/>
                </a:solidFill>
              </a:rPr>
              <a:t>:</a:t>
            </a:r>
            <a:endParaRPr lang="vi-VN" sz="3600" b="1" i="1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A3F76A-D039-4442-B1E2-F353F93EA6B8}"/>
              </a:ext>
            </a:extLst>
          </p:cNvPr>
          <p:cNvCxnSpPr>
            <a:cxnSpLocks/>
          </p:cNvCxnSpPr>
          <p:nvPr/>
        </p:nvCxnSpPr>
        <p:spPr>
          <a:xfrm>
            <a:off x="861510" y="1134766"/>
            <a:ext cx="707362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F9584E-696D-4070-80B5-ACC07B7A4E69}"/>
              </a:ext>
            </a:extLst>
          </p:cNvPr>
          <p:cNvCxnSpPr>
            <a:cxnSpLocks/>
          </p:cNvCxnSpPr>
          <p:nvPr/>
        </p:nvCxnSpPr>
        <p:spPr>
          <a:xfrm>
            <a:off x="8710047" y="1134766"/>
            <a:ext cx="247972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3CB2752-3012-436E-B82D-6F09C375C259}"/>
              </a:ext>
            </a:extLst>
          </p:cNvPr>
          <p:cNvCxnSpPr>
            <a:cxnSpLocks/>
          </p:cNvCxnSpPr>
          <p:nvPr/>
        </p:nvCxnSpPr>
        <p:spPr>
          <a:xfrm>
            <a:off x="2814297" y="1702325"/>
            <a:ext cx="52603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D2F432-8EE4-4180-878E-C01F80C81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41"/>
          <a:stretch/>
        </p:blipFill>
        <p:spPr>
          <a:xfrm>
            <a:off x="278969" y="2631067"/>
            <a:ext cx="2767064" cy="2212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8410E-148B-4ADB-BE28-83790F581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47"/>
          <a:stretch/>
        </p:blipFill>
        <p:spPr>
          <a:xfrm>
            <a:off x="3333599" y="2672679"/>
            <a:ext cx="2552020" cy="2212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F92E0-5932-4205-BD0A-ECE4E43EFF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348"/>
          <a:stretch/>
        </p:blipFill>
        <p:spPr>
          <a:xfrm>
            <a:off x="6280559" y="2672679"/>
            <a:ext cx="2571750" cy="22124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3C091C-406A-48A0-B379-6595058C4E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555"/>
          <a:stretch/>
        </p:blipFill>
        <p:spPr>
          <a:xfrm>
            <a:off x="9279880" y="2672679"/>
            <a:ext cx="2409825" cy="22491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4CDD63-2C3C-4589-9D36-5489162FFA68}"/>
              </a:ext>
            </a:extLst>
          </p:cNvPr>
          <p:cNvSpPr txBox="1"/>
          <p:nvPr/>
        </p:nvSpPr>
        <p:spPr>
          <a:xfrm>
            <a:off x="164086" y="4927419"/>
            <a:ext cx="265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Đêm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rằm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Giêng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các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tròn</a:t>
            </a:r>
            <a:r>
              <a:rPr lang="en-US" i="1" dirty="0">
                <a:solidFill>
                  <a:schemeClr val="bg1"/>
                </a:solidFill>
              </a:rPr>
              <a:t> 15 </a:t>
            </a:r>
            <a:r>
              <a:rPr lang="en-US" i="1" dirty="0" err="1">
                <a:solidFill>
                  <a:schemeClr val="bg1"/>
                </a:solidFill>
              </a:rPr>
              <a:t>tuổi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đến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hồ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cầu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phúc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78C3D0-54AD-4D89-A386-A35CDDD04EF6}"/>
              </a:ext>
            </a:extLst>
          </p:cNvPr>
          <p:cNvSpPr txBox="1"/>
          <p:nvPr/>
        </p:nvSpPr>
        <p:spPr>
          <a:xfrm>
            <a:off x="3235408" y="4908529"/>
            <a:ext cx="265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Chị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là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một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mù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cũng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đến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hồ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FF8B4-A818-4C81-B6F8-E595B7037C34}"/>
              </a:ext>
            </a:extLst>
          </p:cNvPr>
          <p:cNvSpPr txBox="1"/>
          <p:nvPr/>
        </p:nvSpPr>
        <p:spPr>
          <a:xfrm>
            <a:off x="6280559" y="4908529"/>
            <a:ext cx="265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Nghe </a:t>
            </a:r>
            <a:r>
              <a:rPr lang="en-US" i="1" dirty="0" err="1">
                <a:solidFill>
                  <a:schemeClr val="bg1"/>
                </a:solidFill>
              </a:rPr>
              <a:t>chị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khẩn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cầu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tôi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nhiên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quá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4E897B-DC73-4B46-8F00-A6C92340FF5B}"/>
              </a:ext>
            </a:extLst>
          </p:cNvPr>
          <p:cNvSpPr txBox="1"/>
          <p:nvPr/>
        </p:nvSpPr>
        <p:spPr>
          <a:xfrm>
            <a:off x="9279880" y="4941033"/>
            <a:ext cx="297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Chị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ơi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em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hiểu</a:t>
            </a:r>
            <a:r>
              <a:rPr lang="en-US" i="1" dirty="0">
                <a:solidFill>
                  <a:schemeClr val="bg1"/>
                </a:solidFill>
              </a:rPr>
              <a:t> ra </a:t>
            </a:r>
            <a:r>
              <a:rPr lang="en-US" i="1" dirty="0" err="1">
                <a:solidFill>
                  <a:schemeClr val="bg1"/>
                </a:solidFill>
              </a:rPr>
              <a:t>rồi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7AC86DB-13E6-4EB8-9EE2-AF495D4CC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41"/>
          <a:stretch/>
        </p:blipFill>
        <p:spPr>
          <a:xfrm>
            <a:off x="278969" y="2622001"/>
            <a:ext cx="2767064" cy="22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id="{C10F2E3F-A9D5-48A9-B04D-8338AB52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312" y="5057821"/>
            <a:ext cx="5036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i="1" dirty="0" err="1">
                <a:solidFill>
                  <a:schemeClr val="bg1"/>
                </a:solidFill>
              </a:rPr>
              <a:t>Đêm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rằm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tháng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Giêng</a:t>
            </a:r>
            <a:r>
              <a:rPr lang="en-US" sz="3200" i="1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các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cô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gái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tròn</a:t>
            </a:r>
            <a:r>
              <a:rPr lang="en-US" sz="3200" i="1" dirty="0">
                <a:solidFill>
                  <a:schemeClr val="bg1"/>
                </a:solidFill>
              </a:rPr>
              <a:t> 15 </a:t>
            </a:r>
            <a:r>
              <a:rPr lang="en-US" sz="3200" i="1" dirty="0" err="1">
                <a:solidFill>
                  <a:schemeClr val="bg1"/>
                </a:solidFill>
              </a:rPr>
              <a:t>tuổi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đến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bên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hồ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cầu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phúc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  <a:endParaRPr lang="vi-VN" sz="3200" i="1" dirty="0">
              <a:solidFill>
                <a:schemeClr val="bg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964A68-747B-4EDF-AD0E-B2F13ABB7A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541"/>
          <a:stretch/>
        </p:blipFill>
        <p:spPr>
          <a:xfrm>
            <a:off x="6224395" y="400807"/>
            <a:ext cx="5730751" cy="4582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B50E9F-5241-45D4-92B5-CC3EA0BAFB9E}"/>
              </a:ext>
            </a:extLst>
          </p:cNvPr>
          <p:cNvSpPr/>
          <p:nvPr/>
        </p:nvSpPr>
        <p:spPr>
          <a:xfrm>
            <a:off x="542448" y="400807"/>
            <a:ext cx="5331417" cy="622667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9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id="{C10F2E3F-A9D5-48A9-B04D-8338AB52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32" y="5222401"/>
            <a:ext cx="5036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err="1">
                <a:solidFill>
                  <a:schemeClr val="bg1"/>
                </a:solidFill>
              </a:rPr>
              <a:t>Chị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Ngàn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là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một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cô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gái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mù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cũng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đến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hồ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D1663-E63D-4274-9EAB-B65335543E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47"/>
          <a:stretch/>
        </p:blipFill>
        <p:spPr>
          <a:xfrm>
            <a:off x="246822" y="480882"/>
            <a:ext cx="5331543" cy="462209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7CB910-9D0B-45E2-B2E3-9BEEC21ABDF6}"/>
              </a:ext>
            </a:extLst>
          </p:cNvPr>
          <p:cNvSpPr/>
          <p:nvPr/>
        </p:nvSpPr>
        <p:spPr>
          <a:xfrm>
            <a:off x="6372559" y="480882"/>
            <a:ext cx="5331417" cy="604390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cs typeface="Arial" panose="020B0604020202020204" pitchFamily="34" charset="0"/>
              </a:rPr>
              <a:t>Chị Ngàn trạc tuổi như chị tôi. Chị bị mù từ nhỏ nhưng đẹp người đẹp nết. 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cs typeface="Arial" panose="020B0604020202020204" pitchFamily="34" charset="0"/>
              </a:rPr>
              <a:t>Thương chị, tôi đến bên, dắt chị đi.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5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49" y="2567860"/>
            <a:ext cx="2975741" cy="458207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5E35323-F924-4FC5-9CCF-B60E88EF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6FB05CF8-DBD7-4AA1-866A-28C874E28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4" y="2630375"/>
            <a:ext cx="2975741" cy="458207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E4B775A-6447-45E5-91C4-D14356BF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066" y="5383687"/>
            <a:ext cx="5036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>
                <a:solidFill>
                  <a:schemeClr val="bg1"/>
                </a:solidFill>
              </a:rPr>
              <a:t>Nghe </a:t>
            </a:r>
            <a:r>
              <a:rPr lang="en-US" sz="3200" i="1" dirty="0" err="1">
                <a:solidFill>
                  <a:schemeClr val="bg1"/>
                </a:solidFill>
              </a:rPr>
              <a:t>chị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Ngàn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khẩn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cầu</a:t>
            </a:r>
            <a:r>
              <a:rPr lang="en-US" sz="3200" i="1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tôi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ngạc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nhiên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quá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215EB-1E13-4FF8-B969-4D3F1361CD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48"/>
          <a:stretch/>
        </p:blipFill>
        <p:spPr>
          <a:xfrm>
            <a:off x="6333330" y="316421"/>
            <a:ext cx="5522423" cy="475084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62A3FB-7CD0-4A68-987B-665A8466616B}"/>
              </a:ext>
            </a:extLst>
          </p:cNvPr>
          <p:cNvSpPr/>
          <p:nvPr/>
        </p:nvSpPr>
        <p:spPr>
          <a:xfrm>
            <a:off x="500957" y="316421"/>
            <a:ext cx="5331417" cy="604390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74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AB85D-490F-45D7-952A-91FB5FB054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555"/>
          <a:stretch/>
        </p:blipFill>
        <p:spPr>
          <a:xfrm>
            <a:off x="512730" y="442655"/>
            <a:ext cx="4973670" cy="4642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EC1FC-57A2-4C16-8966-07F9D8C5EC22}"/>
              </a:ext>
            </a:extLst>
          </p:cNvPr>
          <p:cNvSpPr txBox="1"/>
          <p:nvPr/>
        </p:nvSpPr>
        <p:spPr>
          <a:xfrm>
            <a:off x="512730" y="5386617"/>
            <a:ext cx="522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AAB00E-EC9A-4662-81B9-2914F318C285}"/>
              </a:ext>
            </a:extLst>
          </p:cNvPr>
          <p:cNvSpPr/>
          <p:nvPr/>
        </p:nvSpPr>
        <p:spPr>
          <a:xfrm>
            <a:off x="5999130" y="407048"/>
            <a:ext cx="5331417" cy="604390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6227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6" y="2691844"/>
            <a:ext cx="2975741" cy="45820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E1CB255-A808-48BB-BD89-509AD07C0E5D}"/>
              </a:ext>
            </a:extLst>
          </p:cNvPr>
          <p:cNvSpPr/>
          <p:nvPr/>
        </p:nvSpPr>
        <p:spPr>
          <a:xfrm>
            <a:off x="6677349" y="1392833"/>
            <a:ext cx="4919488" cy="1200329"/>
          </a:xfrm>
          <a:custGeom>
            <a:avLst/>
            <a:gdLst>
              <a:gd name="connsiteX0" fmla="*/ 0 w 4919488"/>
              <a:gd name="connsiteY0" fmla="*/ 0 h 1200329"/>
              <a:gd name="connsiteX1" fmla="*/ 595805 w 4919488"/>
              <a:gd name="connsiteY1" fmla="*/ 0 h 1200329"/>
              <a:gd name="connsiteX2" fmla="*/ 1093220 w 4919488"/>
              <a:gd name="connsiteY2" fmla="*/ 0 h 1200329"/>
              <a:gd name="connsiteX3" fmla="*/ 1689024 w 4919488"/>
              <a:gd name="connsiteY3" fmla="*/ 0 h 1200329"/>
              <a:gd name="connsiteX4" fmla="*/ 2235634 w 4919488"/>
              <a:gd name="connsiteY4" fmla="*/ 0 h 1200329"/>
              <a:gd name="connsiteX5" fmla="*/ 2880634 w 4919488"/>
              <a:gd name="connsiteY5" fmla="*/ 0 h 1200329"/>
              <a:gd name="connsiteX6" fmla="*/ 3427243 w 4919488"/>
              <a:gd name="connsiteY6" fmla="*/ 0 h 1200329"/>
              <a:gd name="connsiteX7" fmla="*/ 4072243 w 4919488"/>
              <a:gd name="connsiteY7" fmla="*/ 0 h 1200329"/>
              <a:gd name="connsiteX8" fmla="*/ 4919488 w 4919488"/>
              <a:gd name="connsiteY8" fmla="*/ 0 h 1200329"/>
              <a:gd name="connsiteX9" fmla="*/ 4919488 w 4919488"/>
              <a:gd name="connsiteY9" fmla="*/ 388106 h 1200329"/>
              <a:gd name="connsiteX10" fmla="*/ 4919488 w 4919488"/>
              <a:gd name="connsiteY10" fmla="*/ 788216 h 1200329"/>
              <a:gd name="connsiteX11" fmla="*/ 4919488 w 4919488"/>
              <a:gd name="connsiteY11" fmla="*/ 1200329 h 1200329"/>
              <a:gd name="connsiteX12" fmla="*/ 4471268 w 4919488"/>
              <a:gd name="connsiteY12" fmla="*/ 1200329 h 1200329"/>
              <a:gd name="connsiteX13" fmla="*/ 3826268 w 4919488"/>
              <a:gd name="connsiteY13" fmla="*/ 1200329 h 1200329"/>
              <a:gd name="connsiteX14" fmla="*/ 3427243 w 4919488"/>
              <a:gd name="connsiteY14" fmla="*/ 1200329 h 1200329"/>
              <a:gd name="connsiteX15" fmla="*/ 2782244 w 4919488"/>
              <a:gd name="connsiteY15" fmla="*/ 1200329 h 1200329"/>
              <a:gd name="connsiteX16" fmla="*/ 2334024 w 4919488"/>
              <a:gd name="connsiteY16" fmla="*/ 1200329 h 1200329"/>
              <a:gd name="connsiteX17" fmla="*/ 1934999 w 4919488"/>
              <a:gd name="connsiteY17" fmla="*/ 1200329 h 1200329"/>
              <a:gd name="connsiteX18" fmla="*/ 1437584 w 4919488"/>
              <a:gd name="connsiteY18" fmla="*/ 1200329 h 1200329"/>
              <a:gd name="connsiteX19" fmla="*/ 989364 w 4919488"/>
              <a:gd name="connsiteY19" fmla="*/ 1200329 h 1200329"/>
              <a:gd name="connsiteX20" fmla="*/ 0 w 4919488"/>
              <a:gd name="connsiteY20" fmla="*/ 1200329 h 1200329"/>
              <a:gd name="connsiteX21" fmla="*/ 0 w 4919488"/>
              <a:gd name="connsiteY21" fmla="*/ 788216 h 1200329"/>
              <a:gd name="connsiteX22" fmla="*/ 0 w 4919488"/>
              <a:gd name="connsiteY22" fmla="*/ 376103 h 1200329"/>
              <a:gd name="connsiteX23" fmla="*/ 0 w 4919488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9488" h="1200329" fill="none" extrusionOk="0">
                <a:moveTo>
                  <a:pt x="0" y="0"/>
                </a:moveTo>
                <a:cubicBezTo>
                  <a:pt x="217617" y="-21707"/>
                  <a:pt x="388870" y="1749"/>
                  <a:pt x="595805" y="0"/>
                </a:cubicBezTo>
                <a:cubicBezTo>
                  <a:pt x="802740" y="-1749"/>
                  <a:pt x="939837" y="11063"/>
                  <a:pt x="1093220" y="0"/>
                </a:cubicBezTo>
                <a:cubicBezTo>
                  <a:pt x="1246604" y="-11063"/>
                  <a:pt x="1515928" y="35281"/>
                  <a:pt x="1689024" y="0"/>
                </a:cubicBezTo>
                <a:cubicBezTo>
                  <a:pt x="1862120" y="-35281"/>
                  <a:pt x="2098350" y="50522"/>
                  <a:pt x="2235634" y="0"/>
                </a:cubicBezTo>
                <a:cubicBezTo>
                  <a:pt x="2372918" y="-50522"/>
                  <a:pt x="2580955" y="51750"/>
                  <a:pt x="2880634" y="0"/>
                </a:cubicBezTo>
                <a:cubicBezTo>
                  <a:pt x="3180313" y="-51750"/>
                  <a:pt x="3206375" y="25995"/>
                  <a:pt x="3427243" y="0"/>
                </a:cubicBezTo>
                <a:cubicBezTo>
                  <a:pt x="3648111" y="-25995"/>
                  <a:pt x="3797189" y="73453"/>
                  <a:pt x="4072243" y="0"/>
                </a:cubicBezTo>
                <a:cubicBezTo>
                  <a:pt x="4347297" y="-73453"/>
                  <a:pt x="4572141" y="72976"/>
                  <a:pt x="4919488" y="0"/>
                </a:cubicBezTo>
                <a:cubicBezTo>
                  <a:pt x="4948921" y="174180"/>
                  <a:pt x="4899668" y="242272"/>
                  <a:pt x="4919488" y="388106"/>
                </a:cubicBezTo>
                <a:cubicBezTo>
                  <a:pt x="4939308" y="533940"/>
                  <a:pt x="4902750" y="614800"/>
                  <a:pt x="4919488" y="788216"/>
                </a:cubicBezTo>
                <a:cubicBezTo>
                  <a:pt x="4936226" y="961632"/>
                  <a:pt x="4899074" y="1040358"/>
                  <a:pt x="4919488" y="1200329"/>
                </a:cubicBezTo>
                <a:cubicBezTo>
                  <a:pt x="4743994" y="1238316"/>
                  <a:pt x="4673598" y="1189413"/>
                  <a:pt x="4471268" y="1200329"/>
                </a:cubicBezTo>
                <a:cubicBezTo>
                  <a:pt x="4268938" y="1211245"/>
                  <a:pt x="4099518" y="1138838"/>
                  <a:pt x="3826268" y="1200329"/>
                </a:cubicBezTo>
                <a:cubicBezTo>
                  <a:pt x="3553018" y="1261820"/>
                  <a:pt x="3547067" y="1182015"/>
                  <a:pt x="3427243" y="1200329"/>
                </a:cubicBezTo>
                <a:cubicBezTo>
                  <a:pt x="3307420" y="1218643"/>
                  <a:pt x="2988310" y="1135645"/>
                  <a:pt x="2782244" y="1200329"/>
                </a:cubicBezTo>
                <a:cubicBezTo>
                  <a:pt x="2576178" y="1265013"/>
                  <a:pt x="2546037" y="1175664"/>
                  <a:pt x="2334024" y="1200329"/>
                </a:cubicBezTo>
                <a:cubicBezTo>
                  <a:pt x="2122011" y="1224994"/>
                  <a:pt x="2092057" y="1162825"/>
                  <a:pt x="1934999" y="1200329"/>
                </a:cubicBezTo>
                <a:cubicBezTo>
                  <a:pt x="1777941" y="1237833"/>
                  <a:pt x="1642024" y="1171543"/>
                  <a:pt x="1437584" y="1200329"/>
                </a:cubicBezTo>
                <a:cubicBezTo>
                  <a:pt x="1233145" y="1229115"/>
                  <a:pt x="1104299" y="1156525"/>
                  <a:pt x="989364" y="1200329"/>
                </a:cubicBezTo>
                <a:cubicBezTo>
                  <a:pt x="874429" y="1244133"/>
                  <a:pt x="375256" y="1160877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4919488" h="1200329" stroke="0" extrusionOk="0">
                <a:moveTo>
                  <a:pt x="0" y="0"/>
                </a:moveTo>
                <a:cubicBezTo>
                  <a:pt x="189904" y="-47862"/>
                  <a:pt x="298436" y="56847"/>
                  <a:pt x="497415" y="0"/>
                </a:cubicBezTo>
                <a:cubicBezTo>
                  <a:pt x="696394" y="-56847"/>
                  <a:pt x="872278" y="4180"/>
                  <a:pt x="994830" y="0"/>
                </a:cubicBezTo>
                <a:cubicBezTo>
                  <a:pt x="1117382" y="-4180"/>
                  <a:pt x="1410568" y="11093"/>
                  <a:pt x="1590634" y="0"/>
                </a:cubicBezTo>
                <a:cubicBezTo>
                  <a:pt x="1770700" y="-11093"/>
                  <a:pt x="1987823" y="14163"/>
                  <a:pt x="2088049" y="0"/>
                </a:cubicBezTo>
                <a:cubicBezTo>
                  <a:pt x="2188276" y="-14163"/>
                  <a:pt x="2538453" y="55208"/>
                  <a:pt x="2683854" y="0"/>
                </a:cubicBezTo>
                <a:cubicBezTo>
                  <a:pt x="2829255" y="-55208"/>
                  <a:pt x="2960436" y="15786"/>
                  <a:pt x="3082879" y="0"/>
                </a:cubicBezTo>
                <a:cubicBezTo>
                  <a:pt x="3205323" y="-15786"/>
                  <a:pt x="3463215" y="41887"/>
                  <a:pt x="3580294" y="0"/>
                </a:cubicBezTo>
                <a:cubicBezTo>
                  <a:pt x="3697373" y="-41887"/>
                  <a:pt x="3912606" y="29926"/>
                  <a:pt x="4028514" y="0"/>
                </a:cubicBezTo>
                <a:cubicBezTo>
                  <a:pt x="4144422" y="-29926"/>
                  <a:pt x="4645553" y="16375"/>
                  <a:pt x="4919488" y="0"/>
                </a:cubicBezTo>
                <a:cubicBezTo>
                  <a:pt x="4920551" y="86664"/>
                  <a:pt x="4893303" y="232375"/>
                  <a:pt x="4919488" y="376103"/>
                </a:cubicBezTo>
                <a:cubicBezTo>
                  <a:pt x="4945673" y="519831"/>
                  <a:pt x="4878137" y="569370"/>
                  <a:pt x="4919488" y="752206"/>
                </a:cubicBezTo>
                <a:cubicBezTo>
                  <a:pt x="4960839" y="935042"/>
                  <a:pt x="4886972" y="1049199"/>
                  <a:pt x="4919488" y="1200329"/>
                </a:cubicBezTo>
                <a:cubicBezTo>
                  <a:pt x="4741083" y="1251859"/>
                  <a:pt x="4633614" y="1182351"/>
                  <a:pt x="4422073" y="1200329"/>
                </a:cubicBezTo>
                <a:cubicBezTo>
                  <a:pt x="4210532" y="1218307"/>
                  <a:pt x="3975723" y="1176534"/>
                  <a:pt x="3777074" y="1200329"/>
                </a:cubicBezTo>
                <a:cubicBezTo>
                  <a:pt x="3578425" y="1224124"/>
                  <a:pt x="3511998" y="1156735"/>
                  <a:pt x="3328854" y="1200329"/>
                </a:cubicBezTo>
                <a:cubicBezTo>
                  <a:pt x="3145710" y="1243923"/>
                  <a:pt x="3096928" y="1178988"/>
                  <a:pt x="2880634" y="1200329"/>
                </a:cubicBezTo>
                <a:cubicBezTo>
                  <a:pt x="2664340" y="1221670"/>
                  <a:pt x="2513133" y="1180068"/>
                  <a:pt x="2235634" y="1200329"/>
                </a:cubicBezTo>
                <a:cubicBezTo>
                  <a:pt x="1958135" y="1220590"/>
                  <a:pt x="1798931" y="1129788"/>
                  <a:pt x="1590634" y="1200329"/>
                </a:cubicBezTo>
                <a:cubicBezTo>
                  <a:pt x="1382337" y="1270870"/>
                  <a:pt x="1165729" y="1180080"/>
                  <a:pt x="945635" y="1200329"/>
                </a:cubicBezTo>
                <a:cubicBezTo>
                  <a:pt x="725541" y="1220578"/>
                  <a:pt x="705612" y="1153367"/>
                  <a:pt x="497415" y="1200329"/>
                </a:cubicBezTo>
                <a:cubicBezTo>
                  <a:pt x="289218" y="1247291"/>
                  <a:pt x="131046" y="1158670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 ngoại tác giả có phong tục gì?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C10F2E3F-A9D5-48A9-B04D-8338AB52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3" y="4982881"/>
            <a:ext cx="5036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i="1" dirty="0" err="1">
                <a:solidFill>
                  <a:schemeClr val="bg1"/>
                </a:solidFill>
              </a:rPr>
              <a:t>Đêm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rằm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tháng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Giêng</a:t>
            </a:r>
            <a:r>
              <a:rPr lang="en-US" sz="3200" i="1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các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cô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gái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tròn</a:t>
            </a:r>
            <a:r>
              <a:rPr lang="en-US" sz="3200" i="1" dirty="0">
                <a:solidFill>
                  <a:schemeClr val="bg1"/>
                </a:solidFill>
              </a:rPr>
              <a:t> 15 </a:t>
            </a:r>
            <a:r>
              <a:rPr lang="en-US" sz="3200" i="1" dirty="0" err="1">
                <a:solidFill>
                  <a:schemeClr val="bg1"/>
                </a:solidFill>
              </a:rPr>
              <a:t>tuổi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đến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bên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hồ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cầu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phúc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  <a:endParaRPr lang="vi-VN" sz="3200" i="1" dirty="0">
              <a:solidFill>
                <a:schemeClr val="bg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964A68-747B-4EDF-AD0E-B2F13ABB7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41"/>
          <a:stretch/>
        </p:blipFill>
        <p:spPr>
          <a:xfrm>
            <a:off x="351435" y="289712"/>
            <a:ext cx="5730751" cy="45820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FEE2609-BF29-40AA-9AE9-86EA26FE538C}"/>
              </a:ext>
            </a:extLst>
          </p:cNvPr>
          <p:cNvSpPr/>
          <p:nvPr/>
        </p:nvSpPr>
        <p:spPr>
          <a:xfrm>
            <a:off x="6695570" y="2925087"/>
            <a:ext cx="4919488" cy="1200329"/>
          </a:xfrm>
          <a:custGeom>
            <a:avLst/>
            <a:gdLst>
              <a:gd name="connsiteX0" fmla="*/ 0 w 4919488"/>
              <a:gd name="connsiteY0" fmla="*/ 0 h 1200329"/>
              <a:gd name="connsiteX1" fmla="*/ 595805 w 4919488"/>
              <a:gd name="connsiteY1" fmla="*/ 0 h 1200329"/>
              <a:gd name="connsiteX2" fmla="*/ 1093220 w 4919488"/>
              <a:gd name="connsiteY2" fmla="*/ 0 h 1200329"/>
              <a:gd name="connsiteX3" fmla="*/ 1689024 w 4919488"/>
              <a:gd name="connsiteY3" fmla="*/ 0 h 1200329"/>
              <a:gd name="connsiteX4" fmla="*/ 2235634 w 4919488"/>
              <a:gd name="connsiteY4" fmla="*/ 0 h 1200329"/>
              <a:gd name="connsiteX5" fmla="*/ 2880634 w 4919488"/>
              <a:gd name="connsiteY5" fmla="*/ 0 h 1200329"/>
              <a:gd name="connsiteX6" fmla="*/ 3427243 w 4919488"/>
              <a:gd name="connsiteY6" fmla="*/ 0 h 1200329"/>
              <a:gd name="connsiteX7" fmla="*/ 4072243 w 4919488"/>
              <a:gd name="connsiteY7" fmla="*/ 0 h 1200329"/>
              <a:gd name="connsiteX8" fmla="*/ 4919488 w 4919488"/>
              <a:gd name="connsiteY8" fmla="*/ 0 h 1200329"/>
              <a:gd name="connsiteX9" fmla="*/ 4919488 w 4919488"/>
              <a:gd name="connsiteY9" fmla="*/ 388106 h 1200329"/>
              <a:gd name="connsiteX10" fmla="*/ 4919488 w 4919488"/>
              <a:gd name="connsiteY10" fmla="*/ 788216 h 1200329"/>
              <a:gd name="connsiteX11" fmla="*/ 4919488 w 4919488"/>
              <a:gd name="connsiteY11" fmla="*/ 1200329 h 1200329"/>
              <a:gd name="connsiteX12" fmla="*/ 4471268 w 4919488"/>
              <a:gd name="connsiteY12" fmla="*/ 1200329 h 1200329"/>
              <a:gd name="connsiteX13" fmla="*/ 3826268 w 4919488"/>
              <a:gd name="connsiteY13" fmla="*/ 1200329 h 1200329"/>
              <a:gd name="connsiteX14" fmla="*/ 3427243 w 4919488"/>
              <a:gd name="connsiteY14" fmla="*/ 1200329 h 1200329"/>
              <a:gd name="connsiteX15" fmla="*/ 2782244 w 4919488"/>
              <a:gd name="connsiteY15" fmla="*/ 1200329 h 1200329"/>
              <a:gd name="connsiteX16" fmla="*/ 2334024 w 4919488"/>
              <a:gd name="connsiteY16" fmla="*/ 1200329 h 1200329"/>
              <a:gd name="connsiteX17" fmla="*/ 1934999 w 4919488"/>
              <a:gd name="connsiteY17" fmla="*/ 1200329 h 1200329"/>
              <a:gd name="connsiteX18" fmla="*/ 1437584 w 4919488"/>
              <a:gd name="connsiteY18" fmla="*/ 1200329 h 1200329"/>
              <a:gd name="connsiteX19" fmla="*/ 989364 w 4919488"/>
              <a:gd name="connsiteY19" fmla="*/ 1200329 h 1200329"/>
              <a:gd name="connsiteX20" fmla="*/ 0 w 4919488"/>
              <a:gd name="connsiteY20" fmla="*/ 1200329 h 1200329"/>
              <a:gd name="connsiteX21" fmla="*/ 0 w 4919488"/>
              <a:gd name="connsiteY21" fmla="*/ 788216 h 1200329"/>
              <a:gd name="connsiteX22" fmla="*/ 0 w 4919488"/>
              <a:gd name="connsiteY22" fmla="*/ 376103 h 1200329"/>
              <a:gd name="connsiteX23" fmla="*/ 0 w 4919488"/>
              <a:gd name="connsiteY23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9488" h="1200329" fill="none" extrusionOk="0">
                <a:moveTo>
                  <a:pt x="0" y="0"/>
                </a:moveTo>
                <a:cubicBezTo>
                  <a:pt x="217617" y="-21707"/>
                  <a:pt x="388870" y="1749"/>
                  <a:pt x="595805" y="0"/>
                </a:cubicBezTo>
                <a:cubicBezTo>
                  <a:pt x="802740" y="-1749"/>
                  <a:pt x="939837" y="11063"/>
                  <a:pt x="1093220" y="0"/>
                </a:cubicBezTo>
                <a:cubicBezTo>
                  <a:pt x="1246604" y="-11063"/>
                  <a:pt x="1515928" y="35281"/>
                  <a:pt x="1689024" y="0"/>
                </a:cubicBezTo>
                <a:cubicBezTo>
                  <a:pt x="1862120" y="-35281"/>
                  <a:pt x="2098350" y="50522"/>
                  <a:pt x="2235634" y="0"/>
                </a:cubicBezTo>
                <a:cubicBezTo>
                  <a:pt x="2372918" y="-50522"/>
                  <a:pt x="2580955" y="51750"/>
                  <a:pt x="2880634" y="0"/>
                </a:cubicBezTo>
                <a:cubicBezTo>
                  <a:pt x="3180313" y="-51750"/>
                  <a:pt x="3206375" y="25995"/>
                  <a:pt x="3427243" y="0"/>
                </a:cubicBezTo>
                <a:cubicBezTo>
                  <a:pt x="3648111" y="-25995"/>
                  <a:pt x="3797189" y="73453"/>
                  <a:pt x="4072243" y="0"/>
                </a:cubicBezTo>
                <a:cubicBezTo>
                  <a:pt x="4347297" y="-73453"/>
                  <a:pt x="4572141" y="72976"/>
                  <a:pt x="4919488" y="0"/>
                </a:cubicBezTo>
                <a:cubicBezTo>
                  <a:pt x="4948921" y="174180"/>
                  <a:pt x="4899668" y="242272"/>
                  <a:pt x="4919488" y="388106"/>
                </a:cubicBezTo>
                <a:cubicBezTo>
                  <a:pt x="4939308" y="533940"/>
                  <a:pt x="4902750" y="614800"/>
                  <a:pt x="4919488" y="788216"/>
                </a:cubicBezTo>
                <a:cubicBezTo>
                  <a:pt x="4936226" y="961632"/>
                  <a:pt x="4899074" y="1040358"/>
                  <a:pt x="4919488" y="1200329"/>
                </a:cubicBezTo>
                <a:cubicBezTo>
                  <a:pt x="4743994" y="1238316"/>
                  <a:pt x="4673598" y="1189413"/>
                  <a:pt x="4471268" y="1200329"/>
                </a:cubicBezTo>
                <a:cubicBezTo>
                  <a:pt x="4268938" y="1211245"/>
                  <a:pt x="4099518" y="1138838"/>
                  <a:pt x="3826268" y="1200329"/>
                </a:cubicBezTo>
                <a:cubicBezTo>
                  <a:pt x="3553018" y="1261820"/>
                  <a:pt x="3547067" y="1182015"/>
                  <a:pt x="3427243" y="1200329"/>
                </a:cubicBezTo>
                <a:cubicBezTo>
                  <a:pt x="3307420" y="1218643"/>
                  <a:pt x="2988310" y="1135645"/>
                  <a:pt x="2782244" y="1200329"/>
                </a:cubicBezTo>
                <a:cubicBezTo>
                  <a:pt x="2576178" y="1265013"/>
                  <a:pt x="2546037" y="1175664"/>
                  <a:pt x="2334024" y="1200329"/>
                </a:cubicBezTo>
                <a:cubicBezTo>
                  <a:pt x="2122011" y="1224994"/>
                  <a:pt x="2092057" y="1162825"/>
                  <a:pt x="1934999" y="1200329"/>
                </a:cubicBezTo>
                <a:cubicBezTo>
                  <a:pt x="1777941" y="1237833"/>
                  <a:pt x="1642024" y="1171543"/>
                  <a:pt x="1437584" y="1200329"/>
                </a:cubicBezTo>
                <a:cubicBezTo>
                  <a:pt x="1233145" y="1229115"/>
                  <a:pt x="1104299" y="1156525"/>
                  <a:pt x="989364" y="1200329"/>
                </a:cubicBezTo>
                <a:cubicBezTo>
                  <a:pt x="874429" y="1244133"/>
                  <a:pt x="375256" y="1160877"/>
                  <a:pt x="0" y="1200329"/>
                </a:cubicBezTo>
                <a:cubicBezTo>
                  <a:pt x="-17724" y="1047555"/>
                  <a:pt x="8354" y="872016"/>
                  <a:pt x="0" y="788216"/>
                </a:cubicBezTo>
                <a:cubicBezTo>
                  <a:pt x="-8354" y="704416"/>
                  <a:pt x="764" y="550558"/>
                  <a:pt x="0" y="376103"/>
                </a:cubicBezTo>
                <a:cubicBezTo>
                  <a:pt x="-764" y="201648"/>
                  <a:pt x="36520" y="154641"/>
                  <a:pt x="0" y="0"/>
                </a:cubicBezTo>
                <a:close/>
              </a:path>
              <a:path w="4919488" h="1200329" stroke="0" extrusionOk="0">
                <a:moveTo>
                  <a:pt x="0" y="0"/>
                </a:moveTo>
                <a:cubicBezTo>
                  <a:pt x="189904" y="-47862"/>
                  <a:pt x="298436" y="56847"/>
                  <a:pt x="497415" y="0"/>
                </a:cubicBezTo>
                <a:cubicBezTo>
                  <a:pt x="696394" y="-56847"/>
                  <a:pt x="872278" y="4180"/>
                  <a:pt x="994830" y="0"/>
                </a:cubicBezTo>
                <a:cubicBezTo>
                  <a:pt x="1117382" y="-4180"/>
                  <a:pt x="1410568" y="11093"/>
                  <a:pt x="1590634" y="0"/>
                </a:cubicBezTo>
                <a:cubicBezTo>
                  <a:pt x="1770700" y="-11093"/>
                  <a:pt x="1987823" y="14163"/>
                  <a:pt x="2088049" y="0"/>
                </a:cubicBezTo>
                <a:cubicBezTo>
                  <a:pt x="2188276" y="-14163"/>
                  <a:pt x="2538453" y="55208"/>
                  <a:pt x="2683854" y="0"/>
                </a:cubicBezTo>
                <a:cubicBezTo>
                  <a:pt x="2829255" y="-55208"/>
                  <a:pt x="2960436" y="15786"/>
                  <a:pt x="3082879" y="0"/>
                </a:cubicBezTo>
                <a:cubicBezTo>
                  <a:pt x="3205323" y="-15786"/>
                  <a:pt x="3463215" y="41887"/>
                  <a:pt x="3580294" y="0"/>
                </a:cubicBezTo>
                <a:cubicBezTo>
                  <a:pt x="3697373" y="-41887"/>
                  <a:pt x="3912606" y="29926"/>
                  <a:pt x="4028514" y="0"/>
                </a:cubicBezTo>
                <a:cubicBezTo>
                  <a:pt x="4144422" y="-29926"/>
                  <a:pt x="4645553" y="16375"/>
                  <a:pt x="4919488" y="0"/>
                </a:cubicBezTo>
                <a:cubicBezTo>
                  <a:pt x="4920551" y="86664"/>
                  <a:pt x="4893303" y="232375"/>
                  <a:pt x="4919488" y="376103"/>
                </a:cubicBezTo>
                <a:cubicBezTo>
                  <a:pt x="4945673" y="519831"/>
                  <a:pt x="4878137" y="569370"/>
                  <a:pt x="4919488" y="752206"/>
                </a:cubicBezTo>
                <a:cubicBezTo>
                  <a:pt x="4960839" y="935042"/>
                  <a:pt x="4886972" y="1049199"/>
                  <a:pt x="4919488" y="1200329"/>
                </a:cubicBezTo>
                <a:cubicBezTo>
                  <a:pt x="4741083" y="1251859"/>
                  <a:pt x="4633614" y="1182351"/>
                  <a:pt x="4422073" y="1200329"/>
                </a:cubicBezTo>
                <a:cubicBezTo>
                  <a:pt x="4210532" y="1218307"/>
                  <a:pt x="3975723" y="1176534"/>
                  <a:pt x="3777074" y="1200329"/>
                </a:cubicBezTo>
                <a:cubicBezTo>
                  <a:pt x="3578425" y="1224124"/>
                  <a:pt x="3511998" y="1156735"/>
                  <a:pt x="3328854" y="1200329"/>
                </a:cubicBezTo>
                <a:cubicBezTo>
                  <a:pt x="3145710" y="1243923"/>
                  <a:pt x="3096928" y="1178988"/>
                  <a:pt x="2880634" y="1200329"/>
                </a:cubicBezTo>
                <a:cubicBezTo>
                  <a:pt x="2664340" y="1221670"/>
                  <a:pt x="2513133" y="1180068"/>
                  <a:pt x="2235634" y="1200329"/>
                </a:cubicBezTo>
                <a:cubicBezTo>
                  <a:pt x="1958135" y="1220590"/>
                  <a:pt x="1798931" y="1129788"/>
                  <a:pt x="1590634" y="1200329"/>
                </a:cubicBezTo>
                <a:cubicBezTo>
                  <a:pt x="1382337" y="1270870"/>
                  <a:pt x="1165729" y="1180080"/>
                  <a:pt x="945635" y="1200329"/>
                </a:cubicBezTo>
                <a:cubicBezTo>
                  <a:pt x="725541" y="1220578"/>
                  <a:pt x="705612" y="1153367"/>
                  <a:pt x="497415" y="1200329"/>
                </a:cubicBezTo>
                <a:cubicBezTo>
                  <a:pt x="289218" y="1247291"/>
                  <a:pt x="131046" y="1158670"/>
                  <a:pt x="0" y="1200329"/>
                </a:cubicBezTo>
                <a:cubicBezTo>
                  <a:pt x="-36337" y="1040685"/>
                  <a:pt x="9590" y="970256"/>
                  <a:pt x="0" y="800219"/>
                </a:cubicBezTo>
                <a:cubicBezTo>
                  <a:pt x="-9590" y="630182"/>
                  <a:pt x="14587" y="508899"/>
                  <a:pt x="0" y="400110"/>
                </a:cubicBezTo>
                <a:cubicBezTo>
                  <a:pt x="-14587" y="291321"/>
                  <a:pt x="13689" y="10812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57188" indent="-357188"/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- Những lời nguyện ước đó có gì lạ?</a:t>
            </a:r>
          </a:p>
        </p:txBody>
      </p:sp>
    </p:spTree>
    <p:extLst>
      <p:ext uri="{BB962C8B-B14F-4D97-AF65-F5344CB8AC3E}">
        <p14:creationId xmlns:p14="http://schemas.microsoft.com/office/powerpoint/2010/main" val="840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2137</Words>
  <Application>Microsoft Office PowerPoint</Application>
  <PresentationFormat>Widescreen</PresentationFormat>
  <Paragraphs>95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宋体</vt:lpstr>
      <vt:lpstr>#9Slide03 AmpleSoft Bold</vt:lpstr>
      <vt:lpstr>Arial</vt:lpstr>
      <vt:lpstr>Calibri</vt:lpstr>
      <vt:lpstr>Calibri Light</vt:lpstr>
      <vt:lpstr>Office 主题</vt:lpstr>
      <vt:lpstr>TRƯỜNG TIỂU HỌC SÀI ĐỒNG Môn: 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52</cp:revision>
  <dcterms:created xsi:type="dcterms:W3CDTF">2018-07-27T02:46:41Z</dcterms:created>
  <dcterms:modified xsi:type="dcterms:W3CDTF">2022-10-20T09:08:58Z</dcterms:modified>
</cp:coreProperties>
</file>