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70" r:id="rId2"/>
    <p:sldMasterId id="2147483690" r:id="rId3"/>
  </p:sldMasterIdLst>
  <p:notesMasterIdLst>
    <p:notesMasterId r:id="rId11"/>
  </p:notesMasterIdLst>
  <p:sldIdLst>
    <p:sldId id="272" r:id="rId4"/>
    <p:sldId id="266" r:id="rId5"/>
    <p:sldId id="273" r:id="rId6"/>
    <p:sldId id="268" r:id="rId7"/>
    <p:sldId id="267" r:id="rId8"/>
    <p:sldId id="269" r:id="rId9"/>
    <p:sldId id="270" r:id="rId1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FC3"/>
    <a:srgbClr val="3D77A8"/>
    <a:srgbClr val="4A88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5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6C2CEE-81C5-4162-AB89-1F7D7A911E87}" type="datetimeFigureOut">
              <a:rPr lang="en-US" smtClean="0"/>
              <a:t>10/21/2022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E2F24C-5BD5-45EB-B5EE-2D61C0AC25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684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980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preserve="1" userDrawn="1">
  <p:cSld name="1_Section header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defTabSz="1219170">
              <a:buClr>
                <a:srgbClr val="000000"/>
              </a:buClr>
            </a:pPr>
            <a:fld id="{00000000-1234-1234-1234-123412341234}" type="slidenum">
              <a:rPr lang="en" sz="1867" kern="0" smtClean="0">
                <a:solidFill>
                  <a:srgbClr val="000000"/>
                </a:solidFill>
                <a:cs typeface="Arial"/>
                <a:sym typeface="Arial"/>
              </a:rPr>
              <a:pPr defTabSz="1219170">
                <a:buClr>
                  <a:srgbClr val="000000"/>
                </a:buClr>
              </a:pPr>
              <a:t>‹#›</a:t>
            </a:fld>
            <a:endParaRPr lang="en" sz="1867" kern="0">
              <a:solidFill>
                <a:srgbClr val="000000"/>
              </a:solidFill>
              <a:cs typeface="Arial"/>
              <a:sym typeface="Arial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3551830" y="-52986"/>
            <a:ext cx="8660257" cy="6926579"/>
          </a:xfrm>
          <a:custGeom>
            <a:avLst/>
            <a:gdLst/>
            <a:ahLst/>
            <a:cxnLst/>
            <a:rect l="l" t="t" r="r" b="b"/>
            <a:pathLst>
              <a:path w="8602905" h="6857999" extrusionOk="0">
                <a:moveTo>
                  <a:pt x="2646944" y="4643659"/>
                </a:moveTo>
                <a:cubicBezTo>
                  <a:pt x="5293889" y="4844563"/>
                  <a:pt x="6269259" y="1837203"/>
                  <a:pt x="5619019" y="292883"/>
                </a:cubicBezTo>
                <a:cubicBezTo>
                  <a:pt x="5578961" y="197760"/>
                  <a:pt x="5545857" y="99853"/>
                  <a:pt x="5519504" y="0"/>
                </a:cubicBezTo>
                <a:lnTo>
                  <a:pt x="8602905" y="0"/>
                </a:lnTo>
                <a:lnTo>
                  <a:pt x="8602905" y="6857999"/>
                </a:lnTo>
                <a:lnTo>
                  <a:pt x="91969" y="6857999"/>
                </a:lnTo>
                <a:cubicBezTo>
                  <a:pt x="91969" y="6857999"/>
                  <a:pt x="0" y="4442756"/>
                  <a:pt x="2646944" y="464365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23E994F-4FCF-4A9F-BB15-DF78F9F6B7A0}"/>
              </a:ext>
            </a:extLst>
          </p:cNvPr>
          <p:cNvSpPr txBox="1"/>
          <p:nvPr userDrawn="1"/>
        </p:nvSpPr>
        <p:spPr>
          <a:xfrm>
            <a:off x="3684663" y="6634701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D49FDBB5-A5A6-4316-8393-3F5017974D4E}"/>
              </a:ext>
            </a:extLst>
          </p:cNvPr>
          <p:cNvSpPr txBox="1"/>
          <p:nvPr userDrawn="1"/>
        </p:nvSpPr>
        <p:spPr>
          <a:xfrm>
            <a:off x="4051885" y="5025030"/>
            <a:ext cx="7976326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KÍNH TRỌNG</a:t>
            </a:r>
            <a:r>
              <a:rPr kumimoji="0" lang="en-US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 </a:t>
            </a:r>
            <a:r>
              <a:rPr kumimoji="0" lang="vi-VN" sz="4800" b="1" i="0" u="none" strike="noStrike" kern="0" cap="none" spc="0" normalizeH="0" baseline="0" noProof="0" dirty="0" smtClean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THẦY GIÁO, CÔ GIÁO VÀ YÊU QUÝ BẠN BÈ</a:t>
            </a:r>
            <a:endParaRPr kumimoji="0" lang="vi-VN" sz="4800" b="1" i="0" u="none" strike="noStrike" kern="0" cap="none" spc="0" normalizeH="0" baseline="0" noProof="0" dirty="0">
              <a:ln w="19050">
                <a:solidFill>
                  <a:srgbClr val="D43733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cs typeface="Arial"/>
              <a:sym typeface="Arial"/>
            </a:endParaRPr>
          </a:p>
        </p:txBody>
      </p:sp>
      <p:sp>
        <p:nvSpPr>
          <p:cNvPr id="27" name="Google Shape;27;p3"/>
          <p:cNvSpPr/>
          <p:nvPr/>
        </p:nvSpPr>
        <p:spPr>
          <a:xfrm>
            <a:off x="-29737" y="0"/>
            <a:ext cx="4328489" cy="1696413"/>
          </a:xfrm>
          <a:custGeom>
            <a:avLst/>
            <a:gdLst>
              <a:gd name="connsiteX0" fmla="*/ 4299824 w 4299824"/>
              <a:gd name="connsiteY0" fmla="*/ 8383 h 2665592"/>
              <a:gd name="connsiteX1" fmla="*/ 1578789 w 4299824"/>
              <a:gd name="connsiteY1" fmla="*/ 586962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2665592"/>
              <a:gd name="connsiteX1" fmla="*/ 2798326 w 4299824"/>
              <a:gd name="connsiteY1" fmla="*/ 863596 h 2665592"/>
              <a:gd name="connsiteX2" fmla="*/ 790955 w 4299824"/>
              <a:gd name="connsiteY2" fmla="*/ 1740259 h 2665592"/>
              <a:gd name="connsiteX3" fmla="*/ 0 w 4299824"/>
              <a:gd name="connsiteY3" fmla="*/ 2655315 h 2665592"/>
              <a:gd name="connsiteX4" fmla="*/ 0 w 4299824"/>
              <a:gd name="connsiteY4" fmla="*/ 0 h 2665592"/>
              <a:gd name="connsiteX5" fmla="*/ 4299824 w 4299824"/>
              <a:gd name="connsiteY5" fmla="*/ 8383 h 2665592"/>
              <a:gd name="connsiteX0" fmla="*/ 4299824 w 4299824"/>
              <a:gd name="connsiteY0" fmla="*/ 8383 h 1873529"/>
              <a:gd name="connsiteX1" fmla="*/ 2798326 w 4299824"/>
              <a:gd name="connsiteY1" fmla="*/ 863596 h 1873529"/>
              <a:gd name="connsiteX2" fmla="*/ 790955 w 4299824"/>
              <a:gd name="connsiteY2" fmla="*/ 1740259 h 1873529"/>
              <a:gd name="connsiteX3" fmla="*/ 0 w 4299824"/>
              <a:gd name="connsiteY3" fmla="*/ 1397889 h 1873529"/>
              <a:gd name="connsiteX4" fmla="*/ 0 w 4299824"/>
              <a:gd name="connsiteY4" fmla="*/ 0 h 1873529"/>
              <a:gd name="connsiteX5" fmla="*/ 4299824 w 4299824"/>
              <a:gd name="connsiteY5" fmla="*/ 8383 h 1873529"/>
              <a:gd name="connsiteX0" fmla="*/ 4299824 w 4299824"/>
              <a:gd name="connsiteY0" fmla="*/ 8383 h 1425294"/>
              <a:gd name="connsiteX1" fmla="*/ 2798326 w 4299824"/>
              <a:gd name="connsiteY1" fmla="*/ 863596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5294"/>
              <a:gd name="connsiteX1" fmla="*/ 3126339 w 4299824"/>
              <a:gd name="connsiteY1" fmla="*/ 830065 h 1425294"/>
              <a:gd name="connsiteX2" fmla="*/ 1211485 w 4299824"/>
              <a:gd name="connsiteY2" fmla="*/ 927124 h 1425294"/>
              <a:gd name="connsiteX3" fmla="*/ 0 w 4299824"/>
              <a:gd name="connsiteY3" fmla="*/ 1397889 h 1425294"/>
              <a:gd name="connsiteX4" fmla="*/ 0 w 4299824"/>
              <a:gd name="connsiteY4" fmla="*/ 0 h 1425294"/>
              <a:gd name="connsiteX5" fmla="*/ 4299824 w 4299824"/>
              <a:gd name="connsiteY5" fmla="*/ 8383 h 1425294"/>
              <a:gd name="connsiteX0" fmla="*/ 4299824 w 4299824"/>
              <a:gd name="connsiteY0" fmla="*/ 8383 h 1426105"/>
              <a:gd name="connsiteX1" fmla="*/ 3126339 w 4299824"/>
              <a:gd name="connsiteY1" fmla="*/ 830065 h 1426105"/>
              <a:gd name="connsiteX2" fmla="*/ 1329233 w 4299824"/>
              <a:gd name="connsiteY2" fmla="*/ 935506 h 1426105"/>
              <a:gd name="connsiteX3" fmla="*/ 0 w 4299824"/>
              <a:gd name="connsiteY3" fmla="*/ 1397889 h 1426105"/>
              <a:gd name="connsiteX4" fmla="*/ 0 w 4299824"/>
              <a:gd name="connsiteY4" fmla="*/ 0 h 1426105"/>
              <a:gd name="connsiteX5" fmla="*/ 4299824 w 4299824"/>
              <a:gd name="connsiteY5" fmla="*/ 8383 h 1426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99824" h="1426105" extrusionOk="0">
                <a:moveTo>
                  <a:pt x="4299824" y="8383"/>
                </a:moveTo>
                <a:cubicBezTo>
                  <a:pt x="4299824" y="8383"/>
                  <a:pt x="3621438" y="675544"/>
                  <a:pt x="3126339" y="830065"/>
                </a:cubicBezTo>
                <a:cubicBezTo>
                  <a:pt x="2631240" y="984586"/>
                  <a:pt x="1156873" y="526143"/>
                  <a:pt x="1329233" y="935506"/>
                </a:cubicBezTo>
                <a:cubicBezTo>
                  <a:pt x="1501604" y="1344870"/>
                  <a:pt x="652578" y="1494208"/>
                  <a:pt x="0" y="1397889"/>
                </a:cubicBezTo>
                <a:lnTo>
                  <a:pt x="0" y="0"/>
                </a:lnTo>
                <a:lnTo>
                  <a:pt x="4299824" y="838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8" name="Google Shape;28;p3"/>
          <p:cNvSpPr/>
          <p:nvPr/>
        </p:nvSpPr>
        <p:spPr>
          <a:xfrm>
            <a:off x="222521" y="1482254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41190" y="93323"/>
                </a:moveTo>
                <a:lnTo>
                  <a:pt x="93323" y="93323"/>
                </a:lnTo>
                <a:lnTo>
                  <a:pt x="93323" y="41190"/>
                </a:lnTo>
                <a:cubicBezTo>
                  <a:pt x="93323" y="18436"/>
                  <a:pt x="111770" y="0"/>
                  <a:pt x="134514" y="0"/>
                </a:cubicBezTo>
                <a:cubicBezTo>
                  <a:pt x="157257" y="0"/>
                  <a:pt x="175704" y="18436"/>
                  <a:pt x="175704" y="41190"/>
                </a:cubicBezTo>
                <a:lnTo>
                  <a:pt x="175704" y="93323"/>
                </a:lnTo>
                <a:lnTo>
                  <a:pt x="227837" y="93323"/>
                </a:lnTo>
                <a:cubicBezTo>
                  <a:pt x="250581" y="93323"/>
                  <a:pt x="269028" y="111759"/>
                  <a:pt x="269028" y="134514"/>
                </a:cubicBezTo>
                <a:cubicBezTo>
                  <a:pt x="269028" y="157268"/>
                  <a:pt x="250581" y="175704"/>
                  <a:pt x="227837" y="175704"/>
                </a:cubicBezTo>
                <a:lnTo>
                  <a:pt x="175704" y="175704"/>
                </a:lnTo>
                <a:lnTo>
                  <a:pt x="175704" y="227816"/>
                </a:lnTo>
                <a:cubicBezTo>
                  <a:pt x="175704" y="250581"/>
                  <a:pt x="157257" y="269017"/>
                  <a:pt x="134514" y="269017"/>
                </a:cubicBezTo>
                <a:cubicBezTo>
                  <a:pt x="111770" y="269017"/>
                  <a:pt x="93323" y="250581"/>
                  <a:pt x="93323" y="227816"/>
                </a:cubicBezTo>
                <a:lnTo>
                  <a:pt x="93323" y="175704"/>
                </a:lnTo>
                <a:lnTo>
                  <a:pt x="41190" y="175704"/>
                </a:lnTo>
                <a:cubicBezTo>
                  <a:pt x="18446" y="175704"/>
                  <a:pt x="0" y="157268"/>
                  <a:pt x="0" y="134514"/>
                </a:cubicBezTo>
                <a:cubicBezTo>
                  <a:pt x="0" y="111759"/>
                  <a:pt x="18446" y="93323"/>
                  <a:pt x="41190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9" name="Google Shape;29;p3"/>
          <p:cNvSpPr/>
          <p:nvPr/>
        </p:nvSpPr>
        <p:spPr>
          <a:xfrm>
            <a:off x="6678923" y="5690705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Google Shape;30;p3"/>
          <p:cNvSpPr/>
          <p:nvPr/>
        </p:nvSpPr>
        <p:spPr>
          <a:xfrm>
            <a:off x="10659454" y="5555748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1" name="Google Shape;31;p3"/>
          <p:cNvSpPr/>
          <p:nvPr/>
        </p:nvSpPr>
        <p:spPr>
          <a:xfrm>
            <a:off x="2886979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70" y="175704"/>
                  <a:pt x="269028" y="157268"/>
                  <a:pt x="269028" y="134514"/>
                </a:cubicBezTo>
                <a:cubicBezTo>
                  <a:pt x="269028" y="111759"/>
                  <a:pt x="250570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2" name="Google Shape;32;p3"/>
          <p:cNvSpPr/>
          <p:nvPr/>
        </p:nvSpPr>
        <p:spPr>
          <a:xfrm>
            <a:off x="6945786" y="546337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3" name="Google Shape;33;p3"/>
          <p:cNvSpPr/>
          <p:nvPr/>
        </p:nvSpPr>
        <p:spPr>
          <a:xfrm>
            <a:off x="476872" y="4295305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4" name="Google Shape;34;p3"/>
          <p:cNvSpPr/>
          <p:nvPr/>
        </p:nvSpPr>
        <p:spPr>
          <a:xfrm>
            <a:off x="9437727" y="5960618"/>
            <a:ext cx="392493" cy="247063"/>
          </a:xfrm>
          <a:custGeom>
            <a:avLst/>
            <a:gdLst/>
            <a:ahLst/>
            <a:cxnLst/>
            <a:rect l="l" t="t" r="r" b="b"/>
            <a:pathLst>
              <a:path w="392493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90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50" y="50440"/>
                  <a:pt x="294587" y="50440"/>
                </a:cubicBezTo>
                <a:cubicBezTo>
                  <a:pt x="348572" y="50440"/>
                  <a:pt x="392493" y="94360"/>
                  <a:pt x="392493" y="148335"/>
                </a:cubicBezTo>
                <a:cubicBezTo>
                  <a:pt x="392493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47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90" y="48746"/>
                </a:cubicBezTo>
                <a:cubicBezTo>
                  <a:pt x="143181" y="48746"/>
                  <a:pt x="110553" y="79777"/>
                  <a:pt x="108595" y="119401"/>
                </a:cubicBezTo>
                <a:lnTo>
                  <a:pt x="107283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37" y="99176"/>
                  <a:pt x="284046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5" name="Google Shape;35;p3"/>
          <p:cNvSpPr/>
          <p:nvPr/>
        </p:nvSpPr>
        <p:spPr>
          <a:xfrm>
            <a:off x="11010573" y="3125451"/>
            <a:ext cx="392483" cy="247063"/>
          </a:xfrm>
          <a:custGeom>
            <a:avLst/>
            <a:gdLst/>
            <a:ahLst/>
            <a:cxnLst/>
            <a:rect l="l" t="t" r="r" b="b"/>
            <a:pathLst>
              <a:path w="392482" h="246242" extrusionOk="0">
                <a:moveTo>
                  <a:pt x="0" y="169714"/>
                </a:moveTo>
                <a:cubicBezTo>
                  <a:pt x="0" y="132079"/>
                  <a:pt x="27294" y="100710"/>
                  <a:pt x="63129" y="94371"/>
                </a:cubicBezTo>
                <a:cubicBezTo>
                  <a:pt x="76094" y="39952"/>
                  <a:pt x="124936" y="0"/>
                  <a:pt x="182879" y="0"/>
                </a:cubicBezTo>
                <a:cubicBezTo>
                  <a:pt x="223086" y="0"/>
                  <a:pt x="259884" y="19198"/>
                  <a:pt x="282807" y="51159"/>
                </a:cubicBezTo>
                <a:cubicBezTo>
                  <a:pt x="286723" y="50672"/>
                  <a:pt x="290639" y="50440"/>
                  <a:pt x="294587" y="50440"/>
                </a:cubicBezTo>
                <a:cubicBezTo>
                  <a:pt x="348572" y="50440"/>
                  <a:pt x="392482" y="94360"/>
                  <a:pt x="392482" y="148335"/>
                </a:cubicBezTo>
                <a:cubicBezTo>
                  <a:pt x="392482" y="202321"/>
                  <a:pt x="348572" y="246242"/>
                  <a:pt x="294587" y="246242"/>
                </a:cubicBezTo>
                <a:lnTo>
                  <a:pt x="76528" y="246242"/>
                </a:lnTo>
                <a:cubicBezTo>
                  <a:pt x="34332" y="246242"/>
                  <a:pt x="0" y="211910"/>
                  <a:pt x="0" y="169714"/>
                </a:cubicBezTo>
                <a:close/>
                <a:moveTo>
                  <a:pt x="278860" y="101811"/>
                </a:moveTo>
                <a:lnTo>
                  <a:pt x="258836" y="108553"/>
                </a:lnTo>
                <a:lnTo>
                  <a:pt x="249322" y="89693"/>
                </a:lnTo>
                <a:cubicBezTo>
                  <a:pt x="236579" y="64431"/>
                  <a:pt x="211126" y="48746"/>
                  <a:pt x="182879" y="48746"/>
                </a:cubicBezTo>
                <a:cubicBezTo>
                  <a:pt x="143181" y="48746"/>
                  <a:pt x="110542" y="79777"/>
                  <a:pt x="108595" y="119401"/>
                </a:cubicBezTo>
                <a:lnTo>
                  <a:pt x="107272" y="146303"/>
                </a:lnTo>
                <a:lnTo>
                  <a:pt x="80623" y="142292"/>
                </a:lnTo>
                <a:cubicBezTo>
                  <a:pt x="79290" y="142091"/>
                  <a:pt x="77925" y="141943"/>
                  <a:pt x="76528" y="141943"/>
                </a:cubicBezTo>
                <a:cubicBezTo>
                  <a:pt x="61213" y="141943"/>
                  <a:pt x="48746" y="154400"/>
                  <a:pt x="48746" y="169714"/>
                </a:cubicBezTo>
                <a:cubicBezTo>
                  <a:pt x="48746" y="185038"/>
                  <a:pt x="61213" y="197506"/>
                  <a:pt x="76528" y="197506"/>
                </a:cubicBezTo>
                <a:lnTo>
                  <a:pt x="294587" y="197506"/>
                </a:lnTo>
                <a:cubicBezTo>
                  <a:pt x="321690" y="197506"/>
                  <a:pt x="343746" y="175450"/>
                  <a:pt x="343746" y="148335"/>
                </a:cubicBezTo>
                <a:cubicBezTo>
                  <a:pt x="343746" y="121232"/>
                  <a:pt x="321690" y="99176"/>
                  <a:pt x="294587" y="99176"/>
                </a:cubicBezTo>
                <a:cubicBezTo>
                  <a:pt x="289327" y="99176"/>
                  <a:pt x="284035" y="100054"/>
                  <a:pt x="278860" y="10181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36;p3"/>
          <p:cNvSpPr/>
          <p:nvPr/>
        </p:nvSpPr>
        <p:spPr>
          <a:xfrm>
            <a:off x="3714427" y="103878"/>
            <a:ext cx="584325" cy="367828"/>
          </a:xfrm>
          <a:custGeom>
            <a:avLst/>
            <a:gdLst/>
            <a:ahLst/>
            <a:cxnLst/>
            <a:rect l="l" t="t" r="r" b="b"/>
            <a:pathLst>
              <a:path w="584326" h="366606" extrusionOk="0">
                <a:moveTo>
                  <a:pt x="0" y="220842"/>
                </a:moveTo>
                <a:cubicBezTo>
                  <a:pt x="0" y="140483"/>
                  <a:pt x="65404" y="75088"/>
                  <a:pt x="145764" y="75088"/>
                </a:cubicBezTo>
                <a:cubicBezTo>
                  <a:pt x="151627" y="75088"/>
                  <a:pt x="157469" y="75437"/>
                  <a:pt x="163300" y="76168"/>
                </a:cubicBezTo>
                <a:cubicBezTo>
                  <a:pt x="197410" y="28596"/>
                  <a:pt x="252190" y="0"/>
                  <a:pt x="312049" y="0"/>
                </a:cubicBezTo>
                <a:cubicBezTo>
                  <a:pt x="398335" y="0"/>
                  <a:pt x="471042" y="59478"/>
                  <a:pt x="490336" y="140493"/>
                </a:cubicBezTo>
                <a:cubicBezTo>
                  <a:pt x="543686" y="149955"/>
                  <a:pt x="584326" y="196659"/>
                  <a:pt x="584326" y="252666"/>
                </a:cubicBezTo>
                <a:cubicBezTo>
                  <a:pt x="584326" y="315489"/>
                  <a:pt x="533209" y="366606"/>
                  <a:pt x="470386" y="366606"/>
                </a:cubicBezTo>
                <a:lnTo>
                  <a:pt x="145764" y="366606"/>
                </a:lnTo>
                <a:cubicBezTo>
                  <a:pt x="65404" y="366606"/>
                  <a:pt x="0" y="301212"/>
                  <a:pt x="0" y="220842"/>
                </a:cubicBezTo>
                <a:close/>
                <a:moveTo>
                  <a:pt x="464311" y="211846"/>
                </a:moveTo>
                <a:lnTo>
                  <a:pt x="424624" y="217826"/>
                </a:lnTo>
                <a:lnTo>
                  <a:pt x="422645" y="177757"/>
                </a:lnTo>
                <a:cubicBezTo>
                  <a:pt x="419756" y="118776"/>
                  <a:pt x="371178" y="72569"/>
                  <a:pt x="312049" y="72569"/>
                </a:cubicBezTo>
                <a:cubicBezTo>
                  <a:pt x="270012" y="72569"/>
                  <a:pt x="232113" y="95916"/>
                  <a:pt x="213158" y="133519"/>
                </a:cubicBezTo>
                <a:lnTo>
                  <a:pt x="198987" y="161596"/>
                </a:lnTo>
                <a:lnTo>
                  <a:pt x="169185" y="151574"/>
                </a:lnTo>
                <a:cubicBezTo>
                  <a:pt x="161459" y="148970"/>
                  <a:pt x="153574" y="147658"/>
                  <a:pt x="145764" y="147658"/>
                </a:cubicBezTo>
                <a:cubicBezTo>
                  <a:pt x="105399" y="147658"/>
                  <a:pt x="72569" y="180488"/>
                  <a:pt x="72569" y="220842"/>
                </a:cubicBezTo>
                <a:cubicBezTo>
                  <a:pt x="72569" y="261207"/>
                  <a:pt x="105399" y="294036"/>
                  <a:pt x="145764" y="294036"/>
                </a:cubicBezTo>
                <a:lnTo>
                  <a:pt x="470386" y="294036"/>
                </a:lnTo>
                <a:cubicBezTo>
                  <a:pt x="493204" y="294036"/>
                  <a:pt x="511757" y="275484"/>
                  <a:pt x="511757" y="252666"/>
                </a:cubicBezTo>
                <a:cubicBezTo>
                  <a:pt x="511757" y="229859"/>
                  <a:pt x="493204" y="211317"/>
                  <a:pt x="470386" y="211317"/>
                </a:cubicBezTo>
                <a:cubicBezTo>
                  <a:pt x="468312" y="211317"/>
                  <a:pt x="466291" y="211539"/>
                  <a:pt x="464311" y="211846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9" name="Google Shape;39;p3"/>
          <p:cNvSpPr/>
          <p:nvPr/>
        </p:nvSpPr>
        <p:spPr>
          <a:xfrm>
            <a:off x="2410402" y="6266196"/>
            <a:ext cx="269028" cy="269913"/>
          </a:xfrm>
          <a:custGeom>
            <a:avLst/>
            <a:gdLst/>
            <a:ahLst/>
            <a:cxnLst/>
            <a:rect l="l" t="t" r="r" b="b"/>
            <a:pathLst>
              <a:path w="269028" h="269017" extrusionOk="0">
                <a:moveTo>
                  <a:pt x="227837" y="93323"/>
                </a:moveTo>
                <a:lnTo>
                  <a:pt x="175704" y="93323"/>
                </a:lnTo>
                <a:lnTo>
                  <a:pt x="175704" y="41190"/>
                </a:lnTo>
                <a:cubicBezTo>
                  <a:pt x="175704" y="18436"/>
                  <a:pt x="157257" y="0"/>
                  <a:pt x="134514" y="0"/>
                </a:cubicBezTo>
                <a:cubicBezTo>
                  <a:pt x="111770" y="0"/>
                  <a:pt x="93323" y="18436"/>
                  <a:pt x="93323" y="41190"/>
                </a:cubicBezTo>
                <a:lnTo>
                  <a:pt x="93323" y="93323"/>
                </a:lnTo>
                <a:lnTo>
                  <a:pt x="41190" y="93323"/>
                </a:lnTo>
                <a:cubicBezTo>
                  <a:pt x="18446" y="93323"/>
                  <a:pt x="0" y="111759"/>
                  <a:pt x="0" y="134514"/>
                </a:cubicBezTo>
                <a:cubicBezTo>
                  <a:pt x="0" y="157268"/>
                  <a:pt x="18446" y="175704"/>
                  <a:pt x="41190" y="175704"/>
                </a:cubicBezTo>
                <a:lnTo>
                  <a:pt x="93323" y="175704"/>
                </a:lnTo>
                <a:lnTo>
                  <a:pt x="93323" y="227827"/>
                </a:lnTo>
                <a:cubicBezTo>
                  <a:pt x="93323" y="250581"/>
                  <a:pt x="111770" y="269017"/>
                  <a:pt x="134514" y="269017"/>
                </a:cubicBezTo>
                <a:cubicBezTo>
                  <a:pt x="157257" y="269017"/>
                  <a:pt x="175704" y="250581"/>
                  <a:pt x="175704" y="227827"/>
                </a:cubicBezTo>
                <a:lnTo>
                  <a:pt x="175704" y="175704"/>
                </a:lnTo>
                <a:lnTo>
                  <a:pt x="227837" y="175704"/>
                </a:lnTo>
                <a:cubicBezTo>
                  <a:pt x="250581" y="175704"/>
                  <a:pt x="269028" y="157268"/>
                  <a:pt x="269028" y="134514"/>
                </a:cubicBezTo>
                <a:cubicBezTo>
                  <a:pt x="269028" y="111759"/>
                  <a:pt x="250581" y="93323"/>
                  <a:pt x="227837" y="93323"/>
                </a:cubicBezTo>
                <a:close/>
              </a:path>
            </a:pathLst>
          </a:custGeom>
          <a:solidFill>
            <a:schemeClr val="accent2"/>
          </a:solidFill>
          <a:ln>
            <a:solidFill>
              <a:srgbClr val="C00000"/>
            </a:solidFill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0" name="Google Shape;40;p3"/>
          <p:cNvSpPr/>
          <p:nvPr/>
        </p:nvSpPr>
        <p:spPr>
          <a:xfrm>
            <a:off x="4178295" y="6266196"/>
            <a:ext cx="340877" cy="214569"/>
          </a:xfrm>
          <a:custGeom>
            <a:avLst/>
            <a:gdLst/>
            <a:ahLst/>
            <a:cxnLst/>
            <a:rect l="l" t="t" r="r" b="b"/>
            <a:pathLst>
              <a:path w="340878" h="213857" extrusionOk="0">
                <a:moveTo>
                  <a:pt x="0" y="147383"/>
                </a:moveTo>
                <a:cubicBezTo>
                  <a:pt x="0" y="114702"/>
                  <a:pt x="23706" y="87460"/>
                  <a:pt x="54821" y="81957"/>
                </a:cubicBezTo>
                <a:cubicBezTo>
                  <a:pt x="66082" y="34692"/>
                  <a:pt x="108510" y="0"/>
                  <a:pt x="158834" y="0"/>
                </a:cubicBezTo>
                <a:cubicBezTo>
                  <a:pt x="193749" y="0"/>
                  <a:pt x="225710" y="16668"/>
                  <a:pt x="245617" y="44428"/>
                </a:cubicBezTo>
                <a:cubicBezTo>
                  <a:pt x="249015" y="44005"/>
                  <a:pt x="252423" y="43793"/>
                  <a:pt x="255852" y="43793"/>
                </a:cubicBezTo>
                <a:cubicBezTo>
                  <a:pt x="302736" y="43793"/>
                  <a:pt x="340878" y="81946"/>
                  <a:pt x="340878" y="128820"/>
                </a:cubicBezTo>
                <a:cubicBezTo>
                  <a:pt x="340878" y="175704"/>
                  <a:pt x="302736" y="213857"/>
                  <a:pt x="255852" y="213857"/>
                </a:cubicBezTo>
                <a:lnTo>
                  <a:pt x="66463" y="213857"/>
                </a:lnTo>
                <a:cubicBezTo>
                  <a:pt x="29813" y="213857"/>
                  <a:pt x="0" y="184033"/>
                  <a:pt x="0" y="147383"/>
                </a:cubicBezTo>
                <a:close/>
                <a:moveTo>
                  <a:pt x="242188" y="88413"/>
                </a:moveTo>
                <a:lnTo>
                  <a:pt x="224800" y="94276"/>
                </a:lnTo>
                <a:lnTo>
                  <a:pt x="216534" y="77893"/>
                </a:lnTo>
                <a:cubicBezTo>
                  <a:pt x="205464" y="55954"/>
                  <a:pt x="183356" y="42333"/>
                  <a:pt x="158834" y="42333"/>
                </a:cubicBezTo>
                <a:cubicBezTo>
                  <a:pt x="124354" y="42333"/>
                  <a:pt x="96011" y="69278"/>
                  <a:pt x="94318" y="103684"/>
                </a:cubicBezTo>
                <a:lnTo>
                  <a:pt x="93165" y="127052"/>
                </a:lnTo>
                <a:lnTo>
                  <a:pt x="70019" y="123570"/>
                </a:lnTo>
                <a:cubicBezTo>
                  <a:pt x="68865" y="123401"/>
                  <a:pt x="67680" y="123264"/>
                  <a:pt x="66463" y="123264"/>
                </a:cubicBezTo>
                <a:cubicBezTo>
                  <a:pt x="53160" y="123264"/>
                  <a:pt x="42333" y="134080"/>
                  <a:pt x="42333" y="147383"/>
                </a:cubicBezTo>
                <a:cubicBezTo>
                  <a:pt x="42333" y="160697"/>
                  <a:pt x="53160" y="171524"/>
                  <a:pt x="66463" y="171524"/>
                </a:cubicBezTo>
                <a:lnTo>
                  <a:pt x="255852" y="171524"/>
                </a:lnTo>
                <a:cubicBezTo>
                  <a:pt x="279389" y="171524"/>
                  <a:pt x="298545" y="152368"/>
                  <a:pt x="298545" y="128820"/>
                </a:cubicBezTo>
                <a:cubicBezTo>
                  <a:pt x="298545" y="105282"/>
                  <a:pt x="279389" y="86127"/>
                  <a:pt x="255852" y="86127"/>
                </a:cubicBezTo>
                <a:cubicBezTo>
                  <a:pt x="251280" y="86127"/>
                  <a:pt x="246686" y="86889"/>
                  <a:pt x="242188" y="8841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533" tIns="45767" rIns="91533" bIns="45767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AF1274F-AEBE-41F7-9AC6-4F59CBCC9747}"/>
              </a:ext>
            </a:extLst>
          </p:cNvPr>
          <p:cNvSpPr txBox="1"/>
          <p:nvPr userDrawn="1"/>
        </p:nvSpPr>
        <p:spPr>
          <a:xfrm>
            <a:off x="9393799" y="115578"/>
            <a:ext cx="273825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vi-VN" sz="4800" b="1" i="0" u="none" strike="noStrike" kern="0" cap="none" spc="0" normalizeH="0" baseline="0" noProof="0" dirty="0">
                <a:ln w="19050">
                  <a:solidFill>
                    <a:srgbClr val="D43733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cs typeface="Arial"/>
                <a:sym typeface="Arial"/>
              </a:rPr>
              <a:t>CHỦ ĐỀ 2</a:t>
            </a:r>
          </a:p>
        </p:txBody>
      </p:sp>
      <p:pic>
        <p:nvPicPr>
          <p:cNvPr id="4" name="Picture 3" descr="A picture containing text, vector graphics&#10;&#10;Description automatically generated">
            <a:extLst>
              <a:ext uri="{FF2B5EF4-FFF2-40B4-BE49-F238E27FC236}">
                <a16:creationId xmlns="" xmlns:a16="http://schemas.microsoft.com/office/drawing/2014/main" id="{1615A6E5-55AE-4AF3-8171-CF240090A2C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16288" y="471706"/>
            <a:ext cx="5501158" cy="550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762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40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765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9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6740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624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8508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4853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419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59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8000" dirty="0">
                <a:solidFill>
                  <a:prstClr val="black"/>
                </a:solidFill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r"/>
            <a:r>
              <a:rPr lang="en-US" sz="8000" dirty="0">
                <a:solidFill>
                  <a:prstClr val="black"/>
                </a:solidFill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62105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CC409D7-DEED-4CFC-8307-14A64DE36C48}"/>
              </a:ext>
            </a:extLst>
          </p:cNvPr>
          <p:cNvGrpSpPr/>
          <p:nvPr userDrawn="1"/>
        </p:nvGrpSpPr>
        <p:grpSpPr>
          <a:xfrm>
            <a:off x="340636" y="254000"/>
            <a:ext cx="2816950" cy="1489289"/>
            <a:chOff x="569798" y="1124402"/>
            <a:chExt cx="2816950" cy="1489289"/>
          </a:xfrm>
        </p:grpSpPr>
        <p:pic>
          <p:nvPicPr>
            <p:cNvPr id="18" name="Picture 17">
              <a:extLst>
                <a:ext uri="{FF2B5EF4-FFF2-40B4-BE49-F238E27FC236}">
                  <a16:creationId xmlns="" xmlns:a16="http://schemas.microsoft.com/office/drawing/2014/main" id="{F8BC5D2D-D039-4AB6-AA00-D3310D94C54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69798" y="1124402"/>
              <a:ext cx="2816950" cy="1489289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="" xmlns:a16="http://schemas.microsoft.com/office/drawing/2014/main" id="{527F1D03-CF96-43A1-94DF-E7D051B287F9}"/>
                </a:ext>
              </a:extLst>
            </p:cNvPr>
            <p:cNvSpPr txBox="1"/>
            <p:nvPr/>
          </p:nvSpPr>
          <p:spPr>
            <a:xfrm>
              <a:off x="1442468" y="1610762"/>
              <a:ext cx="1784463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KHÁM PHÁ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7437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0311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2429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070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472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-GB" smtClean="0">
                <a:solidFill>
                  <a:prstClr val="black"/>
                </a:solidFill>
              </a:rPr>
              <a:pPr/>
              <a:t>‹#›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97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52465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7221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811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3543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154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90E6472D-54EF-4287-864C-0208D6E93C5C}"/>
              </a:ext>
            </a:extLst>
          </p:cNvPr>
          <p:cNvGrpSpPr/>
          <p:nvPr userDrawn="1"/>
        </p:nvGrpSpPr>
        <p:grpSpPr>
          <a:xfrm>
            <a:off x="433342" y="358589"/>
            <a:ext cx="2816950" cy="1288726"/>
            <a:chOff x="500062" y="2851475"/>
            <a:chExt cx="2816950" cy="1288726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6F5792B0-5237-4921-9333-2D63473E023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00062" y="2851475"/>
              <a:ext cx="2816950" cy="1288726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3EA80D1D-39F5-4C85-B473-87262938D567}"/>
                </a:ext>
              </a:extLst>
            </p:cNvPr>
            <p:cNvSpPr txBox="1"/>
            <p:nvPr/>
          </p:nvSpPr>
          <p:spPr>
            <a:xfrm>
              <a:off x="1237849" y="3294564"/>
              <a:ext cx="1962525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rgbClr val="7030A0"/>
                  </a:solidFill>
                  <a:latin typeface="+mj-lt"/>
                </a:rPr>
                <a:t>LUYỆN TẬP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384404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51234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6945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755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86143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54003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58061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 color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2"/>
          <p:cNvSpPr txBox="1">
            <a:spLocks noGrp="1"/>
          </p:cNvSpPr>
          <p:nvPr>
            <p:ph type="sldNum" idx="12"/>
          </p:nvPr>
        </p:nvSpPr>
        <p:spPr>
          <a:xfrm>
            <a:off x="145433" y="194699"/>
            <a:ext cx="2409600" cy="16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algn="l"/>
            <a:fld id="{00000000-1234-1234-1234-123412341234}" type="slidenum">
              <a:rPr lang="en" smtClean="0">
                <a:solidFill>
                  <a:prstClr val="black">
                    <a:tint val="75000"/>
                  </a:prstClr>
                </a:solidFill>
              </a:rPr>
              <a:pPr algn="l"/>
              <a:t>‹#›</a:t>
            </a:fld>
            <a:endParaRPr lang="e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672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preserve="1" userDrawn="1">
  <p:cSld name="1_Title and body">
    <p:bg>
      <p:bgPr>
        <a:solidFill>
          <a:schemeClr val="accent3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C33424-69BE-4CF3-AC72-AAE3342C808A}"/>
              </a:ext>
            </a:extLst>
          </p:cNvPr>
          <p:cNvSpPr/>
          <p:nvPr userDrawn="1"/>
        </p:nvSpPr>
        <p:spPr>
          <a:xfrm>
            <a:off x="340636" y="254000"/>
            <a:ext cx="11497733" cy="6350000"/>
          </a:xfrm>
          <a:prstGeom prst="rect">
            <a:avLst/>
          </a:prstGeom>
          <a:solidFill>
            <a:schemeClr val="accent2"/>
          </a:solidFill>
          <a:ln>
            <a:solidFill>
              <a:schemeClr val="tx1">
                <a:lumMod val="20000"/>
                <a:lumOff val="80000"/>
              </a:schemeClr>
            </a:solidFill>
          </a:ln>
          <a:effectLst>
            <a:glow rad="101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vi-VN" sz="1867" b="0" i="0" u="none" strike="noStrike" kern="0" cap="none" spc="0" normalizeH="0" baseline="0" noProof="0" dirty="0">
              <a:ln>
                <a:noFill/>
              </a:ln>
              <a:solidFill>
                <a:srgbClr val="F7D538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92C03D41-29FD-4C24-93B7-ACF0440DE42A}"/>
              </a:ext>
            </a:extLst>
          </p:cNvPr>
          <p:cNvSpPr txBox="1"/>
          <p:nvPr userDrawn="1"/>
        </p:nvSpPr>
        <p:spPr>
          <a:xfrm>
            <a:off x="9651537" y="6415315"/>
            <a:ext cx="160506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FeistyForwarders_0968120672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428A1BE0-E469-4869-8417-DE9B9EC6F2B4}"/>
              </a:ext>
            </a:extLst>
          </p:cNvPr>
          <p:cNvGrpSpPr/>
          <p:nvPr userDrawn="1"/>
        </p:nvGrpSpPr>
        <p:grpSpPr>
          <a:xfrm>
            <a:off x="309388" y="254280"/>
            <a:ext cx="2677424" cy="1274454"/>
            <a:chOff x="479771" y="4186500"/>
            <a:chExt cx="2677424" cy="1274454"/>
          </a:xfrm>
        </p:grpSpPr>
        <p:pic>
          <p:nvPicPr>
            <p:cNvPr id="5" name="Picture 4">
              <a:extLst>
                <a:ext uri="{FF2B5EF4-FFF2-40B4-BE49-F238E27FC236}">
                  <a16:creationId xmlns="" xmlns:a16="http://schemas.microsoft.com/office/drawing/2014/main" id="{8A137115-0E6C-4EB8-9AFF-E91DFB9C91F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50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79771" y="4186500"/>
              <a:ext cx="2677424" cy="12744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99733AAB-E5E3-46A1-9F4E-0452DF37F2DF}"/>
                </a:ext>
              </a:extLst>
            </p:cNvPr>
            <p:cNvSpPr txBox="1"/>
            <p:nvPr/>
          </p:nvSpPr>
          <p:spPr>
            <a:xfrm>
              <a:off x="1148949" y="4550361"/>
              <a:ext cx="1797287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b="1" dirty="0">
                  <a:solidFill>
                    <a:schemeClr val="accent2"/>
                  </a:solidFill>
                  <a:latin typeface="+mj-lt"/>
                </a:rPr>
                <a:t>VẬN DỤNG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220770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508074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236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0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448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03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21" Type="http://schemas.openxmlformats.org/officeDocument/2006/relationships/image" Target="../media/image7.png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23" Type="http://schemas.openxmlformats.org/officeDocument/2006/relationships/image" Target="../media/image9.jpeg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Relationship Id="rId22" Type="http://schemas.openxmlformats.org/officeDocument/2006/relationships/image" Target="../media/image8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853774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6" r:id="rId3"/>
    <p:sldLayoutId id="2147483657" r:id="rId4"/>
    <p:sldLayoutId id="2147483655" r:id="rId5"/>
  </p:sldLayoutIdLst>
  <p:transition spd="slow">
    <p:fade thruBlk="1"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6D54D79-588C-414F-9935-D85D26666345}" type="datetimeFigureOut">
              <a:rPr lang="zh-CN" altLang="en-US" smtClean="0">
                <a:solidFill>
                  <a:prstClr val="black"/>
                </a:solidFill>
              </a:rPr>
              <a:pPr/>
              <a:t>2022/10/21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4EC328-9116-4993-92C0-623125586BFE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  <p:pic>
        <p:nvPicPr>
          <p:cNvPr id="12" name="图片 7" descr="444"/>
          <p:cNvPicPr>
            <a:picLocks noChangeAspect="1"/>
          </p:cNvPicPr>
          <p:nvPr userDrawn="1"/>
        </p:nvPicPr>
        <p:blipFill>
          <a:blip r:embed="rId23"/>
          <a:stretch>
            <a:fillRect/>
          </a:stretch>
        </p:blipFill>
        <p:spPr>
          <a:xfrm>
            <a:off x="0" y="0"/>
            <a:ext cx="12208511" cy="68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96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  <p:sldLayoutId id="2147483687" r:id="rId17"/>
    <p:sldLayoutId id="2147483688" r:id="rId18"/>
    <p:sldLayoutId id="2147483689" r:id="rId19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97277-7A13-41CB-BDD9-5E93DD44B657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846248-0222-4A3A-B22E-4E2A0B918D5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113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microsoft.com/office/2007/relationships/hdphoto" Target="../media/hdphoto8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7.png"/><Relationship Id="rId5" Type="http://schemas.microsoft.com/office/2007/relationships/hdphoto" Target="../media/hdphoto7.wdp"/><Relationship Id="rId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microsoft.com/office/2007/relationships/hdphoto" Target="../media/hdphoto10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6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 rot="5400000" flipH="1">
            <a:off x="8288836" y="2704384"/>
            <a:ext cx="4175461" cy="4177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E:\QUYNH\anh tai ve poiwer oint\5e43c1f10bb5d163599e9eba_tải hình ảnh hoa đồng tiề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0000" l="0" r="8990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6625" b="36233"/>
          <a:stretch/>
        </p:blipFill>
        <p:spPr bwMode="auto">
          <a:xfrm>
            <a:off x="2" y="1"/>
            <a:ext cx="2752137" cy="275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Connector 6"/>
          <p:cNvCxnSpPr/>
          <p:nvPr/>
        </p:nvCxnSpPr>
        <p:spPr>
          <a:xfrm>
            <a:off x="6606518" y="219183"/>
            <a:ext cx="5201916" cy="0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1808432" y="219183"/>
            <a:ext cx="0" cy="2534292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331245" y="6548064"/>
            <a:ext cx="8436039" cy="0"/>
          </a:xfrm>
          <a:prstGeom prst="line">
            <a:avLst/>
          </a:prstGeom>
          <a:ln w="28575">
            <a:solidFill>
              <a:srgbClr val="00B05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57453" y="2279375"/>
            <a:ext cx="0" cy="4191188"/>
          </a:xfrm>
          <a:prstGeom prst="line">
            <a:avLst/>
          </a:prstGeom>
          <a:ln w="38100">
            <a:solidFill>
              <a:srgbClr val="00B050"/>
            </a:solidFill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228129" y="2603674"/>
            <a:ext cx="834542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BÀI 3: KÍNH TRỌNG THẦY CÔ GIÁO </a:t>
            </a:r>
          </a:p>
          <a:p>
            <a:pPr algn="ctr"/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(TIẾT 2)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904228" y="695459"/>
            <a:ext cx="699322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SÀI ĐỒNG</a:t>
            </a:r>
          </a:p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: ĐẠO </a:t>
            </a:r>
            <a:r>
              <a:rPr lang="en-US" sz="36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ĐỨC 2 ( 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7)</a:t>
            </a:r>
          </a:p>
          <a:p>
            <a:pPr algn="ctr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KIỀU THỊ THÚY NGÂN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8500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9578" y="1838039"/>
            <a:ext cx="7220958" cy="409632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664107" y="5901561"/>
            <a:ext cx="54216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10089554" y="183803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68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7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89" r="140"/>
          <a:stretch/>
        </p:blipFill>
        <p:spPr>
          <a:xfrm>
            <a:off x="-101600" y="4724400"/>
            <a:ext cx="12181114" cy="2133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11158" y="382055"/>
            <a:ext cx="3605425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5000"/>
              </a:lnSpc>
              <a:spcBef>
                <a:spcPts val="667"/>
              </a:spcBef>
            </a:pP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MỤC TIÊU:</a:t>
            </a:r>
            <a:endParaRPr lang="vi-VN" sz="4400" b="1" dirty="0">
              <a:solidFill>
                <a:srgbClr val="0070C0"/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2067563" y="1324406"/>
            <a:ext cx="8816776" cy="2418580"/>
            <a:chOff x="2262744" y="1494923"/>
            <a:chExt cx="8016240" cy="2054678"/>
          </a:xfrm>
        </p:grpSpPr>
        <p:grpSp>
          <p:nvGrpSpPr>
            <p:cNvPr id="8" name="Group 3"/>
            <p:cNvGrpSpPr>
              <a:grpSpLocks/>
            </p:cNvGrpSpPr>
            <p:nvPr/>
          </p:nvGrpSpPr>
          <p:grpSpPr bwMode="auto">
            <a:xfrm>
              <a:off x="2262744" y="1494923"/>
              <a:ext cx="762000" cy="665162"/>
              <a:chOff x="1110" y="2656"/>
              <a:chExt cx="1549" cy="1351"/>
            </a:xfrm>
          </p:grpSpPr>
          <p:sp>
            <p:nvSpPr>
              <p:cNvPr id="15" name="AutoShape 4"/>
              <p:cNvSpPr>
                <a:spLocks noChangeArrowheads="1"/>
              </p:cNvSpPr>
              <p:nvPr/>
            </p:nvSpPr>
            <p:spPr bwMode="gray">
              <a:xfrm>
                <a:off x="1123" y="267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6" name="AutoShape 5"/>
              <p:cNvSpPr>
                <a:spLocks noChangeArrowheads="1"/>
              </p:cNvSpPr>
              <p:nvPr/>
            </p:nvSpPr>
            <p:spPr bwMode="gray">
              <a:xfrm>
                <a:off x="1110" y="2656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7" name="AutoShape 6"/>
              <p:cNvSpPr>
                <a:spLocks noChangeArrowheads="1"/>
              </p:cNvSpPr>
              <p:nvPr/>
            </p:nvSpPr>
            <p:spPr bwMode="gray">
              <a:xfrm>
                <a:off x="1200" y="2737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00B0F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prstClr val="white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</a:t>
                </a:r>
              </a:p>
            </p:txBody>
          </p:sp>
        </p:grpSp>
        <p:grpSp>
          <p:nvGrpSpPr>
            <p:cNvPr id="9" name="Group 7"/>
            <p:cNvGrpSpPr>
              <a:grpSpLocks/>
            </p:cNvGrpSpPr>
            <p:nvPr/>
          </p:nvGrpSpPr>
          <p:grpSpPr bwMode="auto">
            <a:xfrm>
              <a:off x="2447709" y="2883454"/>
              <a:ext cx="797910" cy="666147"/>
              <a:chOff x="3550" y="3619"/>
              <a:chExt cx="1622" cy="1353"/>
            </a:xfrm>
          </p:grpSpPr>
          <p:sp>
            <p:nvSpPr>
              <p:cNvPr id="12" name="AutoShape 8"/>
              <p:cNvSpPr>
                <a:spLocks noChangeArrowheads="1"/>
              </p:cNvSpPr>
              <p:nvPr/>
            </p:nvSpPr>
            <p:spPr bwMode="gray">
              <a:xfrm>
                <a:off x="3636" y="3619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solidFill>
                <a:srgbClr val="80808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rgbClr val="C0C0C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3" name="AutoShape 9"/>
              <p:cNvSpPr>
                <a:spLocks noChangeArrowheads="1"/>
              </p:cNvSpPr>
              <p:nvPr/>
            </p:nvSpPr>
            <p:spPr bwMode="gray">
              <a:xfrm>
                <a:off x="3550" y="3644"/>
                <a:ext cx="1536" cy="132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rgbClr val="7D8496"/>
                  </a:gs>
                  <a:gs pos="26500">
                    <a:srgbClr val="E6E6E6"/>
                  </a:gs>
                  <a:gs pos="34000">
                    <a:srgbClr val="7D8496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rgbClr val="7D8496"/>
                  </a:gs>
                  <a:gs pos="73500">
                    <a:srgbClr val="E6E6E6"/>
                  </a:gs>
                  <a:gs pos="92500">
                    <a:srgbClr val="7D8496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vi-VN" sz="2400">
                  <a:solidFill>
                    <a:prstClr val="black"/>
                  </a:solidFill>
                  <a:cs typeface="Arial" panose="020B0604020202020204" pitchFamily="34" charset="0"/>
                </a:endParaRPr>
              </a:p>
            </p:txBody>
          </p:sp>
          <p:sp>
            <p:nvSpPr>
              <p:cNvPr id="14" name="AutoShape 10"/>
              <p:cNvSpPr>
                <a:spLocks noChangeArrowheads="1"/>
              </p:cNvSpPr>
              <p:nvPr/>
            </p:nvSpPr>
            <p:spPr bwMode="gray">
              <a:xfrm>
                <a:off x="3657" y="3725"/>
                <a:ext cx="1349" cy="1167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>
                  <a:defRPr/>
                </a:pPr>
                <a:r>
                  <a:rPr lang="en-US" sz="2133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>
              <a:off x="2872344" y="21045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  <p:sp>
          <p:nvSpPr>
            <p:cNvPr id="11" name="Line 14"/>
            <p:cNvSpPr>
              <a:spLocks noChangeShapeType="1"/>
            </p:cNvSpPr>
            <p:nvPr/>
          </p:nvSpPr>
          <p:spPr bwMode="auto">
            <a:xfrm>
              <a:off x="2872344" y="3018923"/>
              <a:ext cx="7406640" cy="0"/>
            </a:xfrm>
            <a:prstGeom prst="line">
              <a:avLst/>
            </a:prstGeom>
            <a:noFill/>
            <a:ln w="25400">
              <a:solidFill>
                <a:srgbClr val="C0C0C0"/>
              </a:solidFill>
              <a:prstDash val="sysDot"/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vi-VN" sz="2400">
                <a:solidFill>
                  <a:prstClr val="black"/>
                </a:solidFill>
                <a:cs typeface="Arial" panose="020B0604020202020204" pitchFamily="34" charset="0"/>
              </a:endParaRPr>
            </a:p>
          </p:txBody>
        </p:sp>
      </p:grpSp>
      <p:pic>
        <p:nvPicPr>
          <p:cNvPr id="1026" name="Picture 2" descr="Premium Vector | Cute happy kid girl read under the tree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57" b="100000" l="479" r="950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584" r="8957"/>
          <a:stretch/>
        </p:blipFill>
        <p:spPr bwMode="auto">
          <a:xfrm>
            <a:off x="-224217" y="2973347"/>
            <a:ext cx="3149600" cy="40861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Rainbow Clipart For Free Download - Kids School Clipart , Free Transparent  Clipart - ClipartKey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12" b="99729" l="556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56296">
            <a:off x="8771256" y="284151"/>
            <a:ext cx="3331541" cy="1842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TextBox 71"/>
          <p:cNvSpPr txBox="1"/>
          <p:nvPr/>
        </p:nvSpPr>
        <p:spPr>
          <a:xfrm>
            <a:off x="2865004" y="1252316"/>
            <a:ext cx="7923653" cy="954107"/>
          </a:xfrm>
          <a:prstGeom prst="rect">
            <a:avLst/>
          </a:prstGeom>
          <a:solidFill>
            <a:srgbClr val="00B0F0"/>
          </a:solidFill>
          <a:ln w="9525">
            <a:noFill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nl-NL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Nhận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biết và nêu được một số biểu hiện của sự kính trọng thầy giáo, cô giáo</a:t>
            </a:r>
            <a:endParaRPr lang="zh-CN" altLang="en-US" sz="2600" b="1" dirty="0">
              <a:solidFill>
                <a:srgbClr val="0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71"/>
          <p:cNvSpPr txBox="1"/>
          <p:nvPr/>
        </p:nvSpPr>
        <p:spPr>
          <a:xfrm>
            <a:off x="3154504" y="2934114"/>
            <a:ext cx="8288195" cy="1126462"/>
          </a:xfrm>
          <a:prstGeom prst="rect">
            <a:avLst/>
          </a:prstGeom>
          <a:solidFill>
            <a:schemeClr val="accent2"/>
          </a:solidFill>
          <a:ln w="9525">
            <a:noFill/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vi-VN" sz="28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Biết hành động và lời nói thể hiện sự kính trọng thầy giáo, cô giáo. </a:t>
            </a:r>
            <a:endParaRPr lang="vi-VN" sz="24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423695" y="4644654"/>
            <a:ext cx="8279472" cy="1126462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vi-VN" sz="2800" dirty="0">
                <a:solidFill>
                  <a:prstClr val="white"/>
                </a:solidFill>
                <a:latin typeface="Times New Roman" panose="02020603050405020304" pitchFamily="18" charset="0"/>
                <a:ea typeface="Arial" panose="020B0604020202020204" pitchFamily="34" charset="0"/>
                <a:cs typeface="Times New Roman" panose="02020603050405020304" pitchFamily="18" charset="0"/>
              </a:rPr>
              <a:t>- Bồi dưỡng tình cảm yêu quý, kính trọng đối với thầy cô giáo; cảm nhận được niềm vui đến trường. </a:t>
            </a:r>
            <a:endParaRPr lang="vi-VN" sz="2400" dirty="0">
              <a:solidFill>
                <a:prstClr val="white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AutoShape 10"/>
          <p:cNvSpPr>
            <a:spLocks noChangeArrowheads="1"/>
          </p:cNvSpPr>
          <p:nvPr/>
        </p:nvSpPr>
        <p:spPr bwMode="gray">
          <a:xfrm>
            <a:off x="2693809" y="4573985"/>
            <a:ext cx="729886" cy="676331"/>
          </a:xfrm>
          <a:prstGeom prst="hexagon">
            <a:avLst>
              <a:gd name="adj" fmla="val 28896"/>
              <a:gd name="vf" fmla="val 115470"/>
            </a:avLst>
          </a:prstGeom>
          <a:solidFill>
            <a:srgbClr val="7030A0"/>
          </a:solidFill>
          <a:ln w="9525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133" b="1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723216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4" grpId="0" animBg="1"/>
      <p:bldP spid="35" grpId="0" animBg="1"/>
      <p:bldP spid="2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850" y="1653076"/>
            <a:ext cx="11460174" cy="4505954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432194" y="624344"/>
            <a:ext cx="8285189" cy="954107"/>
            <a:chOff x="569825" y="2199885"/>
            <a:chExt cx="8285189" cy="954107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1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hoặc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đồng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với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Vì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sao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185171" y="6002822"/>
            <a:ext cx="5460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6337400" y="492201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4751238" y="4862840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499098" y="6002822"/>
            <a:ext cx="54216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</a:rPr>
              <a:t>.</a:t>
            </a:r>
            <a:endParaRPr lang="en-US" sz="24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636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9" fill="hold">
                          <p:stCondLst>
                            <p:cond delay="indefinite"/>
                          </p:stCondLst>
                          <p:childTnLst>
                            <p:par>
                              <p:cTn id="2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1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3" dur="50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4" fill="hold">
                          <p:stCondLst>
                            <p:cond delay="indefinite"/>
                          </p:stCondLst>
                          <p:childTnLst>
                            <p:par>
                              <p:cTn id="2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6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/>
          <p:bldP spid="10" grpId="0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7436" b="70256" l="7200" r="47200">
                        <a14:foregroundMark x1="35000" y1="35385" x2="23600" y2="5102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47" t="16929" r="51805" b="29151"/>
          <a:stretch/>
        </p:blipFill>
        <p:spPr bwMode="auto">
          <a:xfrm>
            <a:off x="1957786" y="1588429"/>
            <a:ext cx="1049917" cy="106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Tick cross wrong vector icon design. Download a Free Preview or High  Quality Adobe Illustrator Ai, EPS, … | Kids cartoon characters, Vector icon  design, Icon desig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9487" b="69744" l="53400" r="93000">
                        <a14:foregroundMark x1="82400" y1="36923" x2="69400" y2="5282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167" t="18504" r="5833" b="28675"/>
          <a:stretch/>
        </p:blipFill>
        <p:spPr bwMode="auto">
          <a:xfrm>
            <a:off x="7774485" y="1588429"/>
            <a:ext cx="1101790" cy="108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09633" y="2459169"/>
            <a:ext cx="5206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28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endParaRPr lang="en-US" sz="28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vâng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endParaRPr lang="en-US" sz="28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8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15634" y="2653786"/>
            <a:ext cx="5836168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endParaRPr lang="en-US" sz="28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endParaRPr lang="en-US" sz="28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endParaRPr lang="en-US" sz="28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thăm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endParaRPr lang="en-US" sz="2800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50000"/>
              </a:lnSpc>
              <a:buFontTx/>
              <a:buChar char="-"/>
            </a:pP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BC025334-9B63-44D3-957B-00AB8843D486}"/>
              </a:ext>
            </a:extLst>
          </p:cNvPr>
          <p:cNvSpPr txBox="1"/>
          <p:nvPr/>
        </p:nvSpPr>
        <p:spPr>
          <a:xfrm>
            <a:off x="3316878" y="898664"/>
            <a:ext cx="81773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28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8202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5" fill="hold">
                          <p:stCondLst>
                            <p:cond delay="indefinite"/>
                          </p:stCondLst>
                          <p:childTnLst>
                            <p:par>
                              <p:cTn id="1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500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500"/>
                                            <p:tgtEl>
                                              <p:spTgt spid="4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5" fill="hold">
                          <p:stCondLst>
                            <p:cond delay="indefinite"/>
                          </p:stCondLst>
                          <p:childTnLst>
                            <p:par>
                              <p:cTn id="2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500"/>
                                            <p:tgtEl>
                                              <p:spTgt spid="4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0" fill="hold">
                          <p:stCondLst>
                            <p:cond delay="indefinite"/>
                          </p:stCondLst>
                          <p:childTnLst>
                            <p:par>
                              <p:cTn id="3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4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5" fill="hold">
                          <p:stCondLst>
                            <p:cond delay="indefinite"/>
                          </p:stCondLst>
                          <p:childTnLst>
                            <p:par>
                              <p:cTn id="3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4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0" fill="hold">
                          <p:stCondLst>
                            <p:cond delay="indefinite"/>
                          </p:stCondLst>
                          <p:childTnLst>
                            <p:par>
                              <p:cTn id="4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4">
                                                <p:txEl>
                                                  <p:pRg st="5" end="5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5" fill="hold">
                          <p:stCondLst>
                            <p:cond delay="indefinite"/>
                          </p:stCondLst>
                          <p:childTnLst>
                            <p:par>
                              <p:cTn id="4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0" fill="hold">
                          <p:stCondLst>
                            <p:cond delay="indefinite"/>
                          </p:stCondLst>
                          <p:childTnLst>
                            <p:par>
                              <p:cTn id="5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4" dur="500"/>
                                            <p:tgtEl>
                                              <p:spTgt spid="5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5" fill="hold">
                          <p:stCondLst>
                            <p:cond delay="indefinite"/>
                          </p:stCondLst>
                          <p:childTnLst>
                            <p:par>
                              <p:cTn id="5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9" dur="500"/>
                                            <p:tgtEl>
                                              <p:spTgt spid="5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4" dur="500"/>
                                            <p:tgtEl>
                                              <p:spTgt spid="5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5" fill="hold">
                          <p:stCondLst>
                            <p:cond delay="indefinite"/>
                          </p:stCondLst>
                          <p:childTnLst>
                            <p:par>
                              <p:cTn id="66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7" presetID="10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69" dur="500"/>
                                            <p:tgtEl>
                                              <p:spTgt spid="5">
                                                <p:txEl>
                                                  <p:pRg st="4" end="4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build="p"/>
          <p:bldP spid="5" grpId="0" build="p"/>
        </p:bldLst>
      </p:timing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432194" y="624344"/>
            <a:ext cx="8285189" cy="523220"/>
            <a:chOff x="569825" y="2199885"/>
            <a:chExt cx="8285189" cy="523220"/>
          </a:xfrm>
        </p:grpSpPr>
        <p:sp>
          <p:nvSpPr>
            <p:cNvPr id="3" name="Oval 2">
              <a:extLst>
                <a:ext uri="{FF2B5EF4-FFF2-40B4-BE49-F238E27FC236}">
                  <a16:creationId xmlns="" xmlns:a16="http://schemas.microsoft.com/office/drawing/2014/main" id="{FF42F663-F3A2-4AB3-B9A5-6F4D44B3BC5B}"/>
                </a:ext>
              </a:extLst>
            </p:cNvPr>
            <p:cNvSpPr/>
            <p:nvPr/>
          </p:nvSpPr>
          <p:spPr>
            <a:xfrm>
              <a:off x="569825" y="2213113"/>
              <a:ext cx="463826" cy="463826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 smtClean="0">
                  <a:solidFill>
                    <a:schemeClr val="accent2"/>
                  </a:solidFill>
                  <a:latin typeface="+mj-lt"/>
                </a:rPr>
                <a:t>2</a:t>
              </a:r>
              <a:endParaRPr lang="vi-VN" sz="3200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BC025334-9B63-44D3-957B-00AB8843D486}"/>
                </a:ext>
              </a:extLst>
            </p:cNvPr>
            <p:cNvSpPr txBox="1"/>
            <p:nvPr/>
          </p:nvSpPr>
          <p:spPr>
            <a:xfrm>
              <a:off x="1095960" y="2199885"/>
              <a:ext cx="775905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Em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làm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gì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tình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huống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sau</a:t>
              </a:r>
              <a:r>
                <a:rPr lang="en-US" sz="28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vi-VN"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54" y="2774663"/>
            <a:ext cx="10659963" cy="347711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4432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gắng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nghe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35340" y="1574334"/>
            <a:ext cx="54216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Lan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sân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ặp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Lan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kéo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63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Clippin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059"/>
          <a:stretch/>
        </p:blipFill>
        <p:spPr>
          <a:xfrm>
            <a:off x="350030" y="3108960"/>
            <a:ext cx="11480138" cy="350828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61324" y="816688"/>
            <a:ext cx="8099304" cy="18455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thiệp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gửi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tới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lnSpc>
                <a:spcPts val="3500"/>
              </a:lnSpc>
              <a:buFont typeface="Arial" panose="020B0604020202020204" pitchFamily="34" charset="0"/>
              <a:buChar char="•"/>
            </a:pP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chia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kính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1064240" y="5852160"/>
            <a:ext cx="391886" cy="339634"/>
          </a:xfrm>
          <a:prstGeom prst="ellipse">
            <a:avLst/>
          </a:prstGeom>
          <a:solidFill>
            <a:srgbClr val="FFEF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776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Cute Sticker by Slidesgo">
  <a:themeElements>
    <a:clrScheme name="Simple Light">
      <a:dk1>
        <a:srgbClr val="EA4F46"/>
      </a:dk1>
      <a:lt1>
        <a:srgbClr val="F7D538"/>
      </a:lt1>
      <a:dk2>
        <a:srgbClr val="472C18"/>
      </a:dk2>
      <a:lt2>
        <a:srgbClr val="B2DEEE"/>
      </a:lt2>
      <a:accent1>
        <a:srgbClr val="A2CF9D"/>
      </a:accent1>
      <a:accent2>
        <a:srgbClr val="FFFFFF"/>
      </a:accent2>
      <a:accent3>
        <a:srgbClr val="EF786D"/>
      </a:accent3>
      <a:accent4>
        <a:srgbClr val="7A4934"/>
      </a:accent4>
      <a:accent5>
        <a:srgbClr val="D43733"/>
      </a:accent5>
      <a:accent6>
        <a:srgbClr val="D3AC09"/>
      </a:accent6>
      <a:hlink>
        <a:srgbClr val="F7D538"/>
      </a:hlink>
      <a:folHlink>
        <a:srgbClr val="0097A7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</TotalTime>
  <Words>326</Words>
  <Application>Microsoft Office PowerPoint</Application>
  <PresentationFormat>Widescreen</PresentationFormat>
  <Paragraphs>37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Arial</vt:lpstr>
      <vt:lpstr>Arial-Rounded</vt:lpstr>
      <vt:lpstr>Calibri</vt:lpstr>
      <vt:lpstr>Calibri Light</vt:lpstr>
      <vt:lpstr>Cambria</vt:lpstr>
      <vt:lpstr>方正舒体</vt:lpstr>
      <vt:lpstr>Garamond</vt:lpstr>
      <vt:lpstr>Times New Roman</vt:lpstr>
      <vt:lpstr>UTM Cookies</vt:lpstr>
      <vt:lpstr>Cute Sticker by Slidesgo</vt:lpstr>
      <vt:lpstr>Organic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Windows User</cp:lastModifiedBy>
  <cp:revision>17</cp:revision>
  <dcterms:created xsi:type="dcterms:W3CDTF">2021-06-11T02:39:36Z</dcterms:created>
  <dcterms:modified xsi:type="dcterms:W3CDTF">2022-10-21T02:27:06Z</dcterms:modified>
</cp:coreProperties>
</file>