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27" r:id="rId2"/>
    <p:sldId id="1893" r:id="rId3"/>
    <p:sldId id="259" r:id="rId4"/>
    <p:sldId id="290" r:id="rId5"/>
    <p:sldId id="329" r:id="rId6"/>
    <p:sldId id="268" r:id="rId7"/>
    <p:sldId id="318" r:id="rId8"/>
    <p:sldId id="1894" r:id="rId9"/>
    <p:sldId id="1895" r:id="rId10"/>
    <p:sldId id="1897" r:id="rId11"/>
    <p:sldId id="1898" r:id="rId12"/>
    <p:sldId id="1891" r:id="rId13"/>
    <p:sldId id="1892" r:id="rId14"/>
    <p:sldId id="291" r:id="rId15"/>
    <p:sldId id="324" r:id="rId16"/>
    <p:sldId id="325" r:id="rId17"/>
    <p:sldId id="292" r:id="rId18"/>
    <p:sldId id="314" r:id="rId19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884"/>
    <a:srgbClr val="A1CF6B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228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600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15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037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90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med" advClick="0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469900"/>
            <a:ext cx="9143244" cy="4483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266700"/>
            <a:ext cx="3365500" cy="444500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Click here to add a title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med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 advClick="0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g"/><Relationship Id="rId4" Type="http://schemas.openxmlformats.org/officeDocument/2006/relationships/image" Target="../media/image22.pn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444" y="-23967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1130710" y="-3688"/>
            <a:ext cx="7063248" cy="68427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2066496" y="57436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-209277" y="1216967"/>
            <a:ext cx="1543309" cy="1140707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7B76C1F6-A6FA-4E7F-9CE5-4F76D7A9C4D4}"/>
              </a:ext>
            </a:extLst>
          </p:cNvPr>
          <p:cNvSpPr txBox="1"/>
          <p:nvPr/>
        </p:nvSpPr>
        <p:spPr>
          <a:xfrm>
            <a:off x="914400" y="1715733"/>
            <a:ext cx="7897091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CHỦ ĐỀ 2: NGÔI NHÀ CỦA EM</a:t>
            </a:r>
          </a:p>
          <a:p>
            <a:pPr algn="ctr"/>
            <a:endParaRPr lang="en-US" altLang="zh-CN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</a:t>
            </a:r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3: GHÉP HÌNH NHÀ ( </a:t>
            </a:r>
            <a:r>
              <a:rPr lang="en-US" altLang="zh-CN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3 )</a:t>
            </a:r>
            <a:endParaRPr lang="zh-CN" altLang="en-US" sz="3600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0599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F80462-6598-4C9C-93B0-FE56DD41015A}"/>
              </a:ext>
            </a:extLst>
          </p:cNvPr>
          <p:cNvSpPr txBox="1"/>
          <p:nvPr/>
        </p:nvSpPr>
        <p:spPr>
          <a:xfrm>
            <a:off x="6048022" y="756356"/>
            <a:ext cx="312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</a:p>
          <a:p>
            <a:pPr defTabSz="914400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defTabSz="914400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4400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4400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 descr="D:\chan trời sang tạo lớp 1\hjgchkj.PNG">
            <a:extLst>
              <a:ext uri="{FF2B5EF4-FFF2-40B4-BE49-F238E27FC236}">
                <a16:creationId xmlns:a16="http://schemas.microsoft.com/office/drawing/2014/main" id="{F9C86140-EBA7-4B22-B5C6-4E40DBACB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548" y="455540"/>
            <a:ext cx="3678381" cy="42324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842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chan trời sang tạo lớp 1\GHGF.PNG">
            <a:extLst>
              <a:ext uri="{FF2B5EF4-FFF2-40B4-BE49-F238E27FC236}">
                <a16:creationId xmlns:a16="http://schemas.microsoft.com/office/drawing/2014/main" id="{6855E255-7715-4DBE-867B-D0EB2670E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67784"/>
            <a:ext cx="3600450" cy="42277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48AF1F-9BC0-4D5C-A64C-4DFDF4DFC4EC}"/>
              </a:ext>
            </a:extLst>
          </p:cNvPr>
          <p:cNvSpPr txBox="1"/>
          <p:nvPr/>
        </p:nvSpPr>
        <p:spPr>
          <a:xfrm>
            <a:off x="5906712" y="1109749"/>
            <a:ext cx="2343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</a:p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6314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96751" y="114712"/>
            <a:ext cx="293842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394856" y="654628"/>
            <a:ext cx="827116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3600" u="sng" dirty="0" err="1">
                <a:solidFill>
                  <a:srgbClr val="FF0000"/>
                </a:solidFill>
              </a:rPr>
              <a:t>Cách</a:t>
            </a:r>
            <a:r>
              <a:rPr lang="en-US" altLang="zh-CN" sz="3600" u="sng" dirty="0">
                <a:solidFill>
                  <a:srgbClr val="FF0000"/>
                </a:solidFill>
              </a:rPr>
              <a:t> </a:t>
            </a:r>
            <a:r>
              <a:rPr lang="en-US" altLang="zh-CN" sz="3600" u="sng" dirty="0" err="1">
                <a:solidFill>
                  <a:srgbClr val="FF0000"/>
                </a:solidFill>
              </a:rPr>
              <a:t>thực</a:t>
            </a:r>
            <a:r>
              <a:rPr lang="en-US" altLang="zh-CN" sz="3600" u="sng" dirty="0">
                <a:solidFill>
                  <a:srgbClr val="FF0000"/>
                </a:solidFill>
              </a:rPr>
              <a:t> </a:t>
            </a:r>
            <a:r>
              <a:rPr lang="en-US" altLang="zh-CN" sz="3600" u="sng" dirty="0" err="1">
                <a:solidFill>
                  <a:srgbClr val="FF0000"/>
                </a:solidFill>
              </a:rPr>
              <a:t>hiện</a:t>
            </a:r>
            <a:r>
              <a:rPr lang="en-US" altLang="zh-CN" sz="3600" u="sng" dirty="0">
                <a:solidFill>
                  <a:srgbClr val="FF0000"/>
                </a:solidFill>
              </a:rPr>
              <a:t>: </a:t>
            </a:r>
          </a:p>
          <a:p>
            <a:pPr algn="just">
              <a:defRPr/>
            </a:pPr>
            <a:r>
              <a:rPr lang="en-US" altLang="zh-CN" sz="2800" b="1" u="sng" dirty="0" err="1">
                <a:solidFill>
                  <a:srgbClr val="002060"/>
                </a:solidFill>
              </a:rPr>
              <a:t>Bước</a:t>
            </a:r>
            <a:r>
              <a:rPr lang="en-US" altLang="zh-CN" sz="2800" b="1" u="sng" dirty="0">
                <a:solidFill>
                  <a:srgbClr val="002060"/>
                </a:solidFill>
              </a:rPr>
              <a:t> 1</a:t>
            </a:r>
            <a:r>
              <a:rPr lang="en-US" altLang="zh-CN" sz="2800" dirty="0">
                <a:solidFill>
                  <a:srgbClr val="002060"/>
                </a:solidFill>
              </a:rPr>
              <a:t>: </a:t>
            </a:r>
            <a:r>
              <a:rPr lang="en-US" altLang="zh-CN" sz="2800" i="1" dirty="0" err="1">
                <a:solidFill>
                  <a:srgbClr val="002060"/>
                </a:solidFill>
              </a:rPr>
              <a:t>Vẽ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khung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hình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những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ngôi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nhà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và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thiên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nhiên</a:t>
            </a:r>
            <a:r>
              <a:rPr lang="en-US" altLang="zh-CN" sz="2800" dirty="0">
                <a:solidFill>
                  <a:srgbClr val="002060"/>
                </a:solidFill>
              </a:rPr>
              <a:t>.</a:t>
            </a:r>
          </a:p>
          <a:p>
            <a:pPr algn="just">
              <a:defRPr/>
            </a:pPr>
            <a:endParaRPr lang="en-US" altLang="zh-CN" sz="28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altLang="zh-CN" sz="2800" b="1" u="sng" dirty="0" err="1">
                <a:solidFill>
                  <a:srgbClr val="002060"/>
                </a:solidFill>
              </a:rPr>
              <a:t>Bước</a:t>
            </a:r>
            <a:r>
              <a:rPr lang="en-US" altLang="zh-CN" sz="2800" b="1" u="sng" dirty="0">
                <a:solidFill>
                  <a:srgbClr val="002060"/>
                </a:solidFill>
              </a:rPr>
              <a:t> 2</a:t>
            </a:r>
            <a:r>
              <a:rPr lang="en-US" altLang="zh-CN" sz="2800" dirty="0">
                <a:solidFill>
                  <a:srgbClr val="002060"/>
                </a:solidFill>
              </a:rPr>
              <a:t>: </a:t>
            </a:r>
            <a:r>
              <a:rPr lang="en-US" altLang="zh-CN" sz="2800" i="1" dirty="0" err="1">
                <a:solidFill>
                  <a:srgbClr val="002060"/>
                </a:solidFill>
              </a:rPr>
              <a:t>Vẽ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thêm</a:t>
            </a:r>
            <a:r>
              <a:rPr lang="en-US" altLang="zh-CN" sz="2800" i="1" dirty="0">
                <a:solidFill>
                  <a:srgbClr val="002060"/>
                </a:solidFill>
              </a:rPr>
              <a:t> chi </a:t>
            </a:r>
            <a:r>
              <a:rPr lang="en-US" altLang="zh-CN" sz="2800" i="1" dirty="0" err="1">
                <a:solidFill>
                  <a:srgbClr val="002060"/>
                </a:solidFill>
              </a:rPr>
              <a:t>tiết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cho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những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ngôi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nhà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và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thiên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nhiên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xung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quanh</a:t>
            </a:r>
            <a:r>
              <a:rPr lang="en-US" altLang="zh-CN" sz="2800" i="1" dirty="0">
                <a:solidFill>
                  <a:srgbClr val="002060"/>
                </a:solidFill>
              </a:rPr>
              <a:t>.</a:t>
            </a:r>
          </a:p>
          <a:p>
            <a:pPr algn="just">
              <a:defRPr/>
            </a:pPr>
            <a:endParaRPr lang="en-US" altLang="zh-CN" sz="28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altLang="zh-CN" sz="2800" b="1" u="sng" dirty="0" err="1">
                <a:solidFill>
                  <a:srgbClr val="002060"/>
                </a:solidFill>
              </a:rPr>
              <a:t>Bước</a:t>
            </a:r>
            <a:r>
              <a:rPr lang="en-US" altLang="zh-CN" sz="2800" b="1" u="sng" dirty="0">
                <a:solidFill>
                  <a:srgbClr val="002060"/>
                </a:solidFill>
              </a:rPr>
              <a:t> 3</a:t>
            </a:r>
            <a:r>
              <a:rPr lang="en-US" altLang="zh-CN" sz="2800" dirty="0">
                <a:solidFill>
                  <a:srgbClr val="002060"/>
                </a:solidFill>
              </a:rPr>
              <a:t>: </a:t>
            </a:r>
            <a:r>
              <a:rPr lang="en-US" altLang="zh-CN" sz="2800" i="1" dirty="0" err="1">
                <a:solidFill>
                  <a:srgbClr val="002060"/>
                </a:solidFill>
              </a:rPr>
              <a:t>Vẽ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màu</a:t>
            </a:r>
            <a:r>
              <a:rPr lang="en-US" altLang="zh-CN" sz="2800" i="1" dirty="0">
                <a:solidFill>
                  <a:srgbClr val="002060"/>
                </a:solidFill>
              </a:rPr>
              <a:t>, </a:t>
            </a:r>
            <a:r>
              <a:rPr lang="en-US" altLang="zh-CN" sz="2800" i="1" dirty="0" err="1">
                <a:solidFill>
                  <a:srgbClr val="002060"/>
                </a:solidFill>
              </a:rPr>
              <a:t>nét</a:t>
            </a:r>
            <a:r>
              <a:rPr lang="en-US" altLang="zh-CN" sz="2800" i="1" dirty="0">
                <a:solidFill>
                  <a:srgbClr val="002060"/>
                </a:solidFill>
              </a:rPr>
              <a:t>, </a:t>
            </a:r>
            <a:r>
              <a:rPr lang="en-US" altLang="zh-CN" sz="2800" i="1" dirty="0" err="1">
                <a:solidFill>
                  <a:srgbClr val="002060"/>
                </a:solidFill>
              </a:rPr>
              <a:t>chấm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màu</a:t>
            </a:r>
            <a:r>
              <a:rPr lang="en-US" altLang="zh-CN" sz="2800" i="1" dirty="0">
                <a:solidFill>
                  <a:srgbClr val="002060"/>
                </a:solidFill>
              </a:rPr>
              <a:t>…</a:t>
            </a:r>
            <a:r>
              <a:rPr lang="en-US" altLang="zh-CN" sz="2800" i="1" dirty="0" err="1">
                <a:solidFill>
                  <a:srgbClr val="002060"/>
                </a:solidFill>
              </a:rPr>
              <a:t>để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hoàn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chỉnh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bài</a:t>
            </a:r>
            <a:r>
              <a:rPr lang="en-US" altLang="zh-CN" sz="2800" i="1" dirty="0">
                <a:solidFill>
                  <a:srgbClr val="002060"/>
                </a:solidFill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</a:rPr>
              <a:t>vẽ</a:t>
            </a:r>
            <a:r>
              <a:rPr lang="en-US" altLang="zh-CN" sz="2800" i="1" dirty="0">
                <a:solidFill>
                  <a:srgbClr val="002060"/>
                </a:solidFill>
              </a:rPr>
              <a:t>.</a:t>
            </a:r>
            <a:endParaRPr lang="zh-CN" altLang="en-US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4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build="p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" y="176213"/>
            <a:ext cx="3667991" cy="22760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64" y="176213"/>
            <a:ext cx="3591345" cy="2276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64" y="2774371"/>
            <a:ext cx="3667991" cy="2202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" y="2774372"/>
            <a:ext cx="3667991" cy="22028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982" y="176214"/>
            <a:ext cx="56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2164" y="176214"/>
            <a:ext cx="789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982" y="2774371"/>
            <a:ext cx="561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2165" y="2774372"/>
            <a:ext cx="644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4</a:t>
            </a:r>
            <a:endParaRPr lang="vi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6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415636" y="1039091"/>
            <a:ext cx="8387927" cy="2786683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    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LUYỆN TẬP – SÁNG TẠO</a:t>
            </a:r>
          </a:p>
          <a:p>
            <a:pPr algn="just">
              <a:defRPr/>
            </a:pPr>
            <a:r>
              <a:rPr lang="en-US" altLang="zh-CN" sz="20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- EM HÃY VẼ BỨC TRANH VỀ KHU NHÀ NƠI EM SINH SỐNG, VẼ MÀU THEO Ý THÍCH.</a:t>
            </a:r>
            <a:endParaRPr lang="zh-CN" altLang="en-US" sz="20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5" name="Jinglebells-HoaTauGiangSinh_tzcg">
            <a:hlinkClick r:id="" action="ppaction://media"/>
            <a:extLst>
              <a:ext uri="{FF2B5EF4-FFF2-40B4-BE49-F238E27FC236}">
                <a16:creationId xmlns:a16="http://schemas.microsoft.com/office/drawing/2014/main" id="{FB651A67-6841-48EE-B99A-55B307FA6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6201" y="4494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951" numSld="5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2000">
            <a:off x="6666372" y="248347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1194956" y="1912887"/>
            <a:ext cx="7003472" cy="1974761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endParaRPr lang="en-US" altLang="zh-CN" sz="20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than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2"/>
            </p:custDataLst>
          </p:nvPr>
        </p:nvSpPr>
        <p:spPr>
          <a:xfrm>
            <a:off x="922300" y="56365"/>
            <a:ext cx="7494336" cy="125288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4: PHÂN TÍCH – ĐÁNH GIÁ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1275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82" y="226999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60" y="461972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58536" y="226999"/>
            <a:ext cx="26725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14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HOẠT ĐỘNG 5: </a:t>
            </a:r>
          </a:p>
          <a:p>
            <a:pPr algn="ctr" eaLnBrk="1" hangingPunct="1">
              <a:defRPr/>
            </a:pPr>
            <a:r>
              <a:rPr lang="en-US" altLang="zh-CN" sz="14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VẬN DỤNG – PHÁT TRIỂN </a:t>
            </a:r>
            <a:endParaRPr lang="zh-CN" altLang="en-US" sz="1400" b="1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2" y="657886"/>
            <a:ext cx="3016922" cy="2101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18" y="2771600"/>
            <a:ext cx="3211977" cy="2210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05" y="461972"/>
            <a:ext cx="3291096" cy="2206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14" y="2866316"/>
            <a:ext cx="3394291" cy="22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7"/>
    </mc:Choice>
    <mc:Fallback xmlns="">
      <p:transition spd="slow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" y="1874844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068528" y="806593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>
            <a:off x="415636" y="206148"/>
            <a:ext cx="8484012" cy="4480152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  </a:t>
            </a:r>
            <a:r>
              <a:rPr lang="en-US" altLang="zh-CN" sz="3200" b="1" dirty="0">
                <a:solidFill>
                  <a:srgbClr val="FF0000"/>
                </a:solidFill>
                <a:ea typeface="微软雅黑" panose="020B0503020204020204" pitchFamily="34" charset="-122"/>
              </a:rPr>
              <a:t>DẶN DÒ</a:t>
            </a:r>
          </a:p>
          <a:p>
            <a:pPr algn="just">
              <a:defRPr/>
            </a:pP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-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gửi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Thầy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Cô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giáo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   -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8599" y="1264602"/>
            <a:ext cx="7326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XIN CHÀO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VÀ HẸN GẶP LẠI!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4444" y="2681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60"/>
                            </p:stCondLst>
                            <p:childTnLst>
                              <p:par>
                                <p:cTn id="22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̀i hát Nhà Của Tôi">
            <a:hlinkClick r:id="" action="ppaction://media"/>
            <a:extLst>
              <a:ext uri="{FF2B5EF4-FFF2-40B4-BE49-F238E27FC236}">
                <a16:creationId xmlns:a16="http://schemas.microsoft.com/office/drawing/2014/main" id="{1C12F56A-7550-4A70-9DF9-D61F7EC5ED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89881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" y="8185"/>
            <a:ext cx="9216516" cy="51435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0" y="126352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68162" y="311727"/>
            <a:ext cx="3927048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400" b="1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1" y="2784764"/>
            <a:ext cx="2583171" cy="172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06" y="1174210"/>
            <a:ext cx="1597769" cy="147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260" y="3101358"/>
            <a:ext cx="1402104" cy="140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070" y="1137700"/>
            <a:ext cx="1752071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1" y="540327"/>
            <a:ext cx="2401389" cy="198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262903"/>
            <a:ext cx="2608118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16" y="1174210"/>
            <a:ext cx="2194113" cy="158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6"/>
    </mc:Choice>
    <mc:Fallback xmlns="">
      <p:transition spd="slow" advTm="3025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6951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1161">
            <a:off x="7405056" y="146762"/>
            <a:ext cx="1332131" cy="184651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488373" y="162313"/>
            <a:ext cx="8260772" cy="469024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8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A930FA96-39E0-4B5E-B1B9-17921B02E81F}"/>
              </a:ext>
            </a:extLst>
          </p:cNvPr>
          <p:cNvSpPr txBox="1"/>
          <p:nvPr/>
        </p:nvSpPr>
        <p:spPr>
          <a:xfrm>
            <a:off x="654627" y="713047"/>
            <a:ext cx="789709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2828971" y="404534"/>
            <a:ext cx="3485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0000"/>
                </a:solidFill>
                <a:ea typeface="微软雅黑" panose="020B0503020204020204" pitchFamily="34" charset="-122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" name="Picture 2" descr="D:\chan trời sang tạo lớp 1\gfdhgh.PNG">
            <a:extLst>
              <a:ext uri="{FF2B5EF4-FFF2-40B4-BE49-F238E27FC236}">
                <a16:creationId xmlns:a16="http://schemas.microsoft.com/office/drawing/2014/main" id="{CA84F649-A7A7-4F25-9BF3-2C25E4D5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34" y="800102"/>
            <a:ext cx="2373249" cy="1987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3FEF09-FD58-4090-BB7F-490DB3671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17" y="663280"/>
            <a:ext cx="2567428" cy="22107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85" y="169607"/>
            <a:ext cx="2724431" cy="2981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7" y="3248135"/>
            <a:ext cx="2567428" cy="1639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28" y="3345873"/>
            <a:ext cx="2830066" cy="16392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419" y="800102"/>
            <a:ext cx="47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</a:t>
            </a:r>
            <a:endParaRPr lang="vi-VN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58556" y="800102"/>
            <a:ext cx="477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06728" y="663280"/>
            <a:ext cx="77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  <a:endParaRPr lang="vi-VN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36419" y="3248135"/>
            <a:ext cx="477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02743" y="3345873"/>
            <a:ext cx="59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  <a:endParaRPr lang="vi-VN" sz="32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36" y="3248135"/>
            <a:ext cx="2202826" cy="15324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69428" y="3150933"/>
            <a:ext cx="621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369626" y="3303333"/>
            <a:ext cx="61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6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208406849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215154" y="0"/>
            <a:ext cx="8805342" cy="404606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925158" y="2017736"/>
            <a:ext cx="7204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b="1" i="1" kern="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7"/>
    </mc:Choice>
    <mc:Fallback xmlns="">
      <p:transition spd="slow" advClick="0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CFC2A3-922E-4D2B-BA86-C48CA9178519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D4814-927F-4B97-8AAB-5EB93C33D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464" y="977611"/>
            <a:ext cx="2847109" cy="2014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3" y="1018564"/>
            <a:ext cx="2545772" cy="1973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45" y="1018564"/>
            <a:ext cx="2826328" cy="1973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49383" y="3190009"/>
            <a:ext cx="2109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Bước</a:t>
            </a:r>
            <a:r>
              <a:rPr lang="en-US" sz="2000" b="1" dirty="0"/>
              <a:t> 1: </a:t>
            </a:r>
            <a:r>
              <a:rPr lang="en-US" sz="2000" b="1" dirty="0" err="1"/>
              <a:t>Vẽ</a:t>
            </a:r>
            <a:r>
              <a:rPr lang="en-US" sz="2000" b="1" dirty="0"/>
              <a:t> </a:t>
            </a:r>
            <a:r>
              <a:rPr lang="en-US" sz="2000" b="1" dirty="0" err="1"/>
              <a:t>khung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những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ngôi</a:t>
            </a:r>
            <a:r>
              <a:rPr lang="en-US" sz="2000" b="1" dirty="0"/>
              <a:t> </a:t>
            </a:r>
            <a:r>
              <a:rPr lang="en-US" sz="2000" b="1" dirty="0" err="1"/>
              <a:t>nhà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thiên</a:t>
            </a:r>
            <a:r>
              <a:rPr lang="en-US" sz="2000" b="1" dirty="0"/>
              <a:t> </a:t>
            </a:r>
            <a:r>
              <a:rPr lang="en-US" sz="2000" b="1" dirty="0" err="1"/>
              <a:t>nhiên</a:t>
            </a:r>
            <a:r>
              <a:rPr lang="en-US" sz="2000" b="1" dirty="0"/>
              <a:t>.</a:t>
            </a:r>
            <a:endParaRPr lang="vi-VN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38055" y="3190009"/>
            <a:ext cx="2493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Bước</a:t>
            </a:r>
            <a:r>
              <a:rPr lang="en-US" sz="2000" b="1" dirty="0"/>
              <a:t> 2: </a:t>
            </a:r>
            <a:r>
              <a:rPr lang="en-US" sz="2000" b="1" dirty="0" err="1"/>
              <a:t>Vẽ</a:t>
            </a:r>
            <a:r>
              <a:rPr lang="en-US" sz="2000" b="1" dirty="0"/>
              <a:t> </a:t>
            </a:r>
            <a:r>
              <a:rPr lang="en-US" sz="2000" b="1" dirty="0" err="1"/>
              <a:t>thêm</a:t>
            </a:r>
            <a:r>
              <a:rPr lang="en-US" sz="2000" b="1" dirty="0"/>
              <a:t> chi </a:t>
            </a:r>
            <a:r>
              <a:rPr lang="en-US" sz="2000" b="1" dirty="0" err="1"/>
              <a:t>tiết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những</a:t>
            </a:r>
            <a:r>
              <a:rPr lang="en-US" sz="2000" b="1" dirty="0"/>
              <a:t> </a:t>
            </a:r>
            <a:r>
              <a:rPr lang="en-US" sz="2000" b="1" dirty="0" err="1"/>
              <a:t>ngôi</a:t>
            </a:r>
            <a:r>
              <a:rPr lang="en-US" sz="2000" b="1" dirty="0"/>
              <a:t> </a:t>
            </a:r>
            <a:r>
              <a:rPr lang="en-US" sz="2000" b="1" dirty="0" err="1"/>
              <a:t>nhà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thiên</a:t>
            </a:r>
            <a:r>
              <a:rPr lang="en-US" sz="2000" b="1" dirty="0"/>
              <a:t> </a:t>
            </a:r>
            <a:r>
              <a:rPr lang="en-US" sz="2000" b="1" dirty="0" err="1"/>
              <a:t>nhiên</a:t>
            </a:r>
            <a:r>
              <a:rPr lang="en-US" sz="2000" b="1" dirty="0"/>
              <a:t> </a:t>
            </a:r>
            <a:r>
              <a:rPr lang="en-US" sz="2000" b="1" dirty="0" err="1"/>
              <a:t>xung</a:t>
            </a:r>
            <a:r>
              <a:rPr lang="en-US" sz="2000" b="1" dirty="0"/>
              <a:t> </a:t>
            </a:r>
            <a:r>
              <a:rPr lang="en-US" sz="2000" b="1" dirty="0" err="1"/>
              <a:t>quanh</a:t>
            </a:r>
            <a:r>
              <a:rPr lang="en-US" sz="2000" b="1" dirty="0"/>
              <a:t>.</a:t>
            </a:r>
            <a:endParaRPr lang="vi-VN" sz="2000" b="1" dirty="0"/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6411193" y="3148762"/>
            <a:ext cx="2379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Bước</a:t>
            </a:r>
            <a:r>
              <a:rPr lang="en-US" sz="2000" b="1" dirty="0"/>
              <a:t> 3: </a:t>
            </a:r>
            <a:r>
              <a:rPr lang="en-US" sz="2000" b="1" dirty="0" err="1"/>
              <a:t>Vẽ</a:t>
            </a:r>
            <a:r>
              <a:rPr lang="en-US" sz="2000" b="1" dirty="0"/>
              <a:t> </a:t>
            </a:r>
            <a:r>
              <a:rPr lang="en-US" sz="2000" b="1" dirty="0" err="1"/>
              <a:t>màu</a:t>
            </a:r>
            <a:r>
              <a:rPr lang="en-US" sz="2000" b="1" dirty="0"/>
              <a:t>, </a:t>
            </a:r>
            <a:r>
              <a:rPr lang="en-US" sz="2000" b="1" dirty="0" err="1"/>
              <a:t>nét</a:t>
            </a:r>
            <a:r>
              <a:rPr lang="en-US" sz="2000" b="1" dirty="0"/>
              <a:t>, </a:t>
            </a:r>
            <a:r>
              <a:rPr lang="en-US" sz="2000" b="1" dirty="0" err="1"/>
              <a:t>chấm</a:t>
            </a:r>
            <a:r>
              <a:rPr lang="en-US" sz="2000" b="1" dirty="0"/>
              <a:t> </a:t>
            </a:r>
            <a:r>
              <a:rPr lang="en-US" sz="2000" b="1" dirty="0" err="1"/>
              <a:t>màu</a:t>
            </a:r>
            <a:r>
              <a:rPr lang="en-US" sz="2000" b="1" dirty="0"/>
              <a:t>…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hoàn</a:t>
            </a:r>
            <a:r>
              <a:rPr lang="en-US" sz="2000" b="1" dirty="0"/>
              <a:t> </a:t>
            </a:r>
            <a:r>
              <a:rPr lang="en-US" sz="2000" b="1" dirty="0" err="1"/>
              <a:t>chỉnh</a:t>
            </a:r>
            <a:r>
              <a:rPr lang="en-US" sz="2000" b="1" dirty="0"/>
              <a:t> </a:t>
            </a:r>
            <a:r>
              <a:rPr lang="en-US" sz="2000" b="1" dirty="0" err="1"/>
              <a:t>bài</a:t>
            </a:r>
            <a:r>
              <a:rPr lang="en-US" sz="2000" b="1" dirty="0"/>
              <a:t> </a:t>
            </a:r>
            <a:r>
              <a:rPr lang="en-US" sz="2000" b="1" dirty="0" err="1"/>
              <a:t>vẽ</a:t>
            </a:r>
            <a:r>
              <a:rPr lang="en-US" sz="2000" b="1" dirty="0"/>
              <a:t>. </a:t>
            </a:r>
            <a:endParaRPr lang="vi-VN" sz="2000" b="1" dirty="0"/>
          </a:p>
        </p:txBody>
      </p:sp>
    </p:spTree>
    <p:extLst>
      <p:ext uri="{BB962C8B-B14F-4D97-AF65-F5344CB8AC3E}">
        <p14:creationId xmlns:p14="http://schemas.microsoft.com/office/powerpoint/2010/main" val="1833924701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9A3382-BA43-40D0-BE65-646EA37FD4FC}"/>
              </a:ext>
            </a:extLst>
          </p:cNvPr>
          <p:cNvSpPr txBox="1"/>
          <p:nvPr/>
        </p:nvSpPr>
        <p:spPr>
          <a:xfrm>
            <a:off x="2698901" y="4097067"/>
            <a:ext cx="357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4" name="Picture 2" descr="D:\chan trời sang tạo lớp 1\fgjchkc.PNG">
            <a:extLst>
              <a:ext uri="{FF2B5EF4-FFF2-40B4-BE49-F238E27FC236}">
                <a16:creationId xmlns:a16="http://schemas.microsoft.com/office/drawing/2014/main" id="{CDBB4951-B009-486F-8FF0-E51696300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97" y="257695"/>
            <a:ext cx="5198224" cy="34919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217388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33C7F1-C4C9-4CB3-846F-455838D9C8D7}"/>
              </a:ext>
            </a:extLst>
          </p:cNvPr>
          <p:cNvSpPr txBox="1"/>
          <p:nvPr/>
        </p:nvSpPr>
        <p:spPr>
          <a:xfrm>
            <a:off x="2769783" y="4361802"/>
            <a:ext cx="598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 descr="D:\chan trời sang tạo lớp 1\ghxfjhgj.PNG">
            <a:extLst>
              <a:ext uri="{FF2B5EF4-FFF2-40B4-BE49-F238E27FC236}">
                <a16:creationId xmlns:a16="http://schemas.microsoft.com/office/drawing/2014/main" id="{75B26280-31BD-4B7A-A429-D3D6AF5ED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783" y="412366"/>
            <a:ext cx="4538748" cy="35706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37162"/>
      </p:ext>
    </p:extLst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1116</TotalTime>
  <Words>431</Words>
  <Application>Microsoft Office PowerPoint</Application>
  <PresentationFormat>On-screen Show (16:9)</PresentationFormat>
  <Paragraphs>66</Paragraphs>
  <Slides>18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微软雅黑</vt:lpstr>
      <vt:lpstr>方正大标宋简体</vt:lpstr>
      <vt:lpstr>Arial</vt:lpstr>
      <vt:lpstr>Calibri</vt:lpstr>
      <vt:lpstr>Calibri Light</vt:lpstr>
      <vt:lpstr>Cambria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dinhthuyha1982@gmail.com</cp:lastModifiedBy>
  <cp:revision>87</cp:revision>
  <dcterms:created xsi:type="dcterms:W3CDTF">2017-03-04T06:55:50Z</dcterms:created>
  <dcterms:modified xsi:type="dcterms:W3CDTF">2021-10-26T03:17:57Z</dcterms:modified>
</cp:coreProperties>
</file>