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 id="2147483664" r:id="rId3"/>
    <p:sldMasterId id="2147483665" r:id="rId4"/>
    <p:sldMasterId id="2147483677" r:id="rId5"/>
  </p:sldMasterIdLst>
  <p:notesMasterIdLst>
    <p:notesMasterId r:id="rId35"/>
  </p:notesMasterIdLst>
  <p:sldIdLst>
    <p:sldId id="256" r:id="rId6"/>
    <p:sldId id="257" r:id="rId7"/>
    <p:sldId id="258" r:id="rId8"/>
    <p:sldId id="296" r:id="rId9"/>
    <p:sldId id="278" r:id="rId10"/>
    <p:sldId id="263" r:id="rId11"/>
    <p:sldId id="264" r:id="rId12"/>
    <p:sldId id="265" r:id="rId13"/>
    <p:sldId id="297" r:id="rId14"/>
    <p:sldId id="298" r:id="rId15"/>
    <p:sldId id="312" r:id="rId16"/>
    <p:sldId id="299" r:id="rId17"/>
    <p:sldId id="300" r:id="rId18"/>
    <p:sldId id="301" r:id="rId19"/>
    <p:sldId id="302" r:id="rId20"/>
    <p:sldId id="266" r:id="rId21"/>
    <p:sldId id="313" r:id="rId22"/>
    <p:sldId id="303" r:id="rId23"/>
    <p:sldId id="304" r:id="rId24"/>
    <p:sldId id="315" r:id="rId25"/>
    <p:sldId id="305" r:id="rId26"/>
    <p:sldId id="306" r:id="rId27"/>
    <p:sldId id="307" r:id="rId28"/>
    <p:sldId id="308" r:id="rId29"/>
    <p:sldId id="309" r:id="rId30"/>
    <p:sldId id="310" r:id="rId31"/>
    <p:sldId id="311" r:id="rId32"/>
    <p:sldId id="316" r:id="rId33"/>
    <p:sldId id="295" r:id="rId34"/>
  </p:sldIdLst>
  <p:sldSz cx="12192000" cy="6858000"/>
  <p:notesSz cx="6858000" cy="9144000"/>
  <p:embeddedFontLst>
    <p:embeddedFont>
      <p:font typeface="Microsoft YaHei" panose="020B0503020204020204" pitchFamily="34" charset="-122"/>
      <p:regular r:id="rId36"/>
      <p:bold r:id="rId37"/>
    </p:embeddedFont>
    <p:embeddedFont>
      <p:font typeface="#9Slide03 Cabin Condensed SemiB" panose="00000706000000000000" pitchFamily="2" charset="0"/>
      <p:bold r:id="rId38"/>
    </p:embeddedFont>
    <p:embeddedFont>
      <p:font typeface="#9Slide04 SFU Fenice Bold" panose="00000700000000000000" pitchFamily="2" charset="0"/>
      <p:bold r:id="rId39"/>
    </p:embeddedFont>
    <p:embeddedFont>
      <p:font typeface="#9Slide04 Spectral ExtraBold" panose="02020902060000000000" pitchFamily="18" charset="0"/>
      <p:bold r:id="rId40"/>
    </p:embeddedFont>
    <p:embeddedFont>
      <p:font typeface="#9Slide04 Tinos Bold" panose="02020803070505020304" pitchFamily="18" charset="0"/>
      <p:bold r:id="rId41"/>
    </p:embeddedFont>
    <p:embeddedFont>
      <p:font typeface="#9Slide05 Habano" panose="02040603050506020204" pitchFamily="18" charset="0"/>
      <p:regular r:id="rId42"/>
    </p:embeddedFont>
    <p:embeddedFont>
      <p:font typeface="Arial Black" panose="020B0A04020102020204" pitchFamily="34" charset="0"/>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HP001 4 hàng" panose="020B0603050302020204" pitchFamily="34" charset="0"/>
      <p:regular r:id="rId50"/>
      <p:bold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006600"/>
    <a:srgbClr val="578266"/>
    <a:srgbClr val="339933"/>
    <a:srgbClr val="FEF8EB"/>
    <a:srgbClr val="769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660"/>
  </p:normalViewPr>
  <p:slideViewPr>
    <p:cSldViewPr snapToGrid="0">
      <p:cViewPr>
        <p:scale>
          <a:sx n="50" d="100"/>
          <a:sy n="50" d="100"/>
        </p:scale>
        <p:origin x="1052" y="332"/>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29B0E-AE17-4679-96D4-273750F0F01F}" type="datetimeFigureOut">
              <a:rPr lang="zh-CN" altLang="en-US" smtClean="0"/>
              <a:t>2021/10/8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728E6-DC27-47BB-8730-A70528C87F62}" type="slidenum">
              <a:rPr lang="zh-CN" altLang="en-US" smtClean="0"/>
              <a:t>‹#›</a:t>
            </a:fld>
            <a:endParaRPr lang="zh-CN" altLang="en-US"/>
          </a:p>
        </p:txBody>
      </p:sp>
    </p:spTree>
    <p:extLst>
      <p:ext uri="{BB962C8B-B14F-4D97-AF65-F5344CB8AC3E}">
        <p14:creationId xmlns:p14="http://schemas.microsoft.com/office/powerpoint/2010/main" val="179593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111223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5</a:t>
            </a:fld>
            <a:endParaRPr 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6878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6</a:t>
            </a:fld>
            <a:endParaRPr 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5994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7</a:t>
            </a:fld>
            <a:endParaRPr 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8729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8</a:t>
            </a:fld>
            <a:endParaRPr 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7978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32DF2-F249-4490-9AC8-E053315400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79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t>16</a:t>
            </a:fld>
            <a:endParaRPr lang="en-US" sz="120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2787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t>20</a:t>
            </a:fld>
            <a:endParaRPr lang="zh-CN" altLang="en-US"/>
          </a:p>
        </p:txBody>
      </p:sp>
    </p:spTree>
    <p:extLst>
      <p:ext uri="{BB962C8B-B14F-4D97-AF65-F5344CB8AC3E}">
        <p14:creationId xmlns:p14="http://schemas.microsoft.com/office/powerpoint/2010/main" val="60905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4080681" y="1883391"/>
            <a:ext cx="8111319" cy="4974609"/>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97737" y="1105469"/>
            <a:ext cx="1294263" cy="941695"/>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blipFill dpi="0" rotWithShape="1">
            <a:blip r:embed="rId2"/>
            <a:srcRect/>
            <a:stretch>
              <a:fillRect t="-16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181F22-F7B1-4D9F-9A6E-FC07A561E8FC}"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2085857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81F22-F7B1-4D9F-9A6E-FC07A561E8FC}"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927264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81F22-F7B1-4D9F-9A6E-FC07A561E8FC}"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2234660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181F22-F7B1-4D9F-9A6E-FC07A561E8FC}"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468277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181F22-F7B1-4D9F-9A6E-FC07A561E8FC}" type="datetimeFigureOut">
              <a:rPr lang="en-US" smtClean="0"/>
              <a:t>10/8/2021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23992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181F22-F7B1-4D9F-9A6E-FC07A561E8FC}" type="datetimeFigureOut">
              <a:rPr lang="en-US" smtClean="0"/>
              <a:t>10/8/2021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1131259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81F22-F7B1-4D9F-9A6E-FC07A561E8FC}" type="datetimeFigureOut">
              <a:rPr lang="en-US" smtClean="0"/>
              <a:t>10/8/2021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2070312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1344908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81F22-F7B1-4D9F-9A6E-FC07A561E8FC}"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1782419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81F22-F7B1-4D9F-9A6E-FC07A561E8FC}"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284671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81F22-F7B1-4D9F-9A6E-FC07A561E8FC}"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14C51-792E-4CCC-8F49-645DC60AB872}" type="slidenum">
              <a:rPr lang="en-US" smtClean="0"/>
              <a:t>‹#›</a:t>
            </a:fld>
            <a:endParaRPr lang="en-US"/>
          </a:p>
        </p:txBody>
      </p:sp>
    </p:spTree>
    <p:extLst>
      <p:ext uri="{BB962C8B-B14F-4D97-AF65-F5344CB8AC3E}">
        <p14:creationId xmlns:p14="http://schemas.microsoft.com/office/powerpoint/2010/main" val="1347746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10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280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076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81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404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415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653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403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170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64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77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48390" y="76370"/>
            <a:ext cx="10515600" cy="677610"/>
          </a:xfrm>
        </p:spPr>
        <p:txBody>
          <a:bodyPr>
            <a:normAutofit/>
          </a:bodyPr>
          <a:lstStyle>
            <a:lvl1pPr marL="457200" indent="-457200" algn="l">
              <a:buFont typeface="Wingdings" panose="05000000000000000000" pitchFamily="2" charset="2"/>
              <a:buChar char="u"/>
              <a:defRPr sz="2800">
                <a:solidFill>
                  <a:srgbClr val="578266"/>
                </a:solidFill>
              </a:defRPr>
            </a:lvl1pPr>
          </a:lstStyle>
          <a:p>
            <a:r>
              <a:rPr lang="zh-CN" altLang="en-US"/>
              <a:t>单击此处编辑母版标题样式</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1000" r="-1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t>2021/10/8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81F22-F7B1-4D9F-9A6E-FC07A561E8FC}" type="datetimeFigureOut">
              <a:rPr lang="en-US" smtClean="0"/>
              <a:t>10/8/2021</a:t>
            </a:fld>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14C51-792E-4CCC-8F49-645DC60AB872}" type="slidenum">
              <a:rPr lang="en-US" smtClean="0"/>
              <a:t>‹#›</a:t>
            </a:fld>
            <a:endParaRPr lang="en-US"/>
          </a:p>
        </p:txBody>
      </p:sp>
    </p:spTree>
    <p:extLst>
      <p:ext uri="{BB962C8B-B14F-4D97-AF65-F5344CB8AC3E}">
        <p14:creationId xmlns:p14="http://schemas.microsoft.com/office/powerpoint/2010/main" val="412070392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F0B32-48B6-415E-B6D4-BD828146C447}" type="datetimeFigureOut">
              <a:rPr lang="en-US" smtClean="0">
                <a:solidFill>
                  <a:prstClr val="black">
                    <a:tint val="75000"/>
                  </a:prstClr>
                </a:solidFill>
              </a:rPr>
              <a:pPr/>
              <a:t>10/8/2021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79737-E122-41FE-9C7E-7E15AAAE9F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1735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2.jpg"/><Relationship Id="rId7"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4.xml"/><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jpeg"/><Relationship Id="rId1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slide" Target="slide22.xml"/><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slide" Target="slide2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slide" Target="slide22.xml"/><Relationship Id="rId5" Type="http://schemas.openxmlformats.org/officeDocument/2006/relationships/image" Target="../media/image44.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slide" Target="slide22.xml"/><Relationship Id="rId5" Type="http://schemas.openxmlformats.org/officeDocument/2006/relationships/image" Target="../media/image18.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7.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OfMonstersand Men-Dirty Pa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4054" y="-1817771"/>
            <a:ext cx="812800" cy="812800"/>
          </a:xfrm>
          <a:prstGeom prst="rect">
            <a:avLst/>
          </a:prstGeom>
        </p:spPr>
      </p:pic>
      <p:sp>
        <p:nvSpPr>
          <p:cNvPr id="3" name="Rectangle 2">
            <a:extLst>
              <a:ext uri="{FF2B5EF4-FFF2-40B4-BE49-F238E27FC236}">
                <a16:creationId xmlns:a16="http://schemas.microsoft.com/office/drawing/2014/main" id="{FD6520D4-CC58-4321-B99A-631F23223CFF}"/>
              </a:ext>
            </a:extLst>
          </p:cNvPr>
          <p:cNvSpPr/>
          <p:nvPr/>
        </p:nvSpPr>
        <p:spPr>
          <a:xfrm>
            <a:off x="464949" y="244455"/>
            <a:ext cx="11258210"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CÁC EM HỌC SINH</a:t>
            </a:r>
          </a:p>
        </p:txBody>
      </p:sp>
      <p:sp>
        <p:nvSpPr>
          <p:cNvPr id="4" name="Rectangle 3">
            <a:extLst>
              <a:ext uri="{FF2B5EF4-FFF2-40B4-BE49-F238E27FC236}">
                <a16:creationId xmlns:a16="http://schemas.microsoft.com/office/drawing/2014/main" id="{E99A0473-BD10-4051-B047-19964ECC0D53}"/>
              </a:ext>
            </a:extLst>
          </p:cNvPr>
          <p:cNvSpPr/>
          <p:nvPr/>
        </p:nvSpPr>
        <p:spPr>
          <a:xfrm>
            <a:off x="6233441" y="1463655"/>
            <a:ext cx="1879041" cy="769441"/>
          </a:xfrm>
          <a:prstGeom prst="rect">
            <a:avLst/>
          </a:prstGeom>
          <a:noFill/>
        </p:spPr>
        <p:txBody>
          <a:bodyPr wrap="none" lIns="91440" tIns="45720" rIns="91440" bIns="45720">
            <a:spAutoFit/>
          </a:bodyPr>
          <a:lstStyle/>
          <a:p>
            <a:pPr algn="ctr"/>
            <a:r>
              <a:rPr lang="en-US" sz="4400" b="1" cap="none" spc="0" dirty="0" err="1">
                <a:ln w="6600">
                  <a:solidFill>
                    <a:schemeClr val="accent2"/>
                  </a:solidFill>
                  <a:prstDash val="solid"/>
                </a:ln>
                <a:solidFill>
                  <a:srgbClr val="FFFF00"/>
                </a:solidFill>
                <a:effectLst>
                  <a:outerShdw dist="38100" dir="2700000" algn="tl" rotWithShape="0">
                    <a:schemeClr val="accent2"/>
                  </a:outerShdw>
                </a:effectLst>
              </a:rPr>
              <a:t>Bài</a:t>
            </a:r>
            <a:r>
              <a:rPr lang="en-US" sz="4400" b="1" cap="none" spc="0" dirty="0">
                <a:ln w="6600">
                  <a:solidFill>
                    <a:schemeClr val="accent2"/>
                  </a:solidFill>
                  <a:prstDash val="solid"/>
                </a:ln>
                <a:solidFill>
                  <a:srgbClr val="FFFF00"/>
                </a:solidFill>
                <a:effectLst>
                  <a:outerShdw dist="38100" dir="2700000" algn="tl" rotWithShape="0">
                    <a:schemeClr val="accent2"/>
                  </a:outerShdw>
                </a:effectLst>
              </a:rPr>
              <a:t> 6: </a:t>
            </a:r>
          </a:p>
        </p:txBody>
      </p:sp>
      <p:sp>
        <p:nvSpPr>
          <p:cNvPr id="5" name="Rectangle 4">
            <a:extLst>
              <a:ext uri="{FF2B5EF4-FFF2-40B4-BE49-F238E27FC236}">
                <a16:creationId xmlns:a16="http://schemas.microsoft.com/office/drawing/2014/main" id="{57278E75-16DB-4E24-8DD6-07CAD7ED31A1}"/>
              </a:ext>
            </a:extLst>
          </p:cNvPr>
          <p:cNvSpPr/>
          <p:nvPr/>
        </p:nvSpPr>
        <p:spPr>
          <a:xfrm>
            <a:off x="3203806" y="2528966"/>
            <a:ext cx="8751114" cy="646331"/>
          </a:xfrm>
          <a:prstGeom prst="rect">
            <a:avLst/>
          </a:prstGeom>
          <a:noFill/>
        </p:spPr>
        <p:txBody>
          <a:bodyPr wrap="none" lIns="91440" tIns="45720" rIns="91440" bIns="45720">
            <a:spAutoFit/>
          </a:bodyPr>
          <a:lstStyle/>
          <a:p>
            <a:pPr algn="ctr"/>
            <a:r>
              <a:rPr lang="en-US" sz="3600" b="1" cap="none" spc="0" dirty="0">
                <a:ln w="6600">
                  <a:solidFill>
                    <a:srgbClr val="002060"/>
                  </a:solidFill>
                  <a:prstDash val="solid"/>
                </a:ln>
                <a:solidFill>
                  <a:srgbClr val="002060"/>
                </a:solidFill>
                <a:effectLst>
                  <a:outerShdw dist="38100" dir="2700000" algn="tl" rotWithShape="0">
                    <a:schemeClr val="accent2"/>
                  </a:outerShdw>
                </a:effectLst>
              </a:rPr>
              <a:t>TÌM KIẾM THÔNG TIN TRÊN INTERNET</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9" repeatCount="indefinite"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912182"/>
            <a:ext cx="2590800" cy="707886"/>
          </a:xfrm>
          <a:prstGeom prst="rect">
            <a:avLst/>
          </a:prstGeom>
          <a:noFill/>
          <a:ln w="38100">
            <a:solidFill>
              <a:srgbClr val="FF0000"/>
            </a:solidFill>
          </a:ln>
        </p:spPr>
        <p:txBody>
          <a:bodyPr wrap="square" rtlCol="0">
            <a:spAutoFit/>
          </a:bodyPr>
          <a:lstStyle/>
          <a:p>
            <a:pPr algn="ctr"/>
            <a:endParaRPr lang="en-US" sz="4000" b="1" dirty="0">
              <a:solidFill>
                <a:prstClr val="black"/>
              </a:solidFill>
              <a:latin typeface="Times New Roman" pitchFamily="18" charset="0"/>
              <a:cs typeface="Times New Roman" pitchFamily="18" charset="0"/>
            </a:endParaRPr>
          </a:p>
        </p:txBody>
      </p:sp>
      <p:sp>
        <p:nvSpPr>
          <p:cNvPr id="6" name="TextBox 5"/>
          <p:cNvSpPr txBox="1"/>
          <p:nvPr/>
        </p:nvSpPr>
        <p:spPr>
          <a:xfrm>
            <a:off x="3656822" y="1973409"/>
            <a:ext cx="3048000" cy="707886"/>
          </a:xfrm>
          <a:prstGeom prst="rect">
            <a:avLst/>
          </a:prstGeom>
          <a:noFill/>
          <a:ln w="38100">
            <a:solidFill>
              <a:srgbClr val="00B050"/>
            </a:solidFill>
          </a:ln>
        </p:spPr>
        <p:txBody>
          <a:bodyPr wrap="square" rtlCol="0">
            <a:spAutoFit/>
          </a:bodyPr>
          <a:lstStyle/>
          <a:p>
            <a:pPr algn="ctr"/>
            <a:endParaRPr lang="en-US" sz="4000" b="1" dirty="0">
              <a:solidFill>
                <a:prstClr val="black"/>
              </a:solidFill>
              <a:latin typeface="Times New Roman" pitchFamily="18" charset="0"/>
              <a:cs typeface="Times New Roman" pitchFamily="18" charset="0"/>
            </a:endParaRPr>
          </a:p>
        </p:txBody>
      </p:sp>
      <p:sp>
        <p:nvSpPr>
          <p:cNvPr id="7" name="TextBox 6"/>
          <p:cNvSpPr txBox="1"/>
          <p:nvPr/>
        </p:nvSpPr>
        <p:spPr>
          <a:xfrm>
            <a:off x="7243296" y="1781054"/>
            <a:ext cx="3302000" cy="646331"/>
          </a:xfrm>
          <a:prstGeom prst="rect">
            <a:avLst/>
          </a:prstGeom>
          <a:noFill/>
          <a:ln w="38100">
            <a:solidFill>
              <a:srgbClr val="00B050"/>
            </a:solidFill>
          </a:ln>
        </p:spPr>
        <p:txBody>
          <a:bodyPr wrap="square" rtlCol="0">
            <a:spAutoFit/>
          </a:bodyPr>
          <a:lstStyle/>
          <a:p>
            <a:pPr algn="ctr"/>
            <a:endParaRPr lang="en-US" sz="3600" b="1" dirty="0">
              <a:solidFill>
                <a:prstClr val="black"/>
              </a:solidFill>
              <a:latin typeface="Times New Roman" pitchFamily="18" charset="0"/>
              <a:cs typeface="Times New Roman" pitchFamily="18" charset="0"/>
            </a:endParaRPr>
          </a:p>
        </p:txBody>
      </p:sp>
      <p:grpSp>
        <p:nvGrpSpPr>
          <p:cNvPr id="12" name="Group 11"/>
          <p:cNvGrpSpPr/>
          <p:nvPr/>
        </p:nvGrpSpPr>
        <p:grpSpPr>
          <a:xfrm>
            <a:off x="673100" y="3200400"/>
            <a:ext cx="11036300" cy="3365498"/>
            <a:chOff x="0" y="3200400"/>
            <a:chExt cx="9144000" cy="3657600"/>
          </a:xfrm>
        </p:grpSpPr>
        <p:pic>
          <p:nvPicPr>
            <p:cNvPr id="2" name="Picture 1" descr="violy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38200" y="38862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2" name="Rectangle 21"/>
          <p:cNvSpPr/>
          <p:nvPr/>
        </p:nvSpPr>
        <p:spPr>
          <a:xfrm>
            <a:off x="381000" y="76944"/>
            <a:ext cx="8915400" cy="553998"/>
          </a:xfrm>
          <a:prstGeom prst="rect">
            <a:avLst/>
          </a:prstGeom>
          <a:noFill/>
        </p:spPr>
        <p:txBody>
          <a:bodyPr wrap="square" lIns="91440" tIns="45720" rIns="91440" bIns="45720">
            <a:spAutoFit/>
          </a:bodyPr>
          <a:lstStyle/>
          <a:p>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Điền</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chú</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thích</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cho</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hình</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dưới</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đây</a:t>
            </a:r>
            <a:r>
              <a:rPr lang="en-US" sz="3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p>
        </p:txBody>
      </p:sp>
      <p:grpSp>
        <p:nvGrpSpPr>
          <p:cNvPr id="28" name="Group 27"/>
          <p:cNvGrpSpPr/>
          <p:nvPr/>
        </p:nvGrpSpPr>
        <p:grpSpPr>
          <a:xfrm>
            <a:off x="1403802" y="1266126"/>
            <a:ext cx="1085398" cy="2565305"/>
            <a:chOff x="152401" y="1035055"/>
            <a:chExt cx="1097279" cy="3032120"/>
          </a:xfrm>
        </p:grpSpPr>
        <p:cxnSp>
          <p:nvCxnSpPr>
            <p:cNvPr id="16" name="Straight Arrow Connector 15"/>
            <p:cNvCxnSpPr>
              <a:cxnSpLocks/>
            </p:cNvCxnSpPr>
            <p:nvPr/>
          </p:nvCxnSpPr>
          <p:spPr>
            <a:xfrm>
              <a:off x="191086" y="1133475"/>
              <a:ext cx="1058594" cy="2933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a:stCxn id="5" idx="1"/>
            </p:cNvCxnSpPr>
            <p:nvPr/>
          </p:nvCxnSpPr>
          <p:spPr>
            <a:xfrm flipH="1">
              <a:off x="152401" y="1035055"/>
              <a:ext cx="584572" cy="1079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7213600" y="768303"/>
            <a:ext cx="3302000" cy="707886"/>
          </a:xfrm>
          <a:prstGeom prst="rect">
            <a:avLst/>
          </a:prstGeom>
          <a:noFill/>
          <a:ln w="38100">
            <a:solidFill>
              <a:srgbClr val="FF0000"/>
            </a:solidFill>
          </a:ln>
        </p:spPr>
        <p:txBody>
          <a:bodyPr wrap="square" rtlCol="0">
            <a:spAutoFit/>
          </a:bodyPr>
          <a:lstStyle/>
          <a:p>
            <a:pPr algn="ctr"/>
            <a:endParaRPr lang="en-US" sz="4000" b="1" dirty="0">
              <a:solidFill>
                <a:prstClr val="black"/>
              </a:solidFill>
              <a:latin typeface="Times New Roman" pitchFamily="18" charset="0"/>
              <a:cs typeface="Times New Roman" pitchFamily="18" charset="0"/>
            </a:endParaRPr>
          </a:p>
        </p:txBody>
      </p:sp>
      <p:grpSp>
        <p:nvGrpSpPr>
          <p:cNvPr id="72" name="Group 71"/>
          <p:cNvGrpSpPr/>
          <p:nvPr/>
        </p:nvGrpSpPr>
        <p:grpSpPr>
          <a:xfrm>
            <a:off x="5638800" y="2712110"/>
            <a:ext cx="5116342" cy="640690"/>
            <a:chOff x="3242798" y="2712110"/>
            <a:chExt cx="5116342" cy="640690"/>
          </a:xfrm>
        </p:grpSpPr>
        <p:cxnSp>
          <p:nvCxnSpPr>
            <p:cNvPr id="57" name="Straight Connector 56"/>
            <p:cNvCxnSpPr>
              <a:cxnSpLocks/>
            </p:cNvCxnSpPr>
            <p:nvPr/>
          </p:nvCxnSpPr>
          <p:spPr>
            <a:xfrm>
              <a:off x="3242798" y="2712110"/>
              <a:ext cx="143804" cy="1255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3386602" y="2819400"/>
              <a:ext cx="4972538" cy="364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8343900" y="2819400"/>
              <a:ext cx="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0556628" y="2066186"/>
            <a:ext cx="506632" cy="1261873"/>
            <a:chOff x="8058248" y="2038634"/>
            <a:chExt cx="506632" cy="1261873"/>
          </a:xfrm>
        </p:grpSpPr>
        <p:cxnSp>
          <p:nvCxnSpPr>
            <p:cNvPr id="74" name="Straight Arrow Connector 73"/>
            <p:cNvCxnSpPr/>
            <p:nvPr/>
          </p:nvCxnSpPr>
          <p:spPr>
            <a:xfrm>
              <a:off x="8564880" y="2038635"/>
              <a:ext cx="0" cy="1261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flipV="1">
              <a:off x="8058248" y="2038634"/>
              <a:ext cx="495300"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10515601" y="1171321"/>
            <a:ext cx="927100" cy="2148840"/>
            <a:chOff x="8077200" y="2059632"/>
            <a:chExt cx="495300" cy="1272683"/>
          </a:xfrm>
        </p:grpSpPr>
        <p:cxnSp>
          <p:nvCxnSpPr>
            <p:cNvPr id="79" name="Straight Arrow Connector 78"/>
            <p:cNvCxnSpPr/>
            <p:nvPr/>
          </p:nvCxnSpPr>
          <p:spPr>
            <a:xfrm>
              <a:off x="8564880" y="2070443"/>
              <a:ext cx="0" cy="12618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8077200" y="2059632"/>
              <a:ext cx="4953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2F38365-FF15-4016-8FFF-DF46BB370AA9}"/>
              </a:ext>
            </a:extLst>
          </p:cNvPr>
          <p:cNvSpPr txBox="1"/>
          <p:nvPr/>
        </p:nvSpPr>
        <p:spPr>
          <a:xfrm>
            <a:off x="7545208" y="1008208"/>
            <a:ext cx="2698175" cy="307777"/>
          </a:xfrm>
          <a:prstGeom prst="rect">
            <a:avLst/>
          </a:prstGeom>
          <a:noFill/>
        </p:spPr>
        <p:txBody>
          <a:bodyPr wrap="none" rtlCol="0">
            <a:spAutoFit/>
          </a:bodyPr>
          <a:lstStyle/>
          <a:p>
            <a:r>
              <a:rPr lang="en-US" sz="1400" dirty="0"/>
              <a:t>………………………………………….…………</a:t>
            </a:r>
          </a:p>
        </p:txBody>
      </p:sp>
      <p:sp>
        <p:nvSpPr>
          <p:cNvPr id="29" name="TextBox 28">
            <a:extLst>
              <a:ext uri="{FF2B5EF4-FFF2-40B4-BE49-F238E27FC236}">
                <a16:creationId xmlns:a16="http://schemas.microsoft.com/office/drawing/2014/main" id="{E5F05257-D42F-4D9E-BFB7-D2FDE1759F3C}"/>
              </a:ext>
            </a:extLst>
          </p:cNvPr>
          <p:cNvSpPr txBox="1"/>
          <p:nvPr/>
        </p:nvSpPr>
        <p:spPr>
          <a:xfrm>
            <a:off x="7545208" y="2016444"/>
            <a:ext cx="2698175" cy="307777"/>
          </a:xfrm>
          <a:prstGeom prst="rect">
            <a:avLst/>
          </a:prstGeom>
          <a:noFill/>
        </p:spPr>
        <p:txBody>
          <a:bodyPr wrap="none" rtlCol="0">
            <a:spAutoFit/>
          </a:bodyPr>
          <a:lstStyle/>
          <a:p>
            <a:r>
              <a:rPr lang="en-US" sz="1400" dirty="0"/>
              <a:t>………………………………………….…………</a:t>
            </a:r>
          </a:p>
        </p:txBody>
      </p:sp>
      <p:sp>
        <p:nvSpPr>
          <p:cNvPr id="34" name="TextBox 33">
            <a:extLst>
              <a:ext uri="{FF2B5EF4-FFF2-40B4-BE49-F238E27FC236}">
                <a16:creationId xmlns:a16="http://schemas.microsoft.com/office/drawing/2014/main" id="{D2471AA0-9323-4855-B9C8-1969CE5C6EB1}"/>
              </a:ext>
            </a:extLst>
          </p:cNvPr>
          <p:cNvSpPr txBox="1"/>
          <p:nvPr/>
        </p:nvSpPr>
        <p:spPr>
          <a:xfrm>
            <a:off x="3898982" y="2333246"/>
            <a:ext cx="2698175" cy="307777"/>
          </a:xfrm>
          <a:prstGeom prst="rect">
            <a:avLst/>
          </a:prstGeom>
          <a:noFill/>
        </p:spPr>
        <p:txBody>
          <a:bodyPr wrap="none" rtlCol="0">
            <a:spAutoFit/>
          </a:bodyPr>
          <a:lstStyle/>
          <a:p>
            <a:r>
              <a:rPr lang="en-US" sz="1400" dirty="0"/>
              <a:t>………………………………………….…………</a:t>
            </a:r>
          </a:p>
        </p:txBody>
      </p:sp>
      <p:sp>
        <p:nvSpPr>
          <p:cNvPr id="37" name="TextBox 36">
            <a:extLst>
              <a:ext uri="{FF2B5EF4-FFF2-40B4-BE49-F238E27FC236}">
                <a16:creationId xmlns:a16="http://schemas.microsoft.com/office/drawing/2014/main" id="{98207749-12EA-4F5C-B721-ADCED0F92432}"/>
              </a:ext>
            </a:extLst>
          </p:cNvPr>
          <p:cNvSpPr txBox="1"/>
          <p:nvPr/>
        </p:nvSpPr>
        <p:spPr>
          <a:xfrm>
            <a:off x="2171488" y="1287621"/>
            <a:ext cx="2451312" cy="307777"/>
          </a:xfrm>
          <a:prstGeom prst="rect">
            <a:avLst/>
          </a:prstGeom>
          <a:noFill/>
        </p:spPr>
        <p:txBody>
          <a:bodyPr wrap="none" rtlCol="0">
            <a:spAutoFit/>
          </a:bodyPr>
          <a:lstStyle/>
          <a:p>
            <a:r>
              <a:rPr lang="en-US" sz="1400" dirty="0"/>
              <a:t>…………………………………….…………</a:t>
            </a:r>
          </a:p>
        </p:txBody>
      </p:sp>
      <p:sp>
        <p:nvSpPr>
          <p:cNvPr id="40" name="Rectangle 39">
            <a:extLst>
              <a:ext uri="{FF2B5EF4-FFF2-40B4-BE49-F238E27FC236}">
                <a16:creationId xmlns:a16="http://schemas.microsoft.com/office/drawing/2014/main" id="{7F29679A-B77B-4FBD-85C9-2CC3B804B6D3}"/>
              </a:ext>
            </a:extLst>
          </p:cNvPr>
          <p:cNvSpPr/>
          <p:nvPr/>
        </p:nvSpPr>
        <p:spPr>
          <a:xfrm>
            <a:off x="7337682" y="904981"/>
            <a:ext cx="3113225" cy="461665"/>
          </a:xfrm>
          <a:prstGeom prst="rect">
            <a:avLst/>
          </a:prstGeom>
          <a:noFill/>
        </p:spPr>
        <p:txBody>
          <a:bodyPr wrap="none">
            <a:spAutoFit/>
          </a:bodyPr>
          <a:lstStyle/>
          <a:p>
            <a:pPr algn="ctr"/>
            <a:r>
              <a:rPr lang="en-US" sz="2400" b="1" dirty="0" err="1">
                <a:solidFill>
                  <a:prstClr val="black"/>
                </a:solidFill>
                <a:latin typeface="Times New Roman" pitchFamily="18" charset="0"/>
                <a:cs typeface="Times New Roman" pitchFamily="18" charset="0"/>
              </a:rPr>
              <a:t>Đóng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duyệt</a:t>
            </a:r>
            <a:r>
              <a:rPr lang="en-US" sz="2400" b="1" dirty="0">
                <a:solidFill>
                  <a:prstClr val="black"/>
                </a:solidFill>
                <a:latin typeface="Times New Roman" pitchFamily="18" charset="0"/>
                <a:cs typeface="Times New Roman" pitchFamily="18" charset="0"/>
              </a:rPr>
              <a:t> Web</a:t>
            </a:r>
          </a:p>
        </p:txBody>
      </p:sp>
      <p:sp>
        <p:nvSpPr>
          <p:cNvPr id="41" name="Rectangle 40">
            <a:extLst>
              <a:ext uri="{FF2B5EF4-FFF2-40B4-BE49-F238E27FC236}">
                <a16:creationId xmlns:a16="http://schemas.microsoft.com/office/drawing/2014/main" id="{C3100A2B-43DA-4919-819C-5A2883CFB99D}"/>
              </a:ext>
            </a:extLst>
          </p:cNvPr>
          <p:cNvSpPr/>
          <p:nvPr/>
        </p:nvSpPr>
        <p:spPr>
          <a:xfrm>
            <a:off x="3686518" y="2132712"/>
            <a:ext cx="2985951" cy="461665"/>
          </a:xfrm>
          <a:prstGeom prst="rect">
            <a:avLst/>
          </a:prstGeom>
          <a:noFill/>
        </p:spPr>
        <p:txBody>
          <a:bodyPr wrap="square">
            <a:spAutoFit/>
          </a:bodyPr>
          <a:lstStyle/>
          <a:p>
            <a:pPr algn="ctr"/>
            <a:r>
              <a:rPr lang="en-US" sz="2400" b="1" dirty="0" err="1">
                <a:solidFill>
                  <a:prstClr val="black"/>
                </a:solidFill>
                <a:latin typeface="Times New Roman" pitchFamily="18" charset="0"/>
                <a:cs typeface="Times New Roman" pitchFamily="18" charset="0"/>
              </a:rPr>
              <a:t>Ẩn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duyệt</a:t>
            </a:r>
            <a:r>
              <a:rPr lang="en-US" sz="2400" b="1" dirty="0">
                <a:solidFill>
                  <a:prstClr val="black"/>
                </a:solidFill>
                <a:latin typeface="Times New Roman" pitchFamily="18" charset="0"/>
                <a:cs typeface="Times New Roman" pitchFamily="18" charset="0"/>
              </a:rPr>
              <a:t> Web</a:t>
            </a:r>
          </a:p>
        </p:txBody>
      </p:sp>
      <p:sp>
        <p:nvSpPr>
          <p:cNvPr id="42" name="Rectangle 41">
            <a:extLst>
              <a:ext uri="{FF2B5EF4-FFF2-40B4-BE49-F238E27FC236}">
                <a16:creationId xmlns:a16="http://schemas.microsoft.com/office/drawing/2014/main" id="{AF70C8B6-CB64-45DC-9706-7A33370B3E66}"/>
              </a:ext>
            </a:extLst>
          </p:cNvPr>
          <p:cNvSpPr/>
          <p:nvPr/>
        </p:nvSpPr>
        <p:spPr>
          <a:xfrm>
            <a:off x="7590933" y="1889026"/>
            <a:ext cx="2895600" cy="461665"/>
          </a:xfrm>
          <a:prstGeom prst="rect">
            <a:avLst/>
          </a:prstGeom>
          <a:noFill/>
        </p:spPr>
        <p:txBody>
          <a:bodyPr wrap="square">
            <a:spAutoFit/>
          </a:bodyPr>
          <a:lstStyle/>
          <a:p>
            <a:pPr algn="ctr"/>
            <a:r>
              <a:rPr lang="en-US" sz="2400" b="1" dirty="0" err="1">
                <a:solidFill>
                  <a:prstClr val="black"/>
                </a:solidFill>
                <a:latin typeface="Times New Roman" pitchFamily="18" charset="0"/>
                <a:cs typeface="Times New Roman" pitchFamily="18" charset="0"/>
              </a:rPr>
              <a:t>Phóng</a:t>
            </a:r>
            <a:r>
              <a:rPr lang="en-US" sz="2400" b="1" dirty="0">
                <a:solidFill>
                  <a:prstClr val="black"/>
                </a:solidFill>
                <a:latin typeface="Times New Roman" pitchFamily="18" charset="0"/>
                <a:cs typeface="Times New Roman" pitchFamily="18" charset="0"/>
              </a:rPr>
              <a:t> to/ Thu </a:t>
            </a:r>
            <a:r>
              <a:rPr lang="en-US" sz="2400" b="1" dirty="0" err="1">
                <a:solidFill>
                  <a:prstClr val="black"/>
                </a:solidFill>
                <a:latin typeface="Times New Roman" pitchFamily="18" charset="0"/>
                <a:cs typeface="Times New Roman" pitchFamily="18" charset="0"/>
              </a:rPr>
              <a:t>nhỏ</a:t>
            </a:r>
            <a:endParaRPr lang="en-US" sz="2400" b="1" dirty="0">
              <a:solidFill>
                <a:prstClr val="black"/>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B81AA0C6-49A8-4367-A029-3170F011FACC}"/>
              </a:ext>
            </a:extLst>
          </p:cNvPr>
          <p:cNvSpPr/>
          <p:nvPr/>
        </p:nvSpPr>
        <p:spPr>
          <a:xfrm>
            <a:off x="1903334" y="1053905"/>
            <a:ext cx="3063239" cy="461665"/>
          </a:xfrm>
          <a:prstGeom prst="rect">
            <a:avLst/>
          </a:prstGeom>
          <a:noFill/>
        </p:spPr>
        <p:txBody>
          <a:bodyPr wrap="square">
            <a:spAutoFit/>
          </a:bodyPr>
          <a:lstStyle/>
          <a:p>
            <a:pPr algn="ctr"/>
            <a:r>
              <a:rPr lang="en-US" sz="2400" b="1" dirty="0" err="1">
                <a:solidFill>
                  <a:prstClr val="black"/>
                </a:solidFill>
                <a:latin typeface="Times New Roman" pitchFamily="18" charset="0"/>
                <a:cs typeface="Times New Roman" pitchFamily="18" charset="0"/>
              </a:rPr>
              <a:t>Địa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chỉ</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trang</a:t>
            </a:r>
            <a:r>
              <a:rPr lang="en-US" sz="2400" b="1" dirty="0">
                <a:solidFill>
                  <a:prstClr val="black"/>
                </a:solidFill>
                <a:latin typeface="Times New Roman" pitchFamily="18" charset="0"/>
                <a:cs typeface="Times New Roman" pitchFamily="18" charset="0"/>
              </a:rPr>
              <a:t> Web</a:t>
            </a:r>
          </a:p>
        </p:txBody>
      </p:sp>
    </p:spTree>
    <p:extLst>
      <p:ext uri="{BB962C8B-B14F-4D97-AF65-F5344CB8AC3E}">
        <p14:creationId xmlns:p14="http://schemas.microsoft.com/office/powerpoint/2010/main" val="381033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fltVal val="0"/>
                                          </p:val>
                                        </p:tav>
                                        <p:tav tm="100000">
                                          <p:val>
                                            <p:strVal val="#ppt_h"/>
                                          </p:val>
                                        </p:tav>
                                      </p:tavLst>
                                    </p:anim>
                                    <p:animEffect transition="in" filter="fade">
                                      <p:cBhvr>
                                        <p:cTn id="26" dur="500"/>
                                        <p:tgtEl>
                                          <p:spTgt spid="4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4" grpId="0"/>
      <p:bldP spid="37"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5155211" y="2567718"/>
            <a:ext cx="3795993"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p:cNvSpPr txBox="1">
            <a:spLocks noChangeArrowheads="1"/>
          </p:cNvSpPr>
          <p:nvPr/>
        </p:nvSpPr>
        <p:spPr bwMode="auto">
          <a:xfrm>
            <a:off x="5155211" y="1736721"/>
            <a:ext cx="6469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rPr>
              <a:t>LUYỆN</a:t>
            </a:r>
            <a:r>
              <a:rPr kumimoji="0" lang="en-US" altLang="zh-CN" sz="4800" b="1" i="0" u="none" strike="noStrike" kern="1200" cap="none" spc="0" normalizeH="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rPr>
              <a:t> TẬP</a:t>
            </a:r>
            <a:endParaRPr kumimoji="0" lang="en-US" altLang="zh-CN" sz="4800" b="1" i="0" u="none" strike="noStrike" kern="1200" cap="none" spc="0" normalizeH="0" baseline="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endParaRPr>
          </a:p>
        </p:txBody>
      </p:sp>
      <p:grpSp>
        <p:nvGrpSpPr>
          <p:cNvPr id="3" name="组合 4"/>
          <p:cNvGrpSpPr/>
          <p:nvPr/>
        </p:nvGrpSpPr>
        <p:grpSpPr bwMode="auto">
          <a:xfrm>
            <a:off x="3751861" y="1319943"/>
            <a:ext cx="1289050" cy="1295400"/>
            <a:chOff x="3439886" y="2047910"/>
            <a:chExt cx="608204" cy="611710"/>
          </a:xfrm>
        </p:grpSpPr>
        <p:sp>
          <p:nvSpPr>
            <p:cNvPr id="4" name="矩形 3"/>
            <p:cNvSpPr/>
            <p:nvPr/>
          </p:nvSpPr>
          <p:spPr>
            <a:xfrm>
              <a:off x="3439886" y="2047910"/>
              <a:ext cx="608204" cy="60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直角三角形 4"/>
            <p:cNvSpPr/>
            <p:nvPr/>
          </p:nvSpPr>
          <p:spPr>
            <a:xfrm>
              <a:off x="3439886" y="2051658"/>
              <a:ext cx="608204" cy="60796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6" name="文本框 3"/>
          <p:cNvSpPr txBox="1">
            <a:spLocks noChangeArrowheads="1"/>
          </p:cNvSpPr>
          <p:nvPr/>
        </p:nvSpPr>
        <p:spPr bwMode="auto">
          <a:xfrm>
            <a:off x="4043961" y="1407255"/>
            <a:ext cx="70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p>
        </p:txBody>
      </p:sp>
    </p:spTree>
    <p:extLst>
      <p:ext uri="{BB962C8B-B14F-4D97-AF65-F5344CB8AC3E}">
        <p14:creationId xmlns:p14="http://schemas.microsoft.com/office/powerpoint/2010/main" val="40191408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264" y="37248"/>
            <a:ext cx="8224072" cy="646331"/>
          </a:xfrm>
          <a:prstGeom prst="rect">
            <a:avLst/>
          </a:prstGeom>
          <a:noFill/>
        </p:spPr>
        <p:txBody>
          <a:bodyPr wrap="square" lIns="91440" tIns="45720" rIns="91440" bIns="45720">
            <a:spAutoFit/>
          </a:bodyPr>
          <a:lstStyle/>
          <a:p>
            <a:r>
              <a:rPr lang="en-US" sz="32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3. </a:t>
            </a:r>
            <a:r>
              <a:rPr lang="en-US" sz="32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Tìm</a:t>
            </a:r>
            <a:r>
              <a:rPr lang="en-US" sz="32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kiếm</a:t>
            </a:r>
            <a:r>
              <a:rPr lang="en-US" sz="32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thông</a:t>
            </a:r>
            <a:r>
              <a:rPr lang="en-US" sz="32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tin </a:t>
            </a:r>
            <a:r>
              <a:rPr lang="en-US" sz="32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trên</a:t>
            </a:r>
            <a:r>
              <a:rPr lang="en-US" sz="32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Internet</a:t>
            </a:r>
            <a:r>
              <a:rPr lang="en-US" sz="36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07" b="18166"/>
          <a:stretch/>
        </p:blipFill>
        <p:spPr bwMode="auto">
          <a:xfrm>
            <a:off x="1253196" y="1343487"/>
            <a:ext cx="10414000" cy="5131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84608" y="5546191"/>
            <a:ext cx="3962400" cy="46166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b="1" dirty="0" err="1">
                <a:solidFill>
                  <a:srgbClr val="7030A0"/>
                </a:solidFill>
                <a:latin typeface="Times New Roman" pitchFamily="18" charset="0"/>
                <a:cs typeface="Times New Roman" pitchFamily="18" charset="0"/>
              </a:rPr>
              <a:t>Địa</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chỉ</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trang</a:t>
            </a:r>
            <a:r>
              <a:rPr lang="en-US" sz="2400" b="1" dirty="0">
                <a:solidFill>
                  <a:srgbClr val="7030A0"/>
                </a:solidFill>
                <a:latin typeface="Times New Roman" pitchFamily="18" charset="0"/>
                <a:cs typeface="Times New Roman" pitchFamily="18" charset="0"/>
              </a:rPr>
              <a:t> Web </a:t>
            </a:r>
            <a:r>
              <a:rPr lang="en-US" sz="2400" b="1" dirty="0" err="1">
                <a:solidFill>
                  <a:srgbClr val="7030A0"/>
                </a:solidFill>
                <a:latin typeface="Times New Roman" pitchFamily="18" charset="0"/>
                <a:cs typeface="Times New Roman" pitchFamily="18" charset="0"/>
              </a:rPr>
              <a:t>tìm</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kiếm</a:t>
            </a:r>
            <a:endParaRPr lang="en-US" sz="2400" b="1" dirty="0">
              <a:solidFill>
                <a:srgbClr val="7030A0"/>
              </a:solidFill>
              <a:latin typeface="Times New Roman" pitchFamily="18" charset="0"/>
              <a:cs typeface="Times New Roman" pitchFamily="18" charset="0"/>
            </a:endParaRPr>
          </a:p>
        </p:txBody>
      </p:sp>
      <p:sp>
        <p:nvSpPr>
          <p:cNvPr id="10" name="TextBox 9"/>
          <p:cNvSpPr txBox="1"/>
          <p:nvPr/>
        </p:nvSpPr>
        <p:spPr>
          <a:xfrm>
            <a:off x="6843367" y="5857366"/>
            <a:ext cx="2743200" cy="461665"/>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b="1" dirty="0" err="1">
                <a:solidFill>
                  <a:sysClr val="windowText" lastClr="000000"/>
                </a:solidFill>
                <a:latin typeface="Times New Roman" pitchFamily="18" charset="0"/>
                <a:cs typeface="Times New Roman" pitchFamily="18" charset="0"/>
              </a:rPr>
              <a:t>Từ</a:t>
            </a:r>
            <a:r>
              <a:rPr lang="en-US" sz="2400" b="1" dirty="0">
                <a:solidFill>
                  <a:sysClr val="windowText" lastClr="000000"/>
                </a:solidFill>
                <a:latin typeface="Times New Roman" pitchFamily="18" charset="0"/>
                <a:cs typeface="Times New Roman" pitchFamily="18" charset="0"/>
              </a:rPr>
              <a:t> </a:t>
            </a:r>
            <a:r>
              <a:rPr lang="en-US" sz="2400" b="1" dirty="0" err="1">
                <a:solidFill>
                  <a:sysClr val="windowText" lastClr="000000"/>
                </a:solidFill>
                <a:latin typeface="Times New Roman" pitchFamily="18" charset="0"/>
                <a:cs typeface="Times New Roman" pitchFamily="18" charset="0"/>
              </a:rPr>
              <a:t>khóa</a:t>
            </a:r>
            <a:r>
              <a:rPr lang="en-US" sz="2400" b="1" dirty="0">
                <a:solidFill>
                  <a:sysClr val="windowText" lastClr="000000"/>
                </a:solidFill>
                <a:latin typeface="Times New Roman" pitchFamily="18" charset="0"/>
                <a:cs typeface="Times New Roman" pitchFamily="18" charset="0"/>
              </a:rPr>
              <a:t> </a:t>
            </a:r>
            <a:r>
              <a:rPr lang="en-US" sz="2400" b="1" dirty="0" err="1">
                <a:solidFill>
                  <a:sysClr val="windowText" lastClr="000000"/>
                </a:solidFill>
                <a:latin typeface="Times New Roman" pitchFamily="18" charset="0"/>
                <a:cs typeface="Times New Roman" pitchFamily="18" charset="0"/>
              </a:rPr>
              <a:t>tìm</a:t>
            </a:r>
            <a:r>
              <a:rPr lang="en-US" sz="2400" b="1" dirty="0">
                <a:solidFill>
                  <a:sysClr val="windowText" lastClr="000000"/>
                </a:solidFill>
                <a:latin typeface="Times New Roman" pitchFamily="18" charset="0"/>
                <a:cs typeface="Times New Roman" pitchFamily="18" charset="0"/>
              </a:rPr>
              <a:t> </a:t>
            </a:r>
            <a:r>
              <a:rPr lang="en-US" sz="2400" b="1" dirty="0" err="1">
                <a:solidFill>
                  <a:sysClr val="windowText" lastClr="000000"/>
                </a:solidFill>
                <a:latin typeface="Times New Roman" pitchFamily="18" charset="0"/>
                <a:cs typeface="Times New Roman" pitchFamily="18" charset="0"/>
              </a:rPr>
              <a:t>kiếm</a:t>
            </a:r>
            <a:endParaRPr lang="en-US" sz="2400" b="1" dirty="0">
              <a:solidFill>
                <a:sysClr val="windowText" lastClr="000000"/>
              </a:solidFill>
              <a:latin typeface="Times New Roman" pitchFamily="18" charset="0"/>
              <a:cs typeface="Times New Roman" pitchFamily="18" charset="0"/>
            </a:endParaRPr>
          </a:p>
        </p:txBody>
      </p:sp>
      <p:sp>
        <p:nvSpPr>
          <p:cNvPr id="12" name="TextBox 11"/>
          <p:cNvSpPr txBox="1"/>
          <p:nvPr/>
        </p:nvSpPr>
        <p:spPr>
          <a:xfrm>
            <a:off x="8352733" y="4495803"/>
            <a:ext cx="2057400" cy="46166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b="1" dirty="0">
                <a:solidFill>
                  <a:srgbClr val="FF0000"/>
                </a:solidFill>
                <a:latin typeface="Times New Roman" pitchFamily="18" charset="0"/>
                <a:cs typeface="Times New Roman" pitchFamily="18" charset="0"/>
              </a:rPr>
              <a:t>Ô </a:t>
            </a:r>
            <a:r>
              <a:rPr lang="en-US" sz="2400" b="1" dirty="0" err="1">
                <a:solidFill>
                  <a:srgbClr val="FF0000"/>
                </a:solidFill>
                <a:latin typeface="Times New Roman" pitchFamily="18" charset="0"/>
                <a:cs typeface="Times New Roman" pitchFamily="18" charset="0"/>
              </a:rPr>
              <a:t>tìm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kiếm</a:t>
            </a:r>
            <a:endParaRPr lang="en-US" sz="2400" b="1" dirty="0">
              <a:solidFill>
                <a:srgbClr val="FF0000"/>
              </a:solidFill>
              <a:latin typeface="Times New Roman" pitchFamily="18" charset="0"/>
              <a:cs typeface="Times New Roman" pitchFamily="18" charset="0"/>
            </a:endParaRPr>
          </a:p>
        </p:txBody>
      </p:sp>
      <p:sp>
        <p:nvSpPr>
          <p:cNvPr id="11" name="Rectangle 10"/>
          <p:cNvSpPr/>
          <p:nvPr/>
        </p:nvSpPr>
        <p:spPr>
          <a:xfrm>
            <a:off x="533400" y="693413"/>
            <a:ext cx="48006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a)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kiếm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trang</a:t>
            </a:r>
            <a:r>
              <a:rPr lang="en-US" sz="2800" b="1" dirty="0">
                <a:solidFill>
                  <a:srgbClr val="0000FF"/>
                </a:solidFill>
                <a:latin typeface="Times New Roman" pitchFamily="18" charset="0"/>
                <a:cs typeface="Times New Roman" pitchFamily="18" charset="0"/>
              </a:rPr>
              <a:t> Web</a:t>
            </a:r>
          </a:p>
        </p:txBody>
      </p:sp>
      <p:cxnSp>
        <p:nvCxnSpPr>
          <p:cNvPr id="5" name="Straight Arrow Connector 4"/>
          <p:cNvCxnSpPr/>
          <p:nvPr/>
        </p:nvCxnSpPr>
        <p:spPr>
          <a:xfrm flipH="1" flipV="1">
            <a:off x="2933700" y="1812181"/>
            <a:ext cx="274320" cy="3840480"/>
          </a:xfrm>
          <a:prstGeom prst="straightConnector1">
            <a:avLst/>
          </a:prstGeom>
          <a:ln w="28575">
            <a:solidFill>
              <a:srgbClr val="7030A0"/>
            </a:solidFill>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a:cxnSpLocks/>
          </p:cNvCxnSpPr>
          <p:nvPr/>
        </p:nvCxnSpPr>
        <p:spPr>
          <a:xfrm flipH="1" flipV="1">
            <a:off x="5647008" y="3732421"/>
            <a:ext cx="2430193" cy="235577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flipV="1">
            <a:off x="6862103" y="3657604"/>
            <a:ext cx="2290968" cy="838199"/>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8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3380"/>
            <a:ext cx="8458200"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b) </a:t>
            </a:r>
            <a:r>
              <a:rPr lang="en-US" sz="3600" b="1" dirty="0" err="1">
                <a:solidFill>
                  <a:srgbClr val="0000FF"/>
                </a:solidFill>
                <a:latin typeface="Times New Roman" pitchFamily="18" charset="0"/>
                <a:cs typeface="Times New Roman" pitchFamily="18" charset="0"/>
              </a:rPr>
              <a:t>Cửa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sổ</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trang</a:t>
            </a:r>
            <a:r>
              <a:rPr lang="en-US" sz="3600" b="1" dirty="0">
                <a:solidFill>
                  <a:srgbClr val="0000FF"/>
                </a:solidFill>
                <a:latin typeface="Times New Roman" pitchFamily="18" charset="0"/>
                <a:cs typeface="Times New Roman" pitchFamily="18" charset="0"/>
              </a:rPr>
              <a:t> Web</a:t>
            </a: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381"/>
          <a:stretch/>
        </p:blipFill>
        <p:spPr bwMode="auto">
          <a:xfrm>
            <a:off x="571500" y="963018"/>
            <a:ext cx="11049000" cy="56413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1700" y="2933699"/>
            <a:ext cx="2476500" cy="3113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2171700" y="3467100"/>
            <a:ext cx="3162300" cy="19049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1" name="Straight Arrow Connector 10"/>
          <p:cNvCxnSpPr/>
          <p:nvPr/>
        </p:nvCxnSpPr>
        <p:spPr>
          <a:xfrm flipH="1">
            <a:off x="4648200" y="3048000"/>
            <a:ext cx="1600200" cy="0"/>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6238875" y="2863335"/>
            <a:ext cx="3777615" cy="430887"/>
          </a:xfrm>
          <a:prstGeom prst="rect">
            <a:avLst/>
          </a:prstGeom>
          <a:noFill/>
        </p:spPr>
        <p:txBody>
          <a:bodyPr wrap="square" rtlCol="0">
            <a:spAutoFit/>
          </a:bodyPr>
          <a:lstStyle/>
          <a:p>
            <a:r>
              <a:rPr lang="en-US" sz="2200" b="1" dirty="0" err="1">
                <a:solidFill>
                  <a:srgbClr val="FF0000"/>
                </a:solidFill>
                <a:latin typeface="Times New Roman" pitchFamily="18" charset="0"/>
                <a:cs typeface="Times New Roman" pitchFamily="18" charset="0"/>
              </a:rPr>
              <a:t>Kết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thời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gian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tìm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kiếm</a:t>
            </a:r>
            <a:endParaRPr lang="en-US" sz="2200" b="1" dirty="0">
              <a:solidFill>
                <a:srgbClr val="FF0000"/>
              </a:solidFill>
              <a:latin typeface="Times New Roman" pitchFamily="18" charset="0"/>
              <a:cs typeface="Times New Roman" pitchFamily="18" charset="0"/>
            </a:endParaRPr>
          </a:p>
        </p:txBody>
      </p:sp>
      <p:cxnSp>
        <p:nvCxnSpPr>
          <p:cNvPr id="14" name="Straight Arrow Connector 13"/>
          <p:cNvCxnSpPr>
            <a:cxnSpLocks/>
            <a:endCxn id="6" idx="3"/>
          </p:cNvCxnSpPr>
          <p:nvPr/>
        </p:nvCxnSpPr>
        <p:spPr>
          <a:xfrm flipH="1" flipV="1">
            <a:off x="5334000" y="3562346"/>
            <a:ext cx="1752600" cy="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10400" y="3352801"/>
            <a:ext cx="2209800" cy="430887"/>
          </a:xfrm>
          <a:prstGeom prst="rect">
            <a:avLst/>
          </a:prstGeom>
          <a:noFill/>
        </p:spPr>
        <p:txBody>
          <a:bodyPr wrap="square" rtlCol="0">
            <a:spAutoFit/>
          </a:bodyPr>
          <a:lstStyle/>
          <a:p>
            <a:r>
              <a:rPr lang="en-US" sz="2200" b="1" dirty="0" err="1">
                <a:solidFill>
                  <a:srgbClr val="FF0000"/>
                </a:solidFill>
                <a:latin typeface="Times New Roman" pitchFamily="18" charset="0"/>
                <a:cs typeface="Times New Roman" pitchFamily="18" charset="0"/>
              </a:rPr>
              <a:t>Tên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trang</a:t>
            </a:r>
            <a:r>
              <a:rPr lang="en-US" sz="2200" b="1" dirty="0">
                <a:solidFill>
                  <a:srgbClr val="FF0000"/>
                </a:solidFill>
                <a:latin typeface="Times New Roman" pitchFamily="18" charset="0"/>
                <a:cs typeface="Times New Roman" pitchFamily="18" charset="0"/>
              </a:rPr>
              <a:t> Web</a:t>
            </a:r>
          </a:p>
        </p:txBody>
      </p:sp>
      <p:sp>
        <p:nvSpPr>
          <p:cNvPr id="17" name="Rectangle 16"/>
          <p:cNvSpPr/>
          <p:nvPr/>
        </p:nvSpPr>
        <p:spPr>
          <a:xfrm>
            <a:off x="2425700" y="4261365"/>
            <a:ext cx="4127500" cy="1326631"/>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8" name="Straight Arrow Connector 17"/>
          <p:cNvCxnSpPr/>
          <p:nvPr/>
        </p:nvCxnSpPr>
        <p:spPr>
          <a:xfrm flipH="1">
            <a:off x="6553200" y="4807982"/>
            <a:ext cx="1280160"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772400" y="4583669"/>
            <a:ext cx="2590800" cy="430887"/>
          </a:xfrm>
          <a:prstGeom prst="rect">
            <a:avLst/>
          </a:prstGeom>
          <a:noFill/>
        </p:spPr>
        <p:txBody>
          <a:bodyPr wrap="square" rtlCol="0">
            <a:spAutoFit/>
          </a:bodyPr>
          <a:lstStyle/>
          <a:p>
            <a:r>
              <a:rPr lang="en-US" sz="2200" b="1" dirty="0" err="1">
                <a:solidFill>
                  <a:srgbClr val="FF0000"/>
                </a:solidFill>
                <a:latin typeface="Times New Roman" pitchFamily="18" charset="0"/>
                <a:cs typeface="Times New Roman" pitchFamily="18" charset="0"/>
              </a:rPr>
              <a:t>Đoạn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trích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nội</a:t>
            </a:r>
            <a:r>
              <a:rPr lang="en-US" sz="2200" b="1" dirty="0">
                <a:solidFill>
                  <a:srgbClr val="FF0000"/>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35036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p:bldP spid="16" grpId="0"/>
      <p:bldP spid="17"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76601" y="1752600"/>
            <a:ext cx="5787571" cy="3046988"/>
          </a:xfrm>
          <a:prstGeom prst="rect">
            <a:avLst/>
          </a:prstGeom>
        </p:spPr>
        <p:txBody>
          <a:bodyPr wrap="square">
            <a:spAutoFit/>
          </a:bodyPr>
          <a:lstStyle/>
          <a:p>
            <a:pPr>
              <a:lnSpc>
                <a:spcPct val="150000"/>
              </a:lnSpc>
            </a:pP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Để</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tìm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kiếm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trang</a:t>
            </a:r>
            <a:r>
              <a:rPr lang="en-US" sz="3200" b="1" dirty="0">
                <a:solidFill>
                  <a:prstClr val="black"/>
                </a:solidFill>
                <a:latin typeface="Times New Roman" pitchFamily="18" charset="0"/>
                <a:cs typeface="Times New Roman" pitchFamily="18" charset="0"/>
              </a:rPr>
              <a:t> Web, </a:t>
            </a:r>
            <a:r>
              <a:rPr lang="en-US" sz="3200" b="1" dirty="0" err="1">
                <a:solidFill>
                  <a:prstClr val="black"/>
                </a:solidFill>
                <a:latin typeface="Times New Roman" pitchFamily="18" charset="0"/>
                <a:cs typeface="Times New Roman" pitchFamily="18" charset="0"/>
              </a:rPr>
              <a:t>em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gõ</a:t>
            </a: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khóa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kiếm</a:t>
            </a:r>
            <a:r>
              <a:rPr lang="en-US" sz="3200" b="1" dirty="0">
                <a:solidFill>
                  <a:srgbClr val="FF0000"/>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vào</a:t>
            </a:r>
            <a:r>
              <a:rPr lang="en-US" sz="3200" b="1" dirty="0">
                <a:solidFill>
                  <a:prstClr val="black"/>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ô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kiếm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rồi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nhấn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phím</a:t>
            </a:r>
            <a:r>
              <a:rPr lang="en-US" sz="3200" b="1" dirty="0">
                <a:solidFill>
                  <a:prstClr val="black"/>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Enter </a:t>
            </a:r>
            <a:r>
              <a:rPr lang="en-US" sz="3200" b="1" dirty="0" err="1">
                <a:solidFill>
                  <a:prstClr val="black"/>
                </a:solidFill>
                <a:latin typeface="Times New Roman" pitchFamily="18" charset="0"/>
                <a:cs typeface="Times New Roman" pitchFamily="18" charset="0"/>
              </a:rPr>
              <a:t>trên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bàn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phím</a:t>
            </a:r>
            <a:r>
              <a:rPr lang="en-US" sz="3200" b="1" dirty="0">
                <a:solidFill>
                  <a:prstClr val="black"/>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99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543300" y="0"/>
            <a:ext cx="5410200" cy="830997"/>
          </a:xfrm>
          <a:prstGeom prst="rect">
            <a:avLst/>
          </a:prstGeom>
          <a:noFill/>
        </p:spPr>
        <p:txBody>
          <a:bodyPr wrap="square" lIns="91440" tIns="45720" rIns="91440" bIns="45720">
            <a:spAutoFit/>
          </a:bodyPr>
          <a:lstStyle/>
          <a:p>
            <a:pPr algn="ctr"/>
            <a:r>
              <a:rPr lang="en-US" sz="48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Từ</a:t>
            </a:r>
            <a:r>
              <a:rPr lang="en-US" sz="48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khóa</a:t>
            </a:r>
            <a:r>
              <a:rPr lang="en-US" sz="48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tìm</a:t>
            </a:r>
            <a:r>
              <a:rPr lang="en-US" sz="48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8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kiếm</a:t>
            </a:r>
            <a:endParaRPr lang="en-US" sz="48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Rectangle 3"/>
          <p:cNvSpPr/>
          <p:nvPr/>
        </p:nvSpPr>
        <p:spPr>
          <a:xfrm>
            <a:off x="2997200" y="1008797"/>
            <a:ext cx="8623300" cy="5149871"/>
          </a:xfrm>
          <a:prstGeom prst="rect">
            <a:avLst/>
          </a:prstGeom>
        </p:spPr>
        <p:txBody>
          <a:bodyPr wrap="square">
            <a:spAutoFit/>
          </a:bodyPr>
          <a:lstStyle/>
          <a:p>
            <a:pPr algn="just">
              <a:lnSpc>
                <a:spcPct val="130000"/>
              </a:lnSpc>
            </a:pPr>
            <a:r>
              <a:rPr lang="en-US" sz="3200" dirty="0">
                <a:solidFill>
                  <a:srgbClr val="0000FF"/>
                </a:solidFill>
                <a:latin typeface="Times New Roman" pitchFamily="18" charset="0"/>
                <a:ea typeface="Tahoma" panose="020B0604030504040204" pitchFamily="34" charset="0"/>
                <a:cs typeface="Times New Roman" pitchFamily="18" charset="0"/>
              </a:rPr>
              <a:t>       </a:t>
            </a:r>
            <a:r>
              <a:rPr lang="vi-VN" sz="3200" dirty="0">
                <a:solidFill>
                  <a:srgbClr val="0000FF"/>
                </a:solidFill>
                <a:latin typeface="Times New Roman" pitchFamily="18" charset="0"/>
                <a:ea typeface="Tahoma" panose="020B0604030504040204" pitchFamily="34" charset="0"/>
                <a:cs typeface="Times New Roman" pitchFamily="18" charset="0"/>
              </a:rPr>
              <a:t>Để tìm kiếm thông tin, trước tiên cần phải xác định </a:t>
            </a:r>
            <a:r>
              <a:rPr lang="vi-VN" sz="3200" b="1" u="sng" dirty="0">
                <a:solidFill>
                  <a:srgbClr val="FF0000"/>
                </a:solidFill>
                <a:latin typeface="Times New Roman" pitchFamily="18" charset="0"/>
                <a:ea typeface="Tahoma" panose="020B0604030504040204" pitchFamily="34" charset="0"/>
                <a:cs typeface="Times New Roman" pitchFamily="18" charset="0"/>
              </a:rPr>
              <a:t>từ khóa</a:t>
            </a:r>
            <a:r>
              <a:rPr lang="en-US" sz="3200" b="1" dirty="0">
                <a:solidFill>
                  <a:srgbClr val="FF0000"/>
                </a:solidFill>
                <a:latin typeface="Times New Roman" pitchFamily="18" charset="0"/>
                <a:ea typeface="Tahoma" panose="020B0604030504040204" pitchFamily="34" charset="0"/>
                <a:cs typeface="Times New Roman" pitchFamily="18" charset="0"/>
              </a:rPr>
              <a:t> </a:t>
            </a:r>
            <a:r>
              <a:rPr lang="vi-VN" sz="3200" b="1" dirty="0">
                <a:solidFill>
                  <a:srgbClr val="FF0000"/>
                </a:solidFill>
                <a:latin typeface="Times New Roman" pitchFamily="18" charset="0"/>
                <a:ea typeface="Tahoma" panose="020B0604030504040204" pitchFamily="34" charset="0"/>
                <a:cs typeface="Times New Roman" pitchFamily="18" charset="0"/>
              </a:rPr>
              <a:t>(Key Words) </a:t>
            </a:r>
            <a:r>
              <a:rPr lang="vi-VN" sz="3200" dirty="0">
                <a:solidFill>
                  <a:srgbClr val="0000FF"/>
                </a:solidFill>
                <a:latin typeface="Times New Roman" pitchFamily="18" charset="0"/>
                <a:ea typeface="Tahoma" panose="020B0604030504040204" pitchFamily="34" charset="0"/>
                <a:cs typeface="Times New Roman" pitchFamily="18" charset="0"/>
              </a:rPr>
              <a:t>của thông tin muốn tìm kiếm, đây là phần rất quan trọng, từ khóa là từ đại diện cho thông tin cần tìm. Nếu từ khóa không rõ ràng và chính xác thì sẽ cho ra kết quả tìm kiếm rất nhiều, khó phân biệt và chọn được thông tin như mong muốn, còn nếu từ khóa quá dài kết quả tìm kiếm có thể không có.</a:t>
            </a:r>
          </a:p>
        </p:txBody>
      </p:sp>
    </p:spTree>
    <p:extLst>
      <p:ext uri="{BB962C8B-B14F-4D97-AF65-F5344CB8AC3E}">
        <p14:creationId xmlns:p14="http://schemas.microsoft.com/office/powerpoint/2010/main" val="42850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A18024C-E802-4427-804E-D5FD46723C25}"/>
              </a:ext>
            </a:extLst>
          </p:cNvPr>
          <p:cNvSpPr txBox="1">
            <a:spLocks noChangeArrowheads="1"/>
          </p:cNvSpPr>
          <p:nvPr/>
        </p:nvSpPr>
        <p:spPr bwMode="auto">
          <a:xfrm>
            <a:off x="434976" y="875751"/>
            <a:ext cx="11058524"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Bước</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Truy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trang</a:t>
            </a:r>
            <a:r>
              <a:rPr lang="en-US" sz="3200" b="1" dirty="0">
                <a:latin typeface="Times New Roman" pitchFamily="18" charset="0"/>
                <a:cs typeface="Times New Roman" pitchFamily="18" charset="0"/>
              </a:rPr>
              <a:t> web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google.com.vn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Gõ</a:t>
            </a:r>
            <a:r>
              <a:rPr lang="en-US" sz="3200" b="1" dirty="0">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khóa</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ô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kiếm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rồi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phím</a:t>
            </a:r>
            <a:r>
              <a:rPr lang="en-US" sz="3200" b="1" dirty="0">
                <a:latin typeface="Times New Roman" pitchFamily="18" charset="0"/>
                <a:cs typeface="Times New Roman" pitchFamily="18" charset="0"/>
              </a:rPr>
              <a:t>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Enter</a:t>
            </a:r>
          </a:p>
        </p:txBody>
      </p:sp>
      <p:sp>
        <p:nvSpPr>
          <p:cNvPr id="31" name="TextBox 30">
            <a:extLst>
              <a:ext uri="{FF2B5EF4-FFF2-40B4-BE49-F238E27FC236}">
                <a16:creationId xmlns:a16="http://schemas.microsoft.com/office/drawing/2014/main" id="{CD922E07-9D7D-4E63-A449-41E7C0B25981}"/>
              </a:ext>
            </a:extLst>
          </p:cNvPr>
          <p:cNvSpPr txBox="1">
            <a:spLocks noChangeArrowheads="1"/>
          </p:cNvSpPr>
          <p:nvPr/>
        </p:nvSpPr>
        <p:spPr bwMode="auto">
          <a:xfrm>
            <a:off x="434976" y="5012440"/>
            <a:ext cx="11372396"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Bước</a:t>
            </a:r>
            <a:r>
              <a:rPr lang="en-US" sz="3200" b="1" dirty="0">
                <a:latin typeface="Times New Roman" pitchFamily="18" charset="0"/>
                <a:cs typeface="Times New Roman" pitchFamily="18" charset="0"/>
              </a:rPr>
              <a:t> 4: </a:t>
            </a:r>
            <a:r>
              <a:rPr lang="en-US" sz="3200" b="1" dirty="0" err="1">
                <a:latin typeface="Times New Roman" pitchFamily="18" charset="0"/>
                <a:cs typeface="Times New Roman" pitchFamily="18" charset="0"/>
              </a:rPr>
              <a:t>Cửa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sổ</a:t>
            </a:r>
            <a:r>
              <a:rPr lang="en-US" sz="3200" b="1" dirty="0">
                <a:latin typeface="Times New Roman" pitchFamily="18" charset="0"/>
                <a:cs typeface="Times New Roman" pitchFamily="18" charset="0"/>
              </a:rPr>
              <a:t>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Save As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nút</a:t>
            </a:r>
            <a:r>
              <a:rPr lang="en-US" sz="3200" b="1" dirty="0">
                <a:latin typeface="Times New Roman" pitchFamily="18" charset="0"/>
                <a:cs typeface="Times New Roman" pitchFamily="18" charset="0"/>
              </a:rPr>
              <a:t>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Save</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endParaRPr lang="en-US" sz="3200" b="1"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3780E841-E3A2-4E13-85CC-0F93D9A1C696}"/>
              </a:ext>
            </a:extLst>
          </p:cNvPr>
          <p:cNvSpPr txBox="1">
            <a:spLocks noChangeArrowheads="1"/>
          </p:cNvSpPr>
          <p:nvPr/>
        </p:nvSpPr>
        <p:spPr bwMode="auto">
          <a:xfrm>
            <a:off x="540208" y="3395147"/>
            <a:ext cx="11651792"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buFontTx/>
              <a:buChar char="-"/>
            </a:pPr>
            <a:r>
              <a:rPr lang="en-US" sz="3200" b="1" dirty="0" err="1">
                <a:latin typeface="Times New Roman" pitchFamily="18" charset="0"/>
                <a:cs typeface="Times New Roman" pitchFamily="18" charset="0"/>
              </a:rPr>
              <a:t>Bước</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rồi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Lưu</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ảnh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3" name="TextBox 32">
            <a:extLst>
              <a:ext uri="{FF2B5EF4-FFF2-40B4-BE49-F238E27FC236}">
                <a16:creationId xmlns:a16="http://schemas.microsoft.com/office/drawing/2014/main" id="{A6EE37AD-FE3E-4659-8502-D7259495404C}"/>
              </a:ext>
            </a:extLst>
          </p:cNvPr>
          <p:cNvSpPr txBox="1">
            <a:spLocks noChangeArrowheads="1"/>
          </p:cNvSpPr>
          <p:nvPr/>
        </p:nvSpPr>
        <p:spPr bwMode="auto">
          <a:xfrm>
            <a:off x="556537" y="2674268"/>
            <a:ext cx="7673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Bước</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Nháy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mục</a:t>
            </a:r>
            <a:r>
              <a:rPr lang="en-US" sz="3200" b="1" dirty="0">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ảnh</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9CAD3D4A-D015-447A-886E-6A3B82D96934}"/>
              </a:ext>
            </a:extLst>
          </p:cNvPr>
          <p:cNvSpPr/>
          <p:nvPr/>
        </p:nvSpPr>
        <p:spPr>
          <a:xfrm>
            <a:off x="112486" y="62780"/>
            <a:ext cx="11967027" cy="707886"/>
          </a:xfrm>
          <a:prstGeom prst="rect">
            <a:avLst/>
          </a:prstGeom>
          <a:noFill/>
        </p:spPr>
        <p:txBody>
          <a:bodyPr wrap="square" lIns="91440" tIns="45720" rIns="91440" bIns="45720">
            <a:spAutoFit/>
          </a:bodyPr>
          <a:lstStyle/>
          <a:p>
            <a:pPr algn="ct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Tìm</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kiếm</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và</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lưu</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hình</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ảnh</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vào</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thư</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mục</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trên</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máy</a:t>
            </a:r>
            <a:r>
              <a:rPr lang="en-US" sz="4000" b="1"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rPr>
              <a:t>tính</a:t>
            </a:r>
            <a:endParaRPr lang="en-US" sz="4400" b="1" cap="none" spc="0" dirty="0">
              <a:ln w="1905"/>
              <a:solidFill>
                <a:srgbClr val="0066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lide(fromBottom)">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lide(fromBottom)">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slide(fromBottom)">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a:cxnSpLocks/>
          </p:cNvCxnSpPr>
          <p:nvPr/>
        </p:nvCxnSpPr>
        <p:spPr>
          <a:xfrm>
            <a:off x="5155211" y="2567718"/>
            <a:ext cx="5944589"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p:cNvSpPr txBox="1">
            <a:spLocks noChangeArrowheads="1"/>
          </p:cNvSpPr>
          <p:nvPr/>
        </p:nvSpPr>
        <p:spPr bwMode="auto">
          <a:xfrm>
            <a:off x="4468018" y="1784345"/>
            <a:ext cx="73189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rPr>
              <a:t>VẬN</a:t>
            </a:r>
            <a:r>
              <a:rPr kumimoji="0" lang="en-US" altLang="zh-CN" sz="4800" b="1" i="0" u="none" strike="noStrike" kern="1200" cap="none" spc="0" normalizeH="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rPr>
              <a:t> DỤNG, MỞ RỘNG</a:t>
            </a:r>
            <a:endParaRPr kumimoji="0" lang="en-US" altLang="zh-CN" sz="4800" b="1" i="0" u="none" strike="noStrike" kern="1200" cap="none" spc="0" normalizeH="0" baseline="0" noProof="0" dirty="0">
              <a:ln>
                <a:noFill/>
              </a:ln>
              <a:solidFill>
                <a:srgbClr val="2B6F7D">
                  <a:lumMod val="50000"/>
                </a:srgbClr>
              </a:solidFill>
              <a:effectLst/>
              <a:uLnTx/>
              <a:uFillTx/>
              <a:latin typeface="#9Slide04 Spectral ExtraBold" panose="02020902060000000000" pitchFamily="18" charset="0"/>
              <a:ea typeface="微软雅黑" panose="020B0503020204020204" pitchFamily="34" charset="-122"/>
              <a:cs typeface="+mn-cs"/>
            </a:endParaRPr>
          </a:p>
        </p:txBody>
      </p:sp>
      <p:grpSp>
        <p:nvGrpSpPr>
          <p:cNvPr id="3" name="组合 4"/>
          <p:cNvGrpSpPr/>
          <p:nvPr/>
        </p:nvGrpSpPr>
        <p:grpSpPr bwMode="auto">
          <a:xfrm>
            <a:off x="3107336" y="1312005"/>
            <a:ext cx="1289050" cy="1295400"/>
            <a:chOff x="3439886" y="2047910"/>
            <a:chExt cx="608204" cy="611710"/>
          </a:xfrm>
        </p:grpSpPr>
        <p:sp>
          <p:nvSpPr>
            <p:cNvPr id="4" name="矩形 3"/>
            <p:cNvSpPr/>
            <p:nvPr/>
          </p:nvSpPr>
          <p:spPr>
            <a:xfrm>
              <a:off x="3439886" y="2047910"/>
              <a:ext cx="608204" cy="60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直角三角形 4"/>
            <p:cNvSpPr/>
            <p:nvPr/>
          </p:nvSpPr>
          <p:spPr>
            <a:xfrm>
              <a:off x="3439886" y="2051658"/>
              <a:ext cx="608204" cy="60796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grpSp>
      <p:sp>
        <p:nvSpPr>
          <p:cNvPr id="6" name="文本框 3"/>
          <p:cNvSpPr txBox="1">
            <a:spLocks noChangeArrowheads="1"/>
          </p:cNvSpPr>
          <p:nvPr/>
        </p:nvSpPr>
        <p:spPr bwMode="auto">
          <a:xfrm>
            <a:off x="3399436" y="1415192"/>
            <a:ext cx="70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p>
        </p:txBody>
      </p:sp>
    </p:spTree>
    <p:extLst>
      <p:ext uri="{BB962C8B-B14F-4D97-AF65-F5344CB8AC3E}">
        <p14:creationId xmlns:p14="http://schemas.microsoft.com/office/powerpoint/2010/main" val="40237853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91" b="2"/>
          <a:stretch/>
        </p:blipFill>
        <p:spPr bwMode="auto">
          <a:xfrm>
            <a:off x="20" y="10"/>
            <a:ext cx="6095980"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731"/>
          <a:stretch/>
        </p:blipFill>
        <p:spPr bwMode="auto">
          <a:xfrm>
            <a:off x="6096000" y="10"/>
            <a:ext cx="6096000" cy="3428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597"/>
          <a:stretch/>
        </p:blipFill>
        <p:spPr bwMode="auto">
          <a:xfrm>
            <a:off x="20" y="3429000"/>
            <a:ext cx="6095980"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250"/>
          <a:stretch/>
        </p:blipFill>
        <p:spPr bwMode="auto">
          <a:xfrm>
            <a:off x="6096000" y="3429000"/>
            <a:ext cx="6096000" cy="3429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ame 7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b="1" kern="1200" dirty="0" err="1">
                <a:solidFill>
                  <a:srgbClr val="FF0000"/>
                </a:solidFill>
                <a:latin typeface="#9Slide04 SFU Fenice Bold" panose="00000700000000000000" pitchFamily="2" charset="0"/>
              </a:rPr>
              <a:t>Lợi</a:t>
            </a:r>
            <a:r>
              <a:rPr lang="en-US" b="1" kern="1200" dirty="0">
                <a:solidFill>
                  <a:srgbClr val="FF0000"/>
                </a:solidFill>
                <a:latin typeface="#9Slide04 SFU Fenice Bold" panose="00000700000000000000" pitchFamily="2" charset="0"/>
              </a:rPr>
              <a:t> </a:t>
            </a:r>
            <a:r>
              <a:rPr lang="en-US" b="1" kern="1200" dirty="0" err="1">
                <a:solidFill>
                  <a:srgbClr val="FF0000"/>
                </a:solidFill>
                <a:latin typeface="#9Slide04 SFU Fenice Bold" panose="00000700000000000000" pitchFamily="2" charset="0"/>
              </a:rPr>
              <a:t>ích</a:t>
            </a:r>
            <a:r>
              <a:rPr lang="en-US" b="1" kern="1200" dirty="0">
                <a:solidFill>
                  <a:srgbClr val="FF0000"/>
                </a:solidFill>
                <a:latin typeface="#9Slide04 SFU Fenice Bold" panose="00000700000000000000" pitchFamily="2" charset="0"/>
              </a:rPr>
              <a:t> </a:t>
            </a:r>
            <a:r>
              <a:rPr lang="en-US" b="1" kern="1200" dirty="0" err="1">
                <a:solidFill>
                  <a:srgbClr val="FF0000"/>
                </a:solidFill>
                <a:latin typeface="#9Slide04 SFU Fenice Bold" panose="00000700000000000000" pitchFamily="2" charset="0"/>
              </a:rPr>
              <a:t>của</a:t>
            </a:r>
            <a:r>
              <a:rPr lang="en-US" b="1" kern="1200" dirty="0">
                <a:solidFill>
                  <a:srgbClr val="FF0000"/>
                </a:solidFill>
                <a:latin typeface="#9Slide04 SFU Fenice Bold" panose="00000700000000000000" pitchFamily="2" charset="0"/>
              </a:rPr>
              <a:t> internet</a:t>
            </a:r>
          </a:p>
        </p:txBody>
      </p:sp>
    </p:spTree>
    <p:extLst>
      <p:ext uri="{BB962C8B-B14F-4D97-AF65-F5344CB8AC3E}">
        <p14:creationId xmlns:p14="http://schemas.microsoft.com/office/powerpoint/2010/main" val="11438052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1821" y="4004732"/>
            <a:ext cx="6583929" cy="1324235"/>
          </a:xfrm>
        </p:spPr>
        <p:txBody>
          <a:bodyPr vert="horz" lIns="91440" tIns="45720" rIns="91440" bIns="45720" rtlCol="0" anchor="b">
            <a:normAutofit/>
          </a:bodyPr>
          <a:lstStyle/>
          <a:p>
            <a:r>
              <a:rPr lang="en-US" sz="5400" b="1">
                <a:latin typeface="HP001 4 hàng" panose="020B0603050302020204" pitchFamily="34" charset="0"/>
              </a:rPr>
              <a:t>Tác hại của Internet</a:t>
            </a:r>
          </a:p>
        </p:txBody>
      </p:sp>
      <p:sp>
        <p:nvSpPr>
          <p:cNvPr id="74" name="Rectangle 73">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366" y="763737"/>
            <a:ext cx="3483526" cy="23693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75">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0338" y="856332"/>
            <a:ext cx="2804299" cy="21841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ectangle 77">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30415" y="859072"/>
            <a:ext cx="2775335" cy="2178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9366" y="3507585"/>
            <a:ext cx="3483526" cy="26092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0" name="Straight Connector 79">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013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01"/>
          <p:cNvGrpSpPr/>
          <p:nvPr/>
        </p:nvGrpSpPr>
        <p:grpSpPr>
          <a:xfrm>
            <a:off x="5378488" y="1226484"/>
            <a:ext cx="5165090" cy="688340"/>
            <a:chOff x="5463" y="3075"/>
            <a:chExt cx="8134" cy="1084"/>
          </a:xfrm>
        </p:grpSpPr>
        <p:sp>
          <p:nvSpPr>
            <p:cNvPr id="27" name="01"/>
            <p:cNvSpPr/>
            <p:nvPr/>
          </p:nvSpPr>
          <p:spPr>
            <a:xfrm>
              <a:off x="5463" y="3075"/>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zh-CN" altLang="en-US"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01"/>
            <p:cNvSpPr/>
            <p:nvPr/>
          </p:nvSpPr>
          <p:spPr>
            <a:xfrm>
              <a:off x="5775" y="3223"/>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solidFill>
                  <a:latin typeface="Times New Roman" panose="02020603050405020304" pitchFamily="18" charset="0"/>
                  <a:cs typeface="Times New Roman" panose="02020603050405020304" pitchFamily="18" charset="0"/>
                </a:rPr>
                <a:t>1</a:t>
              </a:r>
              <a:endParaRPr lang="zh-CN" altLang="en-US" sz="2800" b="1" dirty="0">
                <a:solidFill>
                  <a:schemeClr val="accent1"/>
                </a:solidFill>
                <a:latin typeface="Times New Roman" panose="02020603050405020304" pitchFamily="18" charset="0"/>
                <a:cs typeface="Times New Roman" panose="02020603050405020304" pitchFamily="18" charset="0"/>
              </a:endParaRPr>
            </a:p>
          </p:txBody>
        </p:sp>
      </p:grpSp>
      <p:grpSp>
        <p:nvGrpSpPr>
          <p:cNvPr id="29" name="01"/>
          <p:cNvGrpSpPr/>
          <p:nvPr/>
        </p:nvGrpSpPr>
        <p:grpSpPr>
          <a:xfrm>
            <a:off x="5378488" y="2283759"/>
            <a:ext cx="5165090" cy="688340"/>
            <a:chOff x="5463" y="4740"/>
            <a:chExt cx="8134" cy="1084"/>
          </a:xfrm>
        </p:grpSpPr>
        <p:sp>
          <p:nvSpPr>
            <p:cNvPr id="30" name="01"/>
            <p:cNvSpPr/>
            <p:nvPr/>
          </p:nvSpPr>
          <p:spPr>
            <a:xfrm>
              <a:off x="5463" y="4740"/>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Khám</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phá</a:t>
              </a:r>
              <a:endParaRPr lang="zh-CN" altLang="en-US"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01"/>
            <p:cNvSpPr/>
            <p:nvPr/>
          </p:nvSpPr>
          <p:spPr>
            <a:xfrm>
              <a:off x="5775" y="4888"/>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solidFill>
                  <a:latin typeface="Times New Roman" panose="02020603050405020304" pitchFamily="18" charset="0"/>
                  <a:cs typeface="Times New Roman" panose="02020603050405020304" pitchFamily="18" charset="0"/>
                </a:rPr>
                <a:t>2</a:t>
              </a:r>
              <a:endParaRPr lang="zh-CN" altLang="en-US" sz="2800" b="1" dirty="0">
                <a:solidFill>
                  <a:schemeClr val="accent1"/>
                </a:solidFill>
                <a:latin typeface="Times New Roman" panose="02020603050405020304" pitchFamily="18" charset="0"/>
                <a:cs typeface="Times New Roman" panose="02020603050405020304" pitchFamily="18" charset="0"/>
              </a:endParaRPr>
            </a:p>
          </p:txBody>
        </p:sp>
      </p:grpSp>
      <p:grpSp>
        <p:nvGrpSpPr>
          <p:cNvPr id="32" name="01"/>
          <p:cNvGrpSpPr/>
          <p:nvPr/>
        </p:nvGrpSpPr>
        <p:grpSpPr>
          <a:xfrm>
            <a:off x="5378488" y="3341034"/>
            <a:ext cx="5165090" cy="688340"/>
            <a:chOff x="5463" y="6405"/>
            <a:chExt cx="8134" cy="1084"/>
          </a:xfrm>
        </p:grpSpPr>
        <p:sp>
          <p:nvSpPr>
            <p:cNvPr id="33" name="01"/>
            <p:cNvSpPr/>
            <p:nvPr/>
          </p:nvSpPr>
          <p:spPr>
            <a:xfrm>
              <a:off x="5463" y="6405"/>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zh-CN" altLang="en-US"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01"/>
            <p:cNvSpPr/>
            <p:nvPr/>
          </p:nvSpPr>
          <p:spPr>
            <a:xfrm>
              <a:off x="5775" y="6554"/>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solidFill>
                  <a:latin typeface="Times New Roman" panose="02020603050405020304" pitchFamily="18" charset="0"/>
                  <a:cs typeface="Times New Roman" panose="02020603050405020304" pitchFamily="18" charset="0"/>
                </a:rPr>
                <a:t>3</a:t>
              </a:r>
              <a:endParaRPr lang="zh-CN" altLang="en-US" sz="2800" b="1" dirty="0">
                <a:solidFill>
                  <a:schemeClr val="accent1"/>
                </a:solidFill>
                <a:latin typeface="Times New Roman" panose="02020603050405020304" pitchFamily="18" charset="0"/>
                <a:cs typeface="Times New Roman" panose="02020603050405020304" pitchFamily="18" charset="0"/>
              </a:endParaRPr>
            </a:p>
          </p:txBody>
        </p:sp>
      </p:grpSp>
      <p:grpSp>
        <p:nvGrpSpPr>
          <p:cNvPr id="35" name="01"/>
          <p:cNvGrpSpPr/>
          <p:nvPr/>
        </p:nvGrpSpPr>
        <p:grpSpPr>
          <a:xfrm>
            <a:off x="5378488" y="4398309"/>
            <a:ext cx="5165090" cy="688340"/>
            <a:chOff x="5463" y="8070"/>
            <a:chExt cx="8134" cy="1084"/>
          </a:xfrm>
        </p:grpSpPr>
        <p:sp>
          <p:nvSpPr>
            <p:cNvPr id="36" name="01"/>
            <p:cNvSpPr/>
            <p:nvPr/>
          </p:nvSpPr>
          <p:spPr>
            <a:xfrm>
              <a:off x="5463" y="8070"/>
              <a:ext cx="8135" cy="1084"/>
            </a:xfrm>
            <a:prstGeom prst="roundRect">
              <a:avLst/>
            </a:prstGeom>
            <a:gradFill flip="none" rotWithShape="1">
              <a:gsLst>
                <a:gs pos="0">
                  <a:schemeClr val="bg1">
                    <a:lumMod val="95000"/>
                  </a:schemeClr>
                </a:gs>
                <a:gs pos="100000">
                  <a:schemeClr val="bg1"/>
                </a:gs>
              </a:gsLst>
              <a:lin ang="2700000" scaled="1"/>
              <a:tileRect/>
            </a:gradFill>
            <a:ln w="44450">
              <a:gradFill>
                <a:gsLst>
                  <a:gs pos="0">
                    <a:schemeClr val="accent1">
                      <a:lumMod val="5000"/>
                      <a:lumOff val="95000"/>
                    </a:schemeClr>
                  </a:gs>
                  <a:gs pos="100000">
                    <a:schemeClr val="accent1">
                      <a:lumMod val="30000"/>
                      <a:lumOff val="70000"/>
                    </a:schemeClr>
                  </a:gs>
                </a:gsLst>
                <a:lin ang="135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Mở</a:t>
              </a:r>
              <a:r>
                <a:rPr lang="en-US" altLang="zh-CN"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rộng</a:t>
              </a:r>
              <a:endParaRPr lang="zh-CN" altLang="en-US" sz="28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01"/>
            <p:cNvSpPr/>
            <p:nvPr/>
          </p:nvSpPr>
          <p:spPr>
            <a:xfrm>
              <a:off x="5775" y="8219"/>
              <a:ext cx="787" cy="787"/>
            </a:xfrm>
            <a:prstGeom prst="ellipse">
              <a:avLst/>
            </a:prstGeom>
            <a:solidFill>
              <a:schemeClr val="bg1"/>
            </a:solidFill>
            <a:ln w="15875"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1"/>
                  </a:solidFill>
                  <a:latin typeface="Times New Roman" panose="02020603050405020304" pitchFamily="18" charset="0"/>
                  <a:cs typeface="Times New Roman" panose="02020603050405020304" pitchFamily="18" charset="0"/>
                </a:rPr>
                <a:t>4</a:t>
              </a:r>
              <a:endParaRPr lang="zh-CN" altLang="en-US" sz="2800" b="1" dirty="0">
                <a:solidFill>
                  <a:schemeClr val="accent1"/>
                </a:solidFill>
                <a:latin typeface="Times New Roman" panose="02020603050405020304" pitchFamily="18" charset="0"/>
                <a:cs typeface="Times New Roman" panose="02020603050405020304" pitchFamily="18" charset="0"/>
              </a:endParaRPr>
            </a:p>
          </p:txBody>
        </p:sp>
      </p:grpSp>
      <p:sp>
        <p:nvSpPr>
          <p:cNvPr id="38" name="Line 29"/>
          <p:cNvSpPr>
            <a:spLocks noChangeShapeType="1"/>
          </p:cNvSpPr>
          <p:nvPr/>
        </p:nvSpPr>
        <p:spPr bwMode="auto">
          <a:xfrm>
            <a:off x="1336605" y="754040"/>
            <a:ext cx="3048000" cy="0"/>
          </a:xfrm>
          <a:prstGeom prst="line">
            <a:avLst/>
          </a:prstGeom>
          <a:noFill/>
          <a:ln w="635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 Box 31"/>
          <p:cNvSpPr txBox="1">
            <a:spLocks noChangeArrowheads="1"/>
          </p:cNvSpPr>
          <p:nvPr/>
        </p:nvSpPr>
        <p:spPr bwMode="auto">
          <a:xfrm>
            <a:off x="1336605" y="1111434"/>
            <a:ext cx="29691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600" b="1" dirty="0" err="1">
                <a:solidFill>
                  <a:srgbClr val="FF0000"/>
                </a:solidFill>
                <a:latin typeface="#9Slide05 Habano" panose="02040603050506020204" pitchFamily="18" charset="0"/>
                <a:ea typeface="微软雅黑" panose="020B0503020204020204" pitchFamily="34" charset="-122"/>
                <a:sym typeface="Arial" panose="020B0604020202020204" pitchFamily="34" charset="0"/>
              </a:rPr>
              <a:t>Nội</a:t>
            </a:r>
            <a:r>
              <a:rPr lang="en-US" altLang="zh-CN" sz="3600" b="1" dirty="0">
                <a:solidFill>
                  <a:srgbClr val="FF0000"/>
                </a:solidFill>
                <a:latin typeface="#9Slide05 Habano" panose="02040603050506020204" pitchFamily="18" charset="0"/>
                <a:ea typeface="微软雅黑" panose="020B0503020204020204" pitchFamily="34" charset="-122"/>
                <a:sym typeface="Arial" panose="020B0604020202020204" pitchFamily="34" charset="0"/>
              </a:rPr>
              <a:t> dung </a:t>
            </a:r>
            <a:r>
              <a:rPr lang="en-US" altLang="zh-CN" sz="3600" b="1" dirty="0" err="1">
                <a:solidFill>
                  <a:srgbClr val="FF0000"/>
                </a:solidFill>
                <a:latin typeface="#9Slide05 Habano" panose="02040603050506020204" pitchFamily="18" charset="0"/>
                <a:ea typeface="微软雅黑" panose="020B0503020204020204" pitchFamily="34" charset="-122"/>
                <a:sym typeface="Arial" panose="020B0604020202020204" pitchFamily="34" charset="0"/>
              </a:rPr>
              <a:t>bài</a:t>
            </a:r>
            <a:r>
              <a:rPr lang="en-US" altLang="zh-CN" sz="3600" b="1" dirty="0">
                <a:solidFill>
                  <a:srgbClr val="FF0000"/>
                </a:solidFill>
                <a:latin typeface="#9Slide05 Habano" panose="02040603050506020204" pitchFamily="18" charset="0"/>
                <a:ea typeface="微软雅黑" panose="020B0503020204020204" pitchFamily="34" charset="-122"/>
                <a:sym typeface="Arial" panose="020B0604020202020204" pitchFamily="34" charset="0"/>
              </a:rPr>
              <a:t> </a:t>
            </a:r>
            <a:r>
              <a:rPr lang="en-US" altLang="zh-CN" sz="3600" b="1" dirty="0" err="1">
                <a:solidFill>
                  <a:srgbClr val="FF0000"/>
                </a:solidFill>
                <a:latin typeface="#9Slide05 Habano" panose="02040603050506020204" pitchFamily="18" charset="0"/>
                <a:ea typeface="微软雅黑" panose="020B0503020204020204" pitchFamily="34" charset="-122"/>
                <a:sym typeface="Arial" panose="020B0604020202020204" pitchFamily="34" charset="0"/>
              </a:rPr>
              <a:t>dạy</a:t>
            </a:r>
            <a:endParaRPr lang="zh-CN" altLang="zh-CN" sz="3600" b="1" dirty="0">
              <a:solidFill>
                <a:srgbClr val="FF0000"/>
              </a:solidFill>
              <a:latin typeface="#9Slide05 Habano" panose="02040603050506020204" pitchFamily="18" charset="0"/>
              <a:ea typeface="微软雅黑" panose="020B0503020204020204" pitchFamily="34" charset="-122"/>
              <a:sym typeface="Arial" panose="020B0604020202020204" pitchFamily="34" charset="0"/>
            </a:endParaRPr>
          </a:p>
        </p:txBody>
      </p:sp>
      <p:sp>
        <p:nvSpPr>
          <p:cNvPr id="41" name="Line 32"/>
          <p:cNvSpPr>
            <a:spLocks noChangeShapeType="1"/>
          </p:cNvSpPr>
          <p:nvPr/>
        </p:nvSpPr>
        <p:spPr bwMode="auto">
          <a:xfrm>
            <a:off x="1336605" y="1810258"/>
            <a:ext cx="3048000" cy="0"/>
          </a:xfrm>
          <a:prstGeom prst="line">
            <a:avLst/>
          </a:prstGeom>
          <a:noFill/>
          <a:ln w="635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53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40"/>
                                        </p:tgtEl>
                                        <p:attrNameLst>
                                          <p:attrName>style.visibility</p:attrName>
                                        </p:attrNameLst>
                                      </p:cBhvr>
                                      <p:to>
                                        <p:strVal val="visible"/>
                                      </p:to>
                                    </p:set>
                                    <p:anim by="(-#ppt_w*2)" calcmode="lin" valueType="num">
                                      <p:cBhvr rctx="PPT">
                                        <p:cTn id="17" dur="500" autoRev="1" fill="hold">
                                          <p:stCondLst>
                                            <p:cond delay="0"/>
                                          </p:stCondLst>
                                        </p:cTn>
                                        <p:tgtEl>
                                          <p:spTgt spid="40"/>
                                        </p:tgtEl>
                                        <p:attrNameLst>
                                          <p:attrName>ppt_w</p:attrName>
                                        </p:attrNameLst>
                                      </p:cBhvr>
                                    </p:anim>
                                    <p:anim by="(#ppt_w*0.50)" calcmode="lin" valueType="num">
                                      <p:cBhvr>
                                        <p:cTn id="18" dur="500" decel="50000" autoRev="1" fill="hold">
                                          <p:stCondLst>
                                            <p:cond delay="0"/>
                                          </p:stCondLst>
                                        </p:cTn>
                                        <p:tgtEl>
                                          <p:spTgt spid="40"/>
                                        </p:tgtEl>
                                        <p:attrNameLst>
                                          <p:attrName>ppt_x</p:attrName>
                                        </p:attrNameLst>
                                      </p:cBhvr>
                                    </p:anim>
                                    <p:anim from="(-#ppt_h/2)" to="(#ppt_y)" calcmode="lin" valueType="num">
                                      <p:cBhvr>
                                        <p:cTn id="19" dur="1000" fill="hold">
                                          <p:stCondLst>
                                            <p:cond delay="0"/>
                                          </p:stCondLst>
                                        </p:cTn>
                                        <p:tgtEl>
                                          <p:spTgt spid="40"/>
                                        </p:tgtEl>
                                        <p:attrNameLst>
                                          <p:attrName>ppt_y</p:attrName>
                                        </p:attrNameLst>
                                      </p:cBhvr>
                                    </p:anim>
                                    <p:animRot by="21600000">
                                      <p:cBhvr>
                                        <p:cTn id="20" dur="1000" fill="hold">
                                          <p:stCondLst>
                                            <p:cond delay="0"/>
                                          </p:stCondLst>
                                        </p:cTn>
                                        <p:tgtEl>
                                          <p:spTgt spid="40"/>
                                        </p:tgtEl>
                                        <p:attrNameLst>
                                          <p:attrName>r</p:attrName>
                                        </p:attrNameLst>
                                      </p:cBhvr>
                                    </p:animRot>
                                  </p:childTnLst>
                                </p:cTn>
                              </p:par>
                            </p:childTnLst>
                          </p:cTn>
                        </p:par>
                        <p:par>
                          <p:cTn id="21" fill="hold">
                            <p:stCondLst>
                              <p:cond delay="2200"/>
                            </p:stCondLst>
                            <p:childTnLst>
                              <p:par>
                                <p:cTn id="22" presetID="42"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32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par>
                          <p:cTn id="33" fill="hold">
                            <p:stCondLst>
                              <p:cond delay="4200"/>
                            </p:stCondLst>
                            <p:childTnLst>
                              <p:par>
                                <p:cTn id="34" presetID="42"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par>
                          <p:cTn id="39" fill="hold">
                            <p:stCondLst>
                              <p:cond delay="5200"/>
                            </p:stCondLst>
                            <p:childTnLst>
                              <p:par>
                                <p:cTn id="40" presetID="42"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226417-77BE-42A8-82EE-7F91E5C3463C}"/>
              </a:ext>
            </a:extLst>
          </p:cNvPr>
          <p:cNvSpPr/>
          <p:nvPr/>
        </p:nvSpPr>
        <p:spPr>
          <a:xfrm>
            <a:off x="3577705" y="0"/>
            <a:ext cx="3355407" cy="1015663"/>
          </a:xfrm>
          <a:prstGeom prst="rect">
            <a:avLst/>
          </a:prstGeom>
          <a:noFill/>
        </p:spPr>
        <p:txBody>
          <a:bodyPr wrap="none" lIns="91440" tIns="45720" rIns="91440" bIns="45720">
            <a:spAutoFit/>
          </a:bodyPr>
          <a:lstStyle/>
          <a:p>
            <a:pPr algn="ctr"/>
            <a:r>
              <a:rPr lang="en-US" sz="6000" b="0" cap="none" spc="0" dirty="0">
                <a:ln w="0"/>
                <a:solidFill>
                  <a:srgbClr val="006600"/>
                </a:solidFill>
                <a:effectLst>
                  <a:outerShdw blurRad="38100" dist="19050" dir="2700000" algn="tl" rotWithShape="0">
                    <a:schemeClr val="dk1">
                      <a:alpha val="40000"/>
                    </a:schemeClr>
                  </a:outerShdw>
                </a:effectLst>
                <a:latin typeface="#9Slide04 SFU Fenice Bold" panose="00000700000000000000" pitchFamily="2" charset="0"/>
              </a:rPr>
              <a:t>GHI NHỚ</a:t>
            </a:r>
          </a:p>
        </p:txBody>
      </p:sp>
      <p:sp>
        <p:nvSpPr>
          <p:cNvPr id="4" name="Cloud 3">
            <a:extLst>
              <a:ext uri="{FF2B5EF4-FFF2-40B4-BE49-F238E27FC236}">
                <a16:creationId xmlns:a16="http://schemas.microsoft.com/office/drawing/2014/main" id="{D4E694F6-DC19-4853-9374-E419C84596B4}"/>
              </a:ext>
            </a:extLst>
          </p:cNvPr>
          <p:cNvSpPr/>
          <p:nvPr/>
        </p:nvSpPr>
        <p:spPr>
          <a:xfrm>
            <a:off x="469900" y="837863"/>
            <a:ext cx="10922000" cy="6159837"/>
          </a:xfrm>
          <a:prstGeom prst="cloud">
            <a:avLst/>
          </a:prstGeom>
          <a:solidFill>
            <a:schemeClr val="accent4">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Pointing Up Index Handy">
            <a:extLst>
              <a:ext uri="{FF2B5EF4-FFF2-40B4-BE49-F238E27FC236}">
                <a16:creationId xmlns:a16="http://schemas.microsoft.com/office/drawing/2014/main" id="{50526A48-8E9D-423E-8ACE-B615B7604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08" y="2335604"/>
            <a:ext cx="610796" cy="610796"/>
          </a:xfrm>
          <a:prstGeom prst="rect">
            <a:avLst/>
          </a:prstGeom>
        </p:spPr>
      </p:pic>
      <p:sp>
        <p:nvSpPr>
          <p:cNvPr id="6" name="TextBox 5">
            <a:extLst>
              <a:ext uri="{FF2B5EF4-FFF2-40B4-BE49-F238E27FC236}">
                <a16:creationId xmlns:a16="http://schemas.microsoft.com/office/drawing/2014/main" id="{7295B74B-C0DF-4F27-BFA4-1B1987C8A740}"/>
              </a:ext>
            </a:extLst>
          </p:cNvPr>
          <p:cNvSpPr txBox="1"/>
          <p:nvPr/>
        </p:nvSpPr>
        <p:spPr>
          <a:xfrm>
            <a:off x="2297504" y="1897628"/>
            <a:ext cx="8878496" cy="1823833"/>
          </a:xfrm>
          <a:prstGeom prst="rect">
            <a:avLst/>
          </a:prstGeom>
          <a:noFill/>
        </p:spPr>
        <p:txBody>
          <a:bodyPr wrap="square" rtlCol="0">
            <a:spAutoFit/>
          </a:bodyPr>
          <a:lstStyle/>
          <a:p>
            <a:pPr>
              <a:lnSpc>
                <a:spcPct val="120000"/>
              </a:lnSpc>
            </a:pPr>
            <a:r>
              <a:rPr lang="en-US" sz="3200" dirty="0" err="1">
                <a:solidFill>
                  <a:srgbClr val="0000FF"/>
                </a:solidFill>
                <a:latin typeface="#9Slide03 Cabin Condensed SemiB" panose="00000706000000000000" pitchFamily="2" charset="0"/>
              </a:rPr>
              <a:t>Để</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tìm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kiếm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thông</a:t>
            </a:r>
            <a:r>
              <a:rPr lang="en-US" sz="3200" dirty="0">
                <a:solidFill>
                  <a:srgbClr val="0000FF"/>
                </a:solidFill>
                <a:latin typeface="#9Slide03 Cabin Condensed SemiB" panose="00000706000000000000" pitchFamily="2" charset="0"/>
              </a:rPr>
              <a:t> tin </a:t>
            </a:r>
            <a:r>
              <a:rPr lang="en-US" sz="3200" dirty="0" err="1">
                <a:solidFill>
                  <a:srgbClr val="0000FF"/>
                </a:solidFill>
                <a:latin typeface="#9Slide03 Cabin Condensed SemiB" panose="00000706000000000000" pitchFamily="2" charset="0"/>
              </a:rPr>
              <a:t>trên</a:t>
            </a:r>
            <a:r>
              <a:rPr lang="en-US" sz="3200" dirty="0">
                <a:solidFill>
                  <a:srgbClr val="0000FF"/>
                </a:solidFill>
                <a:latin typeface="#9Slide03 Cabin Condensed SemiB" panose="00000706000000000000" pitchFamily="2" charset="0"/>
              </a:rPr>
              <a:t> Internet, </a:t>
            </a:r>
            <a:r>
              <a:rPr lang="en-US" sz="3200" dirty="0" err="1">
                <a:solidFill>
                  <a:srgbClr val="0000FF"/>
                </a:solidFill>
                <a:latin typeface="#9Slide03 Cabin Condensed SemiB" panose="00000706000000000000" pitchFamily="2" charset="0"/>
              </a:rPr>
              <a:t>em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sử</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dụng</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trang</a:t>
            </a:r>
            <a:r>
              <a:rPr lang="en-US" sz="3200" dirty="0">
                <a:solidFill>
                  <a:srgbClr val="0000FF"/>
                </a:solidFill>
                <a:latin typeface="#9Slide03 Cabin Condensed SemiB" panose="00000706000000000000" pitchFamily="2" charset="0"/>
              </a:rPr>
              <a:t> web google.com.vn </a:t>
            </a:r>
            <a:r>
              <a:rPr lang="en-US" sz="3200" dirty="0" err="1">
                <a:solidFill>
                  <a:srgbClr val="0000FF"/>
                </a:solidFill>
                <a:latin typeface="#9Slide03 Cabin Condensed SemiB" panose="00000706000000000000" pitchFamily="2" charset="0"/>
              </a:rPr>
              <a:t>hoặc</a:t>
            </a:r>
            <a:r>
              <a:rPr lang="en-US" sz="3200" dirty="0">
                <a:solidFill>
                  <a:srgbClr val="0000FF"/>
                </a:solidFill>
                <a:latin typeface="#9Slide03 Cabin Condensed SemiB" panose="00000706000000000000" pitchFamily="2" charset="0"/>
              </a:rPr>
              <a:t> 1 </a:t>
            </a:r>
            <a:r>
              <a:rPr lang="en-US" sz="3200" dirty="0" err="1">
                <a:solidFill>
                  <a:srgbClr val="0000FF"/>
                </a:solidFill>
                <a:latin typeface="#9Slide03 Cabin Condensed SemiB" panose="00000706000000000000" pitchFamily="2" charset="0"/>
              </a:rPr>
              <a:t>số</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trang</a:t>
            </a:r>
            <a:r>
              <a:rPr lang="en-US" sz="3200" dirty="0">
                <a:solidFill>
                  <a:srgbClr val="0000FF"/>
                </a:solidFill>
                <a:latin typeface="#9Slide03 Cabin Condensed SemiB" panose="00000706000000000000" pitchFamily="2" charset="0"/>
              </a:rPr>
              <a:t> web </a:t>
            </a:r>
            <a:r>
              <a:rPr lang="en-US" sz="3200" dirty="0" err="1">
                <a:solidFill>
                  <a:srgbClr val="0000FF"/>
                </a:solidFill>
                <a:latin typeface="#9Slide03 Cabin Condensed SemiB" panose="00000706000000000000" pitchFamily="2" charset="0"/>
              </a:rPr>
              <a:t>tìm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kiếm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như</a:t>
            </a:r>
            <a:r>
              <a:rPr lang="en-US" sz="3200" dirty="0">
                <a:solidFill>
                  <a:srgbClr val="0000FF"/>
                </a:solidFill>
                <a:latin typeface="#9Slide03 Cabin Condensed SemiB" panose="00000706000000000000" pitchFamily="2" charset="0"/>
              </a:rPr>
              <a:t>: bing.com, yahoo.com,…</a:t>
            </a:r>
          </a:p>
        </p:txBody>
      </p:sp>
      <p:pic>
        <p:nvPicPr>
          <p:cNvPr id="8" name="Picture 7" descr="V Sign Handy">
            <a:extLst>
              <a:ext uri="{FF2B5EF4-FFF2-40B4-BE49-F238E27FC236}">
                <a16:creationId xmlns:a16="http://schemas.microsoft.com/office/drawing/2014/main" id="{1ED9C9D6-372E-465F-90D6-BA912A47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310" y="4161845"/>
            <a:ext cx="610796" cy="610796"/>
          </a:xfrm>
          <a:prstGeom prst="rect">
            <a:avLst/>
          </a:prstGeom>
        </p:spPr>
      </p:pic>
      <p:sp>
        <p:nvSpPr>
          <p:cNvPr id="63" name="TextBox 62">
            <a:extLst>
              <a:ext uri="{FF2B5EF4-FFF2-40B4-BE49-F238E27FC236}">
                <a16:creationId xmlns:a16="http://schemas.microsoft.com/office/drawing/2014/main" id="{8B06452F-D670-4E5F-BAED-DB5D8BCA1629}"/>
              </a:ext>
            </a:extLst>
          </p:cNvPr>
          <p:cNvSpPr txBox="1"/>
          <p:nvPr/>
        </p:nvSpPr>
        <p:spPr>
          <a:xfrm>
            <a:off x="1992106" y="4108300"/>
            <a:ext cx="8878496" cy="1232902"/>
          </a:xfrm>
          <a:prstGeom prst="rect">
            <a:avLst/>
          </a:prstGeom>
          <a:noFill/>
        </p:spPr>
        <p:txBody>
          <a:bodyPr wrap="square" rtlCol="0">
            <a:spAutoFit/>
          </a:bodyPr>
          <a:lstStyle/>
          <a:p>
            <a:pPr>
              <a:lnSpc>
                <a:spcPct val="120000"/>
              </a:lnSpc>
            </a:pPr>
            <a:r>
              <a:rPr lang="en-US" sz="3200" dirty="0" err="1">
                <a:solidFill>
                  <a:srgbClr val="0000FF"/>
                </a:solidFill>
                <a:latin typeface="#9Slide03 Cabin Condensed SemiB" panose="00000706000000000000" pitchFamily="2" charset="0"/>
              </a:rPr>
              <a:t>Để</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tìm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kiếm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thông</a:t>
            </a:r>
            <a:r>
              <a:rPr lang="en-US" sz="3200" dirty="0">
                <a:solidFill>
                  <a:srgbClr val="0000FF"/>
                </a:solidFill>
                <a:latin typeface="#9Slide03 Cabin Condensed SemiB" panose="00000706000000000000" pitchFamily="2" charset="0"/>
              </a:rPr>
              <a:t> tin </a:t>
            </a:r>
            <a:r>
              <a:rPr lang="en-US" sz="3200" dirty="0" err="1">
                <a:solidFill>
                  <a:srgbClr val="0000FF"/>
                </a:solidFill>
                <a:latin typeface="#9Slide03 Cabin Condensed SemiB" panose="00000706000000000000" pitchFamily="2" charset="0"/>
              </a:rPr>
              <a:t>trên</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trang</a:t>
            </a:r>
            <a:r>
              <a:rPr lang="en-US" sz="3200" dirty="0">
                <a:solidFill>
                  <a:srgbClr val="0000FF"/>
                </a:solidFill>
                <a:latin typeface="#9Slide03 Cabin Condensed SemiB" panose="00000706000000000000" pitchFamily="2" charset="0"/>
              </a:rPr>
              <a:t> web google.com.vn, </a:t>
            </a:r>
            <a:r>
              <a:rPr lang="en-US" sz="3200" dirty="0" err="1">
                <a:solidFill>
                  <a:srgbClr val="0000FF"/>
                </a:solidFill>
                <a:latin typeface="#9Slide03 Cabin Condensed SemiB" panose="00000706000000000000" pitchFamily="2" charset="0"/>
              </a:rPr>
              <a:t>em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gõ</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từ</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khóa</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vào</a:t>
            </a:r>
            <a:r>
              <a:rPr lang="en-US" sz="3200" dirty="0">
                <a:solidFill>
                  <a:srgbClr val="0000FF"/>
                </a:solidFill>
                <a:latin typeface="#9Slide03 Cabin Condensed SemiB" panose="00000706000000000000" pitchFamily="2" charset="0"/>
              </a:rPr>
              <a:t> ô </a:t>
            </a:r>
            <a:r>
              <a:rPr lang="en-US" sz="3200" dirty="0" err="1">
                <a:solidFill>
                  <a:srgbClr val="0000FF"/>
                </a:solidFill>
                <a:latin typeface="#9Slide03 Cabin Condensed SemiB" panose="00000706000000000000" pitchFamily="2" charset="0"/>
              </a:rPr>
              <a:t>tìm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kiếm</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rồi</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nhấn</a:t>
            </a:r>
            <a:r>
              <a:rPr lang="en-US" sz="3200" dirty="0">
                <a:solidFill>
                  <a:srgbClr val="0000FF"/>
                </a:solidFill>
                <a:latin typeface="#9Slide03 Cabin Condensed SemiB" panose="00000706000000000000" pitchFamily="2" charset="0"/>
              </a:rPr>
              <a:t> </a:t>
            </a:r>
            <a:r>
              <a:rPr lang="en-US" sz="3200" dirty="0" err="1">
                <a:solidFill>
                  <a:srgbClr val="0000FF"/>
                </a:solidFill>
                <a:latin typeface="#9Slide03 Cabin Condensed SemiB" panose="00000706000000000000" pitchFamily="2" charset="0"/>
              </a:rPr>
              <a:t>phím</a:t>
            </a:r>
            <a:r>
              <a:rPr lang="en-US" sz="3200" dirty="0">
                <a:solidFill>
                  <a:srgbClr val="0000FF"/>
                </a:solidFill>
                <a:latin typeface="#9Slide03 Cabin Condensed SemiB" panose="00000706000000000000" pitchFamily="2" charset="0"/>
              </a:rPr>
              <a:t> Enter</a:t>
            </a:r>
          </a:p>
        </p:txBody>
      </p:sp>
    </p:spTree>
    <p:extLst>
      <p:ext uri="{BB962C8B-B14F-4D97-AF65-F5344CB8AC3E}">
        <p14:creationId xmlns:p14="http://schemas.microsoft.com/office/powerpoint/2010/main" val="30601790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27200" y="1676400"/>
            <a:ext cx="8763000" cy="2339102"/>
          </a:xfrm>
          <a:prstGeom prst="rect">
            <a:avLst/>
          </a:prstGeom>
          <a:noFill/>
        </p:spPr>
        <p:txBody>
          <a:bodyPr wrap="square" lIns="91440" tIns="45720" rIns="91440" bIns="45720">
            <a:spAutoFit/>
          </a:bodyPr>
          <a:lstStyle/>
          <a:p>
            <a:pPr algn="ctr"/>
            <a:r>
              <a:rPr lang="en-US" sz="8000" b="1" dirty="0" err="1">
                <a:ln w="1905"/>
                <a:solidFill>
                  <a:srgbClr val="FF0000"/>
                </a:solidFill>
                <a:effectLst>
                  <a:innerShdw blurRad="69850" dist="43180" dir="5400000">
                    <a:srgbClr val="000000">
                      <a:alpha val="65000"/>
                    </a:srgbClr>
                  </a:innerShdw>
                </a:effectLst>
                <a:latin typeface="Calibri"/>
              </a:rPr>
              <a:t>Trò</a:t>
            </a:r>
            <a:r>
              <a:rPr lang="en-US" sz="8000" b="1" dirty="0">
                <a:ln w="1905"/>
                <a:solidFill>
                  <a:srgbClr val="FF0000"/>
                </a:solidFill>
                <a:effectLst>
                  <a:innerShdw blurRad="69850" dist="43180" dir="5400000">
                    <a:srgbClr val="000000">
                      <a:alpha val="65000"/>
                    </a:srgbClr>
                  </a:innerShdw>
                </a:effectLst>
                <a:latin typeface="Calibri"/>
              </a:rPr>
              <a:t> </a:t>
            </a:r>
            <a:r>
              <a:rPr lang="en-US" sz="8000" b="1" dirty="0" err="1">
                <a:ln w="1905"/>
                <a:solidFill>
                  <a:srgbClr val="FF0000"/>
                </a:solidFill>
                <a:effectLst>
                  <a:innerShdw blurRad="69850" dist="43180" dir="5400000">
                    <a:srgbClr val="000000">
                      <a:alpha val="65000"/>
                    </a:srgbClr>
                  </a:innerShdw>
                </a:effectLst>
                <a:latin typeface="Calibri"/>
              </a:rPr>
              <a:t>chơi</a:t>
            </a:r>
            <a:r>
              <a:rPr lang="en-US" sz="8000" b="1" dirty="0">
                <a:ln w="1905"/>
                <a:solidFill>
                  <a:srgbClr val="FF0000"/>
                </a:solidFill>
                <a:effectLst>
                  <a:innerShdw blurRad="69850" dist="43180" dir="5400000">
                    <a:srgbClr val="000000">
                      <a:alpha val="65000"/>
                    </a:srgbClr>
                  </a:innerShdw>
                </a:effectLst>
                <a:latin typeface="Calibri"/>
              </a:rPr>
              <a:t> </a:t>
            </a:r>
          </a:p>
          <a:p>
            <a:pPr algn="ctr"/>
            <a:r>
              <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 </a:t>
            </a:r>
            <a:r>
              <a:rPr lang="en-US" sz="66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Đuổi</a:t>
            </a:r>
            <a:r>
              <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 </a:t>
            </a:r>
            <a:r>
              <a:rPr lang="en-US" sz="66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hình</a:t>
            </a:r>
            <a:r>
              <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 </a:t>
            </a:r>
            <a:r>
              <a:rPr lang="en-US" sz="66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bắt</a:t>
            </a:r>
            <a:r>
              <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 </a:t>
            </a:r>
            <a:r>
              <a:rPr lang="en-US" sz="66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chữ</a:t>
            </a:r>
            <a:r>
              <a:rPr lang="en-US" sz="66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Calibri"/>
              </a:rPr>
              <a:t>”</a:t>
            </a:r>
          </a:p>
        </p:txBody>
      </p:sp>
    </p:spTree>
    <p:extLst>
      <p:ext uri="{BB962C8B-B14F-4D97-AF65-F5344CB8AC3E}">
        <p14:creationId xmlns:p14="http://schemas.microsoft.com/office/powerpoint/2010/main" val="2799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a:hlinkClick r:id="rId4" action="ppaction://hlinksldjump"/>
          </p:cNvPr>
          <p:cNvSpPr/>
          <p:nvPr/>
        </p:nvSpPr>
        <p:spPr>
          <a:xfrm>
            <a:off x="3124201" y="1143001"/>
            <a:ext cx="1507671" cy="1018899"/>
          </a:xfrm>
          <a:prstGeom prst="roundRect">
            <a:avLst/>
          </a:prstGeom>
          <a:solidFill>
            <a:srgbClr val="00B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dirty="0">
                <a:solidFill>
                  <a:prstClr val="white"/>
                </a:solidFill>
                <a:latin typeface="Calibri"/>
              </a:rPr>
              <a:t>1</a:t>
            </a:r>
          </a:p>
        </p:txBody>
      </p:sp>
      <p:sp>
        <p:nvSpPr>
          <p:cNvPr id="7" name="Rounded Rectangle 6">
            <a:hlinkClick r:id="rId5" action="ppaction://hlinksldjump"/>
          </p:cNvPr>
          <p:cNvSpPr/>
          <p:nvPr/>
        </p:nvSpPr>
        <p:spPr>
          <a:xfrm>
            <a:off x="5334001" y="1155701"/>
            <a:ext cx="1507671" cy="1018899"/>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prstClr val="white"/>
                </a:solidFill>
                <a:latin typeface="Calibri"/>
              </a:rPr>
              <a:t>2</a:t>
            </a:r>
          </a:p>
        </p:txBody>
      </p:sp>
      <p:sp>
        <p:nvSpPr>
          <p:cNvPr id="8" name="Rounded Rectangle 7">
            <a:hlinkClick r:id="rId6" action="ppaction://hlinksldjump"/>
          </p:cNvPr>
          <p:cNvSpPr/>
          <p:nvPr/>
        </p:nvSpPr>
        <p:spPr>
          <a:xfrm>
            <a:off x="7315201" y="1143000"/>
            <a:ext cx="1507671" cy="1018899"/>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a:solidFill>
                  <a:prstClr val="white"/>
                </a:solidFill>
                <a:latin typeface="Calibri"/>
              </a:rPr>
              <a:t>3</a:t>
            </a:r>
          </a:p>
        </p:txBody>
      </p:sp>
      <p:sp>
        <p:nvSpPr>
          <p:cNvPr id="9" name="Rounded Rectangle 8">
            <a:hlinkClick r:id="rId7" action="ppaction://hlinksldjump"/>
          </p:cNvPr>
          <p:cNvSpPr/>
          <p:nvPr/>
        </p:nvSpPr>
        <p:spPr>
          <a:xfrm>
            <a:off x="3200401" y="2743201"/>
            <a:ext cx="1507671" cy="1018899"/>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a:solidFill>
                  <a:prstClr val="white"/>
                </a:solidFill>
                <a:latin typeface="Calibri"/>
              </a:rPr>
              <a:t>4</a:t>
            </a:r>
          </a:p>
        </p:txBody>
      </p:sp>
      <p:sp>
        <p:nvSpPr>
          <p:cNvPr id="10" name="Rounded Rectangle 9">
            <a:hlinkClick r:id="rId8" action="ppaction://hlinksldjump"/>
          </p:cNvPr>
          <p:cNvSpPr/>
          <p:nvPr/>
        </p:nvSpPr>
        <p:spPr>
          <a:xfrm>
            <a:off x="7179130" y="2667001"/>
            <a:ext cx="1507671" cy="1018899"/>
          </a:xfrm>
          <a:prstGeom prst="roundRect">
            <a:avLst/>
          </a:prstGeom>
          <a:solidFill>
            <a:srgbClr val="C0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dirty="0">
                <a:solidFill>
                  <a:prstClr val="white"/>
                </a:solidFill>
                <a:latin typeface="Calibri"/>
              </a:rPr>
              <a:t>5</a:t>
            </a:r>
          </a:p>
        </p:txBody>
      </p:sp>
      <p:sp>
        <p:nvSpPr>
          <p:cNvPr id="5" name="Right Arrow 4">
            <a:hlinkClick r:id="rId9" action="ppaction://hlinksldjump"/>
          </p:cNvPr>
          <p:cNvSpPr/>
          <p:nvPr/>
        </p:nvSpPr>
        <p:spPr>
          <a:xfrm>
            <a:off x="9372600" y="6172200"/>
            <a:ext cx="1295400" cy="6858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547365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2"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057400" y="2819400"/>
            <a:ext cx="7877626" cy="2286000"/>
            <a:chOff x="-266700" y="762000"/>
            <a:chExt cx="9258300" cy="2894015"/>
          </a:xfrm>
        </p:grpSpPr>
        <p:pic>
          <p:nvPicPr>
            <p:cNvPr id="3" name="Picture 2" descr="Cốc cốc.png"/>
            <p:cNvPicPr>
              <a:picLocks noChangeAspect="1"/>
            </p:cNvPicPr>
            <p:nvPr/>
          </p:nvPicPr>
          <p:blipFill>
            <a:blip r:embed="rId5" cstate="print"/>
            <a:stretch>
              <a:fillRect/>
            </a:stretch>
          </p:blipFill>
          <p:spPr>
            <a:xfrm>
              <a:off x="0" y="1039325"/>
              <a:ext cx="1600200" cy="1551473"/>
            </a:xfrm>
            <a:prstGeom prst="rect">
              <a:avLst/>
            </a:prstGeom>
          </p:spPr>
        </p:pic>
        <p:pic>
          <p:nvPicPr>
            <p:cNvPr id="4" name="Picture 3" descr="gg chrome.png"/>
            <p:cNvPicPr>
              <a:picLocks noChangeAspect="1"/>
            </p:cNvPicPr>
            <p:nvPr/>
          </p:nvPicPr>
          <p:blipFill>
            <a:blip r:embed="rId6" cstate="print"/>
            <a:stretch>
              <a:fillRect/>
            </a:stretch>
          </p:blipFill>
          <p:spPr>
            <a:xfrm>
              <a:off x="5528489" y="1039326"/>
              <a:ext cx="1706881" cy="1551473"/>
            </a:xfrm>
            <a:prstGeom prst="rect">
              <a:avLst/>
            </a:prstGeom>
          </p:spPr>
        </p:pic>
        <p:pic>
          <p:nvPicPr>
            <p:cNvPr id="5" name="Picture 4" descr="internet exploer.png"/>
            <p:cNvPicPr>
              <a:picLocks noChangeAspect="1"/>
            </p:cNvPicPr>
            <p:nvPr/>
          </p:nvPicPr>
          <p:blipFill>
            <a:blip r:embed="rId7"/>
            <a:stretch>
              <a:fillRect/>
            </a:stretch>
          </p:blipFill>
          <p:spPr>
            <a:xfrm>
              <a:off x="7391400" y="1039326"/>
              <a:ext cx="1477389" cy="1551473"/>
            </a:xfrm>
            <a:prstGeom prst="rect">
              <a:avLst/>
            </a:prstGeom>
          </p:spPr>
        </p:pic>
        <p:pic>
          <p:nvPicPr>
            <p:cNvPr id="6" name="Picture 5" descr="Mozilla.png"/>
            <p:cNvPicPr>
              <a:picLocks noChangeAspect="1"/>
            </p:cNvPicPr>
            <p:nvPr/>
          </p:nvPicPr>
          <p:blipFill>
            <a:blip r:embed="rId8" cstate="print"/>
            <a:stretch>
              <a:fillRect/>
            </a:stretch>
          </p:blipFill>
          <p:spPr>
            <a:xfrm>
              <a:off x="1795872" y="1039326"/>
              <a:ext cx="1633128" cy="1551473"/>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36726" t="8529" r="34030" b="15893"/>
            <a:stretch/>
          </p:blipFill>
          <p:spPr bwMode="auto">
            <a:xfrm>
              <a:off x="3729323" y="762000"/>
              <a:ext cx="172659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0" y="914400"/>
              <a:ext cx="8991600" cy="2514600"/>
              <a:chOff x="0" y="914400"/>
              <a:chExt cx="8991600" cy="1905000"/>
            </a:xfrm>
          </p:grpSpPr>
          <p:sp>
            <p:nvSpPr>
              <p:cNvPr id="13" name="Rectangle 12"/>
              <p:cNvSpPr/>
              <p:nvPr/>
            </p:nvSpPr>
            <p:spPr>
              <a:xfrm>
                <a:off x="0" y="914400"/>
                <a:ext cx="8991600" cy="1905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4" name="Straight Connector 13"/>
              <p:cNvCxnSpPr/>
              <p:nvPr/>
            </p:nvCxnSpPr>
            <p:spPr>
              <a:xfrm>
                <a:off x="36576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600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7315200" y="914400"/>
                <a:ext cx="0" cy="1905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455919" y="914400"/>
                <a:ext cx="0" cy="1905000"/>
              </a:xfrm>
              <a:prstGeom prst="line">
                <a:avLst/>
              </a:prstGeom>
              <a:ln w="28575"/>
            </p:spPr>
            <p:style>
              <a:lnRef idx="1">
                <a:schemeClr val="dk1"/>
              </a:lnRef>
              <a:fillRef idx="0">
                <a:schemeClr val="dk1"/>
              </a:fillRef>
              <a:effectRef idx="0">
                <a:schemeClr val="dk1"/>
              </a:effectRef>
              <a:fontRef idx="minor">
                <a:schemeClr val="tx1"/>
              </a:fontRef>
            </p:style>
          </p:cxnSp>
        </p:grpSp>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 y="2743200"/>
              <a:ext cx="213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440" y="2714625"/>
              <a:ext cx="1958535" cy="83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0508" y="2695575"/>
              <a:ext cx="2053770" cy="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2590797"/>
              <a:ext cx="1477389" cy="96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ectangle 17"/>
          <p:cNvSpPr/>
          <p:nvPr/>
        </p:nvSpPr>
        <p:spPr>
          <a:xfrm>
            <a:off x="3818581" y="5894532"/>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Answer</a:t>
            </a:r>
          </a:p>
        </p:txBody>
      </p:sp>
      <p:sp>
        <p:nvSpPr>
          <p:cNvPr id="19" name="Rectangle 18">
            <a:hlinkClick r:id="rId14" action="ppaction://hlinksldjump"/>
          </p:cNvPr>
          <p:cNvSpPr/>
          <p:nvPr/>
        </p:nvSpPr>
        <p:spPr>
          <a:xfrm>
            <a:off x="5090154" y="76201"/>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Home</a:t>
            </a:r>
          </a:p>
        </p:txBody>
      </p:sp>
      <p:sp>
        <p:nvSpPr>
          <p:cNvPr id="20" name="Rounded Rectangle 19"/>
          <p:cNvSpPr/>
          <p:nvPr/>
        </p:nvSpPr>
        <p:spPr>
          <a:xfrm>
            <a:off x="1534524" y="5894533"/>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Clock 15</a:t>
            </a:r>
          </a:p>
        </p:txBody>
      </p:sp>
      <p:sp>
        <p:nvSpPr>
          <p:cNvPr id="21" name="Oval 2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a:t>
            </a:r>
          </a:p>
        </p:txBody>
      </p:sp>
      <p:sp>
        <p:nvSpPr>
          <p:cNvPr id="22" name="Oval 2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2</a:t>
            </a:r>
          </a:p>
        </p:txBody>
      </p:sp>
      <p:sp>
        <p:nvSpPr>
          <p:cNvPr id="23" name="Oval 2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3</a:t>
            </a:r>
          </a:p>
        </p:txBody>
      </p:sp>
      <p:sp>
        <p:nvSpPr>
          <p:cNvPr id="24" name="Oval 2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4</a:t>
            </a:r>
          </a:p>
        </p:txBody>
      </p:sp>
      <p:sp>
        <p:nvSpPr>
          <p:cNvPr id="25" name="Oval 2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5</a:t>
            </a:r>
          </a:p>
        </p:txBody>
      </p:sp>
      <p:sp>
        <p:nvSpPr>
          <p:cNvPr id="26" name="Oval 2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6</a:t>
            </a:r>
          </a:p>
        </p:txBody>
      </p:sp>
      <p:sp>
        <p:nvSpPr>
          <p:cNvPr id="27" name="Oval 2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7</a:t>
            </a:r>
          </a:p>
        </p:txBody>
      </p:sp>
      <p:sp>
        <p:nvSpPr>
          <p:cNvPr id="28" name="Oval 2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8</a:t>
            </a:r>
          </a:p>
        </p:txBody>
      </p:sp>
      <p:sp>
        <p:nvSpPr>
          <p:cNvPr id="29" name="Oval 2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9</a:t>
            </a:r>
          </a:p>
        </p:txBody>
      </p:sp>
      <p:sp>
        <p:nvSpPr>
          <p:cNvPr id="30" name="Oval 2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10</a:t>
            </a:r>
          </a:p>
        </p:txBody>
      </p:sp>
      <p:sp>
        <p:nvSpPr>
          <p:cNvPr id="31" name="Oval 3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11</a:t>
            </a:r>
          </a:p>
        </p:txBody>
      </p:sp>
      <p:sp>
        <p:nvSpPr>
          <p:cNvPr id="32" name="Oval 3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12</a:t>
            </a:r>
          </a:p>
        </p:txBody>
      </p:sp>
      <p:sp>
        <p:nvSpPr>
          <p:cNvPr id="33" name="Oval 3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13</a:t>
            </a:r>
          </a:p>
        </p:txBody>
      </p:sp>
      <p:sp>
        <p:nvSpPr>
          <p:cNvPr id="34" name="Oval 3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14</a:t>
            </a:r>
          </a:p>
        </p:txBody>
      </p:sp>
      <p:sp>
        <p:nvSpPr>
          <p:cNvPr id="35" name="Oval 3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15</a:t>
            </a:r>
          </a:p>
        </p:txBody>
      </p:sp>
      <p:sp>
        <p:nvSpPr>
          <p:cNvPr id="36" name="TextBox 35"/>
          <p:cNvSpPr txBox="1"/>
          <p:nvPr/>
        </p:nvSpPr>
        <p:spPr>
          <a:xfrm>
            <a:off x="3180935" y="1600201"/>
            <a:ext cx="4800602"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err="1">
                <a:solidFill>
                  <a:prstClr val="black"/>
                </a:solidFill>
                <a:latin typeface="Times New Roman" pitchFamily="18" charset="0"/>
                <a:cs typeface="Times New Roman" pitchFamily="18" charset="0"/>
              </a:rPr>
              <a:t>Trình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duyệt</a:t>
            </a:r>
            <a:r>
              <a:rPr lang="en-US" sz="4400" b="1" dirty="0">
                <a:solidFill>
                  <a:prstClr val="black"/>
                </a:solidFill>
                <a:latin typeface="Times New Roman" pitchFamily="18" charset="0"/>
                <a:cs typeface="Times New Roman" pitchFamily="18" charset="0"/>
              </a:rPr>
              <a:t> Web</a:t>
            </a:r>
          </a:p>
        </p:txBody>
      </p:sp>
    </p:spTree>
    <p:extLst>
      <p:ext uri="{BB962C8B-B14F-4D97-AF65-F5344CB8AC3E}">
        <p14:creationId xmlns:p14="http://schemas.microsoft.com/office/powerpoint/2010/main" val="22334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ox(i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20"/>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3" name="Group 2"/>
          <p:cNvGrpSpPr/>
          <p:nvPr/>
        </p:nvGrpSpPr>
        <p:grpSpPr>
          <a:xfrm>
            <a:off x="1524000" y="1295400"/>
            <a:ext cx="8763000" cy="2895600"/>
            <a:chOff x="304801" y="1295400"/>
            <a:chExt cx="7848600" cy="2895600"/>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4635" b="58333"/>
            <a:stretch/>
          </p:blipFill>
          <p:spPr bwMode="auto">
            <a:xfrm>
              <a:off x="304801" y="1295400"/>
              <a:ext cx="7848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6400" y="2451100"/>
              <a:ext cx="1524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 name="Rectangle 6"/>
          <p:cNvSpPr/>
          <p:nvPr/>
        </p:nvSpPr>
        <p:spPr>
          <a:xfrm>
            <a:off x="7964713" y="5921829"/>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Answer</a:t>
            </a:r>
          </a:p>
        </p:txBody>
      </p:sp>
      <p:sp>
        <p:nvSpPr>
          <p:cNvPr id="8" name="Rectangle 7">
            <a:hlinkClick r:id="rId6" action="ppaction://hlinksldjump"/>
          </p:cNvPr>
          <p:cNvSpPr/>
          <p:nvPr/>
        </p:nvSpPr>
        <p:spPr>
          <a:xfrm>
            <a:off x="5250542" y="5921830"/>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Home</a:t>
            </a:r>
          </a:p>
        </p:txBody>
      </p:sp>
      <p:sp>
        <p:nvSpPr>
          <p:cNvPr id="9" name="Rounded Rectangle 8"/>
          <p:cNvSpPr/>
          <p:nvPr/>
        </p:nvSpPr>
        <p:spPr>
          <a:xfrm>
            <a:off x="2667000" y="5921830"/>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Clock 15</a:t>
            </a:r>
          </a:p>
        </p:txBody>
      </p:sp>
      <p:sp>
        <p:nvSpPr>
          <p:cNvPr id="10" name="Oval 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a:t>
            </a:r>
          </a:p>
        </p:txBody>
      </p:sp>
      <p:sp>
        <p:nvSpPr>
          <p:cNvPr id="11" name="Oval 1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2</a:t>
            </a:r>
          </a:p>
        </p:txBody>
      </p:sp>
      <p:sp>
        <p:nvSpPr>
          <p:cNvPr id="12" name="Oval 1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3</a:t>
            </a:r>
          </a:p>
        </p:txBody>
      </p:sp>
      <p:sp>
        <p:nvSpPr>
          <p:cNvPr id="13" name="Oval 1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4</a:t>
            </a:r>
          </a:p>
        </p:txBody>
      </p:sp>
      <p:sp>
        <p:nvSpPr>
          <p:cNvPr id="14" name="Oval 1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5</a:t>
            </a:r>
          </a:p>
        </p:txBody>
      </p:sp>
      <p:sp>
        <p:nvSpPr>
          <p:cNvPr id="15" name="Oval 1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6</a:t>
            </a:r>
          </a:p>
        </p:txBody>
      </p:sp>
      <p:sp>
        <p:nvSpPr>
          <p:cNvPr id="16" name="Oval 1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7</a:t>
            </a:r>
          </a:p>
        </p:txBody>
      </p:sp>
      <p:sp>
        <p:nvSpPr>
          <p:cNvPr id="17" name="Oval 1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8</a:t>
            </a:r>
          </a:p>
        </p:txBody>
      </p:sp>
      <p:sp>
        <p:nvSpPr>
          <p:cNvPr id="18" name="Oval 1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9</a:t>
            </a:r>
          </a:p>
        </p:txBody>
      </p:sp>
      <p:sp>
        <p:nvSpPr>
          <p:cNvPr id="19" name="Oval 1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10</a:t>
            </a:r>
          </a:p>
        </p:txBody>
      </p:sp>
      <p:sp>
        <p:nvSpPr>
          <p:cNvPr id="20" name="Oval 1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11</a:t>
            </a:r>
          </a:p>
        </p:txBody>
      </p:sp>
      <p:sp>
        <p:nvSpPr>
          <p:cNvPr id="21" name="Oval 2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12</a:t>
            </a:r>
          </a:p>
        </p:txBody>
      </p:sp>
      <p:sp>
        <p:nvSpPr>
          <p:cNvPr id="22" name="Oval 2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13</a:t>
            </a:r>
          </a:p>
        </p:txBody>
      </p:sp>
      <p:sp>
        <p:nvSpPr>
          <p:cNvPr id="23" name="Oval 2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14</a:t>
            </a:r>
          </a:p>
        </p:txBody>
      </p:sp>
      <p:sp>
        <p:nvSpPr>
          <p:cNvPr id="24" name="Oval 2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15</a:t>
            </a:r>
          </a:p>
        </p:txBody>
      </p:sp>
      <p:sp>
        <p:nvSpPr>
          <p:cNvPr id="25" name="TextBox 24"/>
          <p:cNvSpPr txBox="1"/>
          <p:nvPr/>
        </p:nvSpPr>
        <p:spPr>
          <a:xfrm>
            <a:off x="2743200" y="4419601"/>
            <a:ext cx="4800602"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r>
              <a:rPr lang="en-US" sz="4400" b="1" dirty="0" err="1">
                <a:solidFill>
                  <a:prstClr val="black"/>
                </a:solidFill>
                <a:latin typeface="Times New Roman" pitchFamily="18" charset="0"/>
                <a:cs typeface="Times New Roman" pitchFamily="18" charset="0"/>
              </a:rPr>
              <a:t>Từ</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khóa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tìm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kiếm</a:t>
            </a:r>
            <a:endParaRPr lang="en-US" sz="4400" b="1" dirty="0">
              <a:solidFill>
                <a:prstClr val="black"/>
              </a:solidFill>
              <a:latin typeface="Times New Roman" pitchFamily="18" charset="0"/>
              <a:cs typeface="Times New Roman" pitchFamily="18" charset="0"/>
            </a:endParaRPr>
          </a:p>
        </p:txBody>
      </p:sp>
      <p:cxnSp>
        <p:nvCxnSpPr>
          <p:cNvPr id="5" name="Straight Arrow Connector 4"/>
          <p:cNvCxnSpPr>
            <a:endCxn id="2" idx="2"/>
          </p:cNvCxnSpPr>
          <p:nvPr/>
        </p:nvCxnSpPr>
        <p:spPr>
          <a:xfrm flipH="1" flipV="1">
            <a:off x="3906174" y="2908300"/>
            <a:ext cx="1046826" cy="1511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ox(in)">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7964713" y="5921829"/>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Answer</a:t>
            </a:r>
          </a:p>
        </p:txBody>
      </p:sp>
      <p:sp>
        <p:nvSpPr>
          <p:cNvPr id="3" name="Rectangle 2">
            <a:hlinkClick r:id="rId5" action="ppaction://hlinksldjump"/>
          </p:cNvPr>
          <p:cNvSpPr/>
          <p:nvPr/>
        </p:nvSpPr>
        <p:spPr>
          <a:xfrm>
            <a:off x="5250542" y="5921830"/>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Home</a:t>
            </a:r>
          </a:p>
        </p:txBody>
      </p:sp>
      <p:sp>
        <p:nvSpPr>
          <p:cNvPr id="4" name="Rounded Rectangle 3"/>
          <p:cNvSpPr/>
          <p:nvPr/>
        </p:nvSpPr>
        <p:spPr>
          <a:xfrm>
            <a:off x="2667000" y="5921830"/>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Clock 15</a:t>
            </a:r>
          </a:p>
        </p:txBody>
      </p:sp>
      <p:sp>
        <p:nvSpPr>
          <p:cNvPr id="5" name="Oval 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a:t>
            </a:r>
          </a:p>
        </p:txBody>
      </p:sp>
      <p:sp>
        <p:nvSpPr>
          <p:cNvPr id="6" name="Oval 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2</a:t>
            </a:r>
          </a:p>
        </p:txBody>
      </p:sp>
      <p:sp>
        <p:nvSpPr>
          <p:cNvPr id="7" name="Oval 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3</a:t>
            </a:r>
          </a:p>
        </p:txBody>
      </p:sp>
      <p:sp>
        <p:nvSpPr>
          <p:cNvPr id="8" name="Oval 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4</a:t>
            </a:r>
          </a:p>
        </p:txBody>
      </p:sp>
      <p:sp>
        <p:nvSpPr>
          <p:cNvPr id="9" name="Oval 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5</a:t>
            </a:r>
          </a:p>
        </p:txBody>
      </p:sp>
      <p:sp>
        <p:nvSpPr>
          <p:cNvPr id="10" name="Oval 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6</a:t>
            </a:r>
          </a:p>
        </p:txBody>
      </p:sp>
      <p:sp>
        <p:nvSpPr>
          <p:cNvPr id="11" name="Oval 1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7</a:t>
            </a:r>
          </a:p>
        </p:txBody>
      </p:sp>
      <p:sp>
        <p:nvSpPr>
          <p:cNvPr id="12" name="Oval 1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8</a:t>
            </a:r>
          </a:p>
        </p:txBody>
      </p:sp>
      <p:sp>
        <p:nvSpPr>
          <p:cNvPr id="13" name="Oval 1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9</a:t>
            </a:r>
          </a:p>
        </p:txBody>
      </p:sp>
      <p:sp>
        <p:nvSpPr>
          <p:cNvPr id="14" name="Oval 1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10</a:t>
            </a:r>
          </a:p>
        </p:txBody>
      </p:sp>
      <p:sp>
        <p:nvSpPr>
          <p:cNvPr id="15" name="Oval 1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11</a:t>
            </a:r>
          </a:p>
        </p:txBody>
      </p:sp>
      <p:sp>
        <p:nvSpPr>
          <p:cNvPr id="16" name="Oval 1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12</a:t>
            </a:r>
          </a:p>
        </p:txBody>
      </p:sp>
      <p:sp>
        <p:nvSpPr>
          <p:cNvPr id="17" name="Oval 1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13</a:t>
            </a:r>
          </a:p>
        </p:txBody>
      </p:sp>
      <p:sp>
        <p:nvSpPr>
          <p:cNvPr id="18" name="Oval 1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14</a:t>
            </a:r>
          </a:p>
        </p:txBody>
      </p:sp>
      <p:sp>
        <p:nvSpPr>
          <p:cNvPr id="19" name="Oval 1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15</a:t>
            </a:r>
          </a:p>
        </p:txBody>
      </p:sp>
      <p:sp>
        <p:nvSpPr>
          <p:cNvPr id="20" name="TextBox 19"/>
          <p:cNvSpPr txBox="1"/>
          <p:nvPr/>
        </p:nvSpPr>
        <p:spPr>
          <a:xfrm>
            <a:off x="2819400" y="4724401"/>
            <a:ext cx="6582226"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r>
              <a:rPr lang="en-US" sz="4400" b="1" dirty="0" err="1">
                <a:solidFill>
                  <a:prstClr val="black"/>
                </a:solidFill>
                <a:latin typeface="Times New Roman" pitchFamily="18" charset="0"/>
                <a:cs typeface="Times New Roman" pitchFamily="18" charset="0"/>
              </a:rPr>
              <a:t>Tìm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kiếm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lưu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ảnh</a:t>
            </a:r>
            <a:endParaRPr lang="en-US" sz="4400" b="1" dirty="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46811" b="5848"/>
          <a:stretch/>
        </p:blipFill>
        <p:spPr bwMode="auto">
          <a:xfrm>
            <a:off x="1524000" y="762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66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1524000" y="1295400"/>
            <a:ext cx="9144000" cy="2895600"/>
            <a:chOff x="304801" y="1295400"/>
            <a:chExt cx="7848600" cy="2895600"/>
          </a:xfrm>
        </p:grpSpPr>
        <p:pic>
          <p:nvPicPr>
            <p:cNvPr id="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4635" b="58333"/>
            <a:stretch/>
          </p:blipFill>
          <p:spPr bwMode="auto">
            <a:xfrm>
              <a:off x="304801" y="1295400"/>
              <a:ext cx="7848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76400" y="2451100"/>
              <a:ext cx="1524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cxnSp>
        <p:nvCxnSpPr>
          <p:cNvPr id="11" name="Straight Arrow Connector 10"/>
          <p:cNvCxnSpPr/>
          <p:nvPr/>
        </p:nvCxnSpPr>
        <p:spPr>
          <a:xfrm flipV="1">
            <a:off x="5410200" y="2743200"/>
            <a:ext cx="1295400" cy="19812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964713" y="5921829"/>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Answer</a:t>
            </a:r>
          </a:p>
        </p:txBody>
      </p:sp>
      <p:sp>
        <p:nvSpPr>
          <p:cNvPr id="18" name="Rectangle 17">
            <a:hlinkClick r:id="rId6" action="ppaction://hlinksldjump"/>
          </p:cNvPr>
          <p:cNvSpPr/>
          <p:nvPr/>
        </p:nvSpPr>
        <p:spPr>
          <a:xfrm>
            <a:off x="5250542" y="5921830"/>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Home</a:t>
            </a:r>
          </a:p>
        </p:txBody>
      </p:sp>
      <p:sp>
        <p:nvSpPr>
          <p:cNvPr id="19" name="Rounded Rectangle 18"/>
          <p:cNvSpPr/>
          <p:nvPr/>
        </p:nvSpPr>
        <p:spPr>
          <a:xfrm>
            <a:off x="2667000" y="5921830"/>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Clock 15</a:t>
            </a:r>
          </a:p>
        </p:txBody>
      </p:sp>
      <p:sp>
        <p:nvSpPr>
          <p:cNvPr id="20" name="Oval 1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a:t>
            </a:r>
          </a:p>
        </p:txBody>
      </p:sp>
      <p:sp>
        <p:nvSpPr>
          <p:cNvPr id="21" name="Oval 2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2</a:t>
            </a:r>
          </a:p>
        </p:txBody>
      </p:sp>
      <p:sp>
        <p:nvSpPr>
          <p:cNvPr id="22" name="Oval 2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3</a:t>
            </a:r>
          </a:p>
        </p:txBody>
      </p:sp>
      <p:sp>
        <p:nvSpPr>
          <p:cNvPr id="23" name="Oval 2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4</a:t>
            </a:r>
          </a:p>
        </p:txBody>
      </p:sp>
      <p:sp>
        <p:nvSpPr>
          <p:cNvPr id="24" name="Oval 2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5</a:t>
            </a:r>
          </a:p>
        </p:txBody>
      </p:sp>
      <p:sp>
        <p:nvSpPr>
          <p:cNvPr id="25" name="Oval 2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6</a:t>
            </a:r>
          </a:p>
        </p:txBody>
      </p:sp>
      <p:sp>
        <p:nvSpPr>
          <p:cNvPr id="26" name="Oval 2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7</a:t>
            </a:r>
          </a:p>
        </p:txBody>
      </p:sp>
      <p:sp>
        <p:nvSpPr>
          <p:cNvPr id="27" name="Oval 2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8</a:t>
            </a:r>
          </a:p>
        </p:txBody>
      </p:sp>
      <p:sp>
        <p:nvSpPr>
          <p:cNvPr id="28" name="Oval 2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9</a:t>
            </a:r>
          </a:p>
        </p:txBody>
      </p:sp>
      <p:sp>
        <p:nvSpPr>
          <p:cNvPr id="29" name="Oval 2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10</a:t>
            </a:r>
          </a:p>
        </p:txBody>
      </p:sp>
      <p:sp>
        <p:nvSpPr>
          <p:cNvPr id="30" name="Oval 2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11</a:t>
            </a:r>
          </a:p>
        </p:txBody>
      </p:sp>
      <p:sp>
        <p:nvSpPr>
          <p:cNvPr id="31" name="Oval 3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12</a:t>
            </a:r>
          </a:p>
        </p:txBody>
      </p:sp>
      <p:sp>
        <p:nvSpPr>
          <p:cNvPr id="32" name="Oval 3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13</a:t>
            </a:r>
          </a:p>
        </p:txBody>
      </p:sp>
      <p:sp>
        <p:nvSpPr>
          <p:cNvPr id="33" name="Oval 3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14</a:t>
            </a:r>
          </a:p>
        </p:txBody>
      </p:sp>
      <p:sp>
        <p:nvSpPr>
          <p:cNvPr id="34" name="Oval 3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15</a:t>
            </a:r>
          </a:p>
        </p:txBody>
      </p:sp>
      <p:sp>
        <p:nvSpPr>
          <p:cNvPr id="35" name="TextBox 34"/>
          <p:cNvSpPr txBox="1"/>
          <p:nvPr/>
        </p:nvSpPr>
        <p:spPr>
          <a:xfrm>
            <a:off x="3957888" y="4724401"/>
            <a:ext cx="3733800"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a:solidFill>
                  <a:prstClr val="black"/>
                </a:solidFill>
                <a:latin typeface="Times New Roman" pitchFamily="18" charset="0"/>
                <a:cs typeface="Times New Roman" pitchFamily="18" charset="0"/>
              </a:rPr>
              <a:t>Ô </a:t>
            </a:r>
            <a:r>
              <a:rPr lang="en-US" sz="4400" b="1" dirty="0" err="1">
                <a:solidFill>
                  <a:prstClr val="black"/>
                </a:solidFill>
                <a:latin typeface="Times New Roman" pitchFamily="18" charset="0"/>
                <a:cs typeface="Times New Roman" pitchFamily="18" charset="0"/>
              </a:rPr>
              <a:t>tìm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kiếm</a:t>
            </a:r>
            <a:endParaRPr lang="en-US" sz="4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6421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ox(in)">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9"/>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2364" b="48377"/>
          <a:stretch/>
        </p:blipFill>
        <p:spPr bwMode="auto">
          <a:xfrm>
            <a:off x="1752600" y="975360"/>
            <a:ext cx="7852227" cy="298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H="1" flipV="1">
            <a:off x="4675414" y="3305630"/>
            <a:ext cx="1003298" cy="14187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964713" y="5921829"/>
            <a:ext cx="1640115" cy="783771"/>
          </a:xfrm>
          <a:prstGeom prst="rect">
            <a:avLst/>
          </a:prstGeom>
          <a:solidFill>
            <a:srgbClr val="00B0F0"/>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Answer</a:t>
            </a:r>
          </a:p>
        </p:txBody>
      </p:sp>
      <p:sp>
        <p:nvSpPr>
          <p:cNvPr id="13" name="Rectangle 12">
            <a:hlinkClick r:id="rId6" action="ppaction://hlinksldjump"/>
          </p:cNvPr>
          <p:cNvSpPr/>
          <p:nvPr/>
        </p:nvSpPr>
        <p:spPr>
          <a:xfrm>
            <a:off x="5250542" y="5921830"/>
            <a:ext cx="1625338" cy="783771"/>
          </a:xfrm>
          <a:prstGeom prst="rect">
            <a:avLst/>
          </a:prstGeom>
          <a:solidFill>
            <a:schemeClr val="accent5"/>
          </a:solidFill>
          <a:ln>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Home</a:t>
            </a:r>
          </a:p>
        </p:txBody>
      </p:sp>
      <p:sp>
        <p:nvSpPr>
          <p:cNvPr id="14" name="Rounded Rectangle 13"/>
          <p:cNvSpPr/>
          <p:nvPr/>
        </p:nvSpPr>
        <p:spPr>
          <a:xfrm>
            <a:off x="2667000" y="5921830"/>
            <a:ext cx="1897742" cy="783771"/>
          </a:xfrm>
          <a:prstGeom prst="roundRect">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a:rPr>
              <a:t>Clock 15</a:t>
            </a:r>
          </a:p>
        </p:txBody>
      </p:sp>
      <p:sp>
        <p:nvSpPr>
          <p:cNvPr id="15" name="Oval 1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a:t>
            </a:r>
          </a:p>
        </p:txBody>
      </p:sp>
      <p:sp>
        <p:nvSpPr>
          <p:cNvPr id="16" name="Oval 1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2</a:t>
            </a:r>
          </a:p>
        </p:txBody>
      </p:sp>
      <p:sp>
        <p:nvSpPr>
          <p:cNvPr id="17" name="Oval 1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3</a:t>
            </a:r>
          </a:p>
        </p:txBody>
      </p:sp>
      <p:sp>
        <p:nvSpPr>
          <p:cNvPr id="18" name="Oval 1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4</a:t>
            </a:r>
          </a:p>
        </p:txBody>
      </p:sp>
      <p:sp>
        <p:nvSpPr>
          <p:cNvPr id="19" name="Oval 1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5</a:t>
            </a:r>
          </a:p>
        </p:txBody>
      </p:sp>
      <p:sp>
        <p:nvSpPr>
          <p:cNvPr id="20" name="Oval 19"/>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6</a:t>
            </a:r>
          </a:p>
        </p:txBody>
      </p:sp>
      <p:sp>
        <p:nvSpPr>
          <p:cNvPr id="21" name="Oval 20"/>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7</a:t>
            </a:r>
          </a:p>
        </p:txBody>
      </p:sp>
      <p:sp>
        <p:nvSpPr>
          <p:cNvPr id="22" name="Oval 21"/>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8</a:t>
            </a:r>
          </a:p>
        </p:txBody>
      </p:sp>
      <p:sp>
        <p:nvSpPr>
          <p:cNvPr id="23" name="Oval 22"/>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9</a:t>
            </a:r>
          </a:p>
        </p:txBody>
      </p:sp>
      <p:sp>
        <p:nvSpPr>
          <p:cNvPr id="24" name="Oval 23"/>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10</a:t>
            </a:r>
          </a:p>
        </p:txBody>
      </p:sp>
      <p:sp>
        <p:nvSpPr>
          <p:cNvPr id="25" name="Oval 24"/>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11</a:t>
            </a:r>
          </a:p>
        </p:txBody>
      </p:sp>
      <p:sp>
        <p:nvSpPr>
          <p:cNvPr id="26" name="Oval 25"/>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12</a:t>
            </a:r>
          </a:p>
        </p:txBody>
      </p:sp>
      <p:sp>
        <p:nvSpPr>
          <p:cNvPr id="27" name="Oval 26"/>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13</a:t>
            </a:r>
          </a:p>
        </p:txBody>
      </p:sp>
      <p:sp>
        <p:nvSpPr>
          <p:cNvPr id="28" name="Oval 27"/>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14</a:t>
            </a:r>
          </a:p>
        </p:txBody>
      </p:sp>
      <p:sp>
        <p:nvSpPr>
          <p:cNvPr id="29" name="Oval 28"/>
          <p:cNvSpPr/>
          <p:nvPr/>
        </p:nvSpPr>
        <p:spPr>
          <a:xfrm>
            <a:off x="9401626" y="76200"/>
            <a:ext cx="1066800" cy="9906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a:solidFill>
                  <a:prstClr val="white"/>
                </a:solidFill>
                <a:latin typeface="Calibri"/>
              </a:rPr>
              <a:t>15</a:t>
            </a:r>
          </a:p>
        </p:txBody>
      </p:sp>
      <p:sp>
        <p:nvSpPr>
          <p:cNvPr id="30" name="TextBox 29"/>
          <p:cNvSpPr txBox="1"/>
          <p:nvPr/>
        </p:nvSpPr>
        <p:spPr>
          <a:xfrm>
            <a:off x="3886201" y="4724401"/>
            <a:ext cx="4365169" cy="769441"/>
          </a:xfrm>
          <a:prstGeom prst="rect">
            <a:avLst/>
          </a:prstGeom>
          <a:solidFill>
            <a:schemeClr val="accent4">
              <a:lumMod val="60000"/>
              <a:lumOff val="40000"/>
            </a:schemeClr>
          </a:solidFill>
          <a:scene3d>
            <a:camera prst="orthographicFront"/>
            <a:lightRig rig="threePt" dir="t"/>
          </a:scene3d>
          <a:sp3d>
            <a:bevelT w="139700" prst="cross"/>
          </a:sp3d>
        </p:spPr>
        <p:txBody>
          <a:bodyPr wrap="square" rtlCol="0">
            <a:spAutoFit/>
          </a:bodyPr>
          <a:lstStyle/>
          <a:p>
            <a:pPr algn="ctr"/>
            <a:r>
              <a:rPr lang="en-US" sz="4400" b="1" dirty="0" err="1">
                <a:solidFill>
                  <a:prstClr val="black"/>
                </a:solidFill>
                <a:latin typeface="Times New Roman" pitchFamily="18" charset="0"/>
                <a:cs typeface="Times New Roman" pitchFamily="18" charset="0"/>
              </a:rPr>
              <a:t>Tên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trang</a:t>
            </a:r>
            <a:r>
              <a:rPr lang="en-US" sz="4400" b="1" dirty="0">
                <a:solidFill>
                  <a:prstClr val="black"/>
                </a:solidFill>
                <a:latin typeface="Times New Roman" pitchFamily="18" charset="0"/>
                <a:cs typeface="Times New Roman" pitchFamily="18" charset="0"/>
              </a:rPr>
              <a:t> Web</a:t>
            </a:r>
          </a:p>
        </p:txBody>
      </p:sp>
    </p:spTree>
    <p:extLst>
      <p:ext uri="{BB962C8B-B14F-4D97-AF65-F5344CB8AC3E}">
        <p14:creationId xmlns:p14="http://schemas.microsoft.com/office/powerpoint/2010/main" val="16435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ox(in)">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rrow.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rrow.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rrow.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rrow.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arrow.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rrow.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rrow.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3" name="Elbow Connector 1">
            <a:extLst>
              <a:ext uri="{FF2B5EF4-FFF2-40B4-BE49-F238E27FC236}">
                <a16:creationId xmlns:a16="http://schemas.microsoft.com/office/drawing/2014/main" id="{76C92C05-28F9-4EE5-8B04-9A072D38C392}"/>
              </a:ext>
            </a:extLst>
          </p:cNvPr>
          <p:cNvCxnSpPr/>
          <p:nvPr/>
        </p:nvCxnSpPr>
        <p:spPr>
          <a:xfrm rot="5400000" flipH="1" flipV="1">
            <a:off x="3183312" y="2624312"/>
            <a:ext cx="239713" cy="2652367"/>
          </a:xfrm>
          <a:prstGeom prst="bentConnector2">
            <a:avLst/>
          </a:prstGeom>
          <a:ln>
            <a:solidFill>
              <a:schemeClr val="bg1">
                <a:lumMod val="5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4" name="Group 2">
            <a:extLst>
              <a:ext uri="{FF2B5EF4-FFF2-40B4-BE49-F238E27FC236}">
                <a16:creationId xmlns:a16="http://schemas.microsoft.com/office/drawing/2014/main" id="{0995068B-EC60-44DE-B9B9-D9282C744E17}"/>
              </a:ext>
            </a:extLst>
          </p:cNvPr>
          <p:cNvGrpSpPr/>
          <p:nvPr/>
        </p:nvGrpSpPr>
        <p:grpSpPr bwMode="auto">
          <a:xfrm>
            <a:off x="1896032" y="1387477"/>
            <a:ext cx="3820616" cy="606425"/>
            <a:chOff x="687602" y="840984"/>
            <a:chExt cx="3554105" cy="682225"/>
          </a:xfrm>
        </p:grpSpPr>
        <p:cxnSp>
          <p:nvCxnSpPr>
            <p:cNvPr id="5" name="Straight Connector 3">
              <a:extLst>
                <a:ext uri="{FF2B5EF4-FFF2-40B4-BE49-F238E27FC236}">
                  <a16:creationId xmlns:a16="http://schemas.microsoft.com/office/drawing/2014/main" id="{AB3B9013-7C54-483E-BFDA-95290079616D}"/>
                </a:ext>
              </a:extLst>
            </p:cNvPr>
            <p:cNvCxnSpPr/>
            <p:nvPr/>
          </p:nvCxnSpPr>
          <p:spPr>
            <a:xfrm flipV="1">
              <a:off x="4231371" y="840984"/>
              <a:ext cx="0" cy="458984"/>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4">
              <a:extLst>
                <a:ext uri="{FF2B5EF4-FFF2-40B4-BE49-F238E27FC236}">
                  <a16:creationId xmlns:a16="http://schemas.microsoft.com/office/drawing/2014/main" id="{9F631E48-9158-4954-B0E5-A3FC0350F3B6}"/>
                </a:ext>
              </a:extLst>
            </p:cNvPr>
            <p:cNvCxnSpPr/>
            <p:nvPr/>
          </p:nvCxnSpPr>
          <p:spPr>
            <a:xfrm flipH="1">
              <a:off x="687602" y="853486"/>
              <a:ext cx="3554105"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5">
              <a:extLst>
                <a:ext uri="{FF2B5EF4-FFF2-40B4-BE49-F238E27FC236}">
                  <a16:creationId xmlns:a16="http://schemas.microsoft.com/office/drawing/2014/main" id="{8C34692E-11AB-4091-9EC6-5A36BAC155BC}"/>
                </a:ext>
              </a:extLst>
            </p:cNvPr>
            <p:cNvCxnSpPr/>
            <p:nvPr/>
          </p:nvCxnSpPr>
          <p:spPr>
            <a:xfrm>
              <a:off x="697938" y="840984"/>
              <a:ext cx="0" cy="682225"/>
            </a:xfrm>
            <a:prstGeom prst="line">
              <a:avLst/>
            </a:prstGeom>
            <a:ln>
              <a:solidFill>
                <a:schemeClr val="bg1">
                  <a:lumMod val="50000"/>
                </a:scheme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8" name="Group 6">
            <a:extLst>
              <a:ext uri="{FF2B5EF4-FFF2-40B4-BE49-F238E27FC236}">
                <a16:creationId xmlns:a16="http://schemas.microsoft.com/office/drawing/2014/main" id="{E08F2706-93D3-4929-809C-7CD814A787B9}"/>
              </a:ext>
            </a:extLst>
          </p:cNvPr>
          <p:cNvGrpSpPr/>
          <p:nvPr/>
        </p:nvGrpSpPr>
        <p:grpSpPr bwMode="auto">
          <a:xfrm>
            <a:off x="7751557" y="1493840"/>
            <a:ext cx="2501574" cy="1431925"/>
            <a:chOff x="7661892" y="1982230"/>
            <a:chExt cx="2501232" cy="1432427"/>
          </a:xfrm>
        </p:grpSpPr>
        <p:cxnSp>
          <p:nvCxnSpPr>
            <p:cNvPr id="9" name="Straight Connector 7">
              <a:extLst>
                <a:ext uri="{FF2B5EF4-FFF2-40B4-BE49-F238E27FC236}">
                  <a16:creationId xmlns:a16="http://schemas.microsoft.com/office/drawing/2014/main" id="{01EADD7B-5D9E-4FAA-95BC-BB1C71641950}"/>
                </a:ext>
              </a:extLst>
            </p:cNvPr>
            <p:cNvCxnSpPr/>
            <p:nvPr/>
          </p:nvCxnSpPr>
          <p:spPr>
            <a:xfrm flipH="1">
              <a:off x="7661892" y="3401953"/>
              <a:ext cx="28091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8">
              <a:extLst>
                <a:ext uri="{FF2B5EF4-FFF2-40B4-BE49-F238E27FC236}">
                  <a16:creationId xmlns:a16="http://schemas.microsoft.com/office/drawing/2014/main" id="{B1BAF224-0061-4DA0-813D-A368FBD2CE61}"/>
                </a:ext>
              </a:extLst>
            </p:cNvPr>
            <p:cNvCxnSpPr/>
            <p:nvPr/>
          </p:nvCxnSpPr>
          <p:spPr>
            <a:xfrm flipV="1">
              <a:off x="7939630" y="1982230"/>
              <a:ext cx="0" cy="14324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9">
              <a:extLst>
                <a:ext uri="{FF2B5EF4-FFF2-40B4-BE49-F238E27FC236}">
                  <a16:creationId xmlns:a16="http://schemas.microsoft.com/office/drawing/2014/main" id="{54AFBBFB-D919-4D04-8A9F-27457CFFE8F4}"/>
                </a:ext>
              </a:extLst>
            </p:cNvPr>
            <p:cNvCxnSpPr/>
            <p:nvPr/>
          </p:nvCxnSpPr>
          <p:spPr>
            <a:xfrm>
              <a:off x="7933282" y="1996522"/>
              <a:ext cx="2229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4AEC7C7D-BBE4-4649-848C-4649D0D93761}"/>
                </a:ext>
              </a:extLst>
            </p:cNvPr>
            <p:cNvCxnSpPr/>
            <p:nvPr/>
          </p:nvCxnSpPr>
          <p:spPr>
            <a:xfrm flipV="1">
              <a:off x="10155188" y="1982230"/>
              <a:ext cx="0" cy="273146"/>
            </a:xfrm>
            <a:prstGeom prst="line">
              <a:avLst/>
            </a:prstGeom>
            <a:ln>
              <a:solidFill>
                <a:schemeClr val="bg1">
                  <a:lumMod val="50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1">
            <a:extLst>
              <a:ext uri="{FF2B5EF4-FFF2-40B4-BE49-F238E27FC236}">
                <a16:creationId xmlns:a16="http://schemas.microsoft.com/office/drawing/2014/main" id="{6BCD98EB-3395-4E54-8EE7-1C39BEA6BBCF}"/>
              </a:ext>
            </a:extLst>
          </p:cNvPr>
          <p:cNvGrpSpPr/>
          <p:nvPr/>
        </p:nvGrpSpPr>
        <p:grpSpPr bwMode="auto">
          <a:xfrm>
            <a:off x="6586484" y="3522663"/>
            <a:ext cx="3658710" cy="1898650"/>
            <a:chOff x="6496424" y="4011740"/>
            <a:chExt cx="3658298" cy="1899044"/>
          </a:xfrm>
        </p:grpSpPr>
        <p:cxnSp>
          <p:nvCxnSpPr>
            <p:cNvPr id="14" name="Straight Connector 12">
              <a:extLst>
                <a:ext uri="{FF2B5EF4-FFF2-40B4-BE49-F238E27FC236}">
                  <a16:creationId xmlns:a16="http://schemas.microsoft.com/office/drawing/2014/main" id="{DE00437D-E100-4935-9505-BA9BED369AE6}"/>
                </a:ext>
              </a:extLst>
            </p:cNvPr>
            <p:cNvCxnSpPr/>
            <p:nvPr/>
          </p:nvCxnSpPr>
          <p:spPr>
            <a:xfrm>
              <a:off x="6496424" y="5871088"/>
              <a:ext cx="1309369"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3">
              <a:extLst>
                <a:ext uri="{FF2B5EF4-FFF2-40B4-BE49-F238E27FC236}">
                  <a16:creationId xmlns:a16="http://schemas.microsoft.com/office/drawing/2014/main" id="{02972BD8-07E3-44E3-87D5-9F729A1CB316}"/>
                </a:ext>
              </a:extLst>
            </p:cNvPr>
            <p:cNvCxnSpPr/>
            <p:nvPr/>
          </p:nvCxnSpPr>
          <p:spPr>
            <a:xfrm flipV="1">
              <a:off x="6496424" y="5450313"/>
              <a:ext cx="0" cy="431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4">
              <a:extLst>
                <a:ext uri="{FF2B5EF4-FFF2-40B4-BE49-F238E27FC236}">
                  <a16:creationId xmlns:a16="http://schemas.microsoft.com/office/drawing/2014/main" id="{B170E21A-8728-4C34-BF6C-9AA0986125D0}"/>
                </a:ext>
              </a:extLst>
            </p:cNvPr>
            <p:cNvCxnSpPr/>
            <p:nvPr/>
          </p:nvCxnSpPr>
          <p:spPr>
            <a:xfrm flipV="1">
              <a:off x="7812141" y="4062551"/>
              <a:ext cx="0" cy="184823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5">
              <a:extLst>
                <a:ext uri="{FF2B5EF4-FFF2-40B4-BE49-F238E27FC236}">
                  <a16:creationId xmlns:a16="http://schemas.microsoft.com/office/drawing/2014/main" id="{4725E0BA-0E64-4F99-AAB3-100DA394DA47}"/>
                </a:ext>
              </a:extLst>
            </p:cNvPr>
            <p:cNvCxnSpPr/>
            <p:nvPr/>
          </p:nvCxnSpPr>
          <p:spPr>
            <a:xfrm flipV="1">
              <a:off x="7807380" y="4026030"/>
              <a:ext cx="2347342" cy="47635"/>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6">
              <a:extLst>
                <a:ext uri="{FF2B5EF4-FFF2-40B4-BE49-F238E27FC236}">
                  <a16:creationId xmlns:a16="http://schemas.microsoft.com/office/drawing/2014/main" id="{BD0AB39F-7558-4535-82F1-3A08BFA1B1D3}"/>
                </a:ext>
              </a:extLst>
            </p:cNvPr>
            <p:cNvCxnSpPr/>
            <p:nvPr/>
          </p:nvCxnSpPr>
          <p:spPr>
            <a:xfrm flipV="1">
              <a:off x="10154722" y="4011740"/>
              <a:ext cx="0" cy="431890"/>
            </a:xfrm>
            <a:prstGeom prst="line">
              <a:avLst/>
            </a:prstGeom>
            <a:ln>
              <a:solidFill>
                <a:schemeClr val="bg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CD0CB20C-B08C-49E6-9201-339097F8F7C1}"/>
              </a:ext>
            </a:extLst>
          </p:cNvPr>
          <p:cNvSpPr txBox="1"/>
          <p:nvPr/>
        </p:nvSpPr>
        <p:spPr bwMode="auto">
          <a:xfrm>
            <a:off x="359564" y="2224409"/>
            <a:ext cx="3775418" cy="1354217"/>
          </a:xfrm>
          <a:prstGeom prst="rect">
            <a:avLst/>
          </a:prstGeom>
          <a:noFill/>
        </p:spPr>
        <p:txBody>
          <a:bodyPr wrap="square" lIns="0" tIns="0" rIns="0" bIns="0">
            <a:spAutoFit/>
          </a:bodyPr>
          <a:lstStyle/>
          <a:p>
            <a:pPr defTabSz="1450340">
              <a:defRPr/>
            </a:pP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Xem</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lại</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nội</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dung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bài</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học</a:t>
            </a:r>
            <a:endPar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endParaRPr>
          </a:p>
        </p:txBody>
      </p:sp>
      <p:grpSp>
        <p:nvGrpSpPr>
          <p:cNvPr id="20" name="Group 17">
            <a:extLst>
              <a:ext uri="{FF2B5EF4-FFF2-40B4-BE49-F238E27FC236}">
                <a16:creationId xmlns:a16="http://schemas.microsoft.com/office/drawing/2014/main" id="{C707CD83-C219-41D9-8139-19DF7BA44F27}"/>
              </a:ext>
            </a:extLst>
          </p:cNvPr>
          <p:cNvGrpSpPr/>
          <p:nvPr/>
        </p:nvGrpSpPr>
        <p:grpSpPr bwMode="auto">
          <a:xfrm>
            <a:off x="4330940" y="1573215"/>
            <a:ext cx="3641251" cy="3641725"/>
            <a:chOff x="4266588" y="1928705"/>
            <a:chExt cx="3641651" cy="3641446"/>
          </a:xfrm>
        </p:grpSpPr>
        <p:grpSp>
          <p:nvGrpSpPr>
            <p:cNvPr id="21" name="Group 28">
              <a:extLst>
                <a:ext uri="{FF2B5EF4-FFF2-40B4-BE49-F238E27FC236}">
                  <a16:creationId xmlns:a16="http://schemas.microsoft.com/office/drawing/2014/main" id="{9611E336-213D-4A0C-BE4A-35D72C9974D1}"/>
                </a:ext>
              </a:extLst>
            </p:cNvPr>
            <p:cNvGrpSpPr/>
            <p:nvPr/>
          </p:nvGrpSpPr>
          <p:grpSpPr bwMode="auto">
            <a:xfrm>
              <a:off x="4266588" y="1928705"/>
              <a:ext cx="3641651" cy="3641446"/>
              <a:chOff x="4239694" y="2062055"/>
              <a:chExt cx="3641651" cy="3641446"/>
            </a:xfrm>
          </p:grpSpPr>
          <p:sp>
            <p:nvSpPr>
              <p:cNvPr id="26" name="Freeform 3">
                <a:extLst>
                  <a:ext uri="{FF2B5EF4-FFF2-40B4-BE49-F238E27FC236}">
                    <a16:creationId xmlns:a16="http://schemas.microsoft.com/office/drawing/2014/main" id="{9EBD5BEB-8282-4A96-A5A1-965515F77B5E}"/>
                  </a:ext>
                </a:extLst>
              </p:cNvPr>
              <p:cNvSpPr>
                <a:spLocks noChangeArrowheads="1"/>
              </p:cNvSpPr>
              <p:nvPr/>
            </p:nvSpPr>
            <p:spPr bwMode="auto">
              <a:xfrm rot="13978264">
                <a:off x="4254033" y="3385875"/>
                <a:ext cx="1858821" cy="1887500"/>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4"/>
              </a:solidFill>
              <a:ln>
                <a:noFill/>
              </a:ln>
              <a:effectLst/>
            </p:spPr>
            <p:txBody>
              <a:bodyPr wrap="none" anchor="ctr"/>
              <a:lstStyle/>
              <a:p>
                <a:pPr defTabSz="913765">
                  <a:defRPr/>
                </a:pPr>
                <a:endParaRPr lang="en-US" sz="2000">
                  <a:solidFill>
                    <a:schemeClr val="tx1">
                      <a:lumMod val="50000"/>
                      <a:lumOff val="50000"/>
                    </a:schemeClr>
                  </a:solidFill>
                </a:endParaRPr>
              </a:p>
            </p:txBody>
          </p:sp>
          <p:sp>
            <p:nvSpPr>
              <p:cNvPr id="27" name="Freeform 3">
                <a:extLst>
                  <a:ext uri="{FF2B5EF4-FFF2-40B4-BE49-F238E27FC236}">
                    <a16:creationId xmlns:a16="http://schemas.microsoft.com/office/drawing/2014/main" id="{C4A7013D-EC16-4CFE-BCA3-5D27A447011A}"/>
                  </a:ext>
                </a:extLst>
              </p:cNvPr>
              <p:cNvSpPr>
                <a:spLocks noChangeArrowheads="1"/>
              </p:cNvSpPr>
              <p:nvPr/>
            </p:nvSpPr>
            <p:spPr bwMode="auto">
              <a:xfrm rot="3202081">
                <a:off x="6007392" y="2500911"/>
                <a:ext cx="1860407" cy="1887499"/>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2"/>
              </a:solidFill>
              <a:ln>
                <a:noFill/>
              </a:ln>
              <a:effectLst/>
            </p:spPr>
            <p:txBody>
              <a:bodyPr wrap="none" anchor="ctr"/>
              <a:lstStyle/>
              <a:p>
                <a:pPr defTabSz="913765">
                  <a:defRPr/>
                </a:pPr>
                <a:endParaRPr lang="en-US" sz="2000">
                  <a:solidFill>
                    <a:schemeClr val="tx1">
                      <a:lumMod val="50000"/>
                      <a:lumOff val="50000"/>
                    </a:schemeClr>
                  </a:solidFill>
                </a:endParaRPr>
              </a:p>
            </p:txBody>
          </p:sp>
          <p:sp>
            <p:nvSpPr>
              <p:cNvPr id="28" name="Freeform 3">
                <a:extLst>
                  <a:ext uri="{FF2B5EF4-FFF2-40B4-BE49-F238E27FC236}">
                    <a16:creationId xmlns:a16="http://schemas.microsoft.com/office/drawing/2014/main" id="{9F60963A-DAA5-4691-AEF4-060D4A5DD7A4}"/>
                  </a:ext>
                </a:extLst>
              </p:cNvPr>
              <p:cNvSpPr>
                <a:spLocks noChangeArrowheads="1"/>
              </p:cNvSpPr>
              <p:nvPr/>
            </p:nvSpPr>
            <p:spPr bwMode="auto">
              <a:xfrm rot="19397468">
                <a:off x="4695298" y="2062055"/>
                <a:ext cx="1860512" cy="1887392"/>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1"/>
              </a:solidFill>
              <a:ln>
                <a:noFill/>
              </a:ln>
              <a:effectLst/>
            </p:spPr>
            <p:txBody>
              <a:bodyPr wrap="none" anchor="ctr"/>
              <a:lstStyle/>
              <a:p>
                <a:pPr defTabSz="913765">
                  <a:defRPr/>
                </a:pPr>
                <a:endParaRPr lang="en-US" sz="2000" dirty="0">
                  <a:solidFill>
                    <a:schemeClr val="tx1">
                      <a:lumMod val="50000"/>
                      <a:lumOff val="50000"/>
                    </a:schemeClr>
                  </a:solidFill>
                </a:endParaRPr>
              </a:p>
            </p:txBody>
          </p:sp>
          <p:sp>
            <p:nvSpPr>
              <p:cNvPr id="29" name="Freeform 35">
                <a:extLst>
                  <a:ext uri="{FF2B5EF4-FFF2-40B4-BE49-F238E27FC236}">
                    <a16:creationId xmlns:a16="http://schemas.microsoft.com/office/drawing/2014/main" id="{B0D8ADEF-534D-4143-9CB7-222B4072CABF}"/>
                  </a:ext>
                </a:extLst>
              </p:cNvPr>
              <p:cNvSpPr>
                <a:spLocks noChangeArrowheads="1"/>
              </p:cNvSpPr>
              <p:nvPr/>
            </p:nvSpPr>
            <p:spPr bwMode="auto">
              <a:xfrm rot="8579122">
                <a:off x="5565230" y="3816108"/>
                <a:ext cx="1860512" cy="188739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3"/>
              </a:solidFill>
              <a:ln>
                <a:noFill/>
              </a:ln>
              <a:effectLst/>
            </p:spPr>
            <p:txBody>
              <a:bodyPr wrap="none" anchor="ctr"/>
              <a:lstStyle/>
              <a:p>
                <a:pPr defTabSz="913765">
                  <a:defRPr/>
                </a:pPr>
                <a:endParaRPr lang="en-US" sz="2000">
                  <a:solidFill>
                    <a:schemeClr val="tx1">
                      <a:lumMod val="50000"/>
                      <a:lumOff val="50000"/>
                    </a:schemeClr>
                  </a:solidFill>
                </a:endParaRPr>
              </a:p>
            </p:txBody>
          </p:sp>
        </p:grpSp>
        <p:sp>
          <p:nvSpPr>
            <p:cNvPr id="22" name="Freeform 11">
              <a:extLst>
                <a:ext uri="{FF2B5EF4-FFF2-40B4-BE49-F238E27FC236}">
                  <a16:creationId xmlns:a16="http://schemas.microsoft.com/office/drawing/2014/main" id="{2794A113-72DA-4235-B0EE-FA19868D066A}"/>
                </a:ext>
              </a:extLst>
            </p:cNvPr>
            <p:cNvSpPr>
              <a:spLocks noEditPoints="1"/>
            </p:cNvSpPr>
            <p:nvPr/>
          </p:nvSpPr>
          <p:spPr bwMode="auto">
            <a:xfrm>
              <a:off x="4845175" y="3947979"/>
              <a:ext cx="571344" cy="472924"/>
            </a:xfrm>
            <a:custGeom>
              <a:avLst/>
              <a:gdLst>
                <a:gd name="T0" fmla="*/ 517594 w 287"/>
                <a:gd name="T1" fmla="*/ 155646 h 237"/>
                <a:gd name="T2" fmla="*/ 485742 w 287"/>
                <a:gd name="T3" fmla="*/ 187573 h 237"/>
                <a:gd name="T4" fmla="*/ 517594 w 287"/>
                <a:gd name="T5" fmla="*/ 221496 h 237"/>
                <a:gd name="T6" fmla="*/ 551437 w 287"/>
                <a:gd name="T7" fmla="*/ 187573 h 237"/>
                <a:gd name="T8" fmla="*/ 517594 w 287"/>
                <a:gd name="T9" fmla="*/ 155646 h 237"/>
                <a:gd name="T10" fmla="*/ 53750 w 287"/>
                <a:gd name="T11" fmla="*/ 155646 h 237"/>
                <a:gd name="T12" fmla="*/ 21898 w 287"/>
                <a:gd name="T13" fmla="*/ 187573 h 237"/>
                <a:gd name="T14" fmla="*/ 53750 w 287"/>
                <a:gd name="T15" fmla="*/ 221496 h 237"/>
                <a:gd name="T16" fmla="*/ 85602 w 287"/>
                <a:gd name="T17" fmla="*/ 187573 h 237"/>
                <a:gd name="T18" fmla="*/ 53750 w 287"/>
                <a:gd name="T19" fmla="*/ 155646 h 237"/>
                <a:gd name="T20" fmla="*/ 422038 w 287"/>
                <a:gd name="T21" fmla="*/ 97778 h 237"/>
                <a:gd name="T22" fmla="*/ 374260 w 287"/>
                <a:gd name="T23" fmla="*/ 145669 h 237"/>
                <a:gd name="T24" fmla="*/ 422038 w 287"/>
                <a:gd name="T25" fmla="*/ 193560 h 237"/>
                <a:gd name="T26" fmla="*/ 469816 w 287"/>
                <a:gd name="T27" fmla="*/ 145669 h 237"/>
                <a:gd name="T28" fmla="*/ 422038 w 287"/>
                <a:gd name="T29" fmla="*/ 97778 h 237"/>
                <a:gd name="T30" fmla="*/ 571344 w 287"/>
                <a:gd name="T31" fmla="*/ 391110 h 237"/>
                <a:gd name="T32" fmla="*/ 515603 w 287"/>
                <a:gd name="T33" fmla="*/ 391110 h 237"/>
                <a:gd name="T34" fmla="*/ 515603 w 287"/>
                <a:gd name="T35" fmla="*/ 289342 h 237"/>
                <a:gd name="T36" fmla="*/ 503659 w 287"/>
                <a:gd name="T37" fmla="*/ 241451 h 237"/>
                <a:gd name="T38" fmla="*/ 517594 w 287"/>
                <a:gd name="T39" fmla="*/ 239455 h 237"/>
                <a:gd name="T40" fmla="*/ 571344 w 287"/>
                <a:gd name="T41" fmla="*/ 293333 h 237"/>
                <a:gd name="T42" fmla="*/ 571344 w 287"/>
                <a:gd name="T43" fmla="*/ 391110 h 237"/>
                <a:gd name="T44" fmla="*/ 149306 w 287"/>
                <a:gd name="T45" fmla="*/ 97778 h 237"/>
                <a:gd name="T46" fmla="*/ 101528 w 287"/>
                <a:gd name="T47" fmla="*/ 145669 h 237"/>
                <a:gd name="T48" fmla="*/ 149306 w 287"/>
                <a:gd name="T49" fmla="*/ 193560 h 237"/>
                <a:gd name="T50" fmla="*/ 197084 w 287"/>
                <a:gd name="T51" fmla="*/ 145669 h 237"/>
                <a:gd name="T52" fmla="*/ 149306 w 287"/>
                <a:gd name="T53" fmla="*/ 97778 h 237"/>
                <a:gd name="T54" fmla="*/ 53750 w 287"/>
                <a:gd name="T55" fmla="*/ 239455 h 237"/>
                <a:gd name="T56" fmla="*/ 67685 w 287"/>
                <a:gd name="T57" fmla="*/ 241451 h 237"/>
                <a:gd name="T58" fmla="*/ 55741 w 287"/>
                <a:gd name="T59" fmla="*/ 289342 h 237"/>
                <a:gd name="T60" fmla="*/ 55741 w 287"/>
                <a:gd name="T61" fmla="*/ 391110 h 237"/>
                <a:gd name="T62" fmla="*/ 0 w 287"/>
                <a:gd name="T63" fmla="*/ 391110 h 237"/>
                <a:gd name="T64" fmla="*/ 0 w 287"/>
                <a:gd name="T65" fmla="*/ 293333 h 237"/>
                <a:gd name="T66" fmla="*/ 53750 w 287"/>
                <a:gd name="T67" fmla="*/ 239455 h 237"/>
                <a:gd name="T68" fmla="*/ 286667 w 287"/>
                <a:gd name="T69" fmla="*/ 0 h 237"/>
                <a:gd name="T70" fmla="*/ 215001 w 287"/>
                <a:gd name="T71" fmla="*/ 71837 h 237"/>
                <a:gd name="T72" fmla="*/ 286667 w 287"/>
                <a:gd name="T73" fmla="*/ 143673 h 237"/>
                <a:gd name="T74" fmla="*/ 356343 w 287"/>
                <a:gd name="T75" fmla="*/ 71837 h 237"/>
                <a:gd name="T76" fmla="*/ 286667 w 287"/>
                <a:gd name="T77" fmla="*/ 0 h 237"/>
                <a:gd name="T78" fmla="*/ 499677 w 287"/>
                <a:gd name="T79" fmla="*/ 427028 h 237"/>
                <a:gd name="T80" fmla="*/ 414075 w 287"/>
                <a:gd name="T81" fmla="*/ 427028 h 237"/>
                <a:gd name="T82" fmla="*/ 414075 w 287"/>
                <a:gd name="T83" fmla="*/ 273378 h 237"/>
                <a:gd name="T84" fmla="*/ 400140 w 287"/>
                <a:gd name="T85" fmla="*/ 215510 h 237"/>
                <a:gd name="T86" fmla="*/ 422038 w 287"/>
                <a:gd name="T87" fmla="*/ 211519 h 237"/>
                <a:gd name="T88" fmla="*/ 499677 w 287"/>
                <a:gd name="T89" fmla="*/ 289342 h 237"/>
                <a:gd name="T90" fmla="*/ 499677 w 287"/>
                <a:gd name="T91" fmla="*/ 427028 h 237"/>
                <a:gd name="T92" fmla="*/ 157269 w 287"/>
                <a:gd name="T93" fmla="*/ 273378 h 237"/>
                <a:gd name="T94" fmla="*/ 157269 w 287"/>
                <a:gd name="T95" fmla="*/ 427028 h 237"/>
                <a:gd name="T96" fmla="*/ 73658 w 287"/>
                <a:gd name="T97" fmla="*/ 427028 h 237"/>
                <a:gd name="T98" fmla="*/ 73658 w 287"/>
                <a:gd name="T99" fmla="*/ 289342 h 237"/>
                <a:gd name="T100" fmla="*/ 149306 w 287"/>
                <a:gd name="T101" fmla="*/ 211519 h 237"/>
                <a:gd name="T102" fmla="*/ 171204 w 287"/>
                <a:gd name="T103" fmla="*/ 215510 h 237"/>
                <a:gd name="T104" fmla="*/ 157269 w 287"/>
                <a:gd name="T105" fmla="*/ 273378 h 237"/>
                <a:gd name="T106" fmla="*/ 175186 w 287"/>
                <a:gd name="T107" fmla="*/ 472924 h 237"/>
                <a:gd name="T108" fmla="*/ 398149 w 287"/>
                <a:gd name="T109" fmla="*/ 472924 h 237"/>
                <a:gd name="T110" fmla="*/ 398149 w 287"/>
                <a:gd name="T111" fmla="*/ 273378 h 237"/>
                <a:gd name="T112" fmla="*/ 286667 w 287"/>
                <a:gd name="T113" fmla="*/ 161632 h 237"/>
                <a:gd name="T114" fmla="*/ 175186 w 287"/>
                <a:gd name="T115" fmla="*/ 273378 h 237"/>
                <a:gd name="T116" fmla="*/ 175186 w 287"/>
                <a:gd name="T117" fmla="*/ 472924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50000"/>
                    <a:lumOff val="50000"/>
                  </a:schemeClr>
                </a:solidFill>
              </a:endParaRPr>
            </a:p>
          </p:txBody>
        </p:sp>
        <p:sp>
          <p:nvSpPr>
            <p:cNvPr id="23" name="Shape 719">
              <a:extLst>
                <a:ext uri="{FF2B5EF4-FFF2-40B4-BE49-F238E27FC236}">
                  <a16:creationId xmlns:a16="http://schemas.microsoft.com/office/drawing/2014/main" id="{CC1CAA4F-0A0A-4FEC-9BDF-A4941DD09871}"/>
                </a:ext>
              </a:extLst>
            </p:cNvPr>
            <p:cNvSpPr/>
            <p:nvPr/>
          </p:nvSpPr>
          <p:spPr bwMode="auto">
            <a:xfrm>
              <a:off x="6255015" y="4464163"/>
              <a:ext cx="536606" cy="461488"/>
            </a:xfrm>
            <a:custGeom>
              <a:avLst/>
              <a:gdLst>
                <a:gd name="T0" fmla="*/ 268303 w 21332"/>
                <a:gd name="T1" fmla="*/ 230744 h 21446"/>
                <a:gd name="T2" fmla="*/ 268303 w 21332"/>
                <a:gd name="T3" fmla="*/ 230744 h 21446"/>
                <a:gd name="T4" fmla="*/ 268303 w 21332"/>
                <a:gd name="T5" fmla="*/ 230744 h 21446"/>
                <a:gd name="T6" fmla="*/ 268303 w 21332"/>
                <a:gd name="T7" fmla="*/ 230744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sp>
          <p:nvSpPr>
            <p:cNvPr id="24" name="Shape 1090">
              <a:extLst>
                <a:ext uri="{FF2B5EF4-FFF2-40B4-BE49-F238E27FC236}">
                  <a16:creationId xmlns:a16="http://schemas.microsoft.com/office/drawing/2014/main" id="{70028698-3411-4DA1-BBF8-B465BE670D01}"/>
                </a:ext>
              </a:extLst>
            </p:cNvPr>
            <p:cNvSpPr/>
            <p:nvPr/>
          </p:nvSpPr>
          <p:spPr bwMode="auto">
            <a:xfrm>
              <a:off x="5403115" y="2570067"/>
              <a:ext cx="540523" cy="459118"/>
            </a:xfrm>
            <a:custGeom>
              <a:avLst/>
              <a:gdLst>
                <a:gd name="T0" fmla="*/ 270262 w 21600"/>
                <a:gd name="T1" fmla="*/ 229559 h 21600"/>
                <a:gd name="T2" fmla="*/ 270262 w 21600"/>
                <a:gd name="T3" fmla="*/ 229559 h 21600"/>
                <a:gd name="T4" fmla="*/ 270262 w 21600"/>
                <a:gd name="T5" fmla="*/ 229559 h 21600"/>
                <a:gd name="T6" fmla="*/ 270262 w 21600"/>
                <a:gd name="T7" fmla="*/ 2295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sp>
          <p:nvSpPr>
            <p:cNvPr id="25" name="Shape 3659">
              <a:extLst>
                <a:ext uri="{FF2B5EF4-FFF2-40B4-BE49-F238E27FC236}">
                  <a16:creationId xmlns:a16="http://schemas.microsoft.com/office/drawing/2014/main" id="{56EA43FB-C386-4D80-B57E-435ECCC7CB8E}"/>
                </a:ext>
              </a:extLst>
            </p:cNvPr>
            <p:cNvSpPr/>
            <p:nvPr/>
          </p:nvSpPr>
          <p:spPr bwMode="auto">
            <a:xfrm>
              <a:off x="6770425" y="3007602"/>
              <a:ext cx="607596" cy="569645"/>
            </a:xfrm>
            <a:custGeom>
              <a:avLst/>
              <a:gdLst>
                <a:gd name="T0" fmla="*/ 303798 w 20993"/>
                <a:gd name="T1" fmla="*/ 284823 h 21440"/>
                <a:gd name="T2" fmla="*/ 303798 w 20993"/>
                <a:gd name="T3" fmla="*/ 284823 h 21440"/>
                <a:gd name="T4" fmla="*/ 303798 w 20993"/>
                <a:gd name="T5" fmla="*/ 284823 h 21440"/>
                <a:gd name="T6" fmla="*/ 303798 w 20993"/>
                <a:gd name="T7" fmla="*/ 284823 h 2144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grpSp>
      <p:sp>
        <p:nvSpPr>
          <p:cNvPr id="30" name="Rectangle 29">
            <a:extLst>
              <a:ext uri="{FF2B5EF4-FFF2-40B4-BE49-F238E27FC236}">
                <a16:creationId xmlns:a16="http://schemas.microsoft.com/office/drawing/2014/main" id="{8D7D4F4B-ECCB-4BE3-B5B6-DBFC3EEEEA8B}"/>
              </a:ext>
            </a:extLst>
          </p:cNvPr>
          <p:cNvSpPr/>
          <p:nvPr/>
        </p:nvSpPr>
        <p:spPr>
          <a:xfrm>
            <a:off x="4469672" y="175885"/>
            <a:ext cx="3070072" cy="1015663"/>
          </a:xfrm>
          <a:prstGeom prst="rect">
            <a:avLst/>
          </a:prstGeom>
          <a:noFill/>
        </p:spPr>
        <p:txBody>
          <a:bodyPr wrap="none" lIns="91440" tIns="45720" rIns="91440" bIns="45720">
            <a:spAutoFit/>
          </a:bodyPr>
          <a:lstStyle/>
          <a:p>
            <a:pPr algn="ctr"/>
            <a:r>
              <a:rPr lang="en-US" sz="6000" b="0" cap="none" spc="0" dirty="0">
                <a:ln w="0"/>
                <a:solidFill>
                  <a:srgbClr val="006600"/>
                </a:solidFill>
                <a:effectLst>
                  <a:outerShdw blurRad="38100" dist="19050" dir="2700000" algn="tl" rotWithShape="0">
                    <a:schemeClr val="dk1">
                      <a:alpha val="40000"/>
                    </a:schemeClr>
                  </a:outerShdw>
                </a:effectLst>
                <a:latin typeface="#9Slide04 SFU Fenice Bold" panose="00000700000000000000" pitchFamily="2" charset="0"/>
              </a:rPr>
              <a:t>DẶN DÒ</a:t>
            </a:r>
          </a:p>
        </p:txBody>
      </p:sp>
      <p:sp>
        <p:nvSpPr>
          <p:cNvPr id="31" name="TextBox 30">
            <a:extLst>
              <a:ext uri="{FF2B5EF4-FFF2-40B4-BE49-F238E27FC236}">
                <a16:creationId xmlns:a16="http://schemas.microsoft.com/office/drawing/2014/main" id="{895E390B-A199-4CB1-9FF3-313DFC7C1EAE}"/>
              </a:ext>
            </a:extLst>
          </p:cNvPr>
          <p:cNvSpPr txBox="1"/>
          <p:nvPr/>
        </p:nvSpPr>
        <p:spPr bwMode="auto">
          <a:xfrm>
            <a:off x="476658" y="4322364"/>
            <a:ext cx="3775418" cy="1354217"/>
          </a:xfrm>
          <a:prstGeom prst="rect">
            <a:avLst/>
          </a:prstGeom>
          <a:noFill/>
        </p:spPr>
        <p:txBody>
          <a:bodyPr wrap="square" lIns="0" tIns="0" rIns="0" bIns="0">
            <a:spAutoFit/>
          </a:bodyPr>
          <a:lstStyle/>
          <a:p>
            <a:pPr defTabSz="1450340">
              <a:defRPr/>
            </a:pP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Thực</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hành</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các</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thao</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tác</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đã</a:t>
            </a:r>
            <a:r>
              <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44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học</a:t>
            </a:r>
            <a:endParaRPr lang="en-US" altLang="zh-CN" sz="44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endParaRPr>
          </a:p>
        </p:txBody>
      </p:sp>
      <p:sp>
        <p:nvSpPr>
          <p:cNvPr id="32" name="TextBox 31">
            <a:extLst>
              <a:ext uri="{FF2B5EF4-FFF2-40B4-BE49-F238E27FC236}">
                <a16:creationId xmlns:a16="http://schemas.microsoft.com/office/drawing/2014/main" id="{5EB27812-76DF-4066-AC5C-F48AE6B802BA}"/>
              </a:ext>
            </a:extLst>
          </p:cNvPr>
          <p:cNvSpPr txBox="1"/>
          <p:nvPr/>
        </p:nvSpPr>
        <p:spPr bwMode="auto">
          <a:xfrm>
            <a:off x="8397148" y="1908653"/>
            <a:ext cx="3775418" cy="1477328"/>
          </a:xfrm>
          <a:prstGeom prst="rect">
            <a:avLst/>
          </a:prstGeom>
          <a:noFill/>
        </p:spPr>
        <p:txBody>
          <a:bodyPr wrap="square" lIns="0" tIns="0" rIns="0" bIns="0">
            <a:spAutoFit/>
          </a:bodyPr>
          <a:lstStyle/>
          <a:p>
            <a:pPr algn="ctr" defTabSz="1450340">
              <a:defRPr/>
            </a:pP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Khuyến</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khích</a:t>
            </a:r>
            <a:endPar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endParaRPr>
          </a:p>
          <a:p>
            <a:pPr algn="ctr" defTabSz="1450340">
              <a:defRPr/>
            </a:pP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Làm</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bài</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tập</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trong</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sách</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BT</a:t>
            </a:r>
          </a:p>
        </p:txBody>
      </p:sp>
      <p:sp>
        <p:nvSpPr>
          <p:cNvPr id="33" name="TextBox 32">
            <a:extLst>
              <a:ext uri="{FF2B5EF4-FFF2-40B4-BE49-F238E27FC236}">
                <a16:creationId xmlns:a16="http://schemas.microsoft.com/office/drawing/2014/main" id="{209C676A-DEBA-4888-909E-F3D23D47178E}"/>
              </a:ext>
            </a:extLst>
          </p:cNvPr>
          <p:cNvSpPr txBox="1"/>
          <p:nvPr/>
        </p:nvSpPr>
        <p:spPr bwMode="auto">
          <a:xfrm>
            <a:off x="8213857" y="3997166"/>
            <a:ext cx="3775418" cy="1772793"/>
          </a:xfrm>
          <a:prstGeom prst="rect">
            <a:avLst/>
          </a:prstGeom>
          <a:noFill/>
        </p:spPr>
        <p:txBody>
          <a:bodyPr wrap="square" lIns="0" tIns="0" rIns="0" bIns="0">
            <a:spAutoFit/>
          </a:bodyPr>
          <a:lstStyle/>
          <a:p>
            <a:pPr algn="ctr" defTabSz="1450340">
              <a:lnSpc>
                <a:spcPct val="120000"/>
              </a:lnSpc>
              <a:defRPr/>
            </a:pP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Đọc</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trước</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bài</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sau</a:t>
            </a:r>
            <a:endPar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endParaRPr>
          </a:p>
          <a:p>
            <a:pPr algn="ctr" defTabSz="1450340">
              <a:lnSpc>
                <a:spcPct val="120000"/>
              </a:lnSpc>
              <a:defRPr/>
            </a:pP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Chủ</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đề</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2- </a:t>
            </a:r>
            <a:r>
              <a:rPr lang="en-US" altLang="zh-CN" sz="3200" b="1" dirty="0" err="1">
                <a:solidFill>
                  <a:srgbClr val="0000FF"/>
                </a:solidFill>
                <a:latin typeface="HP001 4 hàng" panose="020B0603050302020204" pitchFamily="34" charset="0"/>
                <a:ea typeface="微软雅黑" panose="020B0503020204020204" pitchFamily="34" charset="-122"/>
                <a:cs typeface="Open Sans" panose="020B0606030504020204" pitchFamily="34" charset="0"/>
              </a:rPr>
              <a:t>Bài</a:t>
            </a:r>
            <a:r>
              <a:rPr lang="en-US" altLang="zh-CN" sz="3200" b="1" dirty="0">
                <a:solidFill>
                  <a:srgbClr val="0000FF"/>
                </a:solidFill>
                <a:latin typeface="HP001 4 hàng" panose="020B0603050302020204" pitchFamily="34" charset="0"/>
                <a:ea typeface="微软雅黑" panose="020B0503020204020204" pitchFamily="34" charset="-122"/>
                <a:cs typeface="Open Sans" panose="020B0606030504020204" pitchFamily="34" charset="0"/>
              </a:rPr>
              <a:t> 1</a:t>
            </a:r>
          </a:p>
          <a:p>
            <a:pPr algn="ctr" defTabSz="1450340">
              <a:lnSpc>
                <a:spcPct val="120000"/>
              </a:lnSpc>
              <a:defRPr/>
            </a:pPr>
            <a:r>
              <a:rPr lang="en-US" altLang="zh-CN" sz="3200" b="1" dirty="0" err="1">
                <a:solidFill>
                  <a:srgbClr val="002060"/>
                </a:solidFill>
                <a:latin typeface="HP001 4 hàng" panose="020B0603050302020204" pitchFamily="34" charset="0"/>
                <a:ea typeface="微软雅黑" panose="020B0503020204020204" pitchFamily="34" charset="-122"/>
                <a:cs typeface="Open Sans" panose="020B0606030504020204" pitchFamily="34" charset="0"/>
              </a:rPr>
              <a:t>Những</a:t>
            </a:r>
            <a:r>
              <a:rPr lang="en-US" altLang="zh-CN" sz="3200" b="1" dirty="0">
                <a:solidFill>
                  <a:srgbClr val="002060"/>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2060"/>
                </a:solidFill>
                <a:latin typeface="HP001 4 hàng" panose="020B0603050302020204" pitchFamily="34" charset="0"/>
                <a:ea typeface="微软雅黑" panose="020B0503020204020204" pitchFamily="34" charset="-122"/>
                <a:cs typeface="Open Sans" panose="020B0606030504020204" pitchFamily="34" charset="0"/>
              </a:rPr>
              <a:t>gì</a:t>
            </a:r>
            <a:r>
              <a:rPr lang="en-US" altLang="zh-CN" sz="3200" b="1" dirty="0">
                <a:solidFill>
                  <a:srgbClr val="002060"/>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2060"/>
                </a:solidFill>
                <a:latin typeface="HP001 4 hàng" panose="020B0603050302020204" pitchFamily="34" charset="0"/>
                <a:ea typeface="微软雅黑" panose="020B0503020204020204" pitchFamily="34" charset="-122"/>
                <a:cs typeface="Open Sans" panose="020B0606030504020204" pitchFamily="34" charset="0"/>
              </a:rPr>
              <a:t>em</a:t>
            </a:r>
            <a:r>
              <a:rPr lang="en-US" altLang="zh-CN" sz="3200" b="1" dirty="0">
                <a:solidFill>
                  <a:srgbClr val="002060"/>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2060"/>
                </a:solidFill>
                <a:latin typeface="HP001 4 hàng" panose="020B0603050302020204" pitchFamily="34" charset="0"/>
                <a:ea typeface="微软雅黑" panose="020B0503020204020204" pitchFamily="34" charset="-122"/>
                <a:cs typeface="Open Sans" panose="020B0606030504020204" pitchFamily="34" charset="0"/>
              </a:rPr>
              <a:t>đã</a:t>
            </a:r>
            <a:r>
              <a:rPr lang="en-US" altLang="zh-CN" sz="3200" b="1" dirty="0">
                <a:solidFill>
                  <a:srgbClr val="002060"/>
                </a:solidFill>
                <a:latin typeface="HP001 4 hàng" panose="020B0603050302020204" pitchFamily="34" charset="0"/>
                <a:ea typeface="微软雅黑" panose="020B0503020204020204" pitchFamily="34" charset="-122"/>
                <a:cs typeface="Open Sans" panose="020B0606030504020204" pitchFamily="34" charset="0"/>
              </a:rPr>
              <a:t> </a:t>
            </a:r>
            <a:r>
              <a:rPr lang="en-US" altLang="zh-CN" sz="3200" b="1" dirty="0" err="1">
                <a:solidFill>
                  <a:srgbClr val="002060"/>
                </a:solidFill>
                <a:latin typeface="HP001 4 hàng" panose="020B0603050302020204" pitchFamily="34" charset="0"/>
                <a:ea typeface="微软雅黑" panose="020B0503020204020204" pitchFamily="34" charset="-122"/>
                <a:cs typeface="Open Sans" panose="020B0606030504020204" pitchFamily="34" charset="0"/>
              </a:rPr>
              <a:t>biết</a:t>
            </a:r>
            <a:endParaRPr lang="en-US" altLang="zh-CN" sz="3200" b="1" dirty="0">
              <a:solidFill>
                <a:srgbClr val="002060"/>
              </a:solidFill>
              <a:latin typeface="HP001 4 hàng" panose="020B0603050302020204" pitchFamily="34" charset="0"/>
              <a:ea typeface="微软雅黑"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2501976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PA_组合 42"/>
          <p:cNvGrpSpPr/>
          <p:nvPr>
            <p:custDataLst>
              <p:tags r:id="rId1"/>
            </p:custDataLst>
          </p:nvPr>
        </p:nvGrpSpPr>
        <p:grpSpPr>
          <a:xfrm>
            <a:off x="1713117" y="454423"/>
            <a:ext cx="1412345" cy="1412856"/>
            <a:chOff x="5309025" y="2094564"/>
            <a:chExt cx="1461661" cy="1461661"/>
          </a:xfrm>
        </p:grpSpPr>
        <p:sp>
          <p:nvSpPr>
            <p:cNvPr id="8" name="椭圆 1"/>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9" name="Oval 8"/>
            <p:cNvSpPr>
              <a:spLocks noChangeArrowheads="1"/>
            </p:cNvSpPr>
            <p:nvPr/>
          </p:nvSpPr>
          <p:spPr bwMode="auto">
            <a:xfrm>
              <a:off x="5410323" y="2195862"/>
              <a:ext cx="1259066" cy="1259064"/>
            </a:xfrm>
            <a:prstGeom prst="ellipse">
              <a:avLst/>
            </a:prstGeom>
            <a:solidFill>
              <a:srgbClr val="6EADAA"/>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grpSp>
        <p:nvGrpSpPr>
          <p:cNvPr id="10" name="PA_组合 45"/>
          <p:cNvGrpSpPr/>
          <p:nvPr>
            <p:custDataLst>
              <p:tags r:id="rId2"/>
            </p:custDataLst>
          </p:nvPr>
        </p:nvGrpSpPr>
        <p:grpSpPr>
          <a:xfrm>
            <a:off x="3371269" y="443089"/>
            <a:ext cx="1412345" cy="1412856"/>
            <a:chOff x="5309025" y="2094564"/>
            <a:chExt cx="1461661" cy="1461661"/>
          </a:xfrm>
        </p:grpSpPr>
        <p:sp>
          <p:nvSpPr>
            <p:cNvPr id="11" name="椭圆 1"/>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12" name="Oval 8"/>
            <p:cNvSpPr>
              <a:spLocks noChangeArrowheads="1"/>
            </p:cNvSpPr>
            <p:nvPr/>
          </p:nvSpPr>
          <p:spPr bwMode="auto">
            <a:xfrm>
              <a:off x="5410323" y="2195862"/>
              <a:ext cx="1259066" cy="1259064"/>
            </a:xfrm>
            <a:prstGeom prst="ellipse">
              <a:avLst/>
            </a:prstGeom>
            <a:solidFill>
              <a:srgbClr val="F3913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grpSp>
        <p:nvGrpSpPr>
          <p:cNvPr id="13" name="PA_组合 48"/>
          <p:cNvGrpSpPr/>
          <p:nvPr>
            <p:custDataLst>
              <p:tags r:id="rId3"/>
            </p:custDataLst>
          </p:nvPr>
        </p:nvGrpSpPr>
        <p:grpSpPr>
          <a:xfrm>
            <a:off x="5195208" y="415071"/>
            <a:ext cx="1412345" cy="1412856"/>
            <a:chOff x="5309025" y="2094564"/>
            <a:chExt cx="1461661" cy="1461661"/>
          </a:xfrm>
        </p:grpSpPr>
        <p:sp>
          <p:nvSpPr>
            <p:cNvPr id="14" name="椭圆 1"/>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15" name="Oval 8"/>
            <p:cNvSpPr>
              <a:spLocks noChangeArrowheads="1"/>
            </p:cNvSpPr>
            <p:nvPr/>
          </p:nvSpPr>
          <p:spPr bwMode="auto">
            <a:xfrm>
              <a:off x="5410323" y="2195862"/>
              <a:ext cx="1259066" cy="1259064"/>
            </a:xfrm>
            <a:prstGeom prst="ellipse">
              <a:avLst/>
            </a:prstGeom>
            <a:solidFill>
              <a:srgbClr val="56CA93"/>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grpSp>
        <p:nvGrpSpPr>
          <p:cNvPr id="16" name="PA_组合 51"/>
          <p:cNvGrpSpPr/>
          <p:nvPr>
            <p:custDataLst>
              <p:tags r:id="rId4"/>
            </p:custDataLst>
          </p:nvPr>
        </p:nvGrpSpPr>
        <p:grpSpPr>
          <a:xfrm>
            <a:off x="4269738" y="2152077"/>
            <a:ext cx="1412345" cy="1412856"/>
            <a:chOff x="5309025" y="2094564"/>
            <a:chExt cx="1461661" cy="1461661"/>
          </a:xfrm>
        </p:grpSpPr>
        <p:sp>
          <p:nvSpPr>
            <p:cNvPr id="17" name="椭圆 1"/>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18" name="Oval 8"/>
            <p:cNvSpPr>
              <a:spLocks noChangeArrowheads="1"/>
            </p:cNvSpPr>
            <p:nvPr/>
          </p:nvSpPr>
          <p:spPr bwMode="auto">
            <a:xfrm>
              <a:off x="5410323" y="2195862"/>
              <a:ext cx="1259066" cy="1259064"/>
            </a:xfrm>
            <a:prstGeom prst="ellipse">
              <a:avLst/>
            </a:prstGeom>
            <a:solidFill>
              <a:srgbClr val="FB606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sp>
        <p:nvSpPr>
          <p:cNvPr id="19" name="PA_文本框 26"/>
          <p:cNvSpPr txBox="1"/>
          <p:nvPr>
            <p:custDataLst>
              <p:tags r:id="rId5"/>
            </p:custDataLst>
          </p:nvPr>
        </p:nvSpPr>
        <p:spPr>
          <a:xfrm>
            <a:off x="1951163" y="640503"/>
            <a:ext cx="931747" cy="1031019"/>
          </a:xfrm>
          <a:prstGeom prst="rect">
            <a:avLst/>
          </a:prstGeom>
          <a:noFill/>
        </p:spPr>
        <p:txBody>
          <a:bodyPr wrap="square" lIns="121889" tIns="60944" rIns="121889" bIns="60944" rtlCol="0">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T</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
        <p:nvSpPr>
          <p:cNvPr id="20" name="PA_文本框 26"/>
          <p:cNvSpPr txBox="1"/>
          <p:nvPr>
            <p:custDataLst>
              <p:tags r:id="rId6"/>
            </p:custDataLst>
          </p:nvPr>
        </p:nvSpPr>
        <p:spPr>
          <a:xfrm>
            <a:off x="3591791" y="563241"/>
            <a:ext cx="931747" cy="1025922"/>
          </a:xfrm>
          <a:prstGeom prst="rect">
            <a:avLst/>
          </a:prstGeom>
          <a:noFill/>
        </p:spPr>
        <p:txBody>
          <a:bodyPr wrap="square" lIns="121889" tIns="60944" rIns="121889" bIns="60944" rtlCol="0">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Ạ</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
        <p:nvSpPr>
          <p:cNvPr id="21" name="PA_矩形 56"/>
          <p:cNvSpPr/>
          <p:nvPr>
            <p:custDataLst>
              <p:tags r:id="rId7"/>
            </p:custDataLst>
          </p:nvPr>
        </p:nvSpPr>
        <p:spPr>
          <a:xfrm>
            <a:off x="5432678" y="608538"/>
            <a:ext cx="876138" cy="1031019"/>
          </a:xfrm>
          <a:prstGeom prst="rect">
            <a:avLst/>
          </a:prstGeom>
        </p:spPr>
        <p:txBody>
          <a:bodyPr wrap="none" lIns="121889" tIns="60944" rIns="121889" bIns="60944">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M</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
        <p:nvSpPr>
          <p:cNvPr id="22" name="PA_矩形 57"/>
          <p:cNvSpPr/>
          <p:nvPr>
            <p:custDataLst>
              <p:tags r:id="rId8"/>
            </p:custDataLst>
          </p:nvPr>
        </p:nvSpPr>
        <p:spPr>
          <a:xfrm>
            <a:off x="4585436" y="2345544"/>
            <a:ext cx="751105" cy="1031019"/>
          </a:xfrm>
          <a:prstGeom prst="rect">
            <a:avLst/>
          </a:prstGeom>
        </p:spPr>
        <p:txBody>
          <a:bodyPr wrap="none" lIns="121889" tIns="60944" rIns="121889" bIns="60944">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B</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nvGrpSpPr>
          <p:cNvPr id="25" name="PA_组合 42">
            <a:extLst>
              <a:ext uri="{FF2B5EF4-FFF2-40B4-BE49-F238E27FC236}">
                <a16:creationId xmlns:a16="http://schemas.microsoft.com/office/drawing/2014/main" id="{AD51D1B2-7191-4040-8545-F3C923E8BFB2}"/>
              </a:ext>
            </a:extLst>
          </p:cNvPr>
          <p:cNvGrpSpPr/>
          <p:nvPr>
            <p:custDataLst>
              <p:tags r:id="rId9"/>
            </p:custDataLst>
          </p:nvPr>
        </p:nvGrpSpPr>
        <p:grpSpPr>
          <a:xfrm>
            <a:off x="6050383" y="2054161"/>
            <a:ext cx="1412345" cy="1412856"/>
            <a:chOff x="5309025" y="2094564"/>
            <a:chExt cx="1461661" cy="1461661"/>
          </a:xfrm>
        </p:grpSpPr>
        <p:sp>
          <p:nvSpPr>
            <p:cNvPr id="26" name="椭圆 1">
              <a:extLst>
                <a:ext uri="{FF2B5EF4-FFF2-40B4-BE49-F238E27FC236}">
                  <a16:creationId xmlns:a16="http://schemas.microsoft.com/office/drawing/2014/main" id="{A3717996-EE23-49DD-8B0F-AC3E6A4B7AAE}"/>
                </a:ext>
              </a:extLst>
            </p:cNvPr>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27" name="Oval 26">
              <a:extLst>
                <a:ext uri="{FF2B5EF4-FFF2-40B4-BE49-F238E27FC236}">
                  <a16:creationId xmlns:a16="http://schemas.microsoft.com/office/drawing/2014/main" id="{8BDB1E18-3CAF-4CC2-B498-1783E20AD864}"/>
                </a:ext>
              </a:extLst>
            </p:cNvPr>
            <p:cNvSpPr>
              <a:spLocks noChangeArrowheads="1"/>
            </p:cNvSpPr>
            <p:nvPr/>
          </p:nvSpPr>
          <p:spPr bwMode="auto">
            <a:xfrm>
              <a:off x="5410323" y="2195862"/>
              <a:ext cx="1259066" cy="1259064"/>
            </a:xfrm>
            <a:prstGeom prst="ellipse">
              <a:avLst/>
            </a:prstGeom>
            <a:solidFill>
              <a:srgbClr val="008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grpSp>
        <p:nvGrpSpPr>
          <p:cNvPr id="28" name="PA_组合 45">
            <a:extLst>
              <a:ext uri="{FF2B5EF4-FFF2-40B4-BE49-F238E27FC236}">
                <a16:creationId xmlns:a16="http://schemas.microsoft.com/office/drawing/2014/main" id="{319C8CB9-1EE8-4C71-9E4E-6D803F7597A2}"/>
              </a:ext>
            </a:extLst>
          </p:cNvPr>
          <p:cNvGrpSpPr/>
          <p:nvPr>
            <p:custDataLst>
              <p:tags r:id="rId10"/>
            </p:custDataLst>
          </p:nvPr>
        </p:nvGrpSpPr>
        <p:grpSpPr>
          <a:xfrm>
            <a:off x="7708535" y="2042827"/>
            <a:ext cx="1412345" cy="1412856"/>
            <a:chOff x="5309025" y="2094564"/>
            <a:chExt cx="1461661" cy="1461661"/>
          </a:xfrm>
        </p:grpSpPr>
        <p:sp>
          <p:nvSpPr>
            <p:cNvPr id="29" name="椭圆 1">
              <a:extLst>
                <a:ext uri="{FF2B5EF4-FFF2-40B4-BE49-F238E27FC236}">
                  <a16:creationId xmlns:a16="http://schemas.microsoft.com/office/drawing/2014/main" id="{98A10348-61B9-4270-957C-69A1DD21F9E3}"/>
                </a:ext>
              </a:extLst>
            </p:cNvPr>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30" name="Oval 8">
              <a:extLst>
                <a:ext uri="{FF2B5EF4-FFF2-40B4-BE49-F238E27FC236}">
                  <a16:creationId xmlns:a16="http://schemas.microsoft.com/office/drawing/2014/main" id="{18FB19B8-2337-4717-941E-190D8CE69708}"/>
                </a:ext>
              </a:extLst>
            </p:cNvPr>
            <p:cNvSpPr>
              <a:spLocks noChangeArrowheads="1"/>
            </p:cNvSpPr>
            <p:nvPr/>
          </p:nvSpPr>
          <p:spPr bwMode="auto">
            <a:xfrm>
              <a:off x="5410323" y="2195862"/>
              <a:ext cx="1259066" cy="1259064"/>
            </a:xfrm>
            <a:prstGeom prst="ellipse">
              <a:avLst/>
            </a:prstGeom>
            <a:solidFill>
              <a:schemeClr val="accent4">
                <a:lumMod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grpSp>
        <p:nvGrpSpPr>
          <p:cNvPr id="31" name="PA_组合 48">
            <a:extLst>
              <a:ext uri="{FF2B5EF4-FFF2-40B4-BE49-F238E27FC236}">
                <a16:creationId xmlns:a16="http://schemas.microsoft.com/office/drawing/2014/main" id="{F1109AEC-7D27-4816-BBEF-BD74846408FC}"/>
              </a:ext>
            </a:extLst>
          </p:cNvPr>
          <p:cNvGrpSpPr/>
          <p:nvPr>
            <p:custDataLst>
              <p:tags r:id="rId11"/>
            </p:custDataLst>
          </p:nvPr>
        </p:nvGrpSpPr>
        <p:grpSpPr>
          <a:xfrm>
            <a:off x="9532474" y="2014809"/>
            <a:ext cx="1412345" cy="1412856"/>
            <a:chOff x="5309025" y="2094564"/>
            <a:chExt cx="1461661" cy="1461661"/>
          </a:xfrm>
        </p:grpSpPr>
        <p:sp>
          <p:nvSpPr>
            <p:cNvPr id="32" name="椭圆 1">
              <a:extLst>
                <a:ext uri="{FF2B5EF4-FFF2-40B4-BE49-F238E27FC236}">
                  <a16:creationId xmlns:a16="http://schemas.microsoft.com/office/drawing/2014/main" id="{80886DF9-CF91-4ABE-B1A0-8E8D439D56EE}"/>
                </a:ext>
              </a:extLst>
            </p:cNvPr>
            <p:cNvSpPr>
              <a:spLocks noChangeArrowheads="1"/>
            </p:cNvSpPr>
            <p:nvPr/>
          </p:nvSpPr>
          <p:spPr bwMode="auto">
            <a:xfrm>
              <a:off x="5309025" y="2094564"/>
              <a:ext cx="1461661" cy="1461661"/>
            </a:xfrm>
            <a:prstGeom prst="ellipse">
              <a:avLst/>
            </a:pr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b="1">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sym typeface="宋体" panose="02010600030101010101" pitchFamily="2" charset="-122"/>
              </a:endParaRPr>
            </a:p>
          </p:txBody>
        </p:sp>
        <p:sp>
          <p:nvSpPr>
            <p:cNvPr id="33" name="Oval 8">
              <a:extLst>
                <a:ext uri="{FF2B5EF4-FFF2-40B4-BE49-F238E27FC236}">
                  <a16:creationId xmlns:a16="http://schemas.microsoft.com/office/drawing/2014/main" id="{33D111AC-7F1F-4AE7-BEEC-B7DABE09AB31}"/>
                </a:ext>
              </a:extLst>
            </p:cNvPr>
            <p:cNvSpPr>
              <a:spLocks noChangeArrowheads="1"/>
            </p:cNvSpPr>
            <p:nvPr/>
          </p:nvSpPr>
          <p:spPr bwMode="auto">
            <a:xfrm>
              <a:off x="5410323" y="2195862"/>
              <a:ext cx="1259066" cy="1259064"/>
            </a:xfrm>
            <a:prstGeom prst="ellipse">
              <a:avLst/>
            </a:prstGeom>
            <a:solidFill>
              <a:srgbClr val="0070C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grpSp>
      <p:sp>
        <p:nvSpPr>
          <p:cNvPr id="34" name="PA_文本框 26">
            <a:extLst>
              <a:ext uri="{FF2B5EF4-FFF2-40B4-BE49-F238E27FC236}">
                <a16:creationId xmlns:a16="http://schemas.microsoft.com/office/drawing/2014/main" id="{B3B18956-A132-45FB-9496-1E53645D79CF}"/>
              </a:ext>
            </a:extLst>
          </p:cNvPr>
          <p:cNvSpPr txBox="1"/>
          <p:nvPr>
            <p:custDataLst>
              <p:tags r:id="rId12"/>
            </p:custDataLst>
          </p:nvPr>
        </p:nvSpPr>
        <p:spPr>
          <a:xfrm>
            <a:off x="6258640" y="2205727"/>
            <a:ext cx="931747" cy="1031019"/>
          </a:xfrm>
          <a:prstGeom prst="rect">
            <a:avLst/>
          </a:prstGeom>
          <a:noFill/>
        </p:spPr>
        <p:txBody>
          <a:bodyPr wrap="square" lIns="121889" tIns="60944" rIns="121889" bIns="60944" rtlCol="0">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I</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
        <p:nvSpPr>
          <p:cNvPr id="35" name="PA_文本框 26">
            <a:extLst>
              <a:ext uri="{FF2B5EF4-FFF2-40B4-BE49-F238E27FC236}">
                <a16:creationId xmlns:a16="http://schemas.microsoft.com/office/drawing/2014/main" id="{1FF72C29-4EA7-4B88-BE27-6E8EEF06CE7D}"/>
              </a:ext>
            </a:extLst>
          </p:cNvPr>
          <p:cNvSpPr txBox="1"/>
          <p:nvPr>
            <p:custDataLst>
              <p:tags r:id="rId13"/>
            </p:custDataLst>
          </p:nvPr>
        </p:nvSpPr>
        <p:spPr>
          <a:xfrm>
            <a:off x="7910964" y="2210824"/>
            <a:ext cx="931747" cy="1025922"/>
          </a:xfrm>
          <a:prstGeom prst="rect">
            <a:avLst/>
          </a:prstGeom>
          <a:noFill/>
        </p:spPr>
        <p:txBody>
          <a:bodyPr wrap="square" lIns="121889" tIns="60944" rIns="121889" bIns="60944" rtlCol="0">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Ệ</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
        <p:nvSpPr>
          <p:cNvPr id="36" name="PA_矩形 56">
            <a:extLst>
              <a:ext uri="{FF2B5EF4-FFF2-40B4-BE49-F238E27FC236}">
                <a16:creationId xmlns:a16="http://schemas.microsoft.com/office/drawing/2014/main" id="{B23C79B4-8F95-4D37-AFE0-B5726F17DC2E}"/>
              </a:ext>
            </a:extLst>
          </p:cNvPr>
          <p:cNvSpPr/>
          <p:nvPr>
            <p:custDataLst>
              <p:tags r:id="rId14"/>
            </p:custDataLst>
          </p:nvPr>
        </p:nvSpPr>
        <p:spPr>
          <a:xfrm>
            <a:off x="9915533" y="2249993"/>
            <a:ext cx="646226" cy="1052652"/>
          </a:xfrm>
          <a:prstGeom prst="rect">
            <a:avLst/>
          </a:prstGeom>
        </p:spPr>
        <p:txBody>
          <a:bodyPr wrap="square" lIns="121889" tIns="60944" rIns="121889" bIns="60944">
            <a:spAutoFit/>
          </a:bodyPr>
          <a:lstStyle/>
          <a:p>
            <a:pPr algn="ctr"/>
            <a:r>
              <a:rPr lang="en-US" altLang="zh-CN"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rPr>
              <a:t>T</a:t>
            </a:r>
            <a:endParaRPr lang="zh-CN" altLang="en-US" sz="5900" b="1" dirty="0">
              <a:solidFill>
                <a:prstClr val="white"/>
              </a:solidFill>
              <a:effectLst>
                <a:outerShdw blurRad="38100" dist="38100" dir="2700000" algn="tl">
                  <a:srgbClr val="000000">
                    <a:alpha val="43137"/>
                  </a:srgbClr>
                </a:outerShdw>
              </a:effectLst>
              <a:latin typeface="#9Slide04 SFU Fenice Bold" panose="00000700000000000000" pitchFamily="2" charset="0"/>
              <a:ea typeface="锐字锐线怒放黑简1.0" panose="02010604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55" presetClass="entr" presetSubtype="0" fill="hold" grpId="0" nodeType="withEffect">
                                  <p:stCondLst>
                                    <p:cond delay="20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strVal val="#ppt_w*0.70"/>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Effect transition="in" filter="fade">
                                      <p:cBhvr>
                                        <p:cTn id="15" dur="1000"/>
                                        <p:tgtEl>
                                          <p:spTgt spid="19"/>
                                        </p:tgtEl>
                                      </p:cBhvr>
                                    </p:animEffect>
                                  </p:childTnLst>
                                </p:cTn>
                              </p:par>
                              <p:par>
                                <p:cTn id="16" presetID="15" presetClass="entr" presetSubtype="0" fill="hold" nodeType="withEffect">
                                  <p:stCondLst>
                                    <p:cond delay="4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
                                        </p:tgtEl>
                                        <p:attrNameLst>
                                          <p:attrName>ppt_y</p:attrName>
                                        </p:attrNameLst>
                                      </p:cBhvr>
                                      <p:tavLst>
                                        <p:tav tm="0" fmla="#ppt_y+(sin(-2*pi*(1-$))*-#ppt_x+cos(-2*pi*(1-$))*(1-#ppt_y))*(1-$)">
                                          <p:val>
                                            <p:fltVal val="0"/>
                                          </p:val>
                                        </p:tav>
                                        <p:tav tm="100000">
                                          <p:val>
                                            <p:fltVal val="1"/>
                                          </p:val>
                                        </p:tav>
                                      </p:tavLst>
                                    </p:anim>
                                  </p:childTnLst>
                                </p:cTn>
                              </p:par>
                              <p:par>
                                <p:cTn id="22" presetID="55" presetClass="entr" presetSubtype="0" fill="hold" grpId="0" nodeType="withEffect">
                                  <p:stCondLst>
                                    <p:cond delay="6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0.70"/>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15" presetClass="entr" presetSubtype="0" fill="hold" nodeType="withEffect">
                                  <p:stCondLst>
                                    <p:cond delay="8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3"/>
                                        </p:tgtEl>
                                        <p:attrNameLst>
                                          <p:attrName>ppt_y</p:attrName>
                                        </p:attrNameLst>
                                      </p:cBhvr>
                                      <p:tavLst>
                                        <p:tav tm="0" fmla="#ppt_y+(sin(-2*pi*(1-$))*-#ppt_x+cos(-2*pi*(1-$))*(1-#ppt_y))*(1-$)">
                                          <p:val>
                                            <p:fltVal val="0"/>
                                          </p:val>
                                        </p:tav>
                                        <p:tav tm="100000">
                                          <p:val>
                                            <p:fltVal val="1"/>
                                          </p:val>
                                        </p:tav>
                                      </p:tavLst>
                                    </p:anim>
                                  </p:childTnLst>
                                </p:cTn>
                              </p:par>
                              <p:par>
                                <p:cTn id="33" presetID="55" presetClass="entr" presetSubtype="0" fill="hold" grpId="0" nodeType="withEffect">
                                  <p:stCondLst>
                                    <p:cond delay="10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par>
                                <p:cTn id="38" presetID="15" presetClass="entr" presetSubtype="0" fill="hold" nodeType="withEffect">
                                  <p:stCondLst>
                                    <p:cond delay="12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6"/>
                                        </p:tgtEl>
                                        <p:attrNameLst>
                                          <p:attrName>ppt_y</p:attrName>
                                        </p:attrNameLst>
                                      </p:cBhvr>
                                      <p:tavLst>
                                        <p:tav tm="0" fmla="#ppt_y+(sin(-2*pi*(1-$))*-#ppt_x+cos(-2*pi*(1-$))*(1-#ppt_y))*(1-$)">
                                          <p:val>
                                            <p:fltVal val="0"/>
                                          </p:val>
                                        </p:tav>
                                        <p:tav tm="100000">
                                          <p:val>
                                            <p:fltVal val="1"/>
                                          </p:val>
                                        </p:tav>
                                      </p:tavLst>
                                    </p:anim>
                                  </p:childTnLst>
                                </p:cTn>
                              </p:par>
                              <p:par>
                                <p:cTn id="44" presetID="55" presetClass="entr" presetSubtype="0" fill="hold" grpId="0" nodeType="withEffect">
                                  <p:stCondLst>
                                    <p:cond delay="140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strVal val="#ppt_w*0.70"/>
                                          </p:val>
                                        </p:tav>
                                        <p:tav tm="100000">
                                          <p:val>
                                            <p:strVal val="#ppt_w"/>
                                          </p:val>
                                        </p:tav>
                                      </p:tavLst>
                                    </p:anim>
                                    <p:anim calcmode="lin" valueType="num">
                                      <p:cBhvr>
                                        <p:cTn id="47" dur="1000" fill="hold"/>
                                        <p:tgtEl>
                                          <p:spTgt spid="22"/>
                                        </p:tgtEl>
                                        <p:attrNameLst>
                                          <p:attrName>ppt_h</p:attrName>
                                        </p:attrNameLst>
                                      </p:cBhvr>
                                      <p:tavLst>
                                        <p:tav tm="0">
                                          <p:val>
                                            <p:strVal val="#ppt_h"/>
                                          </p:val>
                                        </p:tav>
                                        <p:tav tm="100000">
                                          <p:val>
                                            <p:strVal val="#ppt_h"/>
                                          </p:val>
                                        </p:tav>
                                      </p:tavLst>
                                    </p:anim>
                                    <p:animEffect transition="in" filter="fade">
                                      <p:cBhvr>
                                        <p:cTn id="48" dur="1000"/>
                                        <p:tgtEl>
                                          <p:spTgt spid="22"/>
                                        </p:tgtEl>
                                      </p:cBhvr>
                                    </p:animEffect>
                                  </p:childTnLst>
                                </p:cTn>
                              </p:par>
                              <p:par>
                                <p:cTn id="49" presetID="15"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1000" fill="hold"/>
                                        <p:tgtEl>
                                          <p:spTgt spid="25"/>
                                        </p:tgtEl>
                                        <p:attrNameLst>
                                          <p:attrName>ppt_w</p:attrName>
                                        </p:attrNameLst>
                                      </p:cBhvr>
                                      <p:tavLst>
                                        <p:tav tm="0">
                                          <p:val>
                                            <p:fltVal val="0"/>
                                          </p:val>
                                        </p:tav>
                                        <p:tav tm="100000">
                                          <p:val>
                                            <p:strVal val="#ppt_w"/>
                                          </p:val>
                                        </p:tav>
                                      </p:tavLst>
                                    </p:anim>
                                    <p:anim calcmode="lin" valueType="num">
                                      <p:cBhvr>
                                        <p:cTn id="52" dur="1000" fill="hold"/>
                                        <p:tgtEl>
                                          <p:spTgt spid="25"/>
                                        </p:tgtEl>
                                        <p:attrNameLst>
                                          <p:attrName>ppt_h</p:attrName>
                                        </p:attrNameLst>
                                      </p:cBhvr>
                                      <p:tavLst>
                                        <p:tav tm="0">
                                          <p:val>
                                            <p:fltVal val="0"/>
                                          </p:val>
                                        </p:tav>
                                        <p:tav tm="100000">
                                          <p:val>
                                            <p:strVal val="#ppt_h"/>
                                          </p:val>
                                        </p:tav>
                                      </p:tavLst>
                                    </p:anim>
                                    <p:anim calcmode="lin" valueType="num">
                                      <p:cBhvr>
                                        <p:cTn id="5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5"/>
                                        </p:tgtEl>
                                        <p:attrNameLst>
                                          <p:attrName>ppt_y</p:attrName>
                                        </p:attrNameLst>
                                      </p:cBhvr>
                                      <p:tavLst>
                                        <p:tav tm="0" fmla="#ppt_y+(sin(-2*pi*(1-$))*-#ppt_x+cos(-2*pi*(1-$))*(1-#ppt_y))*(1-$)">
                                          <p:val>
                                            <p:fltVal val="0"/>
                                          </p:val>
                                        </p:tav>
                                        <p:tav tm="100000">
                                          <p:val>
                                            <p:fltVal val="1"/>
                                          </p:val>
                                        </p:tav>
                                      </p:tavLst>
                                    </p:anim>
                                  </p:childTnLst>
                                </p:cTn>
                              </p:par>
                              <p:par>
                                <p:cTn id="55" presetID="55" presetClass="entr" presetSubtype="0" fill="hold" grpId="0" nodeType="withEffect">
                                  <p:stCondLst>
                                    <p:cond delay="200"/>
                                  </p:stCondLst>
                                  <p:childTnLst>
                                    <p:set>
                                      <p:cBhvr>
                                        <p:cTn id="56" dur="1" fill="hold">
                                          <p:stCondLst>
                                            <p:cond delay="0"/>
                                          </p:stCondLst>
                                        </p:cTn>
                                        <p:tgtEl>
                                          <p:spTgt spid="34"/>
                                        </p:tgtEl>
                                        <p:attrNameLst>
                                          <p:attrName>style.visibility</p:attrName>
                                        </p:attrNameLst>
                                      </p:cBhvr>
                                      <p:to>
                                        <p:strVal val="visible"/>
                                      </p:to>
                                    </p:set>
                                    <p:anim calcmode="lin" valueType="num">
                                      <p:cBhvr>
                                        <p:cTn id="57" dur="1000" fill="hold"/>
                                        <p:tgtEl>
                                          <p:spTgt spid="34"/>
                                        </p:tgtEl>
                                        <p:attrNameLst>
                                          <p:attrName>ppt_w</p:attrName>
                                        </p:attrNameLst>
                                      </p:cBhvr>
                                      <p:tavLst>
                                        <p:tav tm="0">
                                          <p:val>
                                            <p:strVal val="#ppt_w*0.70"/>
                                          </p:val>
                                        </p:tav>
                                        <p:tav tm="100000">
                                          <p:val>
                                            <p:strVal val="#ppt_w"/>
                                          </p:val>
                                        </p:tav>
                                      </p:tavLst>
                                    </p:anim>
                                    <p:anim calcmode="lin" valueType="num">
                                      <p:cBhvr>
                                        <p:cTn id="58" dur="1000" fill="hold"/>
                                        <p:tgtEl>
                                          <p:spTgt spid="34"/>
                                        </p:tgtEl>
                                        <p:attrNameLst>
                                          <p:attrName>ppt_h</p:attrName>
                                        </p:attrNameLst>
                                      </p:cBhvr>
                                      <p:tavLst>
                                        <p:tav tm="0">
                                          <p:val>
                                            <p:strVal val="#ppt_h"/>
                                          </p:val>
                                        </p:tav>
                                        <p:tav tm="100000">
                                          <p:val>
                                            <p:strVal val="#ppt_h"/>
                                          </p:val>
                                        </p:tav>
                                      </p:tavLst>
                                    </p:anim>
                                    <p:animEffect transition="in" filter="fade">
                                      <p:cBhvr>
                                        <p:cTn id="59" dur="1000"/>
                                        <p:tgtEl>
                                          <p:spTgt spid="34"/>
                                        </p:tgtEl>
                                      </p:cBhvr>
                                    </p:animEffect>
                                  </p:childTnLst>
                                </p:cTn>
                              </p:par>
                              <p:par>
                                <p:cTn id="60" presetID="15" presetClass="entr" presetSubtype="0" fill="hold" nodeType="withEffect">
                                  <p:stCondLst>
                                    <p:cond delay="40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fltVal val="0"/>
                                          </p:val>
                                        </p:tav>
                                        <p:tav tm="100000">
                                          <p:val>
                                            <p:strVal val="#ppt_w"/>
                                          </p:val>
                                        </p:tav>
                                      </p:tavLst>
                                    </p:anim>
                                    <p:anim calcmode="lin" valueType="num">
                                      <p:cBhvr>
                                        <p:cTn id="63" dur="1000" fill="hold"/>
                                        <p:tgtEl>
                                          <p:spTgt spid="28"/>
                                        </p:tgtEl>
                                        <p:attrNameLst>
                                          <p:attrName>ppt_h</p:attrName>
                                        </p:attrNameLst>
                                      </p:cBhvr>
                                      <p:tavLst>
                                        <p:tav tm="0">
                                          <p:val>
                                            <p:fltVal val="0"/>
                                          </p:val>
                                        </p:tav>
                                        <p:tav tm="100000">
                                          <p:val>
                                            <p:strVal val="#ppt_h"/>
                                          </p:val>
                                        </p:tav>
                                      </p:tavLst>
                                    </p:anim>
                                    <p:anim calcmode="lin" valueType="num">
                                      <p:cBhvr>
                                        <p:cTn id="64"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28"/>
                                        </p:tgtEl>
                                        <p:attrNameLst>
                                          <p:attrName>ppt_y</p:attrName>
                                        </p:attrNameLst>
                                      </p:cBhvr>
                                      <p:tavLst>
                                        <p:tav tm="0" fmla="#ppt_y+(sin(-2*pi*(1-$))*-#ppt_x+cos(-2*pi*(1-$))*(1-#ppt_y))*(1-$)">
                                          <p:val>
                                            <p:fltVal val="0"/>
                                          </p:val>
                                        </p:tav>
                                        <p:tav tm="100000">
                                          <p:val>
                                            <p:fltVal val="1"/>
                                          </p:val>
                                        </p:tav>
                                      </p:tavLst>
                                    </p:anim>
                                  </p:childTnLst>
                                </p:cTn>
                              </p:par>
                              <p:par>
                                <p:cTn id="66" presetID="55" presetClass="entr" presetSubtype="0" fill="hold" grpId="0" nodeType="withEffect">
                                  <p:stCondLst>
                                    <p:cond delay="600"/>
                                  </p:stCondLst>
                                  <p:childTnLst>
                                    <p:set>
                                      <p:cBhvr>
                                        <p:cTn id="67" dur="1" fill="hold">
                                          <p:stCondLst>
                                            <p:cond delay="0"/>
                                          </p:stCondLst>
                                        </p:cTn>
                                        <p:tgtEl>
                                          <p:spTgt spid="35"/>
                                        </p:tgtEl>
                                        <p:attrNameLst>
                                          <p:attrName>style.visibility</p:attrName>
                                        </p:attrNameLst>
                                      </p:cBhvr>
                                      <p:to>
                                        <p:strVal val="visible"/>
                                      </p:to>
                                    </p:set>
                                    <p:anim calcmode="lin" valueType="num">
                                      <p:cBhvr>
                                        <p:cTn id="68" dur="1000" fill="hold"/>
                                        <p:tgtEl>
                                          <p:spTgt spid="35"/>
                                        </p:tgtEl>
                                        <p:attrNameLst>
                                          <p:attrName>ppt_w</p:attrName>
                                        </p:attrNameLst>
                                      </p:cBhvr>
                                      <p:tavLst>
                                        <p:tav tm="0">
                                          <p:val>
                                            <p:strVal val="#ppt_w*0.70"/>
                                          </p:val>
                                        </p:tav>
                                        <p:tav tm="100000">
                                          <p:val>
                                            <p:strVal val="#ppt_w"/>
                                          </p:val>
                                        </p:tav>
                                      </p:tavLst>
                                    </p:anim>
                                    <p:anim calcmode="lin" valueType="num">
                                      <p:cBhvr>
                                        <p:cTn id="69" dur="1000" fill="hold"/>
                                        <p:tgtEl>
                                          <p:spTgt spid="35"/>
                                        </p:tgtEl>
                                        <p:attrNameLst>
                                          <p:attrName>ppt_h</p:attrName>
                                        </p:attrNameLst>
                                      </p:cBhvr>
                                      <p:tavLst>
                                        <p:tav tm="0">
                                          <p:val>
                                            <p:strVal val="#ppt_h"/>
                                          </p:val>
                                        </p:tav>
                                        <p:tav tm="100000">
                                          <p:val>
                                            <p:strVal val="#ppt_h"/>
                                          </p:val>
                                        </p:tav>
                                      </p:tavLst>
                                    </p:anim>
                                    <p:animEffect transition="in" filter="fade">
                                      <p:cBhvr>
                                        <p:cTn id="70" dur="1000"/>
                                        <p:tgtEl>
                                          <p:spTgt spid="35"/>
                                        </p:tgtEl>
                                      </p:cBhvr>
                                    </p:animEffect>
                                  </p:childTnLst>
                                </p:cTn>
                              </p:par>
                              <p:par>
                                <p:cTn id="71" presetID="15" presetClass="entr" presetSubtype="0" fill="hold" nodeType="withEffect">
                                  <p:stCondLst>
                                    <p:cond delay="8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1000" fill="hold"/>
                                        <p:tgtEl>
                                          <p:spTgt spid="31"/>
                                        </p:tgtEl>
                                        <p:attrNameLst>
                                          <p:attrName>ppt_w</p:attrName>
                                        </p:attrNameLst>
                                      </p:cBhvr>
                                      <p:tavLst>
                                        <p:tav tm="0">
                                          <p:val>
                                            <p:fltVal val="0"/>
                                          </p:val>
                                        </p:tav>
                                        <p:tav tm="100000">
                                          <p:val>
                                            <p:strVal val="#ppt_w"/>
                                          </p:val>
                                        </p:tav>
                                      </p:tavLst>
                                    </p:anim>
                                    <p:anim calcmode="lin" valueType="num">
                                      <p:cBhvr>
                                        <p:cTn id="74" dur="1000" fill="hold"/>
                                        <p:tgtEl>
                                          <p:spTgt spid="31"/>
                                        </p:tgtEl>
                                        <p:attrNameLst>
                                          <p:attrName>ppt_h</p:attrName>
                                        </p:attrNameLst>
                                      </p:cBhvr>
                                      <p:tavLst>
                                        <p:tav tm="0">
                                          <p:val>
                                            <p:fltVal val="0"/>
                                          </p:val>
                                        </p:tav>
                                        <p:tav tm="100000">
                                          <p:val>
                                            <p:strVal val="#ppt_h"/>
                                          </p:val>
                                        </p:tav>
                                      </p:tavLst>
                                    </p:anim>
                                    <p:anim calcmode="lin" valueType="num">
                                      <p:cBhvr>
                                        <p:cTn id="7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1"/>
                                        </p:tgtEl>
                                        <p:attrNameLst>
                                          <p:attrName>ppt_y</p:attrName>
                                        </p:attrNameLst>
                                      </p:cBhvr>
                                      <p:tavLst>
                                        <p:tav tm="0" fmla="#ppt_y+(sin(-2*pi*(1-$))*-#ppt_x+cos(-2*pi*(1-$))*(1-#ppt_y))*(1-$)">
                                          <p:val>
                                            <p:fltVal val="0"/>
                                          </p:val>
                                        </p:tav>
                                        <p:tav tm="100000">
                                          <p:val>
                                            <p:fltVal val="1"/>
                                          </p:val>
                                        </p:tav>
                                      </p:tavLst>
                                    </p:anim>
                                  </p:childTnLst>
                                </p:cTn>
                              </p:par>
                              <p:par>
                                <p:cTn id="77" presetID="55" presetClass="entr" presetSubtype="0" fill="hold" grpId="0" nodeType="withEffect">
                                  <p:stCondLst>
                                    <p:cond delay="100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strVal val="#ppt_w*0.70"/>
                                          </p:val>
                                        </p:tav>
                                        <p:tav tm="100000">
                                          <p:val>
                                            <p:strVal val="#ppt_w"/>
                                          </p:val>
                                        </p:tav>
                                      </p:tavLst>
                                    </p:anim>
                                    <p:anim calcmode="lin" valueType="num">
                                      <p:cBhvr>
                                        <p:cTn id="80" dur="1000" fill="hold"/>
                                        <p:tgtEl>
                                          <p:spTgt spid="36"/>
                                        </p:tgtEl>
                                        <p:attrNameLst>
                                          <p:attrName>ppt_h</p:attrName>
                                        </p:attrNameLst>
                                      </p:cBhvr>
                                      <p:tavLst>
                                        <p:tav tm="0">
                                          <p:val>
                                            <p:strVal val="#ppt_h"/>
                                          </p:val>
                                        </p:tav>
                                        <p:tav tm="100000">
                                          <p:val>
                                            <p:strVal val="#ppt_h"/>
                                          </p:val>
                                        </p:tav>
                                      </p:tavLst>
                                    </p:anim>
                                    <p:animEffect transition="in" filter="fade">
                                      <p:cBhvr>
                                        <p:cTn id="8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4769784" y="2591530"/>
            <a:ext cx="3795993"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p:cNvSpPr txBox="1">
            <a:spLocks noChangeArrowheads="1"/>
          </p:cNvSpPr>
          <p:nvPr/>
        </p:nvSpPr>
        <p:spPr bwMode="auto">
          <a:xfrm>
            <a:off x="5040911" y="1736721"/>
            <a:ext cx="6469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auto" hangingPunct="1">
              <a:spcBef>
                <a:spcPts val="0"/>
              </a:spcBef>
              <a:spcAft>
                <a:spcPts val="0"/>
              </a:spcAft>
              <a:defRPr/>
            </a:pPr>
            <a:r>
              <a:rPr lang="en-US" altLang="zh-CN" sz="4800" b="1" dirty="0">
                <a:solidFill>
                  <a:srgbClr val="578266"/>
                </a:solidFill>
                <a:latin typeface="#9Slide04 Spectral ExtraBold" panose="02020902060000000000" pitchFamily="18" charset="0"/>
                <a:ea typeface="微软雅黑" panose="020B0503020204020204" pitchFamily="34" charset="-122"/>
              </a:rPr>
              <a:t>KHỞI ĐỘNG</a:t>
            </a:r>
          </a:p>
        </p:txBody>
      </p:sp>
      <p:grpSp>
        <p:nvGrpSpPr>
          <p:cNvPr id="3" name="组合 4"/>
          <p:cNvGrpSpPr/>
          <p:nvPr/>
        </p:nvGrpSpPr>
        <p:grpSpPr bwMode="auto">
          <a:xfrm>
            <a:off x="3751861" y="1319943"/>
            <a:ext cx="1289050" cy="1295400"/>
            <a:chOff x="3439886" y="2047910"/>
            <a:chExt cx="608204" cy="611710"/>
          </a:xfrm>
        </p:grpSpPr>
        <p:sp>
          <p:nvSpPr>
            <p:cNvPr id="4" name="矩形 3"/>
            <p:cNvSpPr/>
            <p:nvPr/>
          </p:nvSpPr>
          <p:spPr>
            <a:xfrm>
              <a:off x="3439886" y="2047910"/>
              <a:ext cx="608204" cy="60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直角三角形 4"/>
            <p:cNvSpPr/>
            <p:nvPr/>
          </p:nvSpPr>
          <p:spPr>
            <a:xfrm>
              <a:off x="3439886" y="2051658"/>
              <a:ext cx="608204" cy="60796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6" name="文本框 3"/>
          <p:cNvSpPr txBox="1">
            <a:spLocks noChangeArrowheads="1"/>
          </p:cNvSpPr>
          <p:nvPr/>
        </p:nvSpPr>
        <p:spPr bwMode="auto">
          <a:xfrm>
            <a:off x="4043961" y="1407255"/>
            <a:ext cx="70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7200" b="1">
                <a:solidFill>
                  <a:schemeClr val="bg1"/>
                </a:solidFill>
                <a:latin typeface="微软雅黑" panose="020B0503020204020204" pitchFamily="34" charset="-122"/>
                <a:ea typeface="微软雅黑" panose="020B0503020204020204" pitchFamily="34" charset="-122"/>
              </a:rPr>
              <a:t>1</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5155211" y="2567718"/>
            <a:ext cx="3795993" cy="0"/>
          </a:xfrm>
          <a:prstGeom prst="line">
            <a:avLst/>
          </a:prstGeom>
          <a:ln>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p:cNvSpPr txBox="1">
            <a:spLocks noChangeArrowheads="1"/>
          </p:cNvSpPr>
          <p:nvPr/>
        </p:nvSpPr>
        <p:spPr bwMode="auto">
          <a:xfrm>
            <a:off x="5155211" y="1736721"/>
            <a:ext cx="6469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auto" hangingPunct="1">
              <a:spcBef>
                <a:spcPts val="0"/>
              </a:spcBef>
              <a:spcAft>
                <a:spcPts val="0"/>
              </a:spcAft>
              <a:defRPr/>
            </a:pPr>
            <a:r>
              <a:rPr lang="en-US" altLang="zh-CN" sz="4800" b="1" dirty="0">
                <a:solidFill>
                  <a:schemeClr val="accent1">
                    <a:lumMod val="50000"/>
                  </a:schemeClr>
                </a:solidFill>
                <a:latin typeface="#9Slide04 Spectral ExtraBold" panose="02020902060000000000" pitchFamily="18" charset="0"/>
                <a:ea typeface="微软雅黑" panose="020B0503020204020204" pitchFamily="34" charset="-122"/>
              </a:rPr>
              <a:t>KHÁM PHÁ</a:t>
            </a:r>
          </a:p>
        </p:txBody>
      </p:sp>
      <p:grpSp>
        <p:nvGrpSpPr>
          <p:cNvPr id="3" name="组合 4"/>
          <p:cNvGrpSpPr/>
          <p:nvPr/>
        </p:nvGrpSpPr>
        <p:grpSpPr bwMode="auto">
          <a:xfrm>
            <a:off x="3751861" y="1319943"/>
            <a:ext cx="1289050" cy="1295400"/>
            <a:chOff x="3439886" y="2047910"/>
            <a:chExt cx="608204" cy="611710"/>
          </a:xfrm>
        </p:grpSpPr>
        <p:sp>
          <p:nvSpPr>
            <p:cNvPr id="4" name="矩形 3"/>
            <p:cNvSpPr/>
            <p:nvPr/>
          </p:nvSpPr>
          <p:spPr>
            <a:xfrm>
              <a:off x="3439886" y="2047910"/>
              <a:ext cx="608204" cy="607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直角三角形 4"/>
            <p:cNvSpPr/>
            <p:nvPr/>
          </p:nvSpPr>
          <p:spPr>
            <a:xfrm>
              <a:off x="3439886" y="2051658"/>
              <a:ext cx="608204" cy="60796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6" name="文本框 3"/>
          <p:cNvSpPr txBox="1">
            <a:spLocks noChangeArrowheads="1"/>
          </p:cNvSpPr>
          <p:nvPr/>
        </p:nvSpPr>
        <p:spPr bwMode="auto">
          <a:xfrm>
            <a:off x="4043961" y="1407255"/>
            <a:ext cx="70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7200" b="1" dirty="0">
                <a:solidFill>
                  <a:schemeClr val="bg1"/>
                </a:solidFill>
                <a:latin typeface="微软雅黑" panose="020B0503020204020204" pitchFamily="34" charset="-122"/>
                <a:ea typeface="微软雅黑" panose="020B0503020204020204" pitchFamily="34" charset="-122"/>
              </a:rPr>
              <a:t>2</a:t>
            </a:r>
          </a:p>
        </p:txBody>
      </p:sp>
    </p:spTree>
    <p:extLst>
      <p:ext uri="{BB962C8B-B14F-4D97-AF65-F5344CB8AC3E}">
        <p14:creationId xmlns:p14="http://schemas.microsoft.com/office/powerpoint/2010/main" val="4027574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FB0DA7-2CC0-4E23-86D3-44DDE09B0ECD}"/>
              </a:ext>
            </a:extLst>
          </p:cNvPr>
          <p:cNvPicPr>
            <a:picLocks noChangeAspect="1"/>
          </p:cNvPicPr>
          <p:nvPr/>
        </p:nvPicPr>
        <p:blipFill rotWithShape="1">
          <a:blip r:embed="rId3"/>
          <a:srcRect l="25994" r="16326" b="12407"/>
          <a:stretch/>
        </p:blipFill>
        <p:spPr>
          <a:xfrm>
            <a:off x="118901" y="1167318"/>
            <a:ext cx="5977099" cy="5690681"/>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标题 4"/>
          <p:cNvSpPr>
            <a:spLocks noGrp="1"/>
          </p:cNvSpPr>
          <p:nvPr>
            <p:ph type="title"/>
          </p:nvPr>
        </p:nvSpPr>
        <p:spPr>
          <a:xfrm>
            <a:off x="0" y="0"/>
            <a:ext cx="12188952" cy="1017309"/>
          </a:xfrm>
          <a:solidFill>
            <a:schemeClr val="tx2">
              <a:lumMod val="20000"/>
              <a:lumOff val="80000"/>
            </a:schemeClr>
          </a:solidFill>
        </p:spPr>
        <p:txBody>
          <a:bodyPr vert="horz" lIns="91440" tIns="45720" rIns="91440" bIns="45720" rtlCol="0" anchor="b">
            <a:normAutofit/>
          </a:bodyPr>
          <a:lstStyle/>
          <a:p>
            <a:pPr marL="0" indent="0" algn="ctr">
              <a:buNone/>
            </a:pPr>
            <a:r>
              <a:rPr lang="en-US" altLang="zh-CN" sz="5400" b="1" kern="1200" dirty="0">
                <a:solidFill>
                  <a:srgbClr val="0000FF"/>
                </a:solidFill>
                <a:latin typeface="#9Slide04 SFU Fenice Bold" panose="00000700000000000000" pitchFamily="2" charset="0"/>
                <a:cs typeface="Times New Roman" panose="02020603050405020304" pitchFamily="18" charset="0"/>
              </a:rPr>
              <a:t>1. Internet </a:t>
            </a:r>
            <a:r>
              <a:rPr lang="en-US" altLang="zh-CN" sz="5400" b="1" kern="1200" dirty="0" err="1">
                <a:solidFill>
                  <a:srgbClr val="0000FF"/>
                </a:solidFill>
                <a:latin typeface="#9Slide04 SFU Fenice Bold" panose="00000700000000000000" pitchFamily="2" charset="0"/>
                <a:cs typeface="Times New Roman" panose="02020603050405020304" pitchFamily="18" charset="0"/>
              </a:rPr>
              <a:t>là</a:t>
            </a:r>
            <a:r>
              <a:rPr lang="en-US" altLang="zh-CN" sz="5400" b="1" kern="1200" dirty="0">
                <a:solidFill>
                  <a:srgbClr val="0000FF"/>
                </a:solidFill>
                <a:latin typeface="#9Slide04 SFU Fenice Bold" panose="00000700000000000000" pitchFamily="2" charset="0"/>
                <a:cs typeface="Times New Roman" panose="02020603050405020304" pitchFamily="18" charset="0"/>
              </a:rPr>
              <a:t> </a:t>
            </a:r>
            <a:r>
              <a:rPr lang="en-US" altLang="zh-CN" sz="5400" b="1" kern="1200" dirty="0" err="1">
                <a:solidFill>
                  <a:srgbClr val="0000FF"/>
                </a:solidFill>
                <a:latin typeface="#9Slide04 SFU Fenice Bold" panose="00000700000000000000" pitchFamily="2" charset="0"/>
                <a:cs typeface="Times New Roman" panose="02020603050405020304" pitchFamily="18" charset="0"/>
              </a:rPr>
              <a:t>gì</a:t>
            </a:r>
            <a:r>
              <a:rPr lang="en-US" altLang="zh-CN" sz="5400" b="1" kern="1200" dirty="0">
                <a:solidFill>
                  <a:srgbClr val="0000FF"/>
                </a:solidFill>
                <a:latin typeface="#9Slide04 SFU Fenice Bold" panose="00000700000000000000" pitchFamily="2" charset="0"/>
                <a:cs typeface="Times New Roman" panose="02020603050405020304" pitchFamily="18" charset="0"/>
              </a:rPr>
              <a:t>?</a:t>
            </a:r>
          </a:p>
        </p:txBody>
      </p:sp>
      <p:pic>
        <p:nvPicPr>
          <p:cNvPr id="41991" name="Picture 7" descr="mockup_0018_iMac-_FRONT.png"/>
          <p:cNvPicPr>
            <a:picLocks noChangeAspect="1"/>
          </p:cNvPicPr>
          <p:nvPr/>
        </p:nvPicPr>
        <p:blipFill rotWithShape="1">
          <a:blip r:embed="rId4" cstate="print">
            <a:extLst>
              <a:ext uri="{28A0092B-C50C-407E-A947-70E740481C1C}">
                <a14:useLocalDpi xmlns:a14="http://schemas.microsoft.com/office/drawing/2010/main" val="0"/>
              </a:ext>
            </a:extLst>
          </a:blip>
          <a:srcRect r="-1" b="7641"/>
          <a:stretch/>
        </p:blipFill>
        <p:spPr bwMode="auto">
          <a:xfrm>
            <a:off x="6096000" y="1167318"/>
            <a:ext cx="6035025" cy="589087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a:extLst>
              <a:ext uri="{FF2B5EF4-FFF2-40B4-BE49-F238E27FC236}">
                <a16:creationId xmlns:a16="http://schemas.microsoft.com/office/drawing/2014/main" id="{83CEED5D-5DE8-4794-91B4-8943F73ADBD4}"/>
              </a:ext>
            </a:extLst>
          </p:cNvPr>
          <p:cNvSpPr txBox="1"/>
          <p:nvPr/>
        </p:nvSpPr>
        <p:spPr>
          <a:xfrm>
            <a:off x="6441432" y="1690062"/>
            <a:ext cx="5344160" cy="3477875"/>
          </a:xfrm>
          <a:prstGeom prst="rect">
            <a:avLst/>
          </a:prstGeom>
          <a:noFill/>
        </p:spPr>
        <p:txBody>
          <a:bodyPr wrap="square" rtlCol="0">
            <a:spAutoFit/>
          </a:bodyPr>
          <a:lstStyle/>
          <a:p>
            <a:pPr indent="517525" algn="just"/>
            <a:r>
              <a:rPr lang="en-US" altLang="en-US" sz="4400" b="1" dirty="0">
                <a:solidFill>
                  <a:srgbClr val="FF0000"/>
                </a:solidFill>
                <a:latin typeface="Times New Roman" panose="02020603050405020304" pitchFamily="18" charset="0"/>
                <a:cs typeface="Times New Roman" panose="02020603050405020304" pitchFamily="18" charset="0"/>
              </a:rPr>
              <a:t>Internet </a:t>
            </a:r>
            <a:r>
              <a:rPr lang="en-US" altLang="en-US" sz="4400" b="1" dirty="0" err="1">
                <a:solidFill>
                  <a:srgbClr val="FF0000"/>
                </a:solidFill>
                <a:latin typeface="Times New Roman" panose="02020603050405020304" pitchFamily="18" charset="0"/>
                <a:cs typeface="Times New Roman" panose="02020603050405020304" pitchFamily="18" charset="0"/>
              </a:rPr>
              <a:t>là</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một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hệ</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thống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mạng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máy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tính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liên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kết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nhau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trên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phạm</a:t>
            </a:r>
            <a:r>
              <a:rPr lang="en-US" altLang="en-US" sz="4400" b="1" dirty="0">
                <a:solidFill>
                  <a:srgbClr val="FF0000"/>
                </a:solidFill>
                <a:latin typeface="Times New Roman" panose="02020603050405020304" pitchFamily="18" charset="0"/>
                <a:cs typeface="Times New Roman" panose="02020603050405020304" pitchFamily="18" charset="0"/>
              </a:rPr>
              <a:t> vi </a:t>
            </a:r>
            <a:r>
              <a:rPr lang="en-US" altLang="en-US" sz="4400" b="1" dirty="0" err="1">
                <a:solidFill>
                  <a:srgbClr val="FF0000"/>
                </a:solidFill>
                <a:latin typeface="Times New Roman" panose="02020603050405020304" pitchFamily="18" charset="0"/>
                <a:cs typeface="Times New Roman" panose="02020603050405020304" pitchFamily="18" charset="0"/>
              </a:rPr>
              <a:t>toàn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thế</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giới</a:t>
            </a:r>
            <a:endParaRPr lang="en-US" altLang="en-US" sz="4400" b="1" dirty="0">
              <a:solidFill>
                <a:srgbClr val="FF0000"/>
              </a:solidFill>
              <a:latin typeface="Times New Roman" panose="02020603050405020304" pitchFamily="18" charset="0"/>
              <a:cs typeface="Times New Roman" panose="02020603050405020304" pitchFamily="18" charset="0"/>
            </a:endParaRPr>
          </a:p>
          <a:p>
            <a:pPr algn="just"/>
            <a:endParaRPr lang="en-US" sz="44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par>
                                <p:cTn id="13" presetID="18" presetClass="entr" presetSubtype="6" fill="hold" nodeType="withEffect">
                                  <p:stCondLst>
                                    <p:cond delay="0"/>
                                  </p:stCondLst>
                                  <p:childTnLst>
                                    <p:set>
                                      <p:cBhvr>
                                        <p:cTn id="14" dur="1" fill="hold">
                                          <p:stCondLst>
                                            <p:cond delay="0"/>
                                          </p:stCondLst>
                                        </p:cTn>
                                        <p:tgtEl>
                                          <p:spTgt spid="41991"/>
                                        </p:tgtEl>
                                        <p:attrNameLst>
                                          <p:attrName>style.visibility</p:attrName>
                                        </p:attrNameLst>
                                      </p:cBhvr>
                                      <p:to>
                                        <p:strVal val="visible"/>
                                      </p:to>
                                    </p:set>
                                    <p:animEffect transition="in" filter="strips(downRight)">
                                      <p:cBhvr>
                                        <p:cTn id="15" dur="500"/>
                                        <p:tgtEl>
                                          <p:spTgt spid="4199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92C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524256" y="4767072"/>
            <a:ext cx="6594189" cy="1625210"/>
          </a:xfrm>
        </p:spPr>
        <p:txBody>
          <a:bodyPr vert="horz" lIns="91440" tIns="45720" rIns="91440" bIns="45720" rtlCol="0" anchor="ctr">
            <a:normAutofit/>
          </a:bodyPr>
          <a:lstStyle/>
          <a:p>
            <a:pPr algn="ctr">
              <a:buNone/>
            </a:pPr>
            <a:r>
              <a:rPr lang="en-US" altLang="zh-CN" sz="3200" b="1">
                <a:solidFill>
                  <a:srgbClr val="FFFF00"/>
                </a:solidFill>
                <a:latin typeface="#9Slide04 Tinos Bold" panose="02020803070505020304" pitchFamily="18" charset="0"/>
                <a:ea typeface="#9Slide04 Tinos Bold" panose="02020803070505020304" pitchFamily="18" charset="0"/>
                <a:cs typeface="#9Slide04 Tinos Bold" panose="02020803070505020304" pitchFamily="18" charset="0"/>
              </a:rPr>
              <a:t>Truy cập Internet để làm gì?</a:t>
            </a:r>
          </a:p>
        </p:txBody>
      </p:sp>
      <p:pic>
        <p:nvPicPr>
          <p:cNvPr id="4" name="Picture 3">
            <a:extLst>
              <a:ext uri="{FF2B5EF4-FFF2-40B4-BE49-F238E27FC236}">
                <a16:creationId xmlns:a16="http://schemas.microsoft.com/office/drawing/2014/main" id="{3FB34C0E-2D07-4EAE-AEF9-2A4517C500DF}"/>
              </a:ext>
            </a:extLst>
          </p:cNvPr>
          <p:cNvPicPr>
            <a:picLocks noChangeAspect="1"/>
          </p:cNvPicPr>
          <p:nvPr/>
        </p:nvPicPr>
        <p:blipFill rotWithShape="1">
          <a:blip r:embed="rId3"/>
          <a:srcRect r="3337"/>
          <a:stretch/>
        </p:blipFill>
        <p:spPr>
          <a:xfrm>
            <a:off x="327547" y="321733"/>
            <a:ext cx="7058306" cy="4107392"/>
          </a:xfrm>
          <a:prstGeom prst="rect">
            <a:avLst/>
          </a:prstGeom>
        </p:spPr>
      </p:pic>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CB0D5F-2030-482F-962B-CAD38C10369C}"/>
              </a:ext>
            </a:extLst>
          </p:cNvPr>
          <p:cNvSpPr txBox="1"/>
          <p:nvPr/>
        </p:nvSpPr>
        <p:spPr>
          <a:xfrm>
            <a:off x="7582563" y="321732"/>
            <a:ext cx="4281890" cy="5952068"/>
          </a:xfrm>
          <a:prstGeom prst="rect">
            <a:avLst/>
          </a:prstGeom>
        </p:spPr>
        <p:txBody>
          <a:bodyPr vert="horz" lIns="91440" tIns="45720" rIns="91440" bIns="45720" rtlCol="0" anchor="ctr">
            <a:normAutofit fontScale="92500"/>
          </a:bodyPr>
          <a:lstStyle/>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1. </a:t>
            </a:r>
            <a:r>
              <a:rPr lang="en-US" sz="3600" b="1" i="0" dirty="0" err="1">
                <a:solidFill>
                  <a:schemeClr val="bg1"/>
                </a:solidFill>
                <a:effectLst/>
                <a:latin typeface="HP001 4 hàng" panose="020B0603050302020204" pitchFamily="34" charset="0"/>
              </a:rPr>
              <a:t>Để</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học</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tập</a:t>
            </a:r>
            <a:endParaRPr lang="en-US" sz="3600" b="1" i="0" dirty="0">
              <a:solidFill>
                <a:schemeClr val="bg1"/>
              </a:solidFill>
              <a:effectLst/>
              <a:latin typeface="HP001 4 hàng" panose="020B0603050302020204" pitchFamily="34" charset="0"/>
            </a:endParaRPr>
          </a:p>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2. Mua </a:t>
            </a:r>
            <a:r>
              <a:rPr lang="en-US" sz="3600" b="1" i="0" dirty="0" err="1">
                <a:solidFill>
                  <a:schemeClr val="bg1"/>
                </a:solidFill>
                <a:effectLst/>
                <a:latin typeface="HP001 4 hàng" panose="020B0603050302020204" pitchFamily="34" charset="0"/>
              </a:rPr>
              <a:t>hàng</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hoá</a:t>
            </a:r>
            <a:endParaRPr lang="en-US" sz="3600" b="1" i="0" dirty="0">
              <a:solidFill>
                <a:schemeClr val="bg1"/>
              </a:solidFill>
              <a:effectLst/>
              <a:latin typeface="HP001 4 hàng" panose="020B0603050302020204" pitchFamily="34" charset="0"/>
            </a:endParaRPr>
          </a:p>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3. </a:t>
            </a:r>
            <a:r>
              <a:rPr lang="en-US" sz="3600" b="1" i="0" dirty="0" err="1">
                <a:solidFill>
                  <a:schemeClr val="bg1"/>
                </a:solidFill>
                <a:effectLst/>
                <a:latin typeface="HP001 4 hàng" panose="020B0603050302020204" pitchFamily="34" charset="0"/>
              </a:rPr>
              <a:t>Giải</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trí</a:t>
            </a:r>
            <a:endParaRPr lang="en-US" sz="3600" b="1" i="0" dirty="0">
              <a:solidFill>
                <a:schemeClr val="bg1"/>
              </a:solidFill>
              <a:effectLst/>
              <a:latin typeface="HP001 4 hàng" panose="020B0603050302020204" pitchFamily="34" charset="0"/>
            </a:endParaRPr>
          </a:p>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4. </a:t>
            </a:r>
            <a:r>
              <a:rPr lang="en-US" sz="3600" b="1" i="0" dirty="0" err="1">
                <a:solidFill>
                  <a:schemeClr val="bg1"/>
                </a:solidFill>
                <a:effectLst/>
                <a:latin typeface="HP001 4 hàng" panose="020B0603050302020204" pitchFamily="34" charset="0"/>
              </a:rPr>
              <a:t>Tìm</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kiếm</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thông</a:t>
            </a:r>
            <a:r>
              <a:rPr lang="en-US" sz="3600" b="1" i="0" dirty="0">
                <a:solidFill>
                  <a:schemeClr val="bg1"/>
                </a:solidFill>
                <a:effectLst/>
                <a:latin typeface="HP001 4 hàng" panose="020B0603050302020204" pitchFamily="34" charset="0"/>
              </a:rPr>
              <a:t> tin</a:t>
            </a:r>
          </a:p>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6. </a:t>
            </a:r>
            <a:r>
              <a:rPr lang="en-US" sz="3600" b="1" i="0" dirty="0" err="1">
                <a:solidFill>
                  <a:schemeClr val="bg1"/>
                </a:solidFill>
                <a:effectLst/>
                <a:latin typeface="HP001 4 hàng" panose="020B0603050302020204" pitchFamily="34" charset="0"/>
              </a:rPr>
              <a:t>Liên</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lạc</a:t>
            </a:r>
            <a:endParaRPr lang="en-US" sz="3600" b="1" i="0" dirty="0">
              <a:solidFill>
                <a:schemeClr val="bg1"/>
              </a:solidFill>
              <a:effectLst/>
              <a:latin typeface="HP001 4 hàng" panose="020B0603050302020204" pitchFamily="34" charset="0"/>
            </a:endParaRPr>
          </a:p>
          <a:p>
            <a:pPr indent="-228600">
              <a:lnSpc>
                <a:spcPct val="150000"/>
              </a:lnSpc>
              <a:spcAft>
                <a:spcPts val="600"/>
              </a:spcAft>
              <a:buFont typeface="Arial" panose="020B0604020202020204" pitchFamily="34" charset="0"/>
              <a:buChar char="•"/>
            </a:pPr>
            <a:r>
              <a:rPr lang="en-US" sz="3600" b="1" i="0" dirty="0">
                <a:solidFill>
                  <a:schemeClr val="bg1"/>
                </a:solidFill>
                <a:effectLst/>
                <a:latin typeface="HP001 4 hàng" panose="020B0603050302020204" pitchFamily="34" charset="0"/>
              </a:rPr>
              <a:t>7. </a:t>
            </a:r>
            <a:r>
              <a:rPr lang="en-US" sz="3600" b="1" i="0" dirty="0" err="1">
                <a:solidFill>
                  <a:schemeClr val="bg1"/>
                </a:solidFill>
                <a:effectLst/>
                <a:latin typeface="HP001 4 hàng" panose="020B0603050302020204" pitchFamily="34" charset="0"/>
              </a:rPr>
              <a:t>Kết</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nối</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cộng</a:t>
            </a:r>
            <a:r>
              <a:rPr lang="en-US" sz="3600" b="1" i="0" dirty="0">
                <a:solidFill>
                  <a:schemeClr val="bg1"/>
                </a:solidFill>
                <a:effectLst/>
                <a:latin typeface="HP001 4 hàng" panose="020B0603050302020204" pitchFamily="34" charset="0"/>
              </a:rPr>
              <a:t> </a:t>
            </a:r>
            <a:r>
              <a:rPr lang="en-US" sz="3600" b="1" i="0" dirty="0" err="1">
                <a:solidFill>
                  <a:schemeClr val="bg1"/>
                </a:solidFill>
                <a:effectLst/>
                <a:latin typeface="HP001 4 hàng" panose="020B0603050302020204" pitchFamily="34" charset="0"/>
              </a:rPr>
              <a:t>đồng</a:t>
            </a:r>
            <a:endParaRPr lang="en-US" sz="3600" b="1" i="0" dirty="0">
              <a:solidFill>
                <a:schemeClr val="bg1"/>
              </a:solidFill>
              <a:effectLst/>
              <a:latin typeface="HP001 4 hàng" panose="020B06030503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B30E653-6B35-4E39-A529-8BDBF44803BC}"/>
              </a:ext>
            </a:extLst>
          </p:cNvPr>
          <p:cNvSpPr/>
          <p:nvPr/>
        </p:nvSpPr>
        <p:spPr>
          <a:xfrm>
            <a:off x="1007806" y="1720921"/>
            <a:ext cx="11542294" cy="707886"/>
          </a:xfrm>
          <a:prstGeom prst="rect">
            <a:avLst/>
          </a:prstGeom>
          <a:noFill/>
        </p:spPr>
        <p:txBody>
          <a:bodyPr wrap="square" lIns="91440" tIns="45720" rIns="91440" bIns="45720">
            <a:spAutoFit/>
          </a:bodyPr>
          <a:lstStyle/>
          <a:p>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Để</a:t>
            </a:r>
            <a:r>
              <a:rPr lang="en-US" sz="40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truy</a:t>
            </a:r>
            <a:r>
              <a:rPr lang="en-US" sz="40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cập</a:t>
            </a:r>
            <a:r>
              <a:rPr lang="en-US" sz="40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 Internet, </a:t>
            </a:r>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máy</a:t>
            </a:r>
            <a:r>
              <a:rPr lang="en-US" sz="40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tính</a:t>
            </a:r>
            <a:r>
              <a:rPr lang="en-US" sz="40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phải</a:t>
            </a:r>
            <a:endParaRPr lang="en-US" sz="4000" b="1" cap="none" spc="0"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0DA99638-5C22-4627-AACE-C6C7B888691F}"/>
              </a:ext>
            </a:extLst>
          </p:cNvPr>
          <p:cNvSpPr/>
          <p:nvPr/>
        </p:nvSpPr>
        <p:spPr>
          <a:xfrm>
            <a:off x="730511" y="2554069"/>
            <a:ext cx="9987395" cy="769441"/>
          </a:xfrm>
          <a:prstGeom prst="rect">
            <a:avLst/>
          </a:prstGeom>
          <a:noFill/>
        </p:spPr>
        <p:txBody>
          <a:bodyPr wrap="square" lIns="91440" tIns="45720" rIns="91440" bIns="45720">
            <a:spAutoFit/>
          </a:bodyPr>
          <a:lstStyle/>
          <a:p>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có</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chương</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trình</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soạn</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thảo</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Word</a:t>
            </a:r>
            <a:endParaRPr lang="en-US" sz="40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DAF6A05E-7D5A-46F6-9DD0-BE3EA5417A9A}"/>
              </a:ext>
            </a:extLst>
          </p:cNvPr>
          <p:cNvSpPr/>
          <p:nvPr/>
        </p:nvSpPr>
        <p:spPr>
          <a:xfrm>
            <a:off x="684906" y="3583632"/>
            <a:ext cx="10215418" cy="707886"/>
          </a:xfrm>
          <a:prstGeom prst="rect">
            <a:avLst/>
          </a:prstGeom>
          <a:noFill/>
        </p:spPr>
        <p:txBody>
          <a:bodyPr wrap="square" lIns="91440" tIns="45720" rIns="91440" bIns="45720">
            <a:spAutoFit/>
          </a:bodyPr>
          <a:lstStyle/>
          <a:p>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có</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trình</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duyệt</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Internet</a:t>
            </a:r>
            <a:endParaRPr lang="en-US" sz="40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61A4D877-9DAF-4040-B65D-1859854D841C}"/>
              </a:ext>
            </a:extLst>
          </p:cNvPr>
          <p:cNvSpPr/>
          <p:nvPr/>
        </p:nvSpPr>
        <p:spPr>
          <a:xfrm>
            <a:off x="707708" y="4551640"/>
            <a:ext cx="10033000" cy="1920719"/>
          </a:xfrm>
          <a:prstGeom prst="rect">
            <a:avLst/>
          </a:prstGeom>
          <a:noFill/>
        </p:spPr>
        <p:txBody>
          <a:bodyPr wrap="square" lIns="91440" tIns="45720" rIns="91440" bIns="45720">
            <a:spAutoFit/>
          </a:bodyPr>
          <a:lstStyle/>
          <a:p>
            <a:pPr algn="just">
              <a:lnSpc>
                <a:spcPct val="150000"/>
              </a:lnSpc>
            </a:pPr>
            <a:r>
              <a:rPr lang="en-US" sz="44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được</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kết</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nối</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với</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mạng</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Internet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và</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có</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trình</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effectLst>
                  <a:innerShdw blurRad="69850" dist="43180" dir="5400000">
                    <a:srgbClr val="000000">
                      <a:alpha val="65000"/>
                    </a:srgbClr>
                  </a:innerShdw>
                </a:effectLst>
                <a:latin typeface="Times New Roman" pitchFamily="18" charset="0"/>
                <a:cs typeface="Times New Roman" pitchFamily="18" charset="0"/>
              </a:rPr>
              <a:t>duyệt</a:t>
            </a:r>
            <a:r>
              <a:rPr lang="en-US" sz="4000" b="1" dirty="0">
                <a:ln w="1905"/>
                <a:effectLst>
                  <a:innerShdw blurRad="69850" dist="43180" dir="5400000">
                    <a:srgbClr val="000000">
                      <a:alpha val="65000"/>
                    </a:srgbClr>
                  </a:innerShdw>
                </a:effectLst>
                <a:latin typeface="Times New Roman" pitchFamily="18" charset="0"/>
                <a:cs typeface="Times New Roman" pitchFamily="18" charset="0"/>
              </a:rPr>
              <a:t> Web</a:t>
            </a:r>
            <a:endParaRPr lang="en-US" sz="4000" b="1" cap="none" spc="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45" name="Rectangle 44">
            <a:extLst>
              <a:ext uri="{FF2B5EF4-FFF2-40B4-BE49-F238E27FC236}">
                <a16:creationId xmlns:a16="http://schemas.microsoft.com/office/drawing/2014/main" id="{4C021384-1D9E-4B88-936F-66F2487695E0}"/>
              </a:ext>
            </a:extLst>
          </p:cNvPr>
          <p:cNvSpPr/>
          <p:nvPr/>
        </p:nvSpPr>
        <p:spPr>
          <a:xfrm>
            <a:off x="11048841" y="2534686"/>
            <a:ext cx="738329" cy="646331"/>
          </a:xfrm>
          <a:prstGeom prst="rect">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4A34D3D2-F99B-409A-A2ED-12F05A894D63}"/>
              </a:ext>
            </a:extLst>
          </p:cNvPr>
          <p:cNvGrpSpPr/>
          <p:nvPr/>
        </p:nvGrpSpPr>
        <p:grpSpPr>
          <a:xfrm>
            <a:off x="620571" y="927014"/>
            <a:ext cx="11571429" cy="668645"/>
            <a:chOff x="620571" y="828221"/>
            <a:chExt cx="11571429" cy="668645"/>
          </a:xfrm>
        </p:grpSpPr>
        <p:sp>
          <p:nvSpPr>
            <p:cNvPr id="47" name="Rectangle 46">
              <a:extLst>
                <a:ext uri="{FF2B5EF4-FFF2-40B4-BE49-F238E27FC236}">
                  <a16:creationId xmlns:a16="http://schemas.microsoft.com/office/drawing/2014/main" id="{49A3B055-891D-4B14-BBA3-35B4B90971AE}"/>
                </a:ext>
              </a:extLst>
            </p:cNvPr>
            <p:cNvSpPr/>
            <p:nvPr/>
          </p:nvSpPr>
          <p:spPr>
            <a:xfrm>
              <a:off x="620571" y="828221"/>
              <a:ext cx="11571429" cy="668645"/>
            </a:xfrm>
            <a:prstGeom prst="rect">
              <a:avLst/>
            </a:prstGeom>
            <a:noFill/>
          </p:spPr>
          <p:txBody>
            <a:bodyPr wrap="square" lIns="91440" tIns="45720" rIns="91440" bIns="45720">
              <a:spAutoFit/>
            </a:bodyPr>
            <a:lstStyle/>
            <a:p>
              <a:pPr>
                <a:lnSpc>
                  <a:spcPct val="130000"/>
                </a:lnSpc>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Đúng</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ghi</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Đ,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sai</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ghi</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S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vào</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ô         . So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sánh</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kết</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quả</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với</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bạn</a:t>
              </a: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endParaRPr lang="en-US" sz="3200" b="1" cap="none" spc="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8" name="Rectangle 47">
              <a:extLst>
                <a:ext uri="{FF2B5EF4-FFF2-40B4-BE49-F238E27FC236}">
                  <a16:creationId xmlns:a16="http://schemas.microsoft.com/office/drawing/2014/main" id="{CD5F0F0E-ED17-4EA4-B1F5-1BC4A38B1AFD}"/>
                </a:ext>
              </a:extLst>
            </p:cNvPr>
            <p:cNvSpPr/>
            <p:nvPr/>
          </p:nvSpPr>
          <p:spPr>
            <a:xfrm>
              <a:off x="5882409" y="867921"/>
              <a:ext cx="598629" cy="530660"/>
            </a:xfrm>
            <a:prstGeom prst="rect">
              <a:avLst/>
            </a:prstGeom>
            <a:solidFill>
              <a:srgbClr val="92D050"/>
            </a:solidFill>
            <a:ln w="57150"/>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007FEA0A-514E-428E-910C-0DE7DA8B75AF}"/>
              </a:ext>
            </a:extLst>
          </p:cNvPr>
          <p:cNvSpPr/>
          <p:nvPr/>
        </p:nvSpPr>
        <p:spPr>
          <a:xfrm>
            <a:off x="201473" y="-10653"/>
            <a:ext cx="8224072" cy="707886"/>
          </a:xfrm>
          <a:prstGeom prst="rect">
            <a:avLst/>
          </a:prstGeom>
          <a:noFill/>
        </p:spPr>
        <p:txBody>
          <a:bodyPr wrap="square" lIns="91440" tIns="45720" rIns="91440" bIns="45720">
            <a:spAutoFit/>
          </a:bodyPr>
          <a:lstStyle/>
          <a:p>
            <a:r>
              <a:rPr lang="en-US" sz="4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2. </a:t>
            </a:r>
            <a:r>
              <a:rPr lang="en-US" sz="4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Những</a:t>
            </a:r>
            <a:r>
              <a:rPr lang="en-US" sz="4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gì</a:t>
            </a:r>
            <a:r>
              <a:rPr lang="en-US" sz="4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em</a:t>
            </a:r>
            <a:r>
              <a:rPr lang="en-US" sz="4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đã</a:t>
            </a:r>
            <a:r>
              <a:rPr lang="en-US" sz="40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biết</a:t>
            </a:r>
            <a:endParaRPr lang="en-US" sz="4000" b="1" cap="none" spc="0"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22B5D4FA-23FB-415B-A655-D85DFAB6162D}"/>
              </a:ext>
            </a:extLst>
          </p:cNvPr>
          <p:cNvSpPr/>
          <p:nvPr/>
        </p:nvSpPr>
        <p:spPr>
          <a:xfrm>
            <a:off x="11062206" y="3722651"/>
            <a:ext cx="738329" cy="646331"/>
          </a:xfrm>
          <a:prstGeom prst="rect">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FB272C-E87B-4B7C-B7FB-B32D060DB4F4}"/>
              </a:ext>
            </a:extLst>
          </p:cNvPr>
          <p:cNvSpPr/>
          <p:nvPr/>
        </p:nvSpPr>
        <p:spPr>
          <a:xfrm>
            <a:off x="11066785" y="4934466"/>
            <a:ext cx="738329" cy="646331"/>
          </a:xfrm>
          <a:prstGeom prst="rect">
            <a:avLst/>
          </a:prstGeom>
          <a:solidFill>
            <a:schemeClr val="accent3">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5CF85AD-FFEF-4402-81CC-1AD7BF687E72}"/>
              </a:ext>
            </a:extLst>
          </p:cNvPr>
          <p:cNvSpPr/>
          <p:nvPr/>
        </p:nvSpPr>
        <p:spPr>
          <a:xfrm>
            <a:off x="11199230" y="2501719"/>
            <a:ext cx="447558" cy="646331"/>
          </a:xfrm>
          <a:prstGeom prst="rect">
            <a:avLst/>
          </a:prstGeom>
        </p:spPr>
        <p:txBody>
          <a:bodyPr wrap="none">
            <a:spAutoFit/>
          </a:bodyPr>
          <a:lstStyle/>
          <a:p>
            <a:pPr lvl="0" algn="ctr"/>
            <a:r>
              <a:rPr lang="en-US" sz="3600" b="1" spc="50" dirty="0">
                <a:ln w="11430"/>
                <a:solidFill>
                  <a:srgbClr val="FF0000"/>
                </a:solidFill>
                <a:latin typeface="Times New Roman" pitchFamily="18" charset="0"/>
                <a:cs typeface="Times New Roman" pitchFamily="18" charset="0"/>
              </a:rPr>
              <a:t>S</a:t>
            </a:r>
          </a:p>
        </p:txBody>
      </p:sp>
      <p:sp>
        <p:nvSpPr>
          <p:cNvPr id="53" name="Rectangle 52">
            <a:extLst>
              <a:ext uri="{FF2B5EF4-FFF2-40B4-BE49-F238E27FC236}">
                <a16:creationId xmlns:a16="http://schemas.microsoft.com/office/drawing/2014/main" id="{09E372F8-F9D4-41D0-8342-732EF5AEEACF}"/>
              </a:ext>
            </a:extLst>
          </p:cNvPr>
          <p:cNvSpPr/>
          <p:nvPr/>
        </p:nvSpPr>
        <p:spPr>
          <a:xfrm>
            <a:off x="11199230" y="3701324"/>
            <a:ext cx="524504" cy="646331"/>
          </a:xfrm>
          <a:prstGeom prst="rect">
            <a:avLst/>
          </a:prstGeom>
        </p:spPr>
        <p:txBody>
          <a:bodyPr wrap="none">
            <a:spAutoFit/>
          </a:bodyPr>
          <a:lstStyle/>
          <a:p>
            <a:pPr lvl="0" algn="ctr"/>
            <a:r>
              <a:rPr lang="en-US" sz="3600" b="1" spc="50" dirty="0">
                <a:ln w="11430"/>
                <a:solidFill>
                  <a:srgbClr val="FF0000"/>
                </a:solidFill>
                <a:latin typeface="Times New Roman" pitchFamily="18" charset="0"/>
                <a:cs typeface="Times New Roman" pitchFamily="18" charset="0"/>
              </a:rPr>
              <a:t>Đ</a:t>
            </a:r>
          </a:p>
        </p:txBody>
      </p:sp>
      <p:sp>
        <p:nvSpPr>
          <p:cNvPr id="54" name="Rectangle 53">
            <a:extLst>
              <a:ext uri="{FF2B5EF4-FFF2-40B4-BE49-F238E27FC236}">
                <a16:creationId xmlns:a16="http://schemas.microsoft.com/office/drawing/2014/main" id="{9030AEF8-98A1-4B26-83A8-FF33A64889B3}"/>
              </a:ext>
            </a:extLst>
          </p:cNvPr>
          <p:cNvSpPr/>
          <p:nvPr/>
        </p:nvSpPr>
        <p:spPr>
          <a:xfrm>
            <a:off x="11199237" y="4934466"/>
            <a:ext cx="524503" cy="646331"/>
          </a:xfrm>
          <a:prstGeom prst="rect">
            <a:avLst/>
          </a:prstGeom>
        </p:spPr>
        <p:txBody>
          <a:bodyPr wrap="none">
            <a:spAutoFit/>
          </a:bodyPr>
          <a:lstStyle/>
          <a:p>
            <a:pPr lvl="0" algn="ctr"/>
            <a:r>
              <a:rPr lang="en-US" sz="3600" b="1" spc="50" dirty="0">
                <a:ln w="11430"/>
                <a:solidFill>
                  <a:srgbClr val="FF0000"/>
                </a:solidFill>
                <a:latin typeface="Times New Roman" pitchFamily="18" charset="0"/>
                <a:cs typeface="Times New Roman" pitchFamily="18" charset="0"/>
              </a:rPr>
              <a:t>Đ</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1000"/>
                                        <p:tgtEl>
                                          <p:spTgt spid="4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1000"/>
                                        <p:tgtEl>
                                          <p:spTgt spid="4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circle(in)">
                                      <p:cBhvr>
                                        <p:cTn id="23" dur="1000"/>
                                        <p:tgtEl>
                                          <p:spTgt spid="5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circle(in)">
                                      <p:cBhvr>
                                        <p:cTn id="26" dur="1000"/>
                                        <p:tgtEl>
                                          <p:spTgt spid="4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circle(in)">
                                      <p:cBhvr>
                                        <p:cTn id="29" dur="1000"/>
                                        <p:tgtEl>
                                          <p:spTgt spid="4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circle(in)">
                                      <p:cBhvr>
                                        <p:cTn id="32" dur="1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ppt_x"/>
                                          </p:val>
                                        </p:tav>
                                        <p:tav tm="100000">
                                          <p:val>
                                            <p:strVal val="#ppt_x"/>
                                          </p:val>
                                        </p:tav>
                                      </p:tavLst>
                                    </p:anim>
                                    <p:anim calcmode="lin" valueType="num">
                                      <p:cBhvr additive="base">
                                        <p:cTn id="5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animBg="1"/>
      <p:bldP spid="50" grpId="0" animBg="1"/>
      <p:bldP spid="51" grpId="0" animBg="1"/>
      <p:bldP spid="52"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7C06115-F511-4AA6-AFF2-9BAFE88B3F50}"/>
              </a:ext>
            </a:extLst>
          </p:cNvPr>
          <p:cNvGrpSpPr/>
          <p:nvPr/>
        </p:nvGrpSpPr>
        <p:grpSpPr>
          <a:xfrm>
            <a:off x="167712" y="90942"/>
            <a:ext cx="11455400" cy="827765"/>
            <a:chOff x="480871" y="696235"/>
            <a:chExt cx="7824929" cy="827765"/>
          </a:xfrm>
        </p:grpSpPr>
        <p:sp>
          <p:nvSpPr>
            <p:cNvPr id="29" name="Rectangle 28">
              <a:extLst>
                <a:ext uri="{FF2B5EF4-FFF2-40B4-BE49-F238E27FC236}">
                  <a16:creationId xmlns:a16="http://schemas.microsoft.com/office/drawing/2014/main" id="{DAB72268-754D-4C8F-A8B2-3E820AC3D94B}"/>
                </a:ext>
              </a:extLst>
            </p:cNvPr>
            <p:cNvSpPr/>
            <p:nvPr/>
          </p:nvSpPr>
          <p:spPr>
            <a:xfrm>
              <a:off x="480871" y="877669"/>
              <a:ext cx="7824929" cy="646331"/>
            </a:xfrm>
            <a:prstGeom prst="rect">
              <a:avLst/>
            </a:prstGeom>
            <a:noFill/>
          </p:spPr>
          <p:txBody>
            <a:bodyPr wrap="square" lIns="91440" tIns="45720" rIns="91440" bIns="45720">
              <a:spAutoFit/>
            </a:bodyPr>
            <a:lstStyle/>
            <a:p>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b) </a:t>
              </a:r>
              <a:r>
                <a:rPr lang="en-US" sz="3600" b="1" dirty="0" err="1">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Đánh</a:t>
              </a:r>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 </a:t>
              </a:r>
              <a:r>
                <a:rPr lang="en-US" sz="3600" b="1" dirty="0" err="1">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dấu</a:t>
              </a:r>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 x </a:t>
              </a:r>
              <a:r>
                <a:rPr lang="en-US" sz="3600" b="1" dirty="0" err="1">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vào</a:t>
              </a:r>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          ở </a:t>
              </a:r>
              <a:r>
                <a:rPr lang="en-US" sz="3600" b="1" dirty="0" err="1">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câu</a:t>
              </a:r>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 </a:t>
              </a:r>
              <a:r>
                <a:rPr lang="en-US" sz="3600" b="1" dirty="0" err="1">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đúng</a:t>
              </a:r>
              <a:r>
                <a:rPr lang="en-US" sz="3600" b="1"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rPr>
                <a:t> </a:t>
              </a:r>
              <a:endParaRPr lang="en-US" sz="3600" b="1" cap="none" spc="0" dirty="0">
                <a:ln w="1905"/>
                <a:solidFill>
                  <a:srgbClr val="0000FF"/>
                </a:solidFill>
                <a:effectLst>
                  <a:innerShdw blurRad="69850" dist="43180" dir="5400000">
                    <a:srgbClr val="000000">
                      <a:alpha val="65000"/>
                    </a:srgbClr>
                  </a:innerShdw>
                </a:effectLst>
                <a:latin typeface="#9Slide04 SFU Fenice Bold" panose="00000700000000000000" pitchFamily="2" charset="0"/>
                <a:cs typeface="Times New Roman" pitchFamily="18" charset="0"/>
              </a:endParaRPr>
            </a:p>
          </p:txBody>
        </p:sp>
        <p:sp>
          <p:nvSpPr>
            <p:cNvPr id="30" name="Rectangle 29">
              <a:extLst>
                <a:ext uri="{FF2B5EF4-FFF2-40B4-BE49-F238E27FC236}">
                  <a16:creationId xmlns:a16="http://schemas.microsoft.com/office/drawing/2014/main" id="{04B13D88-E554-4C99-B2E8-3E80C307D16C}"/>
                </a:ext>
              </a:extLst>
            </p:cNvPr>
            <p:cNvSpPr/>
            <p:nvPr/>
          </p:nvSpPr>
          <p:spPr>
            <a:xfrm>
              <a:off x="3360277" y="696235"/>
              <a:ext cx="598629" cy="756712"/>
            </a:xfrm>
            <a:prstGeom prst="rect">
              <a:avLst/>
            </a:prstGeom>
            <a:solidFill>
              <a:srgbClr val="92D050"/>
            </a:solidFill>
            <a:ln w="57150"/>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000" b="1">
                <a:solidFill>
                  <a:srgbClr val="0000FF"/>
                </a:solidFill>
              </a:endParaRPr>
            </a:p>
          </p:txBody>
        </p:sp>
      </p:grpSp>
      <p:sp>
        <p:nvSpPr>
          <p:cNvPr id="31" name="Rectangle 30">
            <a:extLst>
              <a:ext uri="{FF2B5EF4-FFF2-40B4-BE49-F238E27FC236}">
                <a16:creationId xmlns:a16="http://schemas.microsoft.com/office/drawing/2014/main" id="{7D078F48-27CF-4B1A-900D-919E9A420BEA}"/>
              </a:ext>
            </a:extLst>
          </p:cNvPr>
          <p:cNvSpPr/>
          <p:nvPr/>
        </p:nvSpPr>
        <p:spPr>
          <a:xfrm>
            <a:off x="482600" y="986979"/>
            <a:ext cx="12014200" cy="1612942"/>
          </a:xfrm>
          <a:prstGeom prst="rect">
            <a:avLst/>
          </a:prstGeom>
          <a:noFill/>
        </p:spPr>
        <p:txBody>
          <a:bodyPr wrap="square" lIns="91440" tIns="45720" rIns="91440" bIns="45720">
            <a:spAutoFit/>
          </a:bodyPr>
          <a:lstStyle/>
          <a:p>
            <a:pPr>
              <a:lnSpc>
                <a:spcPct val="130000"/>
              </a:lnSpc>
            </a:pP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Để</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truy</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cập</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vào</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Internet,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em</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sử</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dụng</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phần</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mềm</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nào</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dưới</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đây</a:t>
            </a:r>
            <a:r>
              <a:rPr lang="en-US" sz="4000" b="1"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rPr>
              <a:t>?</a:t>
            </a:r>
            <a:endParaRPr lang="en-US" sz="4000" b="1" cap="none" spc="0" dirty="0">
              <a:ln w="1905"/>
              <a:solidFill>
                <a:srgbClr val="0080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32" name="Picture 3">
            <a:extLst>
              <a:ext uri="{FF2B5EF4-FFF2-40B4-BE49-F238E27FC236}">
                <a16:creationId xmlns:a16="http://schemas.microsoft.com/office/drawing/2014/main" id="{231AEFCA-0711-46BD-B73B-9272ADEB2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614" y="2844805"/>
            <a:ext cx="8839199" cy="167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a:extLst>
              <a:ext uri="{FF2B5EF4-FFF2-40B4-BE49-F238E27FC236}">
                <a16:creationId xmlns:a16="http://schemas.microsoft.com/office/drawing/2014/main" id="{5B14FB9D-D242-4853-A1CB-50155436A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902" y="4743450"/>
            <a:ext cx="8588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a:extLst>
              <a:ext uri="{FF2B5EF4-FFF2-40B4-BE49-F238E27FC236}">
                <a16:creationId xmlns:a16="http://schemas.microsoft.com/office/drawing/2014/main" id="{584DC707-EE9C-4C97-BBD4-B7DC620F3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4743450"/>
            <a:ext cx="8588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a:extLst>
              <a:ext uri="{FF2B5EF4-FFF2-40B4-BE49-F238E27FC236}">
                <a16:creationId xmlns:a16="http://schemas.microsoft.com/office/drawing/2014/main" id="{CEB59C7B-B6F8-49C0-B0BC-17B87CB72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102" y="4743450"/>
            <a:ext cx="8588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a:extLst>
              <a:ext uri="{FF2B5EF4-FFF2-40B4-BE49-F238E27FC236}">
                <a16:creationId xmlns:a16="http://schemas.microsoft.com/office/drawing/2014/main" id="{795B2EA0-011F-4F37-A2AC-CDE5358D2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2" y="4743450"/>
            <a:ext cx="8588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a:extLst>
              <a:ext uri="{FF2B5EF4-FFF2-40B4-BE49-F238E27FC236}">
                <a16:creationId xmlns:a16="http://schemas.microsoft.com/office/drawing/2014/main" id="{981D7546-54A0-4658-806F-3E61555CD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465" y="4743450"/>
            <a:ext cx="8588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a:extLst>
              <a:ext uri="{FF2B5EF4-FFF2-40B4-BE49-F238E27FC236}">
                <a16:creationId xmlns:a16="http://schemas.microsoft.com/office/drawing/2014/main" id="{CAAEBB42-8722-4506-900B-4A532974A7F2}"/>
              </a:ext>
            </a:extLst>
          </p:cNvPr>
          <p:cNvSpPr/>
          <p:nvPr/>
        </p:nvSpPr>
        <p:spPr>
          <a:xfrm>
            <a:off x="2301312" y="4584714"/>
            <a:ext cx="721295" cy="769441"/>
          </a:xfrm>
          <a:prstGeom prst="rect">
            <a:avLst/>
          </a:prstGeom>
        </p:spPr>
        <p:txBody>
          <a:bodyPr wrap="square">
            <a:spAutoFit/>
          </a:bodyPr>
          <a:lstStyle/>
          <a:p>
            <a:r>
              <a:rPr lang="en-US" sz="4400" b="1" dirty="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
        <p:nvSpPr>
          <p:cNvPr id="39" name="Rectangle 38">
            <a:extLst>
              <a:ext uri="{FF2B5EF4-FFF2-40B4-BE49-F238E27FC236}">
                <a16:creationId xmlns:a16="http://schemas.microsoft.com/office/drawing/2014/main" id="{EFF6E6C0-DA61-4658-9897-D7C0524AD6C5}"/>
              </a:ext>
            </a:extLst>
          </p:cNvPr>
          <p:cNvSpPr/>
          <p:nvPr/>
        </p:nvSpPr>
        <p:spPr>
          <a:xfrm>
            <a:off x="5895412" y="4646130"/>
            <a:ext cx="721295" cy="769441"/>
          </a:xfrm>
          <a:prstGeom prst="rect">
            <a:avLst/>
          </a:prstGeom>
        </p:spPr>
        <p:txBody>
          <a:bodyPr wrap="square">
            <a:spAutoFit/>
          </a:bodyPr>
          <a:lstStyle/>
          <a:p>
            <a:r>
              <a:rPr lang="en-US" sz="4400" b="1" dirty="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
        <p:nvSpPr>
          <p:cNvPr id="40" name="Rectangle 39">
            <a:extLst>
              <a:ext uri="{FF2B5EF4-FFF2-40B4-BE49-F238E27FC236}">
                <a16:creationId xmlns:a16="http://schemas.microsoft.com/office/drawing/2014/main" id="{1FC5920B-C376-463B-A1E2-833B31BD7AD3}"/>
              </a:ext>
            </a:extLst>
          </p:cNvPr>
          <p:cNvSpPr/>
          <p:nvPr/>
        </p:nvSpPr>
        <p:spPr>
          <a:xfrm>
            <a:off x="7800412" y="4648214"/>
            <a:ext cx="721295" cy="769441"/>
          </a:xfrm>
          <a:prstGeom prst="rect">
            <a:avLst/>
          </a:prstGeom>
        </p:spPr>
        <p:txBody>
          <a:bodyPr wrap="square">
            <a:spAutoFit/>
          </a:bodyPr>
          <a:lstStyle/>
          <a:p>
            <a:r>
              <a:rPr lang="en-US" sz="4400" b="1" dirty="0">
                <a:ln w="1905"/>
                <a:solidFill>
                  <a:srgbClr val="FF0000"/>
                </a:solidFill>
                <a:effectLst>
                  <a:innerShdw blurRad="69850" dist="43180" dir="5400000">
                    <a:srgbClr val="000000">
                      <a:alpha val="65000"/>
                    </a:srgbClr>
                  </a:innerShdw>
                </a:effectLst>
                <a:latin typeface="Arial" pitchFamily="34" charset="0"/>
                <a:cs typeface="Arial" pitchFamily="34" charset="0"/>
              </a:rPr>
              <a:t>x</a:t>
            </a:r>
            <a:endParaRPr lang="en-US" sz="4400" dirty="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outVertical)">
                                      <p:cBhvr>
                                        <p:cTn id="17" dur="1000"/>
                                        <p:tgtEl>
                                          <p:spTgt spid="32"/>
                                        </p:tgtEl>
                                      </p:cBhvr>
                                    </p:animEffect>
                                  </p:childTnLst>
                                </p:cTn>
                              </p:par>
                              <p:par>
                                <p:cTn id="18" presetID="16" presetClass="entr" presetSubtype="37"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outVertical)">
                                      <p:cBhvr>
                                        <p:cTn id="20" dur="1000"/>
                                        <p:tgtEl>
                                          <p:spTgt spid="33"/>
                                        </p:tgtEl>
                                      </p:cBhvr>
                                    </p:animEffect>
                                  </p:childTnLst>
                                </p:cTn>
                              </p:par>
                              <p:par>
                                <p:cTn id="21" presetID="16" presetClass="entr" presetSubtype="37"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1000"/>
                                        <p:tgtEl>
                                          <p:spTgt spid="34"/>
                                        </p:tgtEl>
                                      </p:cBhvr>
                                    </p:animEffect>
                                  </p:childTnLst>
                                </p:cTn>
                              </p:par>
                              <p:par>
                                <p:cTn id="24" presetID="16" presetClass="entr" presetSubtype="37"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outVertical)">
                                      <p:cBhvr>
                                        <p:cTn id="26" dur="1000"/>
                                        <p:tgtEl>
                                          <p:spTgt spid="35"/>
                                        </p:tgtEl>
                                      </p:cBhvr>
                                    </p:animEffect>
                                  </p:childTnLst>
                                </p:cTn>
                              </p:par>
                              <p:par>
                                <p:cTn id="27" presetID="16" presetClass="entr" presetSubtype="37"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outVertical)">
                                      <p:cBhvr>
                                        <p:cTn id="29" dur="1000"/>
                                        <p:tgtEl>
                                          <p:spTgt spid="36"/>
                                        </p:tgtEl>
                                      </p:cBhvr>
                                    </p:animEffect>
                                  </p:childTnLst>
                                </p:cTn>
                              </p:par>
                              <p:par>
                                <p:cTn id="30" presetID="16" presetClass="entr" presetSubtype="37"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outVertical)">
                                      <p:cBhvr>
                                        <p:cTn id="32" dur="1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893B-FB8C-42D1-9EED-93F923982398}"/>
              </a:ext>
            </a:extLst>
          </p:cNvPr>
          <p:cNvSpPr>
            <a:spLocks noGrp="1"/>
          </p:cNvSpPr>
          <p:nvPr>
            <p:ph type="title"/>
          </p:nvPr>
        </p:nvSpPr>
        <p:spPr>
          <a:xfrm>
            <a:off x="3891502" y="4105095"/>
            <a:ext cx="5462554" cy="1830776"/>
          </a:xfrm>
        </p:spPr>
        <p:txBody>
          <a:bodyPr vert="horz" lIns="91440" tIns="45720" rIns="91440" bIns="45720" rtlCol="0" anchor="t">
            <a:normAutofit/>
          </a:bodyPr>
          <a:lstStyle/>
          <a:p>
            <a:pPr marL="0" indent="0" algn="ctr">
              <a:lnSpc>
                <a:spcPct val="150000"/>
              </a:lnSpc>
              <a:buNone/>
            </a:pPr>
            <a:r>
              <a:rPr lang="en-US" sz="3200" b="1" kern="1200">
                <a:solidFill>
                  <a:schemeClr val="tx1"/>
                </a:solidFill>
                <a:latin typeface="#9Slide04 SFU Fenice Bold" panose="00000700000000000000" pitchFamily="2" charset="0"/>
              </a:rPr>
              <a:t>MỘT SỐ TRÌNH DUYỆT WEB PHỔ BIẾN HIỆN NAY</a:t>
            </a:r>
          </a:p>
        </p:txBody>
      </p:sp>
      <p:sp>
        <p:nvSpPr>
          <p:cNvPr id="12" name="Freeform: Shape 11">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5">
            <a:extLst>
              <a:ext uri="{FF2B5EF4-FFF2-40B4-BE49-F238E27FC236}">
                <a16:creationId xmlns:a16="http://schemas.microsoft.com/office/drawing/2014/main" id="{AB923369-AE5C-49F0-8786-ADD44F8A3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23968" y="65915"/>
            <a:ext cx="2958842" cy="14655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Shape 19">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4">
            <a:extLst>
              <a:ext uri="{FF2B5EF4-FFF2-40B4-BE49-F238E27FC236}">
                <a16:creationId xmlns:a16="http://schemas.microsoft.com/office/drawing/2014/main" id="{61D5BF5B-7123-4718-A5B2-E1D132C0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743706" y="1382570"/>
            <a:ext cx="2366874" cy="14792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399BD631-90C8-4EFD-A4AF-396D7B3B1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36643" y="3429123"/>
            <a:ext cx="2329136" cy="2923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Shape 2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1">
            <a:extLst>
              <a:ext uri="{FF2B5EF4-FFF2-40B4-BE49-F238E27FC236}">
                <a16:creationId xmlns:a16="http://schemas.microsoft.com/office/drawing/2014/main" id="{817AA74F-82A4-4141-B45B-395D1CF3F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690100" y="156974"/>
            <a:ext cx="2242450" cy="2242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Shape 27">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0">
            <a:extLst>
              <a:ext uri="{FF2B5EF4-FFF2-40B4-BE49-F238E27FC236}">
                <a16:creationId xmlns:a16="http://schemas.microsoft.com/office/drawing/2014/main" id="{D88286E6-37EC-4ADB-98AE-412111C92F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573" t="11651" r="19664" b="16839"/>
          <a:stretch/>
        </p:blipFill>
        <p:spPr bwMode="auto">
          <a:xfrm>
            <a:off x="9676205" y="4751473"/>
            <a:ext cx="2515794" cy="1965914"/>
          </a:xfrm>
          <a:prstGeom prst="round2Diag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648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02">
      <a:dk1>
        <a:sysClr val="windowText" lastClr="000000"/>
      </a:dk1>
      <a:lt1>
        <a:sysClr val="window" lastClr="FFFFFF"/>
      </a:lt1>
      <a:dk2>
        <a:srgbClr val="7CB554"/>
      </a:dk2>
      <a:lt2>
        <a:srgbClr val="D9D9D9"/>
      </a:lt2>
      <a:accent1>
        <a:srgbClr val="2B6F7D"/>
      </a:accent1>
      <a:accent2>
        <a:srgbClr val="1C9494"/>
      </a:accent2>
      <a:accent3>
        <a:srgbClr val="7CB554"/>
      </a:accent3>
      <a:accent4>
        <a:srgbClr val="FAC14D"/>
      </a:accent4>
      <a:accent5>
        <a:srgbClr val="F95647"/>
      </a:accent5>
      <a:accent6>
        <a:srgbClr val="FF0000"/>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99">
      <a:dk1>
        <a:srgbClr val="000000"/>
      </a:dk1>
      <a:lt1>
        <a:srgbClr val="FFFFFF"/>
      </a:lt1>
      <a:dk2>
        <a:srgbClr val="323232"/>
      </a:dk2>
      <a:lt2>
        <a:srgbClr val="E7DEDA"/>
      </a:lt2>
      <a:accent1>
        <a:srgbClr val="A5300F"/>
      </a:accent1>
      <a:accent2>
        <a:srgbClr val="E19825"/>
      </a:accent2>
      <a:accent3>
        <a:srgbClr val="D55816"/>
      </a:accent3>
      <a:accent4>
        <a:srgbClr val="B19C7D"/>
      </a:accent4>
      <a:accent5>
        <a:srgbClr val="7F5F52"/>
      </a:accent5>
      <a:accent6>
        <a:srgbClr val="B27D49"/>
      </a:accent6>
      <a:hlink>
        <a:srgbClr val="6B9F25"/>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自定义 99">
      <a:dk1>
        <a:srgbClr val="000000"/>
      </a:dk1>
      <a:lt1>
        <a:srgbClr val="FFFFFF"/>
      </a:lt1>
      <a:dk2>
        <a:srgbClr val="323232"/>
      </a:dk2>
      <a:lt2>
        <a:srgbClr val="E7DEDA"/>
      </a:lt2>
      <a:accent1>
        <a:srgbClr val="A5300F"/>
      </a:accent1>
      <a:accent2>
        <a:srgbClr val="E19825"/>
      </a:accent2>
      <a:accent3>
        <a:srgbClr val="D55816"/>
      </a:accent3>
      <a:accent4>
        <a:srgbClr val="B19C7D"/>
      </a:accent4>
      <a:accent5>
        <a:srgbClr val="7F5F52"/>
      </a:accent5>
      <a:accent6>
        <a:srgbClr val="B27D49"/>
      </a:accent6>
      <a:hlink>
        <a:srgbClr val="6B9F25"/>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795</Words>
  <Application>Microsoft Office PowerPoint</Application>
  <PresentationFormat>Widescreen</PresentationFormat>
  <Paragraphs>200</Paragraphs>
  <Slides>29</Slides>
  <Notes>8</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#9Slide05 Habano</vt:lpstr>
      <vt:lpstr>#9Slide03 Cabin Condensed SemiB</vt:lpstr>
      <vt:lpstr>HP001 4 hàng</vt:lpstr>
      <vt:lpstr>Arial Black</vt:lpstr>
      <vt:lpstr>Calibri</vt:lpstr>
      <vt:lpstr>#9Slide04 SFU Fenice Bold</vt:lpstr>
      <vt:lpstr>Arial</vt:lpstr>
      <vt:lpstr>Wingdings</vt:lpstr>
      <vt:lpstr>Times New Roman</vt:lpstr>
      <vt:lpstr>#9Slide04 Tinos Bold</vt:lpstr>
      <vt:lpstr>Calibri Light</vt:lpstr>
      <vt:lpstr>#9Slide04 Spectral ExtraBold</vt:lpstr>
      <vt:lpstr>Microsoft YaHei</vt:lpstr>
      <vt:lpstr>Office 主题</vt:lpstr>
      <vt:lpstr>1_自定义设计方案</vt:lpstr>
      <vt:lpstr>2_自定义设计方案</vt:lpstr>
      <vt:lpstr>Office Theme</vt:lpstr>
      <vt:lpstr>1_Office Theme</vt:lpstr>
      <vt:lpstr>PowerPoint Presentation</vt:lpstr>
      <vt:lpstr>PowerPoint Presentation</vt:lpstr>
      <vt:lpstr>PowerPoint Presentation</vt:lpstr>
      <vt:lpstr>PowerPoint Presentation</vt:lpstr>
      <vt:lpstr>1. Internet là gì?</vt:lpstr>
      <vt:lpstr>Truy cập Internet để làm gì?</vt:lpstr>
      <vt:lpstr>PowerPoint Presentation</vt:lpstr>
      <vt:lpstr>PowerPoint Presentation</vt:lpstr>
      <vt:lpstr>MỘT SỐ TRÌNH DUYỆT WEB PHỔ BIẾN HIỆN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Lợi ích của internet</vt:lpstr>
      <vt:lpstr>Tác hại của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linhchi2107</cp:lastModifiedBy>
  <cp:revision>21</cp:revision>
  <dcterms:created xsi:type="dcterms:W3CDTF">2015-05-05T08:02:00Z</dcterms:created>
  <dcterms:modified xsi:type="dcterms:W3CDTF">2021-10-08T03:52:58Z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