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1" r:id="rId3"/>
    <p:sldMasterId id="2147483713" r:id="rId4"/>
  </p:sldMasterIdLst>
  <p:notesMasterIdLst>
    <p:notesMasterId r:id="rId23"/>
  </p:notesMasterIdLst>
  <p:sldIdLst>
    <p:sldId id="380" r:id="rId5"/>
    <p:sldId id="525" r:id="rId6"/>
    <p:sldId id="296" r:id="rId7"/>
    <p:sldId id="497" r:id="rId8"/>
    <p:sldId id="517" r:id="rId9"/>
    <p:sldId id="542" r:id="rId10"/>
    <p:sldId id="299" r:id="rId11"/>
    <p:sldId id="518" r:id="rId12"/>
    <p:sldId id="519" r:id="rId13"/>
    <p:sldId id="520" r:id="rId14"/>
    <p:sldId id="524" r:id="rId15"/>
    <p:sldId id="514" r:id="rId16"/>
    <p:sldId id="521" r:id="rId17"/>
    <p:sldId id="501" r:id="rId18"/>
    <p:sldId id="504" r:id="rId19"/>
    <p:sldId id="515" r:id="rId20"/>
    <p:sldId id="476" r:id="rId21"/>
    <p:sldId id="52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4ECD0-D379-44A2-9EDB-F6028B8A48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7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9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22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16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6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71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1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57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59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3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17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72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6730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1166933" y="2404267"/>
            <a:ext cx="41888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1166933" y="3168067"/>
            <a:ext cx="42592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3304456" y="5092124"/>
            <a:ext cx="2085305" cy="1648435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756643" y="-157657"/>
            <a:ext cx="3367777" cy="2147740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10281791" y="195203"/>
            <a:ext cx="2767303" cy="1441992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358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2372200" y="1390433"/>
            <a:ext cx="7447600" cy="4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5" name="Google Shape;335;p8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6" name="Google Shape;336;p8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7" name="Google Shape;337;p8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8" name="Google Shape;338;p8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9" name="Google Shape;339;p8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0" name="Google Shape;340;p8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544957" y="378855"/>
            <a:ext cx="2202201" cy="1999527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6818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15261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07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294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32566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0185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5454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74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1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06866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740649"/>
            <a:ext cx="4906376" cy="27051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58572F-605C-4BF7-8237-AF417250364C}"/>
              </a:ext>
            </a:extLst>
          </p:cNvPr>
          <p:cNvSpPr txBox="1"/>
          <p:nvPr/>
        </p:nvSpPr>
        <p:spPr>
          <a:xfrm>
            <a:off x="2947501" y="26390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04543D-D875-44B9-94CC-DD252AD7364C}"/>
              </a:ext>
            </a:extLst>
          </p:cNvPr>
          <p:cNvSpPr/>
          <p:nvPr/>
        </p:nvSpPr>
        <p:spPr>
          <a:xfrm>
            <a:off x="2368056" y="2606930"/>
            <a:ext cx="7455887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65585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 VỚI TIẾT TIẾNG VIỆT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98B297-71C8-4B1F-9660-8DD6A54F9C18}"/>
              </a:ext>
            </a:extLst>
          </p:cNvPr>
          <p:cNvSpPr txBox="1"/>
          <p:nvPr/>
        </p:nvSpPr>
        <p:spPr>
          <a:xfrm>
            <a:off x="3083044" y="4236520"/>
            <a:ext cx="623620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b="1" i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8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i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8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8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Lê Hà</a:t>
            </a:r>
            <a:endParaRPr lang="en-US" sz="3800" b="1" i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/>
          <a:stretch/>
        </p:blipFill>
        <p:spPr>
          <a:xfrm>
            <a:off x="185738" y="1066800"/>
            <a:ext cx="5600700" cy="57912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538" y="-98458"/>
            <a:ext cx="10256261" cy="1761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err="1">
                <a:solidFill>
                  <a:srgbClr val="FF0000"/>
                </a:solidFill>
              </a:rPr>
              <a:t>Họa</a:t>
            </a:r>
            <a:r>
              <a:rPr lang="en-US" sz="6600" dirty="0">
                <a:solidFill>
                  <a:srgbClr val="FF0000"/>
                </a:solidFill>
              </a:rPr>
              <a:t> mi, </a:t>
            </a:r>
            <a:r>
              <a:rPr lang="en-US" sz="6600" dirty="0" err="1">
                <a:solidFill>
                  <a:srgbClr val="FF0000"/>
                </a:solidFill>
              </a:rPr>
              <a:t>vẹt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và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quạ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8" y="268144"/>
            <a:ext cx="521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600" b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3600" b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b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5844668" y="2936741"/>
            <a:ext cx="6096000" cy="12226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vẹt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44668" y="1662546"/>
            <a:ext cx="6096000" cy="12741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vẹt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4668" y="4374039"/>
            <a:ext cx="6096000" cy="6317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44668" y="5220406"/>
            <a:ext cx="6096000" cy="6317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0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Kể chuyện lớp 2 Họa mi vẹt và quạ  Tuần 8 tập 1 sách Kết nối tri thức với cuộc sống_360p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302" y="476544"/>
            <a:ext cx="11319803" cy="58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5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97499" y="1558021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8" name="Cloud 7"/>
          <p:cNvSpPr/>
          <p:nvPr/>
        </p:nvSpPr>
        <p:spPr bwMode="auto">
          <a:xfrm>
            <a:off x="4095925" y="585078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9055" y="1951823"/>
            <a:ext cx="8480687" cy="10959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2. </a:t>
            </a:r>
            <a:r>
              <a:rPr lang="en-US" sz="4400" dirty="0" err="1">
                <a:solidFill>
                  <a:srgbClr val="FF0000"/>
                </a:solidFill>
              </a:rPr>
              <a:t>Chọn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kể</a:t>
            </a:r>
            <a:r>
              <a:rPr lang="en-US" sz="4400" dirty="0">
                <a:solidFill>
                  <a:srgbClr val="FF0000"/>
                </a:solidFill>
              </a:rPr>
              <a:t> 1-2 </a:t>
            </a:r>
            <a:r>
              <a:rPr lang="en-US" sz="4400" dirty="0" err="1">
                <a:solidFill>
                  <a:srgbClr val="FF0000"/>
                </a:solidFill>
              </a:rPr>
              <a:t>đoạn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của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câu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chuyện</a:t>
            </a:r>
            <a:endParaRPr lang="en-US" sz="44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71325" y="3491345"/>
            <a:ext cx="3832348" cy="3011238"/>
            <a:chOff x="35105" y="4211242"/>
            <a:chExt cx="3209745" cy="2429886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22221" r="4445" b="17776"/>
            <a:stretch>
              <a:fillRect/>
            </a:stretch>
          </p:blipFill>
          <p:spPr bwMode="auto">
            <a:xfrm>
              <a:off x="35105" y="4211242"/>
              <a:ext cx="3209745" cy="242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32"/>
            <a:stretch>
              <a:fillRect/>
            </a:stretch>
          </p:blipFill>
          <p:spPr bwMode="auto">
            <a:xfrm>
              <a:off x="1857384" y="4426290"/>
              <a:ext cx="1387466" cy="1476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8872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  <a:solidFill>
            <a:schemeClr val="bg2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59" y="1"/>
            <a:ext cx="9546523" cy="59084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77536" y="648197"/>
            <a:ext cx="4838184" cy="769441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77536" y="738261"/>
            <a:ext cx="3860352" cy="769441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55" y="272401"/>
            <a:ext cx="6622471" cy="5130872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21674" y="407196"/>
            <a:ext cx="4994563" cy="3879273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 rot="21432686">
            <a:off x="6248400" y="1628293"/>
            <a:ext cx="5334000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Câu</a:t>
            </a:r>
            <a:r>
              <a:rPr lang="en-US" sz="4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4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khuyên</a:t>
            </a:r>
            <a:r>
              <a:rPr lang="en-US" sz="4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chúng</a:t>
            </a:r>
            <a:r>
              <a:rPr lang="en-US" sz="4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ta: Ai </a:t>
            </a:r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chăm</a:t>
            </a:r>
            <a:r>
              <a:rPr lang="en-US" sz="4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chỉ</a:t>
            </a:r>
            <a:r>
              <a:rPr lang="en-US" sz="4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sẽ</a:t>
            </a:r>
            <a:r>
              <a:rPr lang="en-US" sz="4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thành</a:t>
            </a:r>
            <a:r>
              <a:rPr lang="en-US" sz="4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công</a:t>
            </a:r>
            <a:r>
              <a:rPr lang="en-US" sz="4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8012" y="3288212"/>
            <a:ext cx="971073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cho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người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thân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câu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Họa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mi,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vẹt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quạ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88012" y="4760884"/>
            <a:ext cx="971073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2.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Tìm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đọc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những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câu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hay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nói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về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học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: “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Chăm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chỉ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kiên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trì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sẽ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thành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công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856132" y="-2508738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973993"/>
              </p:ext>
            </p:extLst>
          </p:nvPr>
        </p:nvGraphicFramePr>
        <p:xfrm>
          <a:off x="1185863" y="1446690"/>
          <a:ext cx="9701212" cy="519379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995743">
                  <a:extLst>
                    <a:ext uri="{9D8B030D-6E8A-4147-A177-3AD203B41FA5}">
                      <a16:colId xmlns:a16="http://schemas.microsoft.com/office/drawing/2014/main" val="162965572"/>
                    </a:ext>
                  </a:extLst>
                </a:gridCol>
                <a:gridCol w="2705469">
                  <a:extLst>
                    <a:ext uri="{9D8B030D-6E8A-4147-A177-3AD203B41FA5}">
                      <a16:colId xmlns:a16="http://schemas.microsoft.com/office/drawing/2014/main" val="610936815"/>
                    </a:ext>
                  </a:extLst>
                </a:gridCol>
              </a:tblGrid>
              <a:tr h="5535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Nội dung bài học</a:t>
                      </a:r>
                      <a:endParaRPr lang="en-US" sz="3200" dirty="0">
                        <a:effectLst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Tự kiểm tra</a:t>
                      </a:r>
                      <a:endParaRPr lang="en-US" sz="3200" dirty="0">
                        <a:effectLst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1844983872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 được các nội dung chính trong bài đọc Cuốn sách của 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4112813400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Nhận biết được tên sách, tên tác giả, hình minh hoạ trên bìa sách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3932169384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đọc mục 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1641567902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Biết viết chữ viết hoa 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Viết đúng câu ứng dụng Gần mực thì đen, gần đèn thì sáng.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1517923440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tranh, kể được câu chuyện Hoạ mi, vẹt 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 quạ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1518522258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7981" y="207828"/>
            <a:ext cx="6986589" cy="1095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 err="1">
                <a:solidFill>
                  <a:schemeClr val="accent1">
                    <a:lumMod val="75000"/>
                  </a:schemeClr>
                </a:solidFill>
              </a:rPr>
              <a:t>Phiếu</a:t>
            </a:r>
            <a:r>
              <a:rPr lang="en-US" sz="7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accent1">
                    <a:lumMod val="75000"/>
                  </a:schemeClr>
                </a:solidFill>
              </a:rPr>
              <a:t>tự</a:t>
            </a:r>
            <a:r>
              <a:rPr lang="en-US" sz="7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accent1">
                    <a:lumMod val="75000"/>
                  </a:schemeClr>
                </a:solidFill>
              </a:rPr>
              <a:t>đánh</a:t>
            </a:r>
            <a:r>
              <a:rPr lang="en-US" sz="7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accent1">
                    <a:lumMod val="75000"/>
                  </a:schemeClr>
                </a:solidFill>
              </a:rPr>
              <a:t>giá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49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79842" y="383495"/>
            <a:ext cx="6049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1693" y="1276276"/>
            <a:ext cx="5215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Nói</a:t>
            </a:r>
            <a:r>
              <a:rPr lang="en-US" sz="4400" b="1" i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4400" b="1" i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endParaRPr lang="en-US" sz="4400" b="1" i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73595" y="2786185"/>
            <a:ext cx="5955477" cy="25095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Họa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mi,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vẹt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quạ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32811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2072" y="2298989"/>
            <a:ext cx="7572375" cy="3268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22491" r="4106" b="13016"/>
          <a:stretch/>
        </p:blipFill>
        <p:spPr>
          <a:xfrm>
            <a:off x="1505243" y="612601"/>
            <a:ext cx="8880234" cy="5591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5243" y="823616"/>
            <a:ext cx="4360985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Trò</a:t>
            </a:r>
            <a:r>
              <a:rPr lang="en-US" sz="5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chơi</a:t>
            </a:r>
            <a:r>
              <a:rPr lang="en-US" sz="5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14" y="3634046"/>
            <a:ext cx="3934691" cy="210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19979"/>
            <a:ext cx="12192000" cy="2038021"/>
          </a:xfrm>
          <a:custGeom>
            <a:avLst/>
            <a:gdLst>
              <a:gd name="connsiteX0" fmla="*/ 0 w 12192000"/>
              <a:gd name="connsiteY0" fmla="*/ 0 h 2004646"/>
              <a:gd name="connsiteX1" fmla="*/ 12192000 w 12192000"/>
              <a:gd name="connsiteY1" fmla="*/ 0 h 2004646"/>
              <a:gd name="connsiteX2" fmla="*/ 12192000 w 12192000"/>
              <a:gd name="connsiteY2" fmla="*/ 2004646 h 2004646"/>
              <a:gd name="connsiteX3" fmla="*/ 0 w 12192000"/>
              <a:gd name="connsiteY3" fmla="*/ 2004646 h 2004646"/>
              <a:gd name="connsiteX4" fmla="*/ 0 w 12192000"/>
              <a:gd name="connsiteY4" fmla="*/ 0 h 2004646"/>
              <a:gd name="connsiteX0" fmla="*/ 0 w 12192000"/>
              <a:gd name="connsiteY0" fmla="*/ 464234 h 2468880"/>
              <a:gd name="connsiteX1" fmla="*/ 3812345 w 12192000"/>
              <a:gd name="connsiteY1" fmla="*/ 0 h 2468880"/>
              <a:gd name="connsiteX2" fmla="*/ 12192000 w 12192000"/>
              <a:gd name="connsiteY2" fmla="*/ 464234 h 2468880"/>
              <a:gd name="connsiteX3" fmla="*/ 12192000 w 12192000"/>
              <a:gd name="connsiteY3" fmla="*/ 2468880 h 2468880"/>
              <a:gd name="connsiteX4" fmla="*/ 0 w 12192000"/>
              <a:gd name="connsiteY4" fmla="*/ 2468880 h 2468880"/>
              <a:gd name="connsiteX5" fmla="*/ 0 w 12192000"/>
              <a:gd name="connsiteY5" fmla="*/ 464234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468880">
                <a:moveTo>
                  <a:pt x="0" y="464234"/>
                </a:moveTo>
                <a:cubicBezTo>
                  <a:pt x="1275471" y="459545"/>
                  <a:pt x="2536874" y="4689"/>
                  <a:pt x="3812345" y="0"/>
                </a:cubicBezTo>
                <a:lnTo>
                  <a:pt x="12192000" y="464234"/>
                </a:lnTo>
                <a:lnTo>
                  <a:pt x="12192000" y="2468880"/>
                </a:lnTo>
                <a:lnTo>
                  <a:pt x="0" y="2468880"/>
                </a:lnTo>
                <a:lnTo>
                  <a:pt x="0" y="46423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504" y="-553879"/>
            <a:ext cx="4051495" cy="741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/>
          <p:cNvSpPr/>
          <p:nvPr/>
        </p:nvSpPr>
        <p:spPr bwMode="auto">
          <a:xfrm>
            <a:off x="3244850" y="345281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44824" y="921543"/>
            <a:ext cx="6910387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gì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la?</a:t>
            </a:r>
          </a:p>
          <a:p>
            <a:pPr algn="ctr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gì có áo nhuộm màu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85" y="4845412"/>
            <a:ext cx="3030415" cy="19871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71" y="4893721"/>
            <a:ext cx="2921106" cy="1925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93721"/>
            <a:ext cx="2953866" cy="19796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70373"/>
            <a:ext cx="2942492" cy="194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5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1388851" y="362581"/>
            <a:ext cx="93140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kumimoji="0" lang="en-US" sz="6000" b="1" i="0" u="none" strike="noStrike" kern="1200" normalizeH="0" baseline="0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  <p:pic>
        <p:nvPicPr>
          <p:cNvPr id="28" name="19">
            <a:extLst>
              <a:ext uri="{FF2B5EF4-FFF2-40B4-BE49-F238E27FC236}">
                <a16:creationId xmlns:a16="http://schemas.microsoft.com/office/drawing/2014/main" id="{29B93941-B7FE-4615-AB24-44E0EC1E61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60126" y="4169395"/>
            <a:ext cx="3773430" cy="27051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30AA34-FB6D-460E-B985-995348064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131" y="5614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3075" descr="5">
            <a:extLst>
              <a:ext uri="{FF2B5EF4-FFF2-40B4-BE49-F238E27FC236}">
                <a16:creationId xmlns:a16="http://schemas.microsoft.com/office/drawing/2014/main" id="{BA2DA0E6-394A-4D36-99B9-CA777532C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871" y="1316836"/>
            <a:ext cx="11674257" cy="56123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14" descr="02">
            <a:extLst>
              <a:ext uri="{FF2B5EF4-FFF2-40B4-BE49-F238E27FC236}">
                <a16:creationId xmlns:a16="http://schemas.microsoft.com/office/drawing/2014/main" id="{35DD3CA1-8904-41F2-BB54-137ADCA4E3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9992" y="3149045"/>
            <a:ext cx="10259660" cy="19898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46112" descr="01">
            <a:extLst>
              <a:ext uri="{FF2B5EF4-FFF2-40B4-BE49-F238E27FC236}">
                <a16:creationId xmlns:a16="http://schemas.microsoft.com/office/drawing/2014/main" id="{FD66B906-C0B9-4ABC-9407-282D748966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5288" y="1446803"/>
            <a:ext cx="10364364" cy="21540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4" descr="png-0730">
            <a:extLst>
              <a:ext uri="{FF2B5EF4-FFF2-40B4-BE49-F238E27FC236}">
                <a16:creationId xmlns:a16="http://schemas.microsoft.com/office/drawing/2014/main" id="{7ED2B5DF-2857-4724-8004-83683235F6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0565" y="371793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" name="TextBox 71">
            <a:extLst>
              <a:ext uri="{FF2B5EF4-FFF2-40B4-BE49-F238E27FC236}">
                <a16:creationId xmlns:a16="http://schemas.microsoft.com/office/drawing/2014/main" id="{C27AE2F9-9C75-4095-8277-B82A0E233731}"/>
              </a:ext>
            </a:extLst>
          </p:cNvPr>
          <p:cNvSpPr txBox="1"/>
          <p:nvPr/>
        </p:nvSpPr>
        <p:spPr>
          <a:xfrm>
            <a:off x="4575841" y="2064432"/>
            <a:ext cx="6648293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các sự việc trong câu chuyện Họa mi, vẹt và quạ 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032752-10CD-4E94-A3C3-A9BA2C1BDE0B}"/>
              </a:ext>
            </a:extLst>
          </p:cNvPr>
          <p:cNvSpPr txBox="1"/>
          <p:nvPr/>
        </p:nvSpPr>
        <p:spPr>
          <a:xfrm>
            <a:off x="4626755" y="3914162"/>
            <a:ext cx="6461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lại được câu chuyện dựa vào tranh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2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769" y="2738434"/>
            <a:ext cx="7572375" cy="166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Khám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phá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781" y="1864291"/>
            <a:ext cx="6986589" cy="10959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7200" dirty="0">
                <a:solidFill>
                  <a:srgbClr val="FF0000"/>
                </a:solidFill>
              </a:rPr>
              <a:t>1. </a:t>
            </a:r>
            <a:r>
              <a:rPr lang="en-US" sz="7200" dirty="0" err="1">
                <a:solidFill>
                  <a:srgbClr val="FF0000"/>
                </a:solidFill>
              </a:rPr>
              <a:t>Nghe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kể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chuyện</a:t>
            </a:r>
            <a:endParaRPr lang="en-US" sz="7200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-368460"/>
            <a:ext cx="12192000" cy="7226460"/>
            <a:chOff x="0" y="-368460"/>
            <a:chExt cx="12192000" cy="7226460"/>
          </a:xfrm>
          <a:blipFill>
            <a:blip r:embed="rId2"/>
            <a:stretch>
              <a:fillRect/>
            </a:stretch>
          </a:blipFill>
        </p:grpSpPr>
        <p:sp>
          <p:nvSpPr>
            <p:cNvPr id="4" name="Rectangle 3"/>
            <p:cNvSpPr/>
            <p:nvPr/>
          </p:nvSpPr>
          <p:spPr>
            <a:xfrm>
              <a:off x="0" y="4819979"/>
              <a:ext cx="12192000" cy="2038021"/>
            </a:xfrm>
            <a:custGeom>
              <a:avLst/>
              <a:gdLst>
                <a:gd name="connsiteX0" fmla="*/ 0 w 12192000"/>
                <a:gd name="connsiteY0" fmla="*/ 0 h 2004646"/>
                <a:gd name="connsiteX1" fmla="*/ 12192000 w 12192000"/>
                <a:gd name="connsiteY1" fmla="*/ 0 h 2004646"/>
                <a:gd name="connsiteX2" fmla="*/ 12192000 w 12192000"/>
                <a:gd name="connsiteY2" fmla="*/ 2004646 h 2004646"/>
                <a:gd name="connsiteX3" fmla="*/ 0 w 12192000"/>
                <a:gd name="connsiteY3" fmla="*/ 2004646 h 2004646"/>
                <a:gd name="connsiteX4" fmla="*/ 0 w 12192000"/>
                <a:gd name="connsiteY4" fmla="*/ 0 h 2004646"/>
                <a:gd name="connsiteX0" fmla="*/ 0 w 12192000"/>
                <a:gd name="connsiteY0" fmla="*/ 464234 h 2468880"/>
                <a:gd name="connsiteX1" fmla="*/ 3812345 w 12192000"/>
                <a:gd name="connsiteY1" fmla="*/ 0 h 2468880"/>
                <a:gd name="connsiteX2" fmla="*/ 12192000 w 12192000"/>
                <a:gd name="connsiteY2" fmla="*/ 464234 h 2468880"/>
                <a:gd name="connsiteX3" fmla="*/ 12192000 w 12192000"/>
                <a:gd name="connsiteY3" fmla="*/ 2468880 h 2468880"/>
                <a:gd name="connsiteX4" fmla="*/ 0 w 12192000"/>
                <a:gd name="connsiteY4" fmla="*/ 2468880 h 2468880"/>
                <a:gd name="connsiteX5" fmla="*/ 0 w 12192000"/>
                <a:gd name="connsiteY5" fmla="*/ 464234 h 246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468880">
                  <a:moveTo>
                    <a:pt x="0" y="464234"/>
                  </a:moveTo>
                  <a:cubicBezTo>
                    <a:pt x="1275471" y="459545"/>
                    <a:pt x="2536874" y="4689"/>
                    <a:pt x="3812345" y="0"/>
                  </a:cubicBezTo>
                  <a:lnTo>
                    <a:pt x="12192000" y="464234"/>
                  </a:lnTo>
                  <a:lnTo>
                    <a:pt x="12192000" y="2468880"/>
                  </a:lnTo>
                  <a:lnTo>
                    <a:pt x="0" y="2468880"/>
                  </a:lnTo>
                  <a:lnTo>
                    <a:pt x="0" y="464234"/>
                  </a:lnTo>
                  <a:close/>
                </a:path>
              </a:pathLst>
            </a:cu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Cloud 7"/>
            <p:cNvSpPr/>
            <p:nvPr/>
          </p:nvSpPr>
          <p:spPr bwMode="auto">
            <a:xfrm>
              <a:off x="4095925" y="585078"/>
              <a:ext cx="2851150" cy="690562"/>
            </a:xfrm>
            <a:prstGeom prst="clou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771325" y="3491345"/>
              <a:ext cx="3832348" cy="3011238"/>
              <a:chOff x="35105" y="4211242"/>
              <a:chExt cx="3209745" cy="2429886"/>
            </a:xfrm>
            <a:grpFill/>
          </p:grpSpPr>
          <p:pic>
            <p:nvPicPr>
              <p:cNvPr id="6" name="Picture 9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22221" r="4445" b="17776"/>
              <a:stretch>
                <a:fillRect/>
              </a:stretch>
            </p:blipFill>
            <p:spPr bwMode="auto">
              <a:xfrm>
                <a:off x="35105" y="4211242"/>
                <a:ext cx="3209745" cy="242988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432"/>
              <a:stretch>
                <a:fillRect/>
              </a:stretch>
            </p:blipFill>
            <p:spPr bwMode="auto">
              <a:xfrm>
                <a:off x="1857384" y="4426290"/>
                <a:ext cx="1387466" cy="147690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8460"/>
              <a:ext cx="3770141" cy="65927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12551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/>
          <a:stretch/>
        </p:blipFill>
        <p:spPr>
          <a:xfrm>
            <a:off x="775854" y="1066800"/>
            <a:ext cx="10861963" cy="57912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538" y="-98458"/>
            <a:ext cx="10256261" cy="1761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err="1">
                <a:solidFill>
                  <a:srgbClr val="FF0000"/>
                </a:solidFill>
              </a:rPr>
              <a:t>Họa</a:t>
            </a:r>
            <a:r>
              <a:rPr lang="en-US" sz="6600" dirty="0">
                <a:solidFill>
                  <a:srgbClr val="FF0000"/>
                </a:solidFill>
              </a:rPr>
              <a:t> mi, </a:t>
            </a:r>
            <a:r>
              <a:rPr lang="en-US" sz="6600" dirty="0" err="1">
                <a:solidFill>
                  <a:srgbClr val="FF0000"/>
                </a:solidFill>
              </a:rPr>
              <a:t>vẹt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và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quạ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8" y="268144"/>
            <a:ext cx="521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600" b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3600" b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b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245107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390</Words>
  <Application>Microsoft Office PowerPoint</Application>
  <PresentationFormat>Widescreen</PresentationFormat>
  <Paragraphs>51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等线 Light</vt:lpstr>
      <vt:lpstr>Arial</vt:lpstr>
      <vt:lpstr>Arial-Rounded</vt:lpstr>
      <vt:lpstr>Calibri</vt:lpstr>
      <vt:lpstr>Calibri Light</vt:lpstr>
      <vt:lpstr>Catamaran</vt:lpstr>
      <vt:lpstr>Comfortaa</vt:lpstr>
      <vt:lpstr>HP001 4 hàng</vt:lpstr>
      <vt:lpstr>HP001 5H</vt:lpstr>
      <vt:lpstr>Roboto Slab Regular</vt:lpstr>
      <vt:lpstr>Times New Roman</vt:lpstr>
      <vt:lpstr>Vibur</vt:lpstr>
      <vt:lpstr>Office 主题​​</vt:lpstr>
      <vt:lpstr>1_Office Theme</vt:lpstr>
      <vt:lpstr>3_Office Theme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Dao Thuy</cp:lastModifiedBy>
  <cp:revision>85</cp:revision>
  <dcterms:created xsi:type="dcterms:W3CDTF">2021-06-19T03:09:12Z</dcterms:created>
  <dcterms:modified xsi:type="dcterms:W3CDTF">2022-10-17T07:23:16Z</dcterms:modified>
</cp:coreProperties>
</file>