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80" r:id="rId3"/>
    <p:sldId id="257" r:id="rId4"/>
    <p:sldId id="295" r:id="rId5"/>
    <p:sldId id="291" r:id="rId6"/>
    <p:sldId id="264" r:id="rId7"/>
    <p:sldId id="296" r:id="rId8"/>
    <p:sldId id="258" r:id="rId9"/>
    <p:sldId id="298" r:id="rId10"/>
    <p:sldId id="299" r:id="rId11"/>
    <p:sldId id="302" r:id="rId12"/>
    <p:sldId id="303" r:id="rId13"/>
    <p:sldId id="305" r:id="rId14"/>
    <p:sldId id="270" r:id="rId15"/>
    <p:sldId id="304" r:id="rId16"/>
    <p:sldId id="293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67" d="100"/>
          <a:sy n="67" d="100"/>
        </p:scale>
        <p:origin x="1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jp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jp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8.jpg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jpe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2947501" y="26390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04543D-D875-44B9-94CC-DD252AD7364C}"/>
              </a:ext>
            </a:extLst>
          </p:cNvPr>
          <p:cNvSpPr/>
          <p:nvPr/>
        </p:nvSpPr>
        <p:spPr>
          <a:xfrm>
            <a:off x="2368056" y="2606930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2977895" y="4827385"/>
            <a:ext cx="62362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Lê Hà</a:t>
            </a:r>
            <a:endParaRPr lang="en-US" sz="3800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249DD-711F-777A-EC2C-7727506D41B5}"/>
              </a:ext>
            </a:extLst>
          </p:cNvPr>
          <p:cNvSpPr txBox="1"/>
          <p:nvPr/>
        </p:nvSpPr>
        <p:spPr>
          <a:xfrm>
            <a:off x="5343898" y="37719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LỚP 2A2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27454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 em xưa ở bụi tre.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5200" y="1427454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1393" y="1493296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50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31036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Đặt một câu nêu đặc điểm của đồ vật ở trường, lớp.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410054" cy="1653709"/>
            <a:chOff x="3111744" y="1359878"/>
            <a:chExt cx="441005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42337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8585200" cy="2986511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5615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Danh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sách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sinh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5721336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sz="44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866335"/>
            <a:ext cx="7923653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HS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.)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937456"/>
            <a:ext cx="5806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dồ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137146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7240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BÀI CŨ</a:t>
              </a: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784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784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Nhắc em đi ngủ, nhắc em học bài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thai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</a:t>
              </a:r>
              <a:r>
                <a:rPr lang="en-US" sz="28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(Là cái gì?)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33350" y="2001763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67100" y="1535448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57252" y="1340894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b.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(Là cái gì?)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57252" y="1353741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1798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496</Words>
  <Application>Microsoft Office PowerPoint</Application>
  <PresentationFormat>Widescreen</PresentationFormat>
  <Paragraphs>85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HP001 4 hàng</vt:lpstr>
      <vt:lpstr>iCiel Cadena</vt:lpstr>
      <vt:lpstr>iCiel Crocante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Dao Thuy</cp:lastModifiedBy>
  <cp:revision>226</cp:revision>
  <dcterms:created xsi:type="dcterms:W3CDTF">2021-06-17T09:40:01Z</dcterms:created>
  <dcterms:modified xsi:type="dcterms:W3CDTF">2022-10-18T12:19:54Z</dcterms:modified>
</cp:coreProperties>
</file>