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2" r:id="rId2"/>
    <p:sldMasterId id="2147483684" r:id="rId3"/>
  </p:sldMasterIdLst>
  <p:notesMasterIdLst>
    <p:notesMasterId r:id="rId28"/>
  </p:notesMasterIdLst>
  <p:sldIdLst>
    <p:sldId id="281" r:id="rId4"/>
    <p:sldId id="258" r:id="rId5"/>
    <p:sldId id="256" r:id="rId6"/>
    <p:sldId id="261" r:id="rId7"/>
    <p:sldId id="262" r:id="rId8"/>
    <p:sldId id="257" r:id="rId9"/>
    <p:sldId id="264" r:id="rId10"/>
    <p:sldId id="265" r:id="rId11"/>
    <p:sldId id="266" r:id="rId12"/>
    <p:sldId id="267" r:id="rId13"/>
    <p:sldId id="263" r:id="rId14"/>
    <p:sldId id="277" r:id="rId15"/>
    <p:sldId id="260" r:id="rId16"/>
    <p:sldId id="280" r:id="rId17"/>
    <p:sldId id="268" r:id="rId18"/>
    <p:sldId id="279" r:id="rId19"/>
    <p:sldId id="270" r:id="rId20"/>
    <p:sldId id="259" r:id="rId21"/>
    <p:sldId id="271" r:id="rId22"/>
    <p:sldId id="272" r:id="rId23"/>
    <p:sldId id="273" r:id="rId24"/>
    <p:sldId id="274" r:id="rId25"/>
    <p:sldId id="275" r:id="rId26"/>
    <p:sldId id="278"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FF"/>
    <a:srgbClr val="0000CC"/>
    <a:srgbClr val="FFCC00"/>
    <a:srgbClr val="FFCC99"/>
    <a:srgbClr val="003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9786" autoAdjust="0"/>
  </p:normalViewPr>
  <p:slideViewPr>
    <p:cSldViewPr>
      <p:cViewPr varScale="1">
        <p:scale>
          <a:sx n="59" d="100"/>
          <a:sy n="59" d="100"/>
        </p:scale>
        <p:origin x="1152" y="7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D98953-CF08-4D95-B3F0-B03698DA1249}" type="datetimeFigureOut">
              <a:rPr lang="en-US" smtClean="0"/>
              <a:t>11/17/2021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C8A3CB9-F4C0-437E-80BC-20C3424246C3}" type="slidenum">
              <a:rPr lang="en-US" smtClean="0"/>
              <a:t>‹#›</a:t>
            </a:fld>
            <a:endParaRPr lang="en-US"/>
          </a:p>
        </p:txBody>
      </p:sp>
    </p:spTree>
    <p:extLst>
      <p:ext uri="{BB962C8B-B14F-4D97-AF65-F5344CB8AC3E}">
        <p14:creationId xmlns:p14="http://schemas.microsoft.com/office/powerpoint/2010/main" val="826974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GTB: Khi </a:t>
            </a:r>
            <a:r>
              <a:rPr lang="en-US" dirty="0" err="1"/>
              <a:t>thực</a:t>
            </a:r>
            <a:r>
              <a:rPr lang="en-US" dirty="0"/>
              <a:t> </a:t>
            </a:r>
            <a:r>
              <a:rPr lang="en-US" dirty="0" err="1"/>
              <a:t>hiện</a:t>
            </a:r>
            <a:r>
              <a:rPr lang="en-US" dirty="0"/>
              <a:t> PT 436,8 : 56 = ? Ta </a:t>
            </a:r>
            <a:r>
              <a:rPr lang="en-US" dirty="0" err="1"/>
              <a:t>làm</a:t>
            </a:r>
            <a:r>
              <a:rPr lang="en-US" dirty="0"/>
              <a:t> </a:t>
            </a:r>
            <a:r>
              <a:rPr lang="en-US" dirty="0" err="1"/>
              <a:t>thế</a:t>
            </a:r>
            <a:r>
              <a:rPr lang="en-US" dirty="0"/>
              <a:t> </a:t>
            </a:r>
            <a:r>
              <a:rPr lang="en-US" dirty="0" err="1"/>
              <a:t>nào</a:t>
            </a:r>
            <a:r>
              <a:rPr lang="en-US" dirty="0"/>
              <a:t>, </a:t>
            </a:r>
            <a:r>
              <a:rPr lang="en-US" dirty="0" err="1"/>
              <a:t>chúng</a:t>
            </a:r>
            <a:r>
              <a:rPr lang="en-US" dirty="0"/>
              <a:t> ta </a:t>
            </a:r>
            <a:r>
              <a:rPr lang="en-US" dirty="0" err="1"/>
              <a:t>cùng</a:t>
            </a:r>
            <a:r>
              <a:rPr lang="en-US" dirty="0"/>
              <a:t> </a:t>
            </a:r>
            <a:r>
              <a:rPr lang="en-US" dirty="0" err="1"/>
              <a:t>tìm</a:t>
            </a:r>
            <a:r>
              <a:rPr lang="en-US" dirty="0"/>
              <a:t> </a:t>
            </a:r>
            <a:r>
              <a:rPr lang="en-US" dirty="0" err="1"/>
              <a:t>hiểu</a:t>
            </a:r>
            <a:r>
              <a:rPr lang="en-US" dirty="0"/>
              <a:t> </a:t>
            </a:r>
            <a:r>
              <a:rPr lang="en-US" dirty="0" err="1"/>
              <a:t>bài</a:t>
            </a:r>
            <a:r>
              <a:rPr lang="en-US" dirty="0"/>
              <a:t> </a:t>
            </a:r>
            <a:r>
              <a:rPr lang="en-US" dirty="0" err="1"/>
              <a:t>học</a:t>
            </a:r>
            <a:r>
              <a:rPr lang="en-US" dirty="0"/>
              <a:t> </a:t>
            </a:r>
            <a:r>
              <a:rPr lang="en-US" dirty="0" err="1"/>
              <a:t>ngày</a:t>
            </a:r>
            <a:r>
              <a:rPr lang="en-US" dirty="0"/>
              <a:t> </a:t>
            </a:r>
            <a:r>
              <a:rPr lang="en-US" dirty="0" err="1"/>
              <a:t>hôm</a:t>
            </a:r>
            <a:r>
              <a:rPr lang="en-US" dirty="0"/>
              <a:t> nay.</a:t>
            </a:r>
          </a:p>
        </p:txBody>
      </p:sp>
      <p:sp>
        <p:nvSpPr>
          <p:cNvPr id="4" name="Slide Number Placeholder 3"/>
          <p:cNvSpPr>
            <a:spLocks noGrp="1"/>
          </p:cNvSpPr>
          <p:nvPr>
            <p:ph type="sldNum" sz="quarter" idx="10"/>
          </p:nvPr>
        </p:nvSpPr>
        <p:spPr/>
        <p:txBody>
          <a:bodyPr/>
          <a:lstStyle/>
          <a:p>
            <a:fld id="{6C8A3CB9-F4C0-437E-80BC-20C3424246C3}" type="slidenum">
              <a:rPr lang="en-US" smtClean="0"/>
              <a:t>4</a:t>
            </a:fld>
            <a:endParaRPr lang="en-US"/>
          </a:p>
        </p:txBody>
      </p:sp>
    </p:spTree>
    <p:extLst>
      <p:ext uri="{BB962C8B-B14F-4D97-AF65-F5344CB8AC3E}">
        <p14:creationId xmlns:p14="http://schemas.microsoft.com/office/powerpoint/2010/main" val="16905988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13</a:t>
            </a:fld>
            <a:endParaRPr lang="en-US"/>
          </a:p>
        </p:txBody>
      </p:sp>
    </p:spTree>
    <p:extLst>
      <p:ext uri="{BB962C8B-B14F-4D97-AF65-F5344CB8AC3E}">
        <p14:creationId xmlns:p14="http://schemas.microsoft.com/office/powerpoint/2010/main" val="28138311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a:t>
            </a:r>
            <a:r>
              <a:rPr lang="vi-VN" baseline="0" dirty="0"/>
              <a:t> Muốn thực hiện phép chia một số thập phân cho một số tự nhiên ta làm thế nào?</a:t>
            </a:r>
            <a:endParaRPr lang="en-US" baseline="0" dirty="0"/>
          </a:p>
          <a:p>
            <a:r>
              <a:rPr lang="en-US" baseline="0" dirty="0"/>
              <a:t>Khi chia </a:t>
            </a:r>
            <a:r>
              <a:rPr lang="en-US" baseline="0" dirty="0" err="1"/>
              <a:t>một</a:t>
            </a:r>
            <a:r>
              <a:rPr lang="en-US" baseline="0" dirty="0"/>
              <a:t> STP </a:t>
            </a:r>
            <a:r>
              <a:rPr lang="en-US" baseline="0" dirty="0" err="1"/>
              <a:t>cho</a:t>
            </a:r>
            <a:r>
              <a:rPr lang="en-US" baseline="0" dirty="0"/>
              <a:t> 1 STN ta </a:t>
            </a:r>
            <a:r>
              <a:rPr lang="en-US" baseline="0" dirty="0" err="1"/>
              <a:t>thấy</a:t>
            </a:r>
            <a:r>
              <a:rPr lang="en-US" baseline="0" dirty="0"/>
              <a:t> </a:t>
            </a:r>
            <a:r>
              <a:rPr lang="en-US" baseline="0" dirty="0" err="1"/>
              <a:t>bước</a:t>
            </a:r>
            <a:r>
              <a:rPr lang="en-US" baseline="0" dirty="0"/>
              <a:t> </a:t>
            </a:r>
            <a:r>
              <a:rPr lang="en-US" baseline="0" dirty="0" err="1"/>
              <a:t>nào</a:t>
            </a:r>
            <a:r>
              <a:rPr lang="en-US" baseline="0" dirty="0"/>
              <a:t> </a:t>
            </a:r>
            <a:r>
              <a:rPr lang="en-US" baseline="0" dirty="0" err="1"/>
              <a:t>cần</a:t>
            </a:r>
            <a:r>
              <a:rPr lang="en-US" baseline="0" dirty="0"/>
              <a:t> </a:t>
            </a:r>
            <a:r>
              <a:rPr lang="en-US" baseline="0" dirty="0" err="1"/>
              <a:t>lưu</a:t>
            </a:r>
            <a:r>
              <a:rPr lang="en-US" baseline="0" dirty="0"/>
              <a:t> ý </a:t>
            </a:r>
            <a:r>
              <a:rPr lang="en-US" baseline="0" dirty="0" err="1"/>
              <a:t>nhất</a:t>
            </a:r>
            <a:r>
              <a:rPr lang="en-US" baseline="0" dirty="0"/>
              <a:t>? (</a:t>
            </a:r>
            <a:r>
              <a:rPr lang="en-US" baseline="0" dirty="0" err="1"/>
              <a:t>Viết</a:t>
            </a:r>
            <a:r>
              <a:rPr lang="en-US" baseline="0" dirty="0"/>
              <a:t> </a:t>
            </a:r>
            <a:r>
              <a:rPr lang="en-US" baseline="0" dirty="0" err="1"/>
              <a:t>dấu</a:t>
            </a:r>
            <a:r>
              <a:rPr lang="en-US" baseline="0" dirty="0"/>
              <a:t> </a:t>
            </a:r>
            <a:r>
              <a:rPr lang="en-US" baseline="0" dirty="0" err="1"/>
              <a:t>phẩy</a:t>
            </a:r>
            <a:r>
              <a:rPr lang="en-US" baseline="0" dirty="0"/>
              <a:t> </a:t>
            </a:r>
            <a:r>
              <a:rPr lang="en-US" baseline="0" dirty="0" err="1"/>
              <a:t>bên</a:t>
            </a:r>
            <a:r>
              <a:rPr lang="en-US" baseline="0" dirty="0"/>
              <a:t> </a:t>
            </a:r>
            <a:r>
              <a:rPr lang="en-US" baseline="0" dirty="0" err="1"/>
              <a:t>phải</a:t>
            </a:r>
            <a:r>
              <a:rPr lang="en-US" baseline="0" dirty="0"/>
              <a:t> </a:t>
            </a:r>
            <a:r>
              <a:rPr lang="en-US" baseline="0" dirty="0" err="1"/>
              <a:t>thương</a:t>
            </a:r>
            <a:r>
              <a:rPr lang="en-US" baseline="0" dirty="0"/>
              <a:t>)</a:t>
            </a:r>
          </a:p>
          <a:p>
            <a:r>
              <a:rPr lang="en-US" baseline="0" dirty="0"/>
              <a:t>Qua BT 1, con </a:t>
            </a:r>
            <a:r>
              <a:rPr lang="en-US" baseline="0" dirty="0" err="1"/>
              <a:t>đã</a:t>
            </a:r>
            <a:r>
              <a:rPr lang="en-US" baseline="0" dirty="0"/>
              <a:t> </a:t>
            </a:r>
            <a:r>
              <a:rPr lang="en-US" baseline="0" dirty="0" err="1"/>
              <a:t>đạt</a:t>
            </a:r>
            <a:r>
              <a:rPr lang="en-US" baseline="0" dirty="0"/>
              <a:t> </a:t>
            </a:r>
            <a:r>
              <a:rPr lang="en-US" baseline="0" dirty="0" err="1"/>
              <a:t>được</a:t>
            </a:r>
            <a:r>
              <a:rPr lang="en-US" baseline="0" dirty="0"/>
              <a:t> </a:t>
            </a:r>
            <a:r>
              <a:rPr lang="en-US" baseline="0" dirty="0" err="1"/>
              <a:t>mục</a:t>
            </a:r>
            <a:r>
              <a:rPr lang="en-US" baseline="0" dirty="0"/>
              <a:t> </a:t>
            </a:r>
            <a:r>
              <a:rPr lang="en-US" baseline="0" dirty="0" err="1"/>
              <a:t>tiêu</a:t>
            </a:r>
            <a:r>
              <a:rPr lang="en-US" baseline="0" dirty="0"/>
              <a:t> </a:t>
            </a:r>
            <a:r>
              <a:rPr lang="en-US" baseline="0" dirty="0" err="1"/>
              <a:t>nào</a:t>
            </a:r>
            <a:r>
              <a:rPr lang="en-US" baseline="0" dirty="0"/>
              <a:t> </a:t>
            </a:r>
            <a:r>
              <a:rPr lang="en-US" baseline="0" dirty="0" err="1"/>
              <a:t>của</a:t>
            </a:r>
            <a:r>
              <a:rPr lang="en-US" baseline="0" dirty="0"/>
              <a:t> </a:t>
            </a:r>
            <a:r>
              <a:rPr lang="en-US" baseline="0" dirty="0" err="1"/>
              <a:t>bài</a:t>
            </a:r>
            <a:r>
              <a:rPr lang="en-US" baseline="0" dirty="0"/>
              <a:t> </a:t>
            </a:r>
            <a:r>
              <a:rPr lang="en-US" baseline="0" dirty="0" err="1"/>
              <a:t>học</a:t>
            </a:r>
            <a:r>
              <a:rPr lang="en-US" baseline="0" dirty="0"/>
              <a:t>?</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14</a:t>
            </a:fld>
            <a:endParaRPr lang="en-US"/>
          </a:p>
        </p:txBody>
      </p:sp>
    </p:spTree>
    <p:extLst>
      <p:ext uri="{BB962C8B-B14F-4D97-AF65-F5344CB8AC3E}">
        <p14:creationId xmlns:p14="http://schemas.microsoft.com/office/powerpoint/2010/main" val="11375630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Chốt: Muốn</a:t>
            </a:r>
            <a:r>
              <a:rPr lang="vi-VN" baseline="0" dirty="0"/>
              <a:t> tìm thừa số chưa biết ta làm thế nào? Khi làm bài dạng này con cần lưu ý điều gì?</a:t>
            </a:r>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15</a:t>
            </a:fld>
            <a:endParaRPr lang="en-US"/>
          </a:p>
        </p:txBody>
      </p:sp>
    </p:spTree>
    <p:extLst>
      <p:ext uri="{BB962C8B-B14F-4D97-AF65-F5344CB8AC3E}">
        <p14:creationId xmlns:p14="http://schemas.microsoft.com/office/powerpoint/2010/main" val="3318436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a:t>Chốt: Với</a:t>
            </a:r>
            <a:r>
              <a:rPr lang="vi-VN" baseline="0"/>
              <a:t> dạng bài tìm x có rất nhiều dạng và cách tìm khác nhau, tùy từng dạng mà chúng ta có cách làm cho phù hợp.</a:t>
            </a:r>
            <a:endParaRPr lang="en-US"/>
          </a:p>
        </p:txBody>
      </p:sp>
      <p:sp>
        <p:nvSpPr>
          <p:cNvPr id="4" name="Slide Number Placeholder 3"/>
          <p:cNvSpPr>
            <a:spLocks noGrp="1"/>
          </p:cNvSpPr>
          <p:nvPr>
            <p:ph type="sldNum" sz="quarter" idx="10"/>
          </p:nvPr>
        </p:nvSpPr>
        <p:spPr/>
        <p:txBody>
          <a:bodyPr/>
          <a:lstStyle/>
          <a:p>
            <a:fld id="{6C8A3CB9-F4C0-437E-80BC-20C3424246C3}" type="slidenum">
              <a:rPr lang="en-US" smtClean="0"/>
              <a:t>16</a:t>
            </a:fld>
            <a:endParaRPr lang="en-US"/>
          </a:p>
        </p:txBody>
      </p:sp>
    </p:spTree>
    <p:extLst>
      <p:ext uri="{BB962C8B-B14F-4D97-AF65-F5344CB8AC3E}">
        <p14:creationId xmlns:p14="http://schemas.microsoft.com/office/powerpoint/2010/main" val="8421600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vi-VN" dirty="0"/>
              <a:t>Bài</a:t>
            </a:r>
            <a:r>
              <a:rPr lang="vi-VN" baseline="0" dirty="0"/>
              <a:t> tập này giúp các con củng cố được kiến thức nào? </a:t>
            </a:r>
          </a:p>
          <a:p>
            <a:r>
              <a:rPr lang="vi-VN" baseline="0" dirty="0"/>
              <a:t>Đến bài tập con đã hoàn thành được mục tiêu nào của bài?</a:t>
            </a:r>
            <a:endParaRPr lang="en-US" baseline="0" dirty="0"/>
          </a:p>
          <a:p>
            <a:endParaRPr lang="en-US" dirty="0"/>
          </a:p>
        </p:txBody>
      </p:sp>
      <p:sp>
        <p:nvSpPr>
          <p:cNvPr id="4" name="Slide Number Placeholder 3"/>
          <p:cNvSpPr>
            <a:spLocks noGrp="1"/>
          </p:cNvSpPr>
          <p:nvPr>
            <p:ph type="sldNum" sz="quarter" idx="10"/>
          </p:nvPr>
        </p:nvSpPr>
        <p:spPr/>
        <p:txBody>
          <a:bodyPr/>
          <a:lstStyle/>
          <a:p>
            <a:fld id="{6C8A3CB9-F4C0-437E-80BC-20C3424246C3}" type="slidenum">
              <a:rPr lang="en-US" smtClean="0"/>
              <a:t>17</a:t>
            </a:fld>
            <a:endParaRPr lang="en-US"/>
          </a:p>
        </p:txBody>
      </p:sp>
    </p:spTree>
    <p:extLst>
      <p:ext uri="{BB962C8B-B14F-4D97-AF65-F5344CB8AC3E}">
        <p14:creationId xmlns:p14="http://schemas.microsoft.com/office/powerpoint/2010/main" val="7396884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725636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939463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9349680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8"/>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00739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874109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1375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58646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782744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724413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83247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21309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52822662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497228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10109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1"/>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1"/>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902938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85626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3977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28710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8719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379264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8144589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52497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3"/>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23F5D-D610-44FB-97F5-0EED13DEF9A0}" type="datetimeFigureOut">
              <a:rPr lang="en-US" smtClean="0"/>
              <a:t>11/17/2021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31473035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703088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6415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7907283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C7D0EBB-87F6-418F-B326-C8B29B7DC95F}" type="datetimeFigureOut">
              <a:rPr lang="en-US" smtClean="0">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550F03A-2A00-49DC-9191-58E1A901AF73}"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962599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3"/>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23F5D-D610-44FB-97F5-0EED13DEF9A0}"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5008585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23F5D-D610-44FB-97F5-0EED13DEF9A0}" type="datetimeFigureOut">
              <a:rPr lang="en-US" smtClean="0"/>
              <a:t>11/17/2021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67626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23F5D-D610-44FB-97F5-0EED13DEF9A0}" type="datetimeFigureOut">
              <a:rPr lang="en-US" smtClean="0"/>
              <a:t>11/17/2021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4799120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23F5D-D610-44FB-97F5-0EED13DEF9A0}" type="datetimeFigureOut">
              <a:rPr lang="en-US" smtClean="0"/>
              <a:t>11/17/2021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0580333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1831710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23F5D-D610-44FB-97F5-0EED13DEF9A0}" type="datetimeFigureOut">
              <a:rPr lang="en-US" smtClean="0"/>
              <a:t>11/17/2021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4762E4-313C-423E-ABDD-4ED01F1977AE}" type="slidenum">
              <a:rPr lang="en-US" smtClean="0"/>
              <a:t>‹#›</a:t>
            </a:fld>
            <a:endParaRPr lang="en-US"/>
          </a:p>
        </p:txBody>
      </p:sp>
    </p:spTree>
    <p:extLst>
      <p:ext uri="{BB962C8B-B14F-4D97-AF65-F5344CB8AC3E}">
        <p14:creationId xmlns:p14="http://schemas.microsoft.com/office/powerpoint/2010/main" val="270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11/17/2021</a:t>
            </a:fld>
            <a:endParaRPr lang="en-US"/>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33654221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3"/>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a:solidFill>
                  <a:prstClr val="black">
                    <a:tint val="75000"/>
                  </a:prstClr>
                </a:solidFill>
              </a:rPr>
              <a:pPr/>
              <a:t>11/17/2021</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3"/>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3"/>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329179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23F5D-D610-44FB-97F5-0EED13DEF9A0}" type="datetimeFigureOut">
              <a:rPr lang="en-US" smtClean="0"/>
              <a:t>11/17/2021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4762E4-313C-423E-ABDD-4ED01F1977AE}" type="slidenum">
              <a:rPr lang="en-US" smtClean="0"/>
              <a:t>‹#›</a:t>
            </a:fld>
            <a:endParaRPr lang="en-US"/>
          </a:p>
        </p:txBody>
      </p:sp>
    </p:spTree>
    <p:extLst>
      <p:ext uri="{BB962C8B-B14F-4D97-AF65-F5344CB8AC3E}">
        <p14:creationId xmlns:p14="http://schemas.microsoft.com/office/powerpoint/2010/main" val="2607238487"/>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5.gif"/><Relationship Id="rId3" Type="http://schemas.openxmlformats.org/officeDocument/2006/relationships/slideLayout" Target="../slideLayouts/slideLayout23.xml"/><Relationship Id="rId7" Type="http://schemas.openxmlformats.org/officeDocument/2006/relationships/slide" Target="slide9.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11" Type="http://schemas.openxmlformats.org/officeDocument/2006/relationships/image" Target="../media/image8.png"/><Relationship Id="rId5" Type="http://schemas.openxmlformats.org/officeDocument/2006/relationships/image" Target="../media/image4.png"/><Relationship Id="rId10" Type="http://schemas.openxmlformats.org/officeDocument/2006/relationships/image" Target="../media/image7.png"/><Relationship Id="rId4" Type="http://schemas.openxmlformats.org/officeDocument/2006/relationships/image" Target="../media/image3.jpg"/><Relationship Id="rId9" Type="http://schemas.openxmlformats.org/officeDocument/2006/relationships/image" Target="../media/image6.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audio" Target="file:///D:\BAI%20GIANG%20HKI\LTVC%20&#272;&#218;NG%20NH&#7844;T\Em%20Ve%20Moi%20Truong%20Mau%20Xanh-Dangcapnhat_qz59.mp3" TargetMode="External"/></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slide" Target="slide15.xml"/><Relationship Id="rId18" Type="http://schemas.openxmlformats.org/officeDocument/2006/relationships/image" Target="../media/image5.gif"/><Relationship Id="rId3" Type="http://schemas.microsoft.com/office/2007/relationships/media" Target="../media/media3.wav"/><Relationship Id="rId7" Type="http://schemas.openxmlformats.org/officeDocument/2006/relationships/image" Target="../media/image10.png"/><Relationship Id="rId12" Type="http://schemas.openxmlformats.org/officeDocument/2006/relationships/image" Target="../media/image12.png"/><Relationship Id="rId17" Type="http://schemas.openxmlformats.org/officeDocument/2006/relationships/slide" Target="slide9.xml"/><Relationship Id="rId2" Type="http://schemas.microsoft.com/office/2007/relationships/media" Target="../media/media2.wav"/><Relationship Id="rId16" Type="http://schemas.openxmlformats.org/officeDocument/2006/relationships/image" Target="../media/image14.gif"/><Relationship Id="rId20" Type="http://schemas.openxmlformats.org/officeDocument/2006/relationships/image" Target="../media/image15.png"/><Relationship Id="rId1" Type="http://schemas.openxmlformats.org/officeDocument/2006/relationships/audio" Target="NULL" TargetMode="External"/><Relationship Id="rId6" Type="http://schemas.openxmlformats.org/officeDocument/2006/relationships/image" Target="../media/image9.gif"/><Relationship Id="rId11" Type="http://schemas.openxmlformats.org/officeDocument/2006/relationships/slide" Target="slide10.xml"/><Relationship Id="rId5" Type="http://schemas.openxmlformats.org/officeDocument/2006/relationships/slideLayout" Target="../slideLayouts/slideLayout23.xml"/><Relationship Id="rId15" Type="http://schemas.openxmlformats.org/officeDocument/2006/relationships/slide" Target="slide17.xml"/><Relationship Id="rId10" Type="http://schemas.openxmlformats.org/officeDocument/2006/relationships/slide" Target="slide2.xml"/><Relationship Id="rId19" Type="http://schemas.openxmlformats.org/officeDocument/2006/relationships/slide" Target="slide7.xml"/><Relationship Id="rId4" Type="http://schemas.openxmlformats.org/officeDocument/2006/relationships/audio" Target="../media/media3.wav"/><Relationship Id="rId9" Type="http://schemas.openxmlformats.org/officeDocument/2006/relationships/image" Target="../media/image6.png"/><Relationship Id="rId1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3.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9.gif"/><Relationship Id="rId1" Type="http://schemas.openxmlformats.org/officeDocument/2006/relationships/slideLayout" Target="../slideLayouts/slideLayout24.xml"/><Relationship Id="rId5" Type="http://schemas.microsoft.com/office/2007/relationships/hdphoto" Target="../media/hdphoto2.wdp"/><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676400" y="1071265"/>
            <a:ext cx="8305800" cy="341632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solidFill>
                  <a:srgbClr val="FF0000"/>
                </a:solidFill>
                <a:effectLst>
                  <a:reflection blurRad="12700" stA="50000" endPos="50000" dist="5000" dir="5400000" sy="-100000" rotWithShape="0"/>
                </a:effectLst>
              </a:rPr>
              <a:t>THSĐ – </a:t>
            </a:r>
            <a:r>
              <a:rPr lang="en-US" sz="5400" b="1" cap="all" dirty="0" err="1" smtClean="0">
                <a:ln w="0"/>
                <a:solidFill>
                  <a:srgbClr val="FF0000"/>
                </a:solidFill>
                <a:effectLst>
                  <a:reflection blurRad="12700" stA="50000" endPos="50000" dist="5000" dir="5400000" sy="-100000" rotWithShape="0"/>
                </a:effectLst>
              </a:rPr>
              <a:t>Vũ</a:t>
            </a:r>
            <a:r>
              <a:rPr lang="en-US" sz="5400" b="1" cap="all" dirty="0" smtClean="0">
                <a:ln w="0"/>
                <a:solidFill>
                  <a:srgbClr val="FF0000"/>
                </a:solidFill>
                <a:effectLst>
                  <a:reflection blurRad="12700" stA="50000" endPos="50000" dist="5000" dir="5400000" sy="-100000" rotWithShape="0"/>
                </a:effectLst>
              </a:rPr>
              <a:t> </a:t>
            </a:r>
            <a:r>
              <a:rPr lang="en-US" sz="5400" b="1" cap="all" dirty="0" err="1" smtClean="0">
                <a:ln w="0"/>
                <a:solidFill>
                  <a:srgbClr val="FF0000"/>
                </a:solidFill>
                <a:effectLst>
                  <a:reflection blurRad="12700" stA="50000" endPos="50000" dist="5000" dir="5400000" sy="-100000" rotWithShape="0"/>
                </a:effectLst>
              </a:rPr>
              <a:t>Thị</a:t>
            </a:r>
            <a:r>
              <a:rPr lang="en-US" sz="5400" b="1" cap="all" dirty="0" smtClean="0">
                <a:ln w="0"/>
                <a:solidFill>
                  <a:srgbClr val="FF0000"/>
                </a:solidFill>
                <a:effectLst>
                  <a:reflection blurRad="12700" stA="50000" endPos="50000" dist="5000" dir="5400000" sy="-100000" rotWithShape="0"/>
                </a:effectLst>
              </a:rPr>
              <a:t> </a:t>
            </a:r>
            <a:r>
              <a:rPr lang="en-US" sz="5400" b="1" cap="all" dirty="0" err="1" smtClean="0">
                <a:ln w="0"/>
                <a:solidFill>
                  <a:srgbClr val="FF0000"/>
                </a:solidFill>
                <a:effectLst>
                  <a:reflection blurRad="12700" stA="50000" endPos="50000" dist="5000" dir="5400000" sy="-100000" rotWithShape="0"/>
                </a:effectLst>
              </a:rPr>
              <a:t>Nghĩa</a:t>
            </a:r>
            <a:endParaRPr lang="en-US" sz="5400" b="1" cap="all" dirty="0" smtClean="0">
              <a:ln w="0"/>
              <a:solidFill>
                <a:srgbClr val="FF0000"/>
              </a:solidFill>
              <a:effectLst>
                <a:reflection blurRad="12700" stA="50000" endPos="50000" dist="5000" dir="5400000" sy="-100000" rotWithShape="0"/>
              </a:effectLst>
            </a:endParaRPr>
          </a:p>
          <a:p>
            <a:pPr algn="ctr"/>
            <a:r>
              <a:rPr lang="en-US" sz="5400" b="1" cap="all" dirty="0" err="1" smtClean="0">
                <a:ln w="0"/>
                <a:solidFill>
                  <a:srgbClr val="FF0000"/>
                </a:solidFill>
                <a:effectLst>
                  <a:reflection blurRad="12700" stA="50000" endPos="50000" dist="5000" dir="5400000" sy="-100000" rotWithShape="0"/>
                </a:effectLst>
              </a:rPr>
              <a:t>Môn</a:t>
            </a:r>
            <a:r>
              <a:rPr lang="en-US" sz="5400" b="1" cap="all" dirty="0">
                <a:ln w="0"/>
                <a:solidFill>
                  <a:srgbClr val="FF0000"/>
                </a:solidFill>
                <a:effectLst>
                  <a:reflection blurRad="12700" stA="50000" endPos="50000" dist="5000" dir="5400000" sy="-100000" rotWithShape="0"/>
                </a:effectLst>
              </a:rPr>
              <a:t>:</a:t>
            </a:r>
            <a:r>
              <a:rPr lang="en-US" sz="5400" b="1" cap="all" dirty="0" smtClean="0">
                <a:ln w="0"/>
                <a:solidFill>
                  <a:srgbClr val="FF0000"/>
                </a:solidFill>
                <a:effectLst>
                  <a:reflection blurRad="12700" stA="50000" endPos="50000" dist="5000" dir="5400000" sy="-100000" rotWithShape="0"/>
                </a:effectLst>
              </a:rPr>
              <a:t> </a:t>
            </a:r>
            <a:r>
              <a:rPr lang="en-US" sz="5400" b="1" cap="all" dirty="0" err="1" smtClean="0">
                <a:ln w="0"/>
                <a:solidFill>
                  <a:srgbClr val="FF0000"/>
                </a:solidFill>
                <a:effectLst>
                  <a:reflection blurRad="12700" stA="50000" endPos="50000" dist="5000" dir="5400000" sy="-100000" rotWithShape="0"/>
                </a:effectLst>
              </a:rPr>
              <a:t>Toán</a:t>
            </a:r>
            <a:endParaRPr lang="en-US" sz="5400" b="1" cap="all" dirty="0" smtClean="0">
              <a:ln w="0"/>
              <a:solidFill>
                <a:srgbClr val="FF0000"/>
              </a:solidFill>
              <a:effectLst>
                <a:reflection blurRad="12700" stA="50000" endPos="50000" dist="5000" dir="5400000" sy="-100000" rotWithShape="0"/>
              </a:effectLst>
            </a:endParaRPr>
          </a:p>
          <a:p>
            <a:pPr algn="ctr"/>
            <a:r>
              <a:rPr lang="en-US" sz="5400" b="1" cap="all" dirty="0" err="1" smtClean="0">
                <a:ln w="0"/>
                <a:solidFill>
                  <a:srgbClr val="FF0000"/>
                </a:solidFill>
                <a:effectLst>
                  <a:reflection blurRad="12700" stA="50000" endPos="50000" dist="5000" dir="5400000" sy="-100000" rotWithShape="0"/>
                </a:effectLst>
              </a:rPr>
              <a:t>Lớp</a:t>
            </a:r>
            <a:r>
              <a:rPr lang="en-US" sz="5400" b="1" cap="all" dirty="0" smtClean="0">
                <a:ln w="0"/>
                <a:solidFill>
                  <a:srgbClr val="FF0000"/>
                </a:solidFill>
                <a:effectLst>
                  <a:reflection blurRad="12700" stA="50000" endPos="50000" dist="5000" dir="5400000" sy="-100000" rotWithShape="0"/>
                </a:effectLst>
              </a:rPr>
              <a:t>: 5A1</a:t>
            </a:r>
          </a:p>
          <a:p>
            <a:pPr algn="ctr"/>
            <a:endParaRPr lang="en-US" sz="5400" b="1" cap="all" dirty="0">
              <a:ln w="0"/>
              <a:gradFill flip="none">
                <a:gsLst>
                  <a:gs pos="0">
                    <a:srgbClr val="4F81BD">
                      <a:tint val="75000"/>
                      <a:shade val="75000"/>
                      <a:satMod val="170000"/>
                    </a:srgbClr>
                  </a:gs>
                  <a:gs pos="49000">
                    <a:srgbClr val="4F81BD">
                      <a:tint val="88000"/>
                      <a:shade val="65000"/>
                      <a:satMod val="172000"/>
                    </a:srgbClr>
                  </a:gs>
                  <a:gs pos="50000">
                    <a:srgbClr val="4F81BD">
                      <a:shade val="65000"/>
                      <a:satMod val="130000"/>
                    </a:srgbClr>
                  </a:gs>
                  <a:gs pos="92000">
                    <a:srgbClr val="4F81BD">
                      <a:shade val="50000"/>
                      <a:satMod val="120000"/>
                    </a:srgbClr>
                  </a:gs>
                  <a:gs pos="100000">
                    <a:srgbClr val="4F81BD">
                      <a:shade val="48000"/>
                      <a:satMod val="120000"/>
                    </a:srgb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12324884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Terminator 1"/>
          <p:cNvSpPr/>
          <p:nvPr/>
        </p:nvSpPr>
        <p:spPr>
          <a:xfrm>
            <a:off x="1676400" y="396363"/>
            <a:ext cx="8839200" cy="1188473"/>
          </a:xfrm>
          <a:prstGeom prst="flowChartTerminator">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ts val="1200"/>
              </a:spcBef>
            </a:pPr>
            <a:r>
              <a:rPr lang="en-US" sz="2800" b="1" dirty="0">
                <a:solidFill>
                  <a:srgbClr val="3333FF"/>
                </a:solidFill>
                <a:latin typeface="+mj-lt"/>
              </a:rPr>
              <a:t>      </a:t>
            </a:r>
            <a:r>
              <a:rPr lang="vi-VN" sz="2800" b="1" dirty="0">
                <a:solidFill>
                  <a:schemeClr val="tx1">
                    <a:lumMod val="95000"/>
                    <a:lumOff val="5000"/>
                  </a:schemeClr>
                </a:solidFill>
                <a:latin typeface="+mj-lt"/>
              </a:rPr>
              <a:t>Muốn chia một số thập phân cho một số tự nhiên ta làm thế nào?</a:t>
            </a:r>
            <a:endParaRPr lang="en-US" sz="2800" b="1" dirty="0">
              <a:solidFill>
                <a:schemeClr val="tx1">
                  <a:lumMod val="95000"/>
                  <a:lumOff val="5000"/>
                </a:schemeClr>
              </a:solidFill>
              <a:latin typeface="+mj-lt"/>
            </a:endParaRPr>
          </a:p>
        </p:txBody>
      </p:sp>
      <p:sp>
        <p:nvSpPr>
          <p:cNvPr id="8" name="Rectangle 7"/>
          <p:cNvSpPr/>
          <p:nvPr/>
        </p:nvSpPr>
        <p:spPr>
          <a:xfrm>
            <a:off x="2036507" y="2362201"/>
            <a:ext cx="8118987" cy="2985433"/>
          </a:xfrm>
          <a:prstGeom prst="rect">
            <a:avLst/>
          </a:prstGeom>
        </p:spPr>
        <p:txBody>
          <a:bodyPr wrap="square">
            <a:spAutoFit/>
          </a:bodyPr>
          <a:lstStyle/>
          <a:p>
            <a:pPr algn="just">
              <a:spcBef>
                <a:spcPts val="1200"/>
              </a:spcBef>
            </a:pPr>
            <a:r>
              <a:rPr lang="en-US" sz="2800" b="1" dirty="0">
                <a:solidFill>
                  <a:srgbClr val="3333FF"/>
                </a:solidFill>
                <a:latin typeface="+mj-lt"/>
              </a:rPr>
              <a:t>- </a:t>
            </a:r>
            <a:r>
              <a:rPr lang="vi-VN" sz="2800" b="1" dirty="0">
                <a:solidFill>
                  <a:srgbClr val="3333FF"/>
                </a:solidFill>
                <a:latin typeface="+mj-lt"/>
              </a:rPr>
              <a:t>Chia phần nguyên của số bị chia cho số chia.</a:t>
            </a:r>
          </a:p>
          <a:p>
            <a:pPr algn="just">
              <a:spcBef>
                <a:spcPts val="1200"/>
              </a:spcBef>
            </a:pPr>
            <a:r>
              <a:rPr lang="vi-VN" sz="2800" b="1" dirty="0">
                <a:solidFill>
                  <a:srgbClr val="3333FF"/>
                </a:solidFill>
                <a:latin typeface="+mj-lt"/>
              </a:rPr>
              <a:t>- Viết dấu phẩy vào bên phải thương đã tìm được trước khi lấy chữ số đầu tiên của phần thập phân của số bị chia để tiếp tục thực hiện phép chia.</a:t>
            </a:r>
          </a:p>
          <a:p>
            <a:pPr algn="just">
              <a:spcBef>
                <a:spcPts val="1200"/>
              </a:spcBef>
            </a:pPr>
            <a:r>
              <a:rPr lang="vi-VN" sz="2800" b="1" dirty="0">
                <a:solidFill>
                  <a:srgbClr val="3333FF"/>
                </a:solidFill>
                <a:latin typeface="+mj-lt"/>
              </a:rPr>
              <a:t>- Tiếp tục chia với từng chữ số ở phần thập phân của số bị chia.</a:t>
            </a:r>
          </a:p>
        </p:txBody>
      </p:sp>
    </p:spTree>
    <p:extLst>
      <p:ext uri="{BB962C8B-B14F-4D97-AF65-F5344CB8AC3E}">
        <p14:creationId xmlns:p14="http://schemas.microsoft.com/office/powerpoint/2010/main" val="19349375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AutoShape 4"/>
          <p:cNvSpPr>
            <a:spLocks noChangeArrowheads="1"/>
          </p:cNvSpPr>
          <p:nvPr/>
        </p:nvSpPr>
        <p:spPr bwMode="auto">
          <a:xfrm>
            <a:off x="8534400" y="304800"/>
            <a:ext cx="1447800" cy="1219200"/>
          </a:xfrm>
          <a:prstGeom prst="cloudCallout">
            <a:avLst>
              <a:gd name="adj1" fmla="val -90792"/>
              <a:gd name="adj2" fmla="val 52213"/>
            </a:avLst>
          </a:prstGeom>
          <a:solidFill>
            <a:schemeClr val="accent6">
              <a:lumMod val="20000"/>
              <a:lumOff val="80000"/>
            </a:schemeClr>
          </a:solid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en-US" altLang="en-US" sz="4400" b="1">
                <a:solidFill>
                  <a:srgbClr val="CC0000"/>
                </a:solidFill>
                <a:latin typeface="Times New Roman" pitchFamily="18" charset="0"/>
                <a:cs typeface="Times New Roman" pitchFamily="18" charset="0"/>
              </a:rPr>
              <a:t>?</a:t>
            </a:r>
          </a:p>
        </p:txBody>
      </p:sp>
      <p:sp>
        <p:nvSpPr>
          <p:cNvPr id="8" name="AutoShape 7"/>
          <p:cNvSpPr>
            <a:spLocks noChangeArrowheads="1"/>
          </p:cNvSpPr>
          <p:nvPr/>
        </p:nvSpPr>
        <p:spPr bwMode="auto">
          <a:xfrm>
            <a:off x="4572002" y="1371600"/>
            <a:ext cx="3468687" cy="939800"/>
          </a:xfrm>
          <a:prstGeom prst="wedgeEllipseCallout">
            <a:avLst>
              <a:gd name="adj1" fmla="val 48764"/>
              <a:gd name="adj2" fmla="val 11296"/>
            </a:avLst>
          </a:prstGeom>
          <a:solidFill>
            <a:srgbClr val="FFFF00"/>
          </a:solidFill>
          <a:ln w="9525">
            <a:solidFill>
              <a:schemeClr val="tx1"/>
            </a:solidFill>
            <a:miter lim="800000"/>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r>
              <a:rPr lang="vi-VN" altLang="en-US" b="1">
                <a:latin typeface="Times New Roman" pitchFamily="18" charset="0"/>
                <a:cs typeface="Times New Roman" pitchFamily="18" charset="0"/>
              </a:rPr>
              <a:t>0,63 : 9 = </a:t>
            </a:r>
            <a:endParaRPr lang="en-US" altLang="en-US" b="1">
              <a:latin typeface="Times New Roman" pitchFamily="18" charset="0"/>
              <a:cs typeface="Times New Roman" pitchFamily="18" charset="0"/>
            </a:endParaRPr>
          </a:p>
        </p:txBody>
      </p:sp>
      <p:sp>
        <p:nvSpPr>
          <p:cNvPr id="28" name="Text Box 50"/>
          <p:cNvSpPr txBox="1">
            <a:spLocks noChangeArrowheads="1"/>
          </p:cNvSpPr>
          <p:nvPr/>
        </p:nvSpPr>
        <p:spPr bwMode="auto">
          <a:xfrm>
            <a:off x="5248661" y="2952401"/>
            <a:ext cx="90281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,63</a:t>
            </a:r>
            <a:endParaRPr lang="en-US" altLang="en-US">
              <a:latin typeface="Times New Roman" panose="02020603050405020304" pitchFamily="18" charset="0"/>
              <a:cs typeface="Times New Roman" pitchFamily="18" charset="0"/>
            </a:endParaRPr>
          </a:p>
        </p:txBody>
      </p:sp>
      <p:grpSp>
        <p:nvGrpSpPr>
          <p:cNvPr id="36" name="Group 35"/>
          <p:cNvGrpSpPr/>
          <p:nvPr/>
        </p:nvGrpSpPr>
        <p:grpSpPr>
          <a:xfrm>
            <a:off x="6248400" y="3124200"/>
            <a:ext cx="1066800" cy="762000"/>
            <a:chOff x="3352800" y="2971800"/>
            <a:chExt cx="1066800" cy="762000"/>
          </a:xfrm>
        </p:grpSpPr>
        <p:sp>
          <p:nvSpPr>
            <p:cNvPr id="32" name="Line 54"/>
            <p:cNvSpPr>
              <a:spLocks noChangeShapeType="1"/>
            </p:cNvSpPr>
            <p:nvPr/>
          </p:nvSpPr>
          <p:spPr bwMode="auto">
            <a:xfrm>
              <a:off x="3352800" y="29718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sp>
          <p:nvSpPr>
            <p:cNvPr id="33" name="Line 55"/>
            <p:cNvSpPr>
              <a:spLocks noChangeShapeType="1"/>
            </p:cNvSpPr>
            <p:nvPr/>
          </p:nvSpPr>
          <p:spPr bwMode="auto">
            <a:xfrm>
              <a:off x="3352800" y="32766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sz="2800">
                <a:latin typeface="Times New Roman" panose="02020603050405020304" pitchFamily="18" charset="0"/>
                <a:cs typeface="Times New Roman" panose="02020603050405020304" pitchFamily="18" charset="0"/>
              </a:endParaRPr>
            </a:p>
          </p:txBody>
        </p:sp>
      </p:grpSp>
      <p:sp>
        <p:nvSpPr>
          <p:cNvPr id="37" name="Text Box 50"/>
          <p:cNvSpPr txBox="1">
            <a:spLocks noChangeArrowheads="1"/>
          </p:cNvSpPr>
          <p:nvPr/>
        </p:nvSpPr>
        <p:spPr bwMode="auto">
          <a:xfrm>
            <a:off x="6544350" y="292042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9</a:t>
            </a:r>
            <a:endParaRPr lang="en-US" altLang="en-US">
              <a:latin typeface="Times New Roman" panose="02020603050405020304" pitchFamily="18" charset="0"/>
              <a:cs typeface="Times New Roman" pitchFamily="18" charset="0"/>
            </a:endParaRPr>
          </a:p>
        </p:txBody>
      </p:sp>
      <p:sp>
        <p:nvSpPr>
          <p:cNvPr id="38" name="Text Box 50"/>
          <p:cNvSpPr txBox="1">
            <a:spLocks noChangeArrowheads="1"/>
          </p:cNvSpPr>
          <p:nvPr/>
        </p:nvSpPr>
        <p:spPr bwMode="auto">
          <a:xfrm>
            <a:off x="5225846" y="342187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r>
              <a:rPr lang="vi-VN" altLang="en-US">
                <a:latin typeface="Times New Roman" panose="02020603050405020304" pitchFamily="18" charset="0"/>
                <a:cs typeface="Times New Roman" pitchFamily="18" charset="0"/>
              </a:rPr>
              <a:t> </a:t>
            </a:r>
            <a:endParaRPr lang="en-US" altLang="en-US">
              <a:latin typeface="Times New Roman" panose="02020603050405020304" pitchFamily="18" charset="0"/>
              <a:cs typeface="Times New Roman" pitchFamily="18" charset="0"/>
            </a:endParaRPr>
          </a:p>
        </p:txBody>
      </p:sp>
      <p:sp>
        <p:nvSpPr>
          <p:cNvPr id="39" name="Text Box 50"/>
          <p:cNvSpPr txBox="1">
            <a:spLocks noChangeArrowheads="1"/>
          </p:cNvSpPr>
          <p:nvPr/>
        </p:nvSpPr>
        <p:spPr bwMode="auto">
          <a:xfrm>
            <a:off x="6244500"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0" name="Text Box 50"/>
          <p:cNvSpPr txBox="1">
            <a:spLocks noChangeArrowheads="1"/>
          </p:cNvSpPr>
          <p:nvPr/>
        </p:nvSpPr>
        <p:spPr bwMode="auto">
          <a:xfrm>
            <a:off x="6418342" y="3429002"/>
            <a:ext cx="28725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b="1">
                <a:latin typeface="Times New Roman" panose="02020603050405020304" pitchFamily="18" charset="0"/>
                <a:cs typeface="Times New Roman" pitchFamily="18" charset="0"/>
              </a:rPr>
              <a:t>,</a:t>
            </a:r>
            <a:endParaRPr lang="en-US" altLang="en-US" b="1">
              <a:latin typeface="Times New Roman" panose="02020603050405020304" pitchFamily="18" charset="0"/>
              <a:cs typeface="Times New Roman" pitchFamily="18" charset="0"/>
            </a:endParaRPr>
          </a:p>
        </p:txBody>
      </p:sp>
      <p:sp>
        <p:nvSpPr>
          <p:cNvPr id="41" name="Text Box 50"/>
          <p:cNvSpPr txBox="1">
            <a:spLocks noChangeArrowheads="1"/>
          </p:cNvSpPr>
          <p:nvPr/>
        </p:nvSpPr>
        <p:spPr bwMode="auto">
          <a:xfrm>
            <a:off x="6540451" y="3429002"/>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2" name="Text Box 50"/>
          <p:cNvSpPr txBox="1">
            <a:spLocks noChangeArrowheads="1"/>
          </p:cNvSpPr>
          <p:nvPr/>
        </p:nvSpPr>
        <p:spPr bwMode="auto">
          <a:xfrm>
            <a:off x="5213558" y="3911026"/>
            <a:ext cx="69762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   6</a:t>
            </a:r>
            <a:endParaRPr lang="en-US" altLang="en-US">
              <a:latin typeface="Times New Roman" panose="02020603050405020304" pitchFamily="18" charset="0"/>
              <a:cs typeface="Times New Roman" pitchFamily="18" charset="0"/>
            </a:endParaRPr>
          </a:p>
        </p:txBody>
      </p:sp>
      <p:sp>
        <p:nvSpPr>
          <p:cNvPr id="43" name="Text Box 50"/>
          <p:cNvSpPr txBox="1">
            <a:spLocks noChangeArrowheads="1"/>
          </p:cNvSpPr>
          <p:nvPr/>
        </p:nvSpPr>
        <p:spPr bwMode="auto">
          <a:xfrm>
            <a:off x="6772950" y="3439078"/>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7</a:t>
            </a:r>
            <a:endParaRPr lang="en-US" altLang="en-US">
              <a:latin typeface="Times New Roman" panose="02020603050405020304" pitchFamily="18" charset="0"/>
              <a:cs typeface="Times New Roman" pitchFamily="18" charset="0"/>
            </a:endParaRPr>
          </a:p>
        </p:txBody>
      </p:sp>
      <p:sp>
        <p:nvSpPr>
          <p:cNvPr id="44" name="Text Box 50"/>
          <p:cNvSpPr txBox="1">
            <a:spLocks noChangeArrowheads="1"/>
          </p:cNvSpPr>
          <p:nvPr/>
        </p:nvSpPr>
        <p:spPr bwMode="auto">
          <a:xfrm>
            <a:off x="5715000" y="4495803"/>
            <a:ext cx="3898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a:latin typeface="Times New Roman" panose="02020603050405020304" pitchFamily="18" charset="0"/>
                <a:cs typeface="Times New Roman" pitchFamily="18" charset="0"/>
              </a:rPr>
              <a:t>0</a:t>
            </a:r>
          </a:p>
        </p:txBody>
      </p:sp>
      <p:sp>
        <p:nvSpPr>
          <p:cNvPr id="46" name="Text Box 50"/>
          <p:cNvSpPr txBox="1">
            <a:spLocks noChangeArrowheads="1"/>
          </p:cNvSpPr>
          <p:nvPr/>
        </p:nvSpPr>
        <p:spPr bwMode="auto">
          <a:xfrm>
            <a:off x="5519232" y="3429002"/>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6 </a:t>
            </a:r>
            <a:endParaRPr lang="en-US" altLang="en-US">
              <a:latin typeface="Times New Roman" panose="02020603050405020304" pitchFamily="18" charset="0"/>
              <a:cs typeface="Times New Roman" pitchFamily="18" charset="0"/>
            </a:endParaRPr>
          </a:p>
        </p:txBody>
      </p:sp>
      <p:sp>
        <p:nvSpPr>
          <p:cNvPr id="47" name="Text Box 50"/>
          <p:cNvSpPr txBox="1">
            <a:spLocks noChangeArrowheads="1"/>
          </p:cNvSpPr>
          <p:nvPr/>
        </p:nvSpPr>
        <p:spPr bwMode="auto">
          <a:xfrm>
            <a:off x="5759246" y="3911026"/>
            <a:ext cx="4391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a:latin typeface="Times New Roman" panose="02020603050405020304" pitchFamily="18" charset="0"/>
                <a:cs typeface="Times New Roman" pitchFamily="18" charset="0"/>
              </a:rPr>
              <a:t>3 </a:t>
            </a:r>
            <a:endParaRPr lang="en-US" altLang="en-US">
              <a:latin typeface="Times New Roman" panose="02020603050405020304" pitchFamily="18" charset="0"/>
              <a:cs typeface="Times New Roman" pitchFamily="18" charset="0"/>
            </a:endParaRPr>
          </a:p>
        </p:txBody>
      </p:sp>
    </p:spTree>
    <p:extLst>
      <p:ext uri="{BB962C8B-B14F-4D97-AF65-F5344CB8AC3E}">
        <p14:creationId xmlns:p14="http://schemas.microsoft.com/office/powerpoint/2010/main" val="2050656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diamond(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1000"/>
                                        <p:tgtEl>
                                          <p:spTgt spid="28"/>
                                        </p:tgtEl>
                                      </p:cBhvr>
                                    </p:animEffect>
                                    <p:anim calcmode="lin" valueType="num">
                                      <p:cBhvr>
                                        <p:cTn id="18" dur="1000" fill="hold"/>
                                        <p:tgtEl>
                                          <p:spTgt spid="28"/>
                                        </p:tgtEl>
                                        <p:attrNameLst>
                                          <p:attrName>ppt_x</p:attrName>
                                        </p:attrNameLst>
                                      </p:cBhvr>
                                      <p:tavLst>
                                        <p:tav tm="0">
                                          <p:val>
                                            <p:strVal val="#ppt_x"/>
                                          </p:val>
                                        </p:tav>
                                        <p:tav tm="100000">
                                          <p:val>
                                            <p:strVal val="#ppt_x"/>
                                          </p:val>
                                        </p:tav>
                                      </p:tavLst>
                                    </p:anim>
                                    <p:anim calcmode="lin" valueType="num">
                                      <p:cBhvr>
                                        <p:cTn id="19" dur="1000" fill="hold"/>
                                        <p:tgtEl>
                                          <p:spTgt spid="28"/>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fade">
                                      <p:cBhvr>
                                        <p:cTn id="22" dur="1000"/>
                                        <p:tgtEl>
                                          <p:spTgt spid="36"/>
                                        </p:tgtEl>
                                      </p:cBhvr>
                                    </p:animEffect>
                                    <p:anim calcmode="lin" valueType="num">
                                      <p:cBhvr>
                                        <p:cTn id="23" dur="1000" fill="hold"/>
                                        <p:tgtEl>
                                          <p:spTgt spid="36"/>
                                        </p:tgtEl>
                                        <p:attrNameLst>
                                          <p:attrName>ppt_x</p:attrName>
                                        </p:attrNameLst>
                                      </p:cBhvr>
                                      <p:tavLst>
                                        <p:tav tm="0">
                                          <p:val>
                                            <p:strVal val="#ppt_x"/>
                                          </p:val>
                                        </p:tav>
                                        <p:tav tm="100000">
                                          <p:val>
                                            <p:strVal val="#ppt_x"/>
                                          </p:val>
                                        </p:tav>
                                      </p:tavLst>
                                    </p:anim>
                                    <p:anim calcmode="lin" valueType="num">
                                      <p:cBhvr>
                                        <p:cTn id="24" dur="1000" fill="hold"/>
                                        <p:tgtEl>
                                          <p:spTgt spid="3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1000"/>
                                        <p:tgtEl>
                                          <p:spTgt spid="37"/>
                                        </p:tgtEl>
                                      </p:cBhvr>
                                    </p:animEffect>
                                    <p:anim calcmode="lin" valueType="num">
                                      <p:cBhvr>
                                        <p:cTn id="28" dur="1000" fill="hold"/>
                                        <p:tgtEl>
                                          <p:spTgt spid="37"/>
                                        </p:tgtEl>
                                        <p:attrNameLst>
                                          <p:attrName>ppt_x</p:attrName>
                                        </p:attrNameLst>
                                      </p:cBhvr>
                                      <p:tavLst>
                                        <p:tav tm="0">
                                          <p:val>
                                            <p:strVal val="#ppt_x"/>
                                          </p:val>
                                        </p:tav>
                                        <p:tav tm="100000">
                                          <p:val>
                                            <p:strVal val="#ppt_x"/>
                                          </p:val>
                                        </p:tav>
                                      </p:tavLst>
                                    </p:anim>
                                    <p:anim calcmode="lin" valueType="num">
                                      <p:cBhvr>
                                        <p:cTn id="29" dur="1000" fill="hold"/>
                                        <p:tgtEl>
                                          <p:spTgt spid="37"/>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animEffect transition="in" filter="fade">
                                      <p:cBhvr>
                                        <p:cTn id="32" dur="1000"/>
                                        <p:tgtEl>
                                          <p:spTgt spid="38"/>
                                        </p:tgtEl>
                                      </p:cBhvr>
                                    </p:animEffect>
                                    <p:anim calcmode="lin" valueType="num">
                                      <p:cBhvr>
                                        <p:cTn id="33" dur="1000" fill="hold"/>
                                        <p:tgtEl>
                                          <p:spTgt spid="38"/>
                                        </p:tgtEl>
                                        <p:attrNameLst>
                                          <p:attrName>ppt_x</p:attrName>
                                        </p:attrNameLst>
                                      </p:cBhvr>
                                      <p:tavLst>
                                        <p:tav tm="0">
                                          <p:val>
                                            <p:strVal val="#ppt_x"/>
                                          </p:val>
                                        </p:tav>
                                        <p:tav tm="100000">
                                          <p:val>
                                            <p:strVal val="#ppt_x"/>
                                          </p:val>
                                        </p:tav>
                                      </p:tavLst>
                                    </p:anim>
                                    <p:anim calcmode="lin" valueType="num">
                                      <p:cBhvr>
                                        <p:cTn id="34" dur="1000" fill="hold"/>
                                        <p:tgtEl>
                                          <p:spTgt spid="38"/>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39"/>
                                        </p:tgtEl>
                                        <p:attrNameLst>
                                          <p:attrName>style.visibility</p:attrName>
                                        </p:attrNameLst>
                                      </p:cBhvr>
                                      <p:to>
                                        <p:strVal val="visible"/>
                                      </p:to>
                                    </p:set>
                                    <p:animEffect transition="in" filter="fade">
                                      <p:cBhvr>
                                        <p:cTn id="37" dur="1000"/>
                                        <p:tgtEl>
                                          <p:spTgt spid="39"/>
                                        </p:tgtEl>
                                      </p:cBhvr>
                                    </p:animEffect>
                                    <p:anim calcmode="lin" valueType="num">
                                      <p:cBhvr>
                                        <p:cTn id="38" dur="1000" fill="hold"/>
                                        <p:tgtEl>
                                          <p:spTgt spid="39"/>
                                        </p:tgtEl>
                                        <p:attrNameLst>
                                          <p:attrName>ppt_x</p:attrName>
                                        </p:attrNameLst>
                                      </p:cBhvr>
                                      <p:tavLst>
                                        <p:tav tm="0">
                                          <p:val>
                                            <p:strVal val="#ppt_x"/>
                                          </p:val>
                                        </p:tav>
                                        <p:tav tm="100000">
                                          <p:val>
                                            <p:strVal val="#ppt_x"/>
                                          </p:val>
                                        </p:tav>
                                      </p:tavLst>
                                    </p:anim>
                                    <p:anim calcmode="lin" valueType="num">
                                      <p:cBhvr>
                                        <p:cTn id="39" dur="1000" fill="hold"/>
                                        <p:tgtEl>
                                          <p:spTgt spid="39"/>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fade">
                                      <p:cBhvr>
                                        <p:cTn id="42" dur="1000"/>
                                        <p:tgtEl>
                                          <p:spTgt spid="40"/>
                                        </p:tgtEl>
                                      </p:cBhvr>
                                    </p:animEffect>
                                    <p:anim calcmode="lin" valueType="num">
                                      <p:cBhvr>
                                        <p:cTn id="43" dur="1000" fill="hold"/>
                                        <p:tgtEl>
                                          <p:spTgt spid="40"/>
                                        </p:tgtEl>
                                        <p:attrNameLst>
                                          <p:attrName>ppt_x</p:attrName>
                                        </p:attrNameLst>
                                      </p:cBhvr>
                                      <p:tavLst>
                                        <p:tav tm="0">
                                          <p:val>
                                            <p:strVal val="#ppt_x"/>
                                          </p:val>
                                        </p:tav>
                                        <p:tav tm="100000">
                                          <p:val>
                                            <p:strVal val="#ppt_x"/>
                                          </p:val>
                                        </p:tav>
                                      </p:tavLst>
                                    </p:anim>
                                    <p:anim calcmode="lin" valueType="num">
                                      <p:cBhvr>
                                        <p:cTn id="44" dur="1000" fill="hold"/>
                                        <p:tgtEl>
                                          <p:spTgt spid="40"/>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41"/>
                                        </p:tgtEl>
                                        <p:attrNameLst>
                                          <p:attrName>style.visibility</p:attrName>
                                        </p:attrNameLst>
                                      </p:cBhvr>
                                      <p:to>
                                        <p:strVal val="visible"/>
                                      </p:to>
                                    </p:set>
                                    <p:animEffect transition="in" filter="fade">
                                      <p:cBhvr>
                                        <p:cTn id="47" dur="1000"/>
                                        <p:tgtEl>
                                          <p:spTgt spid="41"/>
                                        </p:tgtEl>
                                      </p:cBhvr>
                                    </p:animEffect>
                                    <p:anim calcmode="lin" valueType="num">
                                      <p:cBhvr>
                                        <p:cTn id="48" dur="1000" fill="hold"/>
                                        <p:tgtEl>
                                          <p:spTgt spid="41"/>
                                        </p:tgtEl>
                                        <p:attrNameLst>
                                          <p:attrName>ppt_x</p:attrName>
                                        </p:attrNameLst>
                                      </p:cBhvr>
                                      <p:tavLst>
                                        <p:tav tm="0">
                                          <p:val>
                                            <p:strVal val="#ppt_x"/>
                                          </p:val>
                                        </p:tav>
                                        <p:tav tm="100000">
                                          <p:val>
                                            <p:strVal val="#ppt_x"/>
                                          </p:val>
                                        </p:tav>
                                      </p:tavLst>
                                    </p:anim>
                                    <p:anim calcmode="lin" valueType="num">
                                      <p:cBhvr>
                                        <p:cTn id="49" dur="1000" fill="hold"/>
                                        <p:tgtEl>
                                          <p:spTgt spid="41"/>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42"/>
                                        </p:tgtEl>
                                        <p:attrNameLst>
                                          <p:attrName>style.visibility</p:attrName>
                                        </p:attrNameLst>
                                      </p:cBhvr>
                                      <p:to>
                                        <p:strVal val="visible"/>
                                      </p:to>
                                    </p:set>
                                    <p:animEffect transition="in" filter="fade">
                                      <p:cBhvr>
                                        <p:cTn id="52" dur="1000"/>
                                        <p:tgtEl>
                                          <p:spTgt spid="42"/>
                                        </p:tgtEl>
                                      </p:cBhvr>
                                    </p:animEffect>
                                    <p:anim calcmode="lin" valueType="num">
                                      <p:cBhvr>
                                        <p:cTn id="53" dur="1000" fill="hold"/>
                                        <p:tgtEl>
                                          <p:spTgt spid="42"/>
                                        </p:tgtEl>
                                        <p:attrNameLst>
                                          <p:attrName>ppt_x</p:attrName>
                                        </p:attrNameLst>
                                      </p:cBhvr>
                                      <p:tavLst>
                                        <p:tav tm="0">
                                          <p:val>
                                            <p:strVal val="#ppt_x"/>
                                          </p:val>
                                        </p:tav>
                                        <p:tav tm="100000">
                                          <p:val>
                                            <p:strVal val="#ppt_x"/>
                                          </p:val>
                                        </p:tav>
                                      </p:tavLst>
                                    </p:anim>
                                    <p:anim calcmode="lin" valueType="num">
                                      <p:cBhvr>
                                        <p:cTn id="54" dur="1000" fill="hold"/>
                                        <p:tgtEl>
                                          <p:spTgt spid="42"/>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43"/>
                                        </p:tgtEl>
                                        <p:attrNameLst>
                                          <p:attrName>style.visibility</p:attrName>
                                        </p:attrNameLst>
                                      </p:cBhvr>
                                      <p:to>
                                        <p:strVal val="visible"/>
                                      </p:to>
                                    </p:set>
                                    <p:animEffect transition="in" filter="fade">
                                      <p:cBhvr>
                                        <p:cTn id="57" dur="1000"/>
                                        <p:tgtEl>
                                          <p:spTgt spid="43"/>
                                        </p:tgtEl>
                                      </p:cBhvr>
                                    </p:animEffect>
                                    <p:anim calcmode="lin" valueType="num">
                                      <p:cBhvr>
                                        <p:cTn id="58" dur="1000" fill="hold"/>
                                        <p:tgtEl>
                                          <p:spTgt spid="43"/>
                                        </p:tgtEl>
                                        <p:attrNameLst>
                                          <p:attrName>ppt_x</p:attrName>
                                        </p:attrNameLst>
                                      </p:cBhvr>
                                      <p:tavLst>
                                        <p:tav tm="0">
                                          <p:val>
                                            <p:strVal val="#ppt_x"/>
                                          </p:val>
                                        </p:tav>
                                        <p:tav tm="100000">
                                          <p:val>
                                            <p:strVal val="#ppt_x"/>
                                          </p:val>
                                        </p:tav>
                                      </p:tavLst>
                                    </p:anim>
                                    <p:anim calcmode="lin" valueType="num">
                                      <p:cBhvr>
                                        <p:cTn id="59" dur="1000" fill="hold"/>
                                        <p:tgtEl>
                                          <p:spTgt spid="43"/>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44"/>
                                        </p:tgtEl>
                                        <p:attrNameLst>
                                          <p:attrName>style.visibility</p:attrName>
                                        </p:attrNameLst>
                                      </p:cBhvr>
                                      <p:to>
                                        <p:strVal val="visible"/>
                                      </p:to>
                                    </p:set>
                                    <p:animEffect transition="in" filter="fade">
                                      <p:cBhvr>
                                        <p:cTn id="62" dur="1000"/>
                                        <p:tgtEl>
                                          <p:spTgt spid="44"/>
                                        </p:tgtEl>
                                      </p:cBhvr>
                                    </p:animEffect>
                                    <p:anim calcmode="lin" valueType="num">
                                      <p:cBhvr>
                                        <p:cTn id="63" dur="1000" fill="hold"/>
                                        <p:tgtEl>
                                          <p:spTgt spid="44"/>
                                        </p:tgtEl>
                                        <p:attrNameLst>
                                          <p:attrName>ppt_x</p:attrName>
                                        </p:attrNameLst>
                                      </p:cBhvr>
                                      <p:tavLst>
                                        <p:tav tm="0">
                                          <p:val>
                                            <p:strVal val="#ppt_x"/>
                                          </p:val>
                                        </p:tav>
                                        <p:tav tm="100000">
                                          <p:val>
                                            <p:strVal val="#ppt_x"/>
                                          </p:val>
                                        </p:tav>
                                      </p:tavLst>
                                    </p:anim>
                                    <p:anim calcmode="lin" valueType="num">
                                      <p:cBhvr>
                                        <p:cTn id="64" dur="1000" fill="hold"/>
                                        <p:tgtEl>
                                          <p:spTgt spid="44"/>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46"/>
                                        </p:tgtEl>
                                        <p:attrNameLst>
                                          <p:attrName>style.visibility</p:attrName>
                                        </p:attrNameLst>
                                      </p:cBhvr>
                                      <p:to>
                                        <p:strVal val="visible"/>
                                      </p:to>
                                    </p:set>
                                    <p:animEffect transition="in" filter="fade">
                                      <p:cBhvr>
                                        <p:cTn id="67" dur="1000"/>
                                        <p:tgtEl>
                                          <p:spTgt spid="46"/>
                                        </p:tgtEl>
                                      </p:cBhvr>
                                    </p:animEffect>
                                    <p:anim calcmode="lin" valueType="num">
                                      <p:cBhvr>
                                        <p:cTn id="68" dur="1000" fill="hold"/>
                                        <p:tgtEl>
                                          <p:spTgt spid="46"/>
                                        </p:tgtEl>
                                        <p:attrNameLst>
                                          <p:attrName>ppt_x</p:attrName>
                                        </p:attrNameLst>
                                      </p:cBhvr>
                                      <p:tavLst>
                                        <p:tav tm="0">
                                          <p:val>
                                            <p:strVal val="#ppt_x"/>
                                          </p:val>
                                        </p:tav>
                                        <p:tav tm="100000">
                                          <p:val>
                                            <p:strVal val="#ppt_x"/>
                                          </p:val>
                                        </p:tav>
                                      </p:tavLst>
                                    </p:anim>
                                    <p:anim calcmode="lin" valueType="num">
                                      <p:cBhvr>
                                        <p:cTn id="69" dur="1000" fill="hold"/>
                                        <p:tgtEl>
                                          <p:spTgt spid="46"/>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47"/>
                                        </p:tgtEl>
                                        <p:attrNameLst>
                                          <p:attrName>style.visibility</p:attrName>
                                        </p:attrNameLst>
                                      </p:cBhvr>
                                      <p:to>
                                        <p:strVal val="visible"/>
                                      </p:to>
                                    </p:set>
                                    <p:animEffect transition="in" filter="fade">
                                      <p:cBhvr>
                                        <p:cTn id="72" dur="1000"/>
                                        <p:tgtEl>
                                          <p:spTgt spid="47"/>
                                        </p:tgtEl>
                                      </p:cBhvr>
                                    </p:animEffect>
                                    <p:anim calcmode="lin" valueType="num">
                                      <p:cBhvr>
                                        <p:cTn id="73" dur="1000" fill="hold"/>
                                        <p:tgtEl>
                                          <p:spTgt spid="47"/>
                                        </p:tgtEl>
                                        <p:attrNameLst>
                                          <p:attrName>ppt_x</p:attrName>
                                        </p:attrNameLst>
                                      </p:cBhvr>
                                      <p:tavLst>
                                        <p:tav tm="0">
                                          <p:val>
                                            <p:strVal val="#ppt_x"/>
                                          </p:val>
                                        </p:tav>
                                        <p:tav tm="100000">
                                          <p:val>
                                            <p:strVal val="#ppt_x"/>
                                          </p:val>
                                        </p:tav>
                                      </p:tavLst>
                                    </p:anim>
                                    <p:anim calcmode="lin" valueType="num">
                                      <p:cBhvr>
                                        <p:cTn id="74" dur="1000" fill="hold"/>
                                        <p:tgtEl>
                                          <p:spTgt spid="4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28" grpId="0"/>
      <p:bldP spid="37" grpId="0"/>
      <p:bldP spid="38" grpId="0"/>
      <p:bldP spid="39" grpId="0"/>
      <p:bldP spid="40" grpId="0"/>
      <p:bldP spid="41" grpId="0"/>
      <p:bldP spid="42" grpId="0"/>
      <p:bldP spid="43" grpId="0"/>
      <p:bldP spid="44" grpId="0"/>
      <p:bldP spid="46" grpId="0"/>
      <p:bldP spid="4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81400" y="2129138"/>
            <a:ext cx="5029200" cy="1604665"/>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Thực</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hành</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068474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9"/>
          <p:cNvSpPr txBox="1">
            <a:spLocks noChangeArrowheads="1"/>
          </p:cNvSpPr>
          <p:nvPr/>
        </p:nvSpPr>
        <p:spPr bwMode="auto">
          <a:xfrm>
            <a:off x="2438400" y="1129727"/>
            <a:ext cx="7010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latin typeface="Times New Roman" pitchFamily="18" charset="0"/>
              </a:rPr>
              <a:t>Bài</a:t>
            </a:r>
            <a:r>
              <a:rPr lang="en-US" altLang="en-US" b="1" u="sng" dirty="0">
                <a:latin typeface="Times New Roman" pitchFamily="18" charset="0"/>
              </a:rPr>
              <a:t> 1:</a:t>
            </a:r>
            <a:r>
              <a:rPr lang="en-US" altLang="en-US" b="1" dirty="0">
                <a:latin typeface="Times New Roman" pitchFamily="18" charset="0"/>
              </a:rPr>
              <a:t> </a:t>
            </a:r>
            <a:r>
              <a:rPr lang="en-US" altLang="en-US" b="1" dirty="0" err="1">
                <a:latin typeface="Times New Roman" pitchFamily="18" charset="0"/>
              </a:rPr>
              <a:t>Đặt</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 </a:t>
            </a:r>
            <a:r>
              <a:rPr lang="en-US" altLang="en-US" b="1" dirty="0" err="1">
                <a:latin typeface="Times New Roman" pitchFamily="18" charset="0"/>
              </a:rPr>
              <a:t>rồi</a:t>
            </a:r>
            <a:r>
              <a:rPr lang="en-US" altLang="en-US" b="1" dirty="0">
                <a:latin typeface="Times New Roman" pitchFamily="18" charset="0"/>
              </a:rPr>
              <a:t> </a:t>
            </a:r>
            <a:r>
              <a:rPr lang="en-US" altLang="en-US" b="1" dirty="0" err="1">
                <a:latin typeface="Times New Roman" pitchFamily="18" charset="0"/>
              </a:rPr>
              <a:t>tính</a:t>
            </a:r>
            <a:r>
              <a:rPr lang="en-US" altLang="en-US" b="1" dirty="0">
                <a:latin typeface="Times New Roman" pitchFamily="18" charset="0"/>
              </a:rPr>
              <a:t>:</a:t>
            </a:r>
          </a:p>
        </p:txBody>
      </p:sp>
      <p:sp>
        <p:nvSpPr>
          <p:cNvPr id="5" name="Text Box 21"/>
          <p:cNvSpPr txBox="1">
            <a:spLocks noChangeArrowheads="1"/>
          </p:cNvSpPr>
          <p:nvPr/>
        </p:nvSpPr>
        <p:spPr bwMode="auto">
          <a:xfrm>
            <a:off x="2667000" y="20574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a) 5,28 : 4</a:t>
            </a:r>
          </a:p>
        </p:txBody>
      </p:sp>
      <p:sp>
        <p:nvSpPr>
          <p:cNvPr id="14" name="Text Box 30"/>
          <p:cNvSpPr txBox="1">
            <a:spLocks noChangeArrowheads="1"/>
          </p:cNvSpPr>
          <p:nvPr/>
        </p:nvSpPr>
        <p:spPr bwMode="auto">
          <a:xfrm>
            <a:off x="6705600" y="19050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b) 95,2 : 68</a:t>
            </a:r>
          </a:p>
        </p:txBody>
      </p:sp>
      <p:sp>
        <p:nvSpPr>
          <p:cNvPr id="32" name="Text Box 6"/>
          <p:cNvSpPr txBox="1">
            <a:spLocks noChangeArrowheads="1"/>
          </p:cNvSpPr>
          <p:nvPr/>
        </p:nvSpPr>
        <p:spPr bwMode="auto">
          <a:xfrm>
            <a:off x="2679032" y="2743200"/>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c) 0,36 : 9</a:t>
            </a:r>
          </a:p>
        </p:txBody>
      </p:sp>
      <p:sp>
        <p:nvSpPr>
          <p:cNvPr id="33" name="Text Box 15"/>
          <p:cNvSpPr txBox="1">
            <a:spLocks noChangeArrowheads="1"/>
          </p:cNvSpPr>
          <p:nvPr/>
        </p:nvSpPr>
        <p:spPr bwMode="auto">
          <a:xfrm>
            <a:off x="6705600" y="2743201"/>
            <a:ext cx="259080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solidFill>
                  <a:schemeClr val="tx1">
                    <a:lumMod val="95000"/>
                    <a:lumOff val="5000"/>
                  </a:schemeClr>
                </a:solidFill>
                <a:latin typeface="Times New Roman" pitchFamily="18" charset="0"/>
              </a:rPr>
              <a:t>d) 75,52 : 32</a:t>
            </a:r>
          </a:p>
        </p:txBody>
      </p:sp>
    </p:spTree>
    <p:extLst>
      <p:ext uri="{BB962C8B-B14F-4D97-AF65-F5344CB8AC3E}">
        <p14:creationId xmlns:p14="http://schemas.microsoft.com/office/powerpoint/2010/main" val="3467350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circle(in)">
                                      <p:cBhvr>
                                        <p:cTn id="15" dur="2000"/>
                                        <p:tgtEl>
                                          <p:spTgt spid="1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circle(in)">
                                      <p:cBhvr>
                                        <p:cTn id="18" dur="2000"/>
                                        <p:tgtEl>
                                          <p:spTgt spid="32"/>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circle(in)">
                                      <p:cBhvr>
                                        <p:cTn id="21" dur="20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14" grpId="0"/>
      <p:bldP spid="32" grpId="0"/>
      <p:bldP spid="3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21"/>
          <p:cNvSpPr txBox="1">
            <a:spLocks noChangeArrowheads="1"/>
          </p:cNvSpPr>
          <p:nvPr/>
        </p:nvSpPr>
        <p:spPr bwMode="auto">
          <a:xfrm>
            <a:off x="2514600" y="838203"/>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a) 5,28 : 4</a:t>
            </a:r>
          </a:p>
        </p:txBody>
      </p:sp>
      <p:sp>
        <p:nvSpPr>
          <p:cNvPr id="6" name="Rectangle 22"/>
          <p:cNvSpPr>
            <a:spLocks noChangeArrowheads="1"/>
          </p:cNvSpPr>
          <p:nvPr/>
        </p:nvSpPr>
        <p:spPr bwMode="auto">
          <a:xfrm>
            <a:off x="2971800" y="14478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5,28</a:t>
            </a:r>
          </a:p>
        </p:txBody>
      </p:sp>
      <p:grpSp>
        <p:nvGrpSpPr>
          <p:cNvPr id="22" name="Group 21"/>
          <p:cNvGrpSpPr/>
          <p:nvPr/>
        </p:nvGrpSpPr>
        <p:grpSpPr>
          <a:xfrm>
            <a:off x="3810000" y="1447800"/>
            <a:ext cx="914400" cy="990600"/>
            <a:chOff x="2667000" y="2438400"/>
            <a:chExt cx="914400" cy="990600"/>
          </a:xfrm>
        </p:grpSpPr>
        <p:sp>
          <p:nvSpPr>
            <p:cNvPr id="7" name="Line 23"/>
            <p:cNvSpPr>
              <a:spLocks noChangeShapeType="1"/>
            </p:cNvSpPr>
            <p:nvPr/>
          </p:nvSpPr>
          <p:spPr bwMode="auto">
            <a:xfrm>
              <a:off x="2667000" y="24384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24"/>
            <p:cNvSpPr>
              <a:spLocks noChangeShapeType="1"/>
            </p:cNvSpPr>
            <p:nvPr/>
          </p:nvSpPr>
          <p:spPr bwMode="auto">
            <a:xfrm>
              <a:off x="26670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 name="Rectangle 25"/>
          <p:cNvSpPr>
            <a:spLocks noChangeArrowheads="1"/>
          </p:cNvSpPr>
          <p:nvPr/>
        </p:nvSpPr>
        <p:spPr bwMode="auto">
          <a:xfrm>
            <a:off x="3962400" y="1385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4</a:t>
            </a:r>
          </a:p>
        </p:txBody>
      </p:sp>
      <p:sp>
        <p:nvSpPr>
          <p:cNvPr id="10" name="Rectangle 26"/>
          <p:cNvSpPr>
            <a:spLocks noChangeArrowheads="1"/>
          </p:cNvSpPr>
          <p:nvPr/>
        </p:nvSpPr>
        <p:spPr bwMode="auto">
          <a:xfrm>
            <a:off x="2971800" y="1873711"/>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2" name="Rectangle 28"/>
          <p:cNvSpPr>
            <a:spLocks noChangeArrowheads="1"/>
          </p:cNvSpPr>
          <p:nvPr/>
        </p:nvSpPr>
        <p:spPr bwMode="auto">
          <a:xfrm>
            <a:off x="3426339" y="285170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13" name="Rectangle 29"/>
          <p:cNvSpPr>
            <a:spLocks noChangeArrowheads="1"/>
          </p:cNvSpPr>
          <p:nvPr/>
        </p:nvSpPr>
        <p:spPr bwMode="auto">
          <a:xfrm>
            <a:off x="3886200" y="1838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4" name="Text Box 30"/>
          <p:cNvSpPr txBox="1">
            <a:spLocks noChangeArrowheads="1"/>
          </p:cNvSpPr>
          <p:nvPr/>
        </p:nvSpPr>
        <p:spPr bwMode="auto">
          <a:xfrm>
            <a:off x="6858000" y="762001"/>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b) 95,2 : 68</a:t>
            </a:r>
          </a:p>
        </p:txBody>
      </p:sp>
      <p:sp>
        <p:nvSpPr>
          <p:cNvPr id="15" name="Rectangle 31"/>
          <p:cNvSpPr>
            <a:spLocks noChangeArrowheads="1"/>
          </p:cNvSpPr>
          <p:nvPr/>
        </p:nvSpPr>
        <p:spPr bwMode="auto">
          <a:xfrm>
            <a:off x="7270750" y="1371603"/>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95,2</a:t>
            </a:r>
          </a:p>
        </p:txBody>
      </p:sp>
      <p:sp>
        <p:nvSpPr>
          <p:cNvPr id="16" name="Rectangle 32"/>
          <p:cNvSpPr>
            <a:spLocks noChangeArrowheads="1"/>
          </p:cNvSpPr>
          <p:nvPr/>
        </p:nvSpPr>
        <p:spPr bwMode="auto">
          <a:xfrm>
            <a:off x="8178800" y="175260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a:t>
            </a:r>
          </a:p>
        </p:txBody>
      </p:sp>
      <p:sp>
        <p:nvSpPr>
          <p:cNvPr id="18" name="Rectangle 34"/>
          <p:cNvSpPr>
            <a:spLocks noChangeArrowheads="1"/>
          </p:cNvSpPr>
          <p:nvPr/>
        </p:nvSpPr>
        <p:spPr bwMode="auto">
          <a:xfrm>
            <a:off x="8255002" y="138588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68</a:t>
            </a:r>
          </a:p>
        </p:txBody>
      </p:sp>
      <p:grpSp>
        <p:nvGrpSpPr>
          <p:cNvPr id="23" name="Group 22"/>
          <p:cNvGrpSpPr/>
          <p:nvPr/>
        </p:nvGrpSpPr>
        <p:grpSpPr>
          <a:xfrm>
            <a:off x="8185150" y="1524000"/>
            <a:ext cx="914400" cy="990600"/>
            <a:chOff x="7010400" y="2514600"/>
            <a:chExt cx="914400" cy="990600"/>
          </a:xfrm>
        </p:grpSpPr>
        <p:sp>
          <p:nvSpPr>
            <p:cNvPr id="17" name="Line 33"/>
            <p:cNvSpPr>
              <a:spLocks noChangeShapeType="1"/>
            </p:cNvSpPr>
            <p:nvPr/>
          </p:nvSpPr>
          <p:spPr bwMode="auto">
            <a:xfrm>
              <a:off x="7010400" y="2514600"/>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35"/>
            <p:cNvSpPr>
              <a:spLocks noChangeShapeType="1"/>
            </p:cNvSpPr>
            <p:nvPr/>
          </p:nvSpPr>
          <p:spPr bwMode="auto">
            <a:xfrm>
              <a:off x="7010400" y="2819400"/>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0" name="Rectangle 36"/>
          <p:cNvSpPr>
            <a:spLocks noChangeArrowheads="1"/>
          </p:cNvSpPr>
          <p:nvPr/>
        </p:nvSpPr>
        <p:spPr bwMode="auto">
          <a:xfrm>
            <a:off x="7286992" y="1745572"/>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dirty="0">
                <a:latin typeface="Times New Roman" pitchFamily="18" charset="0"/>
              </a:rPr>
              <a:t>27</a:t>
            </a:r>
          </a:p>
        </p:txBody>
      </p:sp>
      <p:sp>
        <p:nvSpPr>
          <p:cNvPr id="21" name="Rectangle 37"/>
          <p:cNvSpPr>
            <a:spLocks noChangeArrowheads="1"/>
          </p:cNvSpPr>
          <p:nvPr/>
        </p:nvSpPr>
        <p:spPr bwMode="auto">
          <a:xfrm>
            <a:off x="7692966" y="21346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24" name="Rectangle 26"/>
          <p:cNvSpPr>
            <a:spLocks noChangeArrowheads="1"/>
          </p:cNvSpPr>
          <p:nvPr/>
        </p:nvSpPr>
        <p:spPr bwMode="auto">
          <a:xfrm>
            <a:off x="4038600" y="1828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25" name="Rectangle 26"/>
          <p:cNvSpPr>
            <a:spLocks noChangeArrowheads="1"/>
          </p:cNvSpPr>
          <p:nvPr/>
        </p:nvSpPr>
        <p:spPr bwMode="auto">
          <a:xfrm>
            <a:off x="3183192" y="187304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26" name="Rectangle 26"/>
          <p:cNvSpPr>
            <a:spLocks noChangeArrowheads="1"/>
          </p:cNvSpPr>
          <p:nvPr/>
        </p:nvSpPr>
        <p:spPr bwMode="auto">
          <a:xfrm>
            <a:off x="4191001" y="1843548"/>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3</a:t>
            </a:r>
            <a:r>
              <a:rPr lang="en-US" altLang="en-US" sz="2800" dirty="0">
                <a:latin typeface="Times New Roman" pitchFamily="18" charset="0"/>
              </a:rPr>
              <a:t>2</a:t>
            </a:r>
          </a:p>
        </p:txBody>
      </p:sp>
      <p:sp>
        <p:nvSpPr>
          <p:cNvPr id="27" name="Rectangle 26"/>
          <p:cNvSpPr>
            <a:spLocks noChangeArrowheads="1"/>
          </p:cNvSpPr>
          <p:nvPr/>
        </p:nvSpPr>
        <p:spPr bwMode="auto">
          <a:xfrm>
            <a:off x="3183192" y="228389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28" name="Rectangle 26"/>
          <p:cNvSpPr>
            <a:spLocks noChangeArrowheads="1"/>
          </p:cNvSpPr>
          <p:nvPr/>
        </p:nvSpPr>
        <p:spPr bwMode="auto">
          <a:xfrm>
            <a:off x="3429000" y="228635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8</a:t>
            </a:r>
            <a:endParaRPr lang="en-US" altLang="en-US" sz="2800">
              <a:latin typeface="Times New Roman" pitchFamily="18" charset="0"/>
            </a:endParaRPr>
          </a:p>
        </p:txBody>
      </p:sp>
      <p:sp>
        <p:nvSpPr>
          <p:cNvPr id="29" name="Rectangle 26"/>
          <p:cNvSpPr>
            <a:spLocks noChangeArrowheads="1"/>
          </p:cNvSpPr>
          <p:nvPr/>
        </p:nvSpPr>
        <p:spPr bwMode="auto">
          <a:xfrm>
            <a:off x="7696337" y="1738313"/>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30" name="Rectangle 26"/>
          <p:cNvSpPr>
            <a:spLocks noChangeArrowheads="1"/>
          </p:cNvSpPr>
          <p:nvPr/>
        </p:nvSpPr>
        <p:spPr bwMode="auto">
          <a:xfrm>
            <a:off x="8337549" y="176278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31" name="Rectangle 26"/>
          <p:cNvSpPr>
            <a:spLocks noChangeArrowheads="1"/>
          </p:cNvSpPr>
          <p:nvPr/>
        </p:nvSpPr>
        <p:spPr bwMode="auto">
          <a:xfrm>
            <a:off x="8513506" y="176488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32" name="Text Box 6"/>
          <p:cNvSpPr txBox="1">
            <a:spLocks noChangeArrowheads="1"/>
          </p:cNvSpPr>
          <p:nvPr/>
        </p:nvSpPr>
        <p:spPr bwMode="auto">
          <a:xfrm>
            <a:off x="24384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dirty="0">
                <a:solidFill>
                  <a:srgbClr val="3333FF"/>
                </a:solidFill>
                <a:latin typeface="Times New Roman" pitchFamily="18" charset="0"/>
              </a:rPr>
              <a:t>c) 0,36 : 9</a:t>
            </a:r>
          </a:p>
        </p:txBody>
      </p:sp>
      <p:sp>
        <p:nvSpPr>
          <p:cNvPr id="33" name="Text Box 15"/>
          <p:cNvSpPr txBox="1">
            <a:spLocks noChangeArrowheads="1"/>
          </p:cNvSpPr>
          <p:nvPr/>
        </p:nvSpPr>
        <p:spPr bwMode="auto">
          <a:xfrm>
            <a:off x="6705600" y="3429002"/>
            <a:ext cx="25908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dirty="0">
                <a:solidFill>
                  <a:srgbClr val="0000CC"/>
                </a:solidFill>
                <a:latin typeface="Times New Roman" pitchFamily="18" charset="0"/>
              </a:rPr>
              <a:t>d</a:t>
            </a:r>
            <a:r>
              <a:rPr lang="en-US" altLang="en-US" sz="2800" b="1" dirty="0">
                <a:solidFill>
                  <a:srgbClr val="3333FF"/>
                </a:solidFill>
                <a:latin typeface="Times New Roman" pitchFamily="18" charset="0"/>
              </a:rPr>
              <a:t>) 75,52 : 32</a:t>
            </a:r>
          </a:p>
        </p:txBody>
      </p:sp>
      <p:sp>
        <p:nvSpPr>
          <p:cNvPr id="34" name="Rectangle 7"/>
          <p:cNvSpPr>
            <a:spLocks noChangeArrowheads="1"/>
          </p:cNvSpPr>
          <p:nvPr/>
        </p:nvSpPr>
        <p:spPr bwMode="auto">
          <a:xfrm>
            <a:off x="2895600" y="40687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0,36</a:t>
            </a:r>
          </a:p>
        </p:txBody>
      </p:sp>
      <p:grpSp>
        <p:nvGrpSpPr>
          <p:cNvPr id="55" name="Group 54"/>
          <p:cNvGrpSpPr/>
          <p:nvPr/>
        </p:nvGrpSpPr>
        <p:grpSpPr>
          <a:xfrm>
            <a:off x="3733800" y="4068762"/>
            <a:ext cx="914400" cy="990600"/>
            <a:chOff x="2209800" y="4068762"/>
            <a:chExt cx="914400" cy="990600"/>
          </a:xfrm>
        </p:grpSpPr>
        <p:sp>
          <p:nvSpPr>
            <p:cNvPr id="35" name="Line 8"/>
            <p:cNvSpPr>
              <a:spLocks noChangeShapeType="1"/>
            </p:cNvSpPr>
            <p:nvPr/>
          </p:nvSpPr>
          <p:spPr bwMode="auto">
            <a:xfrm>
              <a:off x="22098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9"/>
            <p:cNvSpPr>
              <a:spLocks noChangeShapeType="1"/>
            </p:cNvSpPr>
            <p:nvPr/>
          </p:nvSpPr>
          <p:spPr bwMode="auto">
            <a:xfrm>
              <a:off x="2209800"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37" name="Rectangle 10"/>
          <p:cNvSpPr>
            <a:spLocks noChangeArrowheads="1"/>
          </p:cNvSpPr>
          <p:nvPr/>
        </p:nvSpPr>
        <p:spPr bwMode="auto">
          <a:xfrm>
            <a:off x="3886200" y="400685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9</a:t>
            </a:r>
          </a:p>
        </p:txBody>
      </p:sp>
      <p:sp>
        <p:nvSpPr>
          <p:cNvPr id="38" name="Rectangle 11"/>
          <p:cNvSpPr>
            <a:spLocks noChangeArrowheads="1"/>
          </p:cNvSpPr>
          <p:nvPr/>
        </p:nvSpPr>
        <p:spPr bwMode="auto">
          <a:xfrm>
            <a:off x="3143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39" name="Rectangle 13"/>
          <p:cNvSpPr>
            <a:spLocks noChangeArrowheads="1"/>
          </p:cNvSpPr>
          <p:nvPr/>
        </p:nvSpPr>
        <p:spPr bwMode="auto">
          <a:xfrm>
            <a:off x="3276600" y="54403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0" name="Rectangle 14"/>
          <p:cNvSpPr>
            <a:spLocks noChangeArrowheads="1"/>
          </p:cNvSpPr>
          <p:nvPr/>
        </p:nvSpPr>
        <p:spPr bwMode="auto">
          <a:xfrm>
            <a:off x="3733800" y="45059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1" name="Rectangle 16"/>
          <p:cNvSpPr>
            <a:spLocks noChangeArrowheads="1"/>
          </p:cNvSpPr>
          <p:nvPr/>
        </p:nvSpPr>
        <p:spPr bwMode="auto">
          <a:xfrm>
            <a:off x="7086600" y="3992565"/>
            <a:ext cx="11430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75,52</a:t>
            </a:r>
          </a:p>
        </p:txBody>
      </p:sp>
      <p:sp>
        <p:nvSpPr>
          <p:cNvPr id="42" name="Rectangle 17"/>
          <p:cNvSpPr>
            <a:spLocks noChangeArrowheads="1"/>
          </p:cNvSpPr>
          <p:nvPr/>
        </p:nvSpPr>
        <p:spPr bwMode="auto">
          <a:xfrm>
            <a:off x="8103880"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2</a:t>
            </a:r>
          </a:p>
        </p:txBody>
      </p:sp>
      <p:sp>
        <p:nvSpPr>
          <p:cNvPr id="44" name="Rectangle 19"/>
          <p:cNvSpPr>
            <a:spLocks noChangeArrowheads="1"/>
          </p:cNvSpPr>
          <p:nvPr/>
        </p:nvSpPr>
        <p:spPr bwMode="auto">
          <a:xfrm>
            <a:off x="8164514" y="3960813"/>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32</a:t>
            </a:r>
          </a:p>
        </p:txBody>
      </p:sp>
      <p:grpSp>
        <p:nvGrpSpPr>
          <p:cNvPr id="56" name="Group 55"/>
          <p:cNvGrpSpPr/>
          <p:nvPr/>
        </p:nvGrpSpPr>
        <p:grpSpPr>
          <a:xfrm>
            <a:off x="8077201" y="4068762"/>
            <a:ext cx="928688" cy="990600"/>
            <a:chOff x="6553200" y="4068762"/>
            <a:chExt cx="928688" cy="990600"/>
          </a:xfrm>
        </p:grpSpPr>
        <p:sp>
          <p:nvSpPr>
            <p:cNvPr id="43" name="Line 18"/>
            <p:cNvSpPr>
              <a:spLocks noChangeShapeType="1"/>
            </p:cNvSpPr>
            <p:nvPr/>
          </p:nvSpPr>
          <p:spPr bwMode="auto">
            <a:xfrm>
              <a:off x="6553200" y="4068762"/>
              <a:ext cx="0" cy="9906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20"/>
            <p:cNvSpPr>
              <a:spLocks noChangeShapeType="1"/>
            </p:cNvSpPr>
            <p:nvPr/>
          </p:nvSpPr>
          <p:spPr bwMode="auto">
            <a:xfrm>
              <a:off x="6567488" y="4449762"/>
              <a:ext cx="9144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46" name="Rectangle 21"/>
          <p:cNvSpPr>
            <a:spLocks noChangeArrowheads="1"/>
          </p:cNvSpPr>
          <p:nvPr/>
        </p:nvSpPr>
        <p:spPr bwMode="auto">
          <a:xfrm>
            <a:off x="7131050" y="4479258"/>
            <a:ext cx="5304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11</a:t>
            </a:r>
          </a:p>
        </p:txBody>
      </p:sp>
      <p:sp>
        <p:nvSpPr>
          <p:cNvPr id="47" name="Rectangle 22"/>
          <p:cNvSpPr>
            <a:spLocks noChangeArrowheads="1"/>
          </p:cNvSpPr>
          <p:nvPr/>
        </p:nvSpPr>
        <p:spPr bwMode="auto">
          <a:xfrm>
            <a:off x="7334252" y="4889754"/>
            <a:ext cx="543739"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19</a:t>
            </a:r>
          </a:p>
        </p:txBody>
      </p:sp>
      <p:sp>
        <p:nvSpPr>
          <p:cNvPr id="48" name="Rectangle 23"/>
          <p:cNvSpPr>
            <a:spLocks noChangeArrowheads="1"/>
          </p:cNvSpPr>
          <p:nvPr/>
        </p:nvSpPr>
        <p:spPr bwMode="auto">
          <a:xfrm>
            <a:off x="2889250" y="4525962"/>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49" name="Rectangle 24"/>
          <p:cNvSpPr>
            <a:spLocks noChangeArrowheads="1"/>
          </p:cNvSpPr>
          <p:nvPr/>
        </p:nvSpPr>
        <p:spPr bwMode="auto">
          <a:xfrm>
            <a:off x="7721805" y="5332206"/>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0</a:t>
            </a:r>
          </a:p>
        </p:txBody>
      </p:sp>
      <p:sp>
        <p:nvSpPr>
          <p:cNvPr id="50" name="Rectangle 11"/>
          <p:cNvSpPr>
            <a:spLocks noChangeArrowheads="1"/>
          </p:cNvSpPr>
          <p:nvPr/>
        </p:nvSpPr>
        <p:spPr bwMode="auto">
          <a:xfrm>
            <a:off x="312420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51" name="Rectangle 11"/>
          <p:cNvSpPr>
            <a:spLocks noChangeArrowheads="1"/>
          </p:cNvSpPr>
          <p:nvPr/>
        </p:nvSpPr>
        <p:spPr bwMode="auto">
          <a:xfrm>
            <a:off x="3295650" y="496318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6</a:t>
            </a:r>
            <a:endParaRPr lang="en-US" altLang="en-US" sz="2800">
              <a:latin typeface="Times New Roman" pitchFamily="18" charset="0"/>
            </a:endParaRPr>
          </a:p>
        </p:txBody>
      </p:sp>
      <p:sp>
        <p:nvSpPr>
          <p:cNvPr id="52" name="Rectangle 11"/>
          <p:cNvSpPr>
            <a:spLocks noChangeArrowheads="1"/>
          </p:cNvSpPr>
          <p:nvPr/>
        </p:nvSpPr>
        <p:spPr bwMode="auto">
          <a:xfrm>
            <a:off x="3916566" y="4495800"/>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53" name="Rectangle 11"/>
          <p:cNvSpPr>
            <a:spLocks noChangeArrowheads="1"/>
          </p:cNvSpPr>
          <p:nvPr/>
        </p:nvSpPr>
        <p:spPr bwMode="auto">
          <a:xfrm>
            <a:off x="4051119" y="45105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0</a:t>
            </a:r>
            <a:endParaRPr lang="en-US" altLang="en-US" sz="2800">
              <a:latin typeface="Times New Roman" pitchFamily="18" charset="0"/>
            </a:endParaRPr>
          </a:p>
        </p:txBody>
      </p:sp>
      <p:sp>
        <p:nvSpPr>
          <p:cNvPr id="54" name="Rectangle 11"/>
          <p:cNvSpPr>
            <a:spLocks noChangeArrowheads="1"/>
          </p:cNvSpPr>
          <p:nvPr/>
        </p:nvSpPr>
        <p:spPr bwMode="auto">
          <a:xfrm>
            <a:off x="4269046" y="4505070"/>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4</a:t>
            </a:r>
            <a:endParaRPr lang="en-US" altLang="en-US" sz="2800">
              <a:latin typeface="Times New Roman" pitchFamily="18" charset="0"/>
            </a:endParaRPr>
          </a:p>
        </p:txBody>
      </p:sp>
      <p:sp>
        <p:nvSpPr>
          <p:cNvPr id="57" name="Rectangle 11"/>
          <p:cNvSpPr>
            <a:spLocks noChangeArrowheads="1"/>
          </p:cNvSpPr>
          <p:nvPr/>
        </p:nvSpPr>
        <p:spPr bwMode="auto">
          <a:xfrm>
            <a:off x="7475384" y="447925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5</a:t>
            </a:r>
            <a:endParaRPr lang="en-US" altLang="en-US" sz="2800">
              <a:latin typeface="Times New Roman" pitchFamily="18" charset="0"/>
            </a:endParaRPr>
          </a:p>
        </p:txBody>
      </p:sp>
      <p:sp>
        <p:nvSpPr>
          <p:cNvPr id="58" name="Rectangle 11"/>
          <p:cNvSpPr>
            <a:spLocks noChangeArrowheads="1"/>
          </p:cNvSpPr>
          <p:nvPr/>
        </p:nvSpPr>
        <p:spPr bwMode="auto">
          <a:xfrm>
            <a:off x="7706648" y="4889754"/>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a:latin typeface="Times New Roman" pitchFamily="18" charset="0"/>
              </a:rPr>
              <a:t>2</a:t>
            </a:r>
            <a:endParaRPr lang="en-US" altLang="en-US" sz="2800">
              <a:latin typeface="Times New Roman" pitchFamily="18" charset="0"/>
            </a:endParaRPr>
          </a:p>
        </p:txBody>
      </p:sp>
      <p:sp>
        <p:nvSpPr>
          <p:cNvPr id="59" name="Rectangle 11"/>
          <p:cNvSpPr>
            <a:spLocks noChangeArrowheads="1"/>
          </p:cNvSpPr>
          <p:nvPr/>
        </p:nvSpPr>
        <p:spPr bwMode="auto">
          <a:xfrm>
            <a:off x="8291922" y="4523188"/>
            <a:ext cx="274434"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b="1">
                <a:latin typeface="Times New Roman" pitchFamily="18" charset="0"/>
              </a:rPr>
              <a:t>,</a:t>
            </a:r>
            <a:endParaRPr lang="en-US" altLang="en-US" sz="2800" b="1">
              <a:latin typeface="Times New Roman" pitchFamily="18" charset="0"/>
            </a:endParaRPr>
          </a:p>
        </p:txBody>
      </p:sp>
      <p:sp>
        <p:nvSpPr>
          <p:cNvPr id="60" name="Rectangle 11"/>
          <p:cNvSpPr>
            <a:spLocks noChangeArrowheads="1"/>
          </p:cNvSpPr>
          <p:nvPr/>
        </p:nvSpPr>
        <p:spPr bwMode="auto">
          <a:xfrm>
            <a:off x="8457354" y="4492317"/>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rPr>
              <a:t>3</a:t>
            </a:r>
          </a:p>
        </p:txBody>
      </p:sp>
      <p:sp>
        <p:nvSpPr>
          <p:cNvPr id="61" name="Rectangle 11"/>
          <p:cNvSpPr>
            <a:spLocks noChangeArrowheads="1"/>
          </p:cNvSpPr>
          <p:nvPr/>
        </p:nvSpPr>
        <p:spPr bwMode="auto">
          <a:xfrm>
            <a:off x="8650711" y="4493948"/>
            <a:ext cx="364202"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vi-VN" altLang="en-US" sz="2800" dirty="0">
                <a:latin typeface="Times New Roman" pitchFamily="18" charset="0"/>
              </a:rPr>
              <a:t>6</a:t>
            </a:r>
            <a:endParaRPr lang="en-US" altLang="en-US" sz="2800" dirty="0">
              <a:latin typeface="Times New Roman" pitchFamily="18" charset="0"/>
            </a:endParaRPr>
          </a:p>
        </p:txBody>
      </p:sp>
    </p:spTree>
    <p:extLst>
      <p:ext uri="{BB962C8B-B14F-4D97-AF65-F5344CB8AC3E}">
        <p14:creationId xmlns:p14="http://schemas.microsoft.com/office/powerpoint/2010/main" val="24281458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5" name="Text Box 5"/>
          <p:cNvSpPr txBox="1">
            <a:spLocks noChangeArrowheads="1"/>
          </p:cNvSpPr>
          <p:nvPr/>
        </p:nvSpPr>
        <p:spPr bwMode="auto">
          <a:xfrm>
            <a:off x="2286000" y="4033844"/>
            <a:ext cx="7391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latin typeface="VNI-Times" pitchFamily="2" charset="0"/>
            </a:endParaRPr>
          </a:p>
        </p:txBody>
      </p:sp>
      <p:sp>
        <p:nvSpPr>
          <p:cNvPr id="6" name="Text Box 7"/>
          <p:cNvSpPr txBox="1">
            <a:spLocks noChangeArrowheads="1"/>
          </p:cNvSpPr>
          <p:nvPr/>
        </p:nvSpPr>
        <p:spPr bwMode="auto">
          <a:xfrm>
            <a:off x="2286000" y="752476"/>
            <a:ext cx="2819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u="sng" dirty="0" err="1">
                <a:solidFill>
                  <a:schemeClr val="tx1">
                    <a:lumMod val="95000"/>
                    <a:lumOff val="5000"/>
                  </a:schemeClr>
                </a:solidFill>
                <a:latin typeface="Times New Roman" pitchFamily="18" charset="0"/>
              </a:rPr>
              <a:t>Bài</a:t>
            </a:r>
            <a:r>
              <a:rPr lang="en-US" altLang="en-US" b="1" u="sng" dirty="0">
                <a:solidFill>
                  <a:schemeClr val="tx1">
                    <a:lumMod val="95000"/>
                    <a:lumOff val="5000"/>
                  </a:schemeClr>
                </a:solidFill>
                <a:latin typeface="Times New Roman" pitchFamily="18" charset="0"/>
              </a:rPr>
              <a:t> 2:</a:t>
            </a:r>
            <a:r>
              <a:rPr lang="en-US" altLang="en-US" b="1" dirty="0">
                <a:solidFill>
                  <a:schemeClr val="tx1">
                    <a:lumMod val="95000"/>
                    <a:lumOff val="5000"/>
                  </a:schemeClr>
                </a:solidFill>
                <a:latin typeface="Times New Roman" pitchFamily="18" charset="0"/>
              </a:rPr>
              <a:t> </a:t>
            </a:r>
            <a:r>
              <a:rPr lang="en-US" altLang="en-US" b="1" dirty="0" err="1">
                <a:solidFill>
                  <a:schemeClr val="tx1">
                    <a:lumMod val="95000"/>
                    <a:lumOff val="5000"/>
                  </a:schemeClr>
                </a:solidFill>
                <a:latin typeface="Times New Roman" pitchFamily="18" charset="0"/>
                <a:cs typeface="Times New Roman" pitchFamily="18" charset="0"/>
              </a:rPr>
              <a:t>Tìm</a:t>
            </a:r>
            <a:r>
              <a:rPr lang="en-US" altLang="en-US" b="1" dirty="0">
                <a:solidFill>
                  <a:schemeClr val="tx1">
                    <a:lumMod val="95000"/>
                    <a:lumOff val="5000"/>
                  </a:schemeClr>
                </a:solidFill>
                <a:latin typeface="Times New Roman" pitchFamily="18" charset="0"/>
                <a:cs typeface="Times New Roman" pitchFamily="18" charset="0"/>
              </a:rPr>
              <a:t> </a:t>
            </a:r>
            <a:r>
              <a:rPr lang="en-US" altLang="en-US" b="1" i="1" dirty="0">
                <a:solidFill>
                  <a:schemeClr val="tx1">
                    <a:lumMod val="95000"/>
                    <a:lumOff val="5000"/>
                  </a:schemeClr>
                </a:solidFill>
                <a:latin typeface="Times New Roman" pitchFamily="18" charset="0"/>
                <a:cs typeface="Times New Roman" pitchFamily="18" charset="0"/>
              </a:rPr>
              <a:t>x</a:t>
            </a:r>
            <a:r>
              <a:rPr lang="en-US" altLang="en-US" b="1" dirty="0">
                <a:solidFill>
                  <a:schemeClr val="tx1">
                    <a:lumMod val="95000"/>
                    <a:lumOff val="5000"/>
                  </a:schemeClr>
                </a:solidFill>
                <a:latin typeface="Times New Roman" pitchFamily="18" charset="0"/>
                <a:cs typeface="Times New Roman" pitchFamily="18" charset="0"/>
              </a:rPr>
              <a:t>:</a:t>
            </a:r>
          </a:p>
        </p:txBody>
      </p:sp>
      <p:sp>
        <p:nvSpPr>
          <p:cNvPr id="7" name="Text Box 8"/>
          <p:cNvSpPr txBox="1">
            <a:spLocks noChangeArrowheads="1"/>
          </p:cNvSpPr>
          <p:nvPr/>
        </p:nvSpPr>
        <p:spPr bwMode="auto">
          <a:xfrm>
            <a:off x="2206626" y="1623130"/>
            <a:ext cx="420571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a)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3   =  8,4</a:t>
            </a:r>
          </a:p>
        </p:txBody>
      </p:sp>
      <p:sp>
        <p:nvSpPr>
          <p:cNvPr id="8" name="Text Box 9"/>
          <p:cNvSpPr txBox="1">
            <a:spLocks noChangeArrowheads="1"/>
          </p:cNvSpPr>
          <p:nvPr/>
        </p:nvSpPr>
        <p:spPr bwMode="auto">
          <a:xfrm>
            <a:off x="2346326" y="5862644"/>
            <a:ext cx="1841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a:p>
        </p:txBody>
      </p:sp>
      <p:sp>
        <p:nvSpPr>
          <p:cNvPr id="9" name="Text Box 11"/>
          <p:cNvSpPr txBox="1">
            <a:spLocks noChangeArrowheads="1"/>
          </p:cNvSpPr>
          <p:nvPr/>
        </p:nvSpPr>
        <p:spPr bwMode="auto">
          <a:xfrm>
            <a:off x="2164359" y="3835668"/>
            <a:ext cx="384140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dirty="0">
                <a:latin typeface="Times New Roman" pitchFamily="18" charset="0"/>
                <a:cs typeface="Times New Roman" pitchFamily="18" charset="0"/>
              </a:rPr>
              <a:t> </a:t>
            </a:r>
            <a:r>
              <a:rPr lang="vi-VN" altLang="en-US"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8,4  :  3</a:t>
            </a:r>
          </a:p>
        </p:txBody>
      </p:sp>
      <p:sp>
        <p:nvSpPr>
          <p:cNvPr id="10" name="Rectangle 9"/>
          <p:cNvSpPr>
            <a:spLocks noChangeArrowheads="1"/>
          </p:cNvSpPr>
          <p:nvPr/>
        </p:nvSpPr>
        <p:spPr bwMode="auto">
          <a:xfrm>
            <a:off x="6412341" y="1623130"/>
            <a:ext cx="373062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dirty="0">
                <a:latin typeface="Times New Roman" pitchFamily="18" charset="0"/>
                <a:cs typeface="Times New Roman" pitchFamily="18" charset="0"/>
              </a:rPr>
              <a:t>b)  5  ×   </a:t>
            </a: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a:t>
            </a:r>
          </a:p>
        </p:txBody>
      </p:sp>
      <p:sp>
        <p:nvSpPr>
          <p:cNvPr id="11" name="Text Box 111"/>
          <p:cNvSpPr txBox="1">
            <a:spLocks noChangeArrowheads="1"/>
          </p:cNvSpPr>
          <p:nvPr/>
        </p:nvSpPr>
        <p:spPr bwMode="auto">
          <a:xfrm>
            <a:off x="7924800" y="3813400"/>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0,25 : 5</a:t>
            </a:r>
          </a:p>
        </p:txBody>
      </p:sp>
      <p:sp>
        <p:nvSpPr>
          <p:cNvPr id="12" name="Text Box 11"/>
          <p:cNvSpPr txBox="1">
            <a:spLocks noChangeArrowheads="1"/>
          </p:cNvSpPr>
          <p:nvPr/>
        </p:nvSpPr>
        <p:spPr bwMode="auto">
          <a:xfrm>
            <a:off x="2182577" y="4626408"/>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i="1" dirty="0">
                <a:latin typeface="Times New Roman" pitchFamily="18" charset="0"/>
                <a:cs typeface="Times New Roman" pitchFamily="18" charset="0"/>
              </a:rPr>
              <a:t>             </a:t>
            </a:r>
            <a:r>
              <a:rPr lang="en-US" altLang="en-US" i="1" dirty="0">
                <a:latin typeface="Times New Roman" pitchFamily="18" charset="0"/>
                <a:cs typeface="Times New Roman" pitchFamily="18" charset="0"/>
              </a:rPr>
              <a:t>x  </a:t>
            </a:r>
            <a:r>
              <a:rPr lang="en-US" altLang="en-US" dirty="0">
                <a:latin typeface="Times New Roman" pitchFamily="18" charset="0"/>
                <a:cs typeface="Times New Roman" pitchFamily="18" charset="0"/>
              </a:rPr>
              <a:t>=  2,8</a:t>
            </a:r>
          </a:p>
        </p:txBody>
      </p:sp>
      <p:sp>
        <p:nvSpPr>
          <p:cNvPr id="13" name="Text Box 111"/>
          <p:cNvSpPr txBox="1">
            <a:spLocks noChangeArrowheads="1"/>
          </p:cNvSpPr>
          <p:nvPr/>
        </p:nvSpPr>
        <p:spPr bwMode="auto">
          <a:xfrm>
            <a:off x="7924800" y="4613966"/>
            <a:ext cx="2514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i="1" dirty="0">
                <a:latin typeface="Times New Roman" pitchFamily="18" charset="0"/>
                <a:cs typeface="Times New Roman" pitchFamily="18" charset="0"/>
              </a:rPr>
              <a:t>x</a:t>
            </a:r>
            <a:r>
              <a:rPr lang="en-US" altLang="en-US" dirty="0">
                <a:latin typeface="Times New Roman" pitchFamily="18" charset="0"/>
                <a:cs typeface="Times New Roman" pitchFamily="18" charset="0"/>
              </a:rPr>
              <a:t>   =    0,05</a:t>
            </a:r>
          </a:p>
        </p:txBody>
      </p:sp>
      <p:sp>
        <p:nvSpPr>
          <p:cNvPr id="14" name="Text Box 8">
            <a:extLst>
              <a:ext uri="{FF2B5EF4-FFF2-40B4-BE49-F238E27FC236}">
                <a16:creationId xmlns:a16="http://schemas.microsoft.com/office/drawing/2014/main" xmlns="" id="{7B0278FD-EF43-42BB-82FE-23134336587D}"/>
              </a:ext>
            </a:extLst>
          </p:cNvPr>
          <p:cNvSpPr txBox="1">
            <a:spLocks noChangeArrowheads="1"/>
          </p:cNvSpPr>
          <p:nvPr/>
        </p:nvSpPr>
        <p:spPr bwMode="auto">
          <a:xfrm>
            <a:off x="1673806" y="3118549"/>
            <a:ext cx="34290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a:solidFill>
                  <a:srgbClr val="3333FF"/>
                </a:solidFill>
                <a:latin typeface="Times New Roman" pitchFamily="18" charset="0"/>
                <a:cs typeface="Times New Roman" pitchFamily="18" charset="0"/>
              </a:rPr>
              <a:t>a)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3   =  8,4</a:t>
            </a:r>
          </a:p>
        </p:txBody>
      </p:sp>
      <p:sp>
        <p:nvSpPr>
          <p:cNvPr id="15" name="Rectangle 14">
            <a:extLst>
              <a:ext uri="{FF2B5EF4-FFF2-40B4-BE49-F238E27FC236}">
                <a16:creationId xmlns:a16="http://schemas.microsoft.com/office/drawing/2014/main" xmlns="" id="{5086224F-40B9-46F1-887D-B2A7D64373C3}"/>
              </a:ext>
            </a:extLst>
          </p:cNvPr>
          <p:cNvSpPr>
            <a:spLocks noChangeArrowheads="1"/>
          </p:cNvSpPr>
          <p:nvPr/>
        </p:nvSpPr>
        <p:spPr bwMode="auto">
          <a:xfrm>
            <a:off x="6408329" y="3118548"/>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b="1" dirty="0">
                <a:solidFill>
                  <a:srgbClr val="3333FF"/>
                </a:solidFill>
                <a:latin typeface="Times New Roman" pitchFamily="18" charset="0"/>
                <a:cs typeface="Times New Roman" pitchFamily="18" charset="0"/>
              </a:rPr>
              <a:t>b)  5  ×   </a:t>
            </a:r>
            <a:r>
              <a:rPr lang="en-US" altLang="en-US" b="1" i="1" dirty="0">
                <a:solidFill>
                  <a:srgbClr val="3333FF"/>
                </a:solidFill>
                <a:latin typeface="Times New Roman" pitchFamily="18" charset="0"/>
                <a:cs typeface="Times New Roman" pitchFamily="18" charset="0"/>
              </a:rPr>
              <a:t>x</a:t>
            </a:r>
            <a:r>
              <a:rPr lang="en-US" altLang="en-US" b="1" dirty="0">
                <a:solidFill>
                  <a:srgbClr val="3333FF"/>
                </a:solidFill>
                <a:latin typeface="Times New Roman" pitchFamily="18" charset="0"/>
                <a:cs typeface="Times New Roman" pitchFamily="18" charset="0"/>
              </a:rPr>
              <a:t>   =   0,25</a:t>
            </a:r>
          </a:p>
        </p:txBody>
      </p:sp>
    </p:spTree>
    <p:extLst>
      <p:ext uri="{BB962C8B-B14F-4D97-AF65-F5344CB8AC3E}">
        <p14:creationId xmlns:p14="http://schemas.microsoft.com/office/powerpoint/2010/main" val="84392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nodePh="1">
                                  <p:stCondLst>
                                    <p:cond delay="0"/>
                                  </p:stCondLst>
                                  <p:endCondLst>
                                    <p:cond evt="begin" delay="0">
                                      <p:tn val="10"/>
                                    </p:cond>
                                  </p:end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0" nodeType="withEffect" nodePh="1">
                                  <p:stCondLst>
                                    <p:cond delay="0"/>
                                  </p:stCondLst>
                                  <p:endCondLst>
                                    <p:cond evt="begin" delay="0">
                                      <p:tn val="15"/>
                                    </p:cond>
                                  </p:end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p:cTn id="27" dur="500" fill="hold"/>
                                        <p:tgtEl>
                                          <p:spTgt spid="11"/>
                                        </p:tgtEl>
                                        <p:attrNameLst>
                                          <p:attrName>ppt_w</p:attrName>
                                        </p:attrNameLst>
                                      </p:cBhvr>
                                      <p:tavLst>
                                        <p:tav tm="0">
                                          <p:val>
                                            <p:fltVal val="0"/>
                                          </p:val>
                                        </p:tav>
                                        <p:tav tm="100000">
                                          <p:val>
                                            <p:strVal val="#ppt_w"/>
                                          </p:val>
                                        </p:tav>
                                      </p:tavLst>
                                    </p:anim>
                                    <p:anim calcmode="lin" valueType="num">
                                      <p:cBhvr>
                                        <p:cTn id="28" dur="500" fill="hold"/>
                                        <p:tgtEl>
                                          <p:spTgt spid="11"/>
                                        </p:tgtEl>
                                        <p:attrNameLst>
                                          <p:attrName>ppt_h</p:attrName>
                                        </p:attrNameLst>
                                      </p:cBhvr>
                                      <p:tavLst>
                                        <p:tav tm="0">
                                          <p:val>
                                            <p:fltVal val="0"/>
                                          </p:val>
                                        </p:tav>
                                        <p:tav tm="100000">
                                          <p:val>
                                            <p:strVal val="#ppt_h"/>
                                          </p:val>
                                        </p:tav>
                                      </p:tavLst>
                                    </p:anim>
                                    <p:animEffect transition="in" filter="fade">
                                      <p:cBhvr>
                                        <p:cTn id="29" dur="500"/>
                                        <p:tgtEl>
                                          <p:spTgt spid="11"/>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 calcmode="lin" valueType="num">
                                      <p:cBhvr>
                                        <p:cTn id="32" dur="500" fill="hold"/>
                                        <p:tgtEl>
                                          <p:spTgt spid="12"/>
                                        </p:tgtEl>
                                        <p:attrNameLst>
                                          <p:attrName>ppt_w</p:attrName>
                                        </p:attrNameLst>
                                      </p:cBhvr>
                                      <p:tavLst>
                                        <p:tav tm="0">
                                          <p:val>
                                            <p:fltVal val="0"/>
                                          </p:val>
                                        </p:tav>
                                        <p:tav tm="100000">
                                          <p:val>
                                            <p:strVal val="#ppt_w"/>
                                          </p:val>
                                        </p:tav>
                                      </p:tavLst>
                                    </p:anim>
                                    <p:anim calcmode="lin" valueType="num">
                                      <p:cBhvr>
                                        <p:cTn id="33" dur="500" fill="hold"/>
                                        <p:tgtEl>
                                          <p:spTgt spid="12"/>
                                        </p:tgtEl>
                                        <p:attrNameLst>
                                          <p:attrName>ppt_h</p:attrName>
                                        </p:attrNameLst>
                                      </p:cBhvr>
                                      <p:tavLst>
                                        <p:tav tm="0">
                                          <p:val>
                                            <p:fltVal val="0"/>
                                          </p:val>
                                        </p:tav>
                                        <p:tav tm="100000">
                                          <p:val>
                                            <p:strVal val="#ppt_h"/>
                                          </p:val>
                                        </p:tav>
                                      </p:tavLst>
                                    </p:anim>
                                    <p:animEffect transition="in" filter="fade">
                                      <p:cBhvr>
                                        <p:cTn id="34" dur="500"/>
                                        <p:tgtEl>
                                          <p:spTgt spid="12"/>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500" fill="hold"/>
                                        <p:tgtEl>
                                          <p:spTgt spid="13"/>
                                        </p:tgtEl>
                                        <p:attrNameLst>
                                          <p:attrName>ppt_w</p:attrName>
                                        </p:attrNameLst>
                                      </p:cBhvr>
                                      <p:tavLst>
                                        <p:tav tm="0">
                                          <p:val>
                                            <p:fltVal val="0"/>
                                          </p:val>
                                        </p:tav>
                                        <p:tav tm="100000">
                                          <p:val>
                                            <p:strVal val="#ppt_w"/>
                                          </p:val>
                                        </p:tav>
                                      </p:tavLst>
                                    </p:anim>
                                    <p:anim calcmode="lin" valueType="num">
                                      <p:cBhvr>
                                        <p:cTn id="38" dur="500" fill="hold"/>
                                        <p:tgtEl>
                                          <p:spTgt spid="13"/>
                                        </p:tgtEl>
                                        <p:attrNameLst>
                                          <p:attrName>ppt_h</p:attrName>
                                        </p:attrNameLst>
                                      </p:cBhvr>
                                      <p:tavLst>
                                        <p:tav tm="0">
                                          <p:val>
                                            <p:fltVal val="0"/>
                                          </p:val>
                                        </p:tav>
                                        <p:tav tm="100000">
                                          <p:val>
                                            <p:strVal val="#ppt_h"/>
                                          </p:val>
                                        </p:tav>
                                      </p:tavLst>
                                    </p:anim>
                                    <p:animEffect transition="in" filter="fade">
                                      <p:cBhvr>
                                        <p:cTn id="39" dur="500"/>
                                        <p:tgtEl>
                                          <p:spTgt spid="13"/>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500" fill="hold"/>
                                        <p:tgtEl>
                                          <p:spTgt spid="14"/>
                                        </p:tgtEl>
                                        <p:attrNameLst>
                                          <p:attrName>ppt_w</p:attrName>
                                        </p:attrNameLst>
                                      </p:cBhvr>
                                      <p:tavLst>
                                        <p:tav tm="0">
                                          <p:val>
                                            <p:fltVal val="0"/>
                                          </p:val>
                                        </p:tav>
                                        <p:tav tm="100000">
                                          <p:val>
                                            <p:strVal val="#ppt_w"/>
                                          </p:val>
                                        </p:tav>
                                      </p:tavLst>
                                    </p:anim>
                                    <p:anim calcmode="lin" valueType="num">
                                      <p:cBhvr>
                                        <p:cTn id="43" dur="500" fill="hold"/>
                                        <p:tgtEl>
                                          <p:spTgt spid="14"/>
                                        </p:tgtEl>
                                        <p:attrNameLst>
                                          <p:attrName>ppt_h</p:attrName>
                                        </p:attrNameLst>
                                      </p:cBhvr>
                                      <p:tavLst>
                                        <p:tav tm="0">
                                          <p:val>
                                            <p:fltVal val="0"/>
                                          </p:val>
                                        </p:tav>
                                        <p:tav tm="100000">
                                          <p:val>
                                            <p:strVal val="#ppt_h"/>
                                          </p:val>
                                        </p:tav>
                                      </p:tavLst>
                                    </p:anim>
                                    <p:animEffect transition="in" filter="fade">
                                      <p:cBhvr>
                                        <p:cTn id="44" dur="500"/>
                                        <p:tgtEl>
                                          <p:spTgt spid="1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anim calcmode="lin" valueType="num">
                                      <p:cBhvr>
                                        <p:cTn id="47" dur="500" fill="hold"/>
                                        <p:tgtEl>
                                          <p:spTgt spid="15"/>
                                        </p:tgtEl>
                                        <p:attrNameLst>
                                          <p:attrName>ppt_w</p:attrName>
                                        </p:attrNameLst>
                                      </p:cBhvr>
                                      <p:tavLst>
                                        <p:tav tm="0">
                                          <p:val>
                                            <p:fltVal val="0"/>
                                          </p:val>
                                        </p:tav>
                                        <p:tav tm="100000">
                                          <p:val>
                                            <p:strVal val="#ppt_w"/>
                                          </p:val>
                                        </p:tav>
                                      </p:tavLst>
                                    </p:anim>
                                    <p:anim calcmode="lin" valueType="num">
                                      <p:cBhvr>
                                        <p:cTn id="48" dur="500" fill="hold"/>
                                        <p:tgtEl>
                                          <p:spTgt spid="15"/>
                                        </p:tgtEl>
                                        <p:attrNameLst>
                                          <p:attrName>ppt_h</p:attrName>
                                        </p:attrNameLst>
                                      </p:cBhvr>
                                      <p:tavLst>
                                        <p:tav tm="0">
                                          <p:val>
                                            <p:fltVal val="0"/>
                                          </p:val>
                                        </p:tav>
                                        <p:tav tm="100000">
                                          <p:val>
                                            <p:strVal val="#ppt_h"/>
                                          </p:val>
                                        </p:tav>
                                      </p:tavLst>
                                    </p:anim>
                                    <p:animEffect transition="in" filter="fade">
                                      <p:cBhvr>
                                        <p:cTn id="4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9" grpId="0"/>
      <p:bldP spid="11" grpId="0"/>
      <p:bldP spid="12" grpId="0"/>
      <p:bldP spid="13" grpId="0"/>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lowchart: Terminator 5"/>
          <p:cNvSpPr/>
          <p:nvPr/>
        </p:nvSpPr>
        <p:spPr>
          <a:xfrm>
            <a:off x="2058696" y="359579"/>
            <a:ext cx="7772400" cy="990600"/>
          </a:xfrm>
          <a:prstGeom prst="flowChartTerminator">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200" b="1">
                <a:solidFill>
                  <a:schemeClr val="tx1">
                    <a:lumMod val="95000"/>
                    <a:lumOff val="5000"/>
                  </a:schemeClr>
                </a:solidFill>
                <a:latin typeface="+mj-lt"/>
              </a:rPr>
              <a:t>Tìm số tự nhiên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biết: </a:t>
            </a:r>
            <a:r>
              <a:rPr lang="vi-VN" sz="3200" b="1" i="1">
                <a:solidFill>
                  <a:schemeClr val="tx1">
                    <a:lumMod val="95000"/>
                    <a:lumOff val="5000"/>
                  </a:schemeClr>
                </a:solidFill>
                <a:latin typeface="+mj-lt"/>
              </a:rPr>
              <a:t>x</a:t>
            </a:r>
            <a:r>
              <a:rPr lang="vi-VN" sz="3200" b="1">
                <a:solidFill>
                  <a:schemeClr val="tx1">
                    <a:lumMod val="95000"/>
                    <a:lumOff val="5000"/>
                  </a:schemeClr>
                </a:solidFill>
                <a:latin typeface="+mj-lt"/>
              </a:rPr>
              <a:t> x 6 &lt; 22,5 : 3</a:t>
            </a:r>
            <a:endParaRPr lang="en-US" sz="3200" b="1">
              <a:solidFill>
                <a:schemeClr val="tx1">
                  <a:lumMod val="95000"/>
                  <a:lumOff val="5000"/>
                </a:schemeClr>
              </a:solidFill>
              <a:latin typeface="+mj-lt"/>
            </a:endParaRPr>
          </a:p>
        </p:txBody>
      </p:sp>
      <p:sp>
        <p:nvSpPr>
          <p:cNvPr id="8" name="Text Box 8"/>
          <p:cNvSpPr txBox="1">
            <a:spLocks noChangeArrowheads="1"/>
          </p:cNvSpPr>
          <p:nvPr/>
        </p:nvSpPr>
        <p:spPr bwMode="auto">
          <a:xfrm>
            <a:off x="2895600" y="2895351"/>
            <a:ext cx="34290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vi-VN" altLang="en-US" sz="2800">
                <a:latin typeface="Times New Roman" pitchFamily="18" charset="0"/>
                <a:cs typeface="Times New Roman" pitchFamily="18" charset="0"/>
              </a:rPr>
              <a:t>Vì: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22,5 : 3</a:t>
            </a:r>
          </a:p>
        </p:txBody>
      </p:sp>
      <p:sp>
        <p:nvSpPr>
          <p:cNvPr id="9" name="Rectangle 8"/>
          <p:cNvSpPr/>
          <p:nvPr/>
        </p:nvSpPr>
        <p:spPr>
          <a:xfrm>
            <a:off x="3505200" y="3515131"/>
            <a:ext cx="2362200" cy="523220"/>
          </a:xfrm>
          <a:prstGeom prst="rect">
            <a:avLst/>
          </a:prstGeom>
        </p:spPr>
        <p:txBody>
          <a:bodyPr wrap="square">
            <a:spAutoFit/>
          </a:bodyPr>
          <a:lstStyle/>
          <a:p>
            <a:pPr>
              <a:spcBef>
                <a:spcPct val="50000"/>
              </a:spcBef>
            </a:pP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x 6 &lt;   7,5</a:t>
            </a:r>
            <a:endParaRPr lang="en-US" altLang="en-US" sz="2800">
              <a:latin typeface="Times New Roman" pitchFamily="18" charset="0"/>
              <a:cs typeface="Times New Roman" pitchFamily="18" charset="0"/>
            </a:endParaRPr>
          </a:p>
        </p:txBody>
      </p:sp>
      <p:sp>
        <p:nvSpPr>
          <p:cNvPr id="10" name="Rectangle 9"/>
          <p:cNvSpPr/>
          <p:nvPr/>
        </p:nvSpPr>
        <p:spPr>
          <a:xfrm>
            <a:off x="2971800" y="4114551"/>
            <a:ext cx="6324600" cy="523220"/>
          </a:xfrm>
          <a:prstGeom prst="rect">
            <a:avLst/>
          </a:prstGeom>
        </p:spPr>
        <p:txBody>
          <a:bodyPr wrap="square">
            <a:spAutoFit/>
          </a:bodyPr>
          <a:lstStyle/>
          <a:p>
            <a:pPr>
              <a:spcBef>
                <a:spcPct val="50000"/>
              </a:spcBef>
            </a:pPr>
            <a:r>
              <a:rPr lang="vi-VN" altLang="en-US" sz="2800" dirty="0">
                <a:latin typeface="Times New Roman" pitchFamily="18" charset="0"/>
                <a:cs typeface="Times New Roman" pitchFamily="18" charset="0"/>
              </a:rPr>
              <a:t>Với </a:t>
            </a:r>
            <a:r>
              <a:rPr lang="vi-VN" altLang="en-US" sz="2800" i="1" dirty="0">
                <a:latin typeface="Times New Roman" pitchFamily="18" charset="0"/>
                <a:cs typeface="Times New Roman" pitchFamily="18" charset="0"/>
              </a:rPr>
              <a:t>x</a:t>
            </a:r>
            <a:r>
              <a:rPr lang="vi-VN" altLang="en-US" sz="2800" dirty="0">
                <a:latin typeface="Times New Roman" pitchFamily="18" charset="0"/>
                <a:cs typeface="Times New Roman" pitchFamily="18" charset="0"/>
              </a:rPr>
              <a:t> = 0 thì 0 x 6 = 0 &lt; 7,5 (chọn)</a:t>
            </a:r>
            <a:endParaRPr lang="en-US" altLang="en-US" sz="2800" dirty="0">
              <a:latin typeface="Times New Roman" pitchFamily="18" charset="0"/>
              <a:cs typeface="Times New Roman" pitchFamily="18" charset="0"/>
            </a:endParaRPr>
          </a:p>
        </p:txBody>
      </p:sp>
      <p:sp>
        <p:nvSpPr>
          <p:cNvPr id="11" name="Rectangle 10"/>
          <p:cNvSpPr/>
          <p:nvPr/>
        </p:nvSpPr>
        <p:spPr>
          <a:xfrm>
            <a:off x="2971800" y="4724151"/>
            <a:ext cx="5638800"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1 thì 1 x 6 = 6 &lt; 7,5 (chọn)</a:t>
            </a:r>
          </a:p>
        </p:txBody>
      </p:sp>
      <p:sp>
        <p:nvSpPr>
          <p:cNvPr id="12" name="Rectangle 11"/>
          <p:cNvSpPr/>
          <p:nvPr/>
        </p:nvSpPr>
        <p:spPr>
          <a:xfrm>
            <a:off x="2999014" y="5425574"/>
            <a:ext cx="5611586" cy="523220"/>
          </a:xfrm>
          <a:prstGeom prst="rect">
            <a:avLst/>
          </a:prstGeom>
        </p:spPr>
        <p:txBody>
          <a:bodyPr wrap="square">
            <a:spAutoFit/>
          </a:bodyPr>
          <a:lstStyle/>
          <a:p>
            <a:pPr>
              <a:spcBef>
                <a:spcPct val="50000"/>
              </a:spcBef>
            </a:pPr>
            <a:r>
              <a:rPr lang="vi-VN" altLang="en-US" sz="2800">
                <a:latin typeface="Times New Roman" pitchFamily="18" charset="0"/>
                <a:cs typeface="Times New Roman" pitchFamily="18" charset="0"/>
              </a:rPr>
              <a:t>Với </a:t>
            </a:r>
            <a:r>
              <a:rPr lang="vi-VN" altLang="en-US" sz="2800" i="1">
                <a:latin typeface="Times New Roman" pitchFamily="18" charset="0"/>
                <a:cs typeface="Times New Roman" pitchFamily="18" charset="0"/>
              </a:rPr>
              <a:t>x</a:t>
            </a:r>
            <a:r>
              <a:rPr lang="vi-VN" altLang="en-US" sz="2800">
                <a:latin typeface="Times New Roman" pitchFamily="18" charset="0"/>
                <a:cs typeface="Times New Roman" pitchFamily="18" charset="0"/>
              </a:rPr>
              <a:t> = 2 thì 2 x 6 = 12 &gt; 7,5 (loại)</a:t>
            </a:r>
            <a:endParaRPr lang="en-US" altLang="en-US" sz="2800">
              <a:latin typeface="Times New Roman" pitchFamily="18" charset="0"/>
              <a:cs typeface="Times New Roman" pitchFamily="18" charset="0"/>
            </a:endParaRPr>
          </a:p>
        </p:txBody>
      </p:sp>
      <p:grpSp>
        <p:nvGrpSpPr>
          <p:cNvPr id="15" name="Group 14"/>
          <p:cNvGrpSpPr/>
          <p:nvPr/>
        </p:nvGrpSpPr>
        <p:grpSpPr>
          <a:xfrm>
            <a:off x="6349605" y="1438644"/>
            <a:ext cx="2234697" cy="1219200"/>
            <a:chOff x="4825604" y="1438644"/>
            <a:chExt cx="2234697" cy="1219200"/>
          </a:xfrm>
          <a:solidFill>
            <a:schemeClr val="bg1"/>
          </a:solidFill>
        </p:grpSpPr>
        <p:sp>
          <p:nvSpPr>
            <p:cNvPr id="13"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4" name="TextBox 13"/>
            <p:cNvSpPr txBox="1"/>
            <p:nvPr/>
          </p:nvSpPr>
          <p:spPr>
            <a:xfrm>
              <a:off x="5410200" y="1629850"/>
              <a:ext cx="1447800" cy="707886"/>
            </a:xfrm>
            <a:prstGeom prst="rect">
              <a:avLst/>
            </a:prstGeom>
            <a:grpFill/>
          </p:spPr>
          <p:txBody>
            <a:bodyPr wrap="square" rtlCol="0">
              <a:spAutoFit/>
            </a:bodyPr>
            <a:lstStyle/>
            <a:p>
              <a:pPr algn="ctr"/>
              <a:r>
                <a:rPr lang="vi-VN" sz="4000" b="1">
                  <a:solidFill>
                    <a:srgbClr val="FF0000"/>
                  </a:solidFill>
                  <a:latin typeface="+mj-lt"/>
                </a:rPr>
                <a:t>?</a:t>
              </a:r>
              <a:endParaRPr lang="en-US" sz="4000" b="1">
                <a:solidFill>
                  <a:srgbClr val="FF0000"/>
                </a:solidFill>
                <a:latin typeface="+mj-lt"/>
              </a:endParaRPr>
            </a:p>
          </p:txBody>
        </p:sp>
      </p:grpSp>
      <p:grpSp>
        <p:nvGrpSpPr>
          <p:cNvPr id="16" name="Group 15"/>
          <p:cNvGrpSpPr/>
          <p:nvPr/>
        </p:nvGrpSpPr>
        <p:grpSpPr>
          <a:xfrm>
            <a:off x="6340643" y="1436559"/>
            <a:ext cx="2234697" cy="1219200"/>
            <a:chOff x="4825604" y="1438644"/>
            <a:chExt cx="2234697" cy="1219200"/>
          </a:xfrm>
          <a:solidFill>
            <a:schemeClr val="accent6">
              <a:lumMod val="20000"/>
              <a:lumOff val="80000"/>
            </a:schemeClr>
          </a:solidFill>
        </p:grpSpPr>
        <p:sp>
          <p:nvSpPr>
            <p:cNvPr id="17" name="AutoShape 4"/>
            <p:cNvSpPr>
              <a:spLocks noChangeArrowheads="1"/>
            </p:cNvSpPr>
            <p:nvPr/>
          </p:nvSpPr>
          <p:spPr bwMode="auto">
            <a:xfrm rot="10078375">
              <a:off x="4825604" y="1438644"/>
              <a:ext cx="2234697" cy="1219200"/>
            </a:xfrm>
            <a:prstGeom prst="cloudCallout">
              <a:avLst>
                <a:gd name="adj1" fmla="val -90792"/>
                <a:gd name="adj2" fmla="val 52213"/>
              </a:avLst>
            </a:prstGeom>
            <a:grpFill/>
            <a:ln w="9525">
              <a:solidFill>
                <a:schemeClr val="tx1"/>
              </a:solidFill>
              <a:round/>
              <a:headEnd/>
              <a:tailEnd/>
            </a:ln>
          </p:spPr>
          <p:txBody>
            <a:bodyPr/>
            <a:lstStyle>
              <a:lvl1pPr>
                <a:spcBef>
                  <a:spcPct val="20000"/>
                </a:spcBef>
                <a:buChar char="•"/>
                <a:defRPr sz="3200">
                  <a:solidFill>
                    <a:schemeClr val="tx1"/>
                  </a:solidFill>
                  <a:latin typeface="Arial" charset="0"/>
                  <a:cs typeface="Arial" charset="0"/>
                </a:defRPr>
              </a:lvl1pPr>
              <a:lvl2pPr marL="742950" indent="-285750">
                <a:spcBef>
                  <a:spcPct val="20000"/>
                </a:spcBef>
                <a:buChar char="–"/>
                <a:defRPr sz="2800">
                  <a:solidFill>
                    <a:schemeClr val="tx1"/>
                  </a:solidFill>
                  <a:latin typeface="Arial" charset="0"/>
                  <a:cs typeface="Arial" charset="0"/>
                </a:defRPr>
              </a:lvl2pPr>
              <a:lvl3pPr marL="1143000" indent="-228600">
                <a:spcBef>
                  <a:spcPct val="20000"/>
                </a:spcBef>
                <a:buChar char="•"/>
                <a:defRPr sz="2400">
                  <a:solidFill>
                    <a:schemeClr val="tx1"/>
                  </a:solidFill>
                  <a:latin typeface="Arial" charset="0"/>
                  <a:cs typeface="Arial" charset="0"/>
                </a:defRPr>
              </a:lvl3pPr>
              <a:lvl4pPr marL="1600200" indent="-228600">
                <a:spcBef>
                  <a:spcPct val="20000"/>
                </a:spcBef>
                <a:buChar char="–"/>
                <a:defRPr sz="2000">
                  <a:solidFill>
                    <a:schemeClr val="tx1"/>
                  </a:solidFill>
                  <a:latin typeface="Arial" charset="0"/>
                  <a:cs typeface="Arial" charset="0"/>
                </a:defRPr>
              </a:lvl4pPr>
              <a:lvl5pPr marL="2057400" indent="-228600">
                <a:spcBef>
                  <a:spcPct val="20000"/>
                </a:spcBef>
                <a:buChar char="»"/>
                <a:defRPr sz="2000">
                  <a:solidFill>
                    <a:schemeClr val="tx1"/>
                  </a:solidFill>
                  <a:latin typeface="Arial" charset="0"/>
                  <a:cs typeface="Arial" charset="0"/>
                </a:defRPr>
              </a:lvl5pPr>
              <a:lvl6pPr marL="2514600" indent="-228600" fontAlgn="base">
                <a:spcBef>
                  <a:spcPct val="20000"/>
                </a:spcBef>
                <a:spcAft>
                  <a:spcPct val="0"/>
                </a:spcAft>
                <a:buChar char="»"/>
                <a:defRPr sz="2000">
                  <a:solidFill>
                    <a:schemeClr val="tx1"/>
                  </a:solidFill>
                  <a:latin typeface="Arial" charset="0"/>
                  <a:cs typeface="Arial" charset="0"/>
                </a:defRPr>
              </a:lvl6pPr>
              <a:lvl7pPr marL="2971800" indent="-228600" fontAlgn="base">
                <a:spcBef>
                  <a:spcPct val="20000"/>
                </a:spcBef>
                <a:spcAft>
                  <a:spcPct val="0"/>
                </a:spcAft>
                <a:buChar char="»"/>
                <a:defRPr sz="2000">
                  <a:solidFill>
                    <a:schemeClr val="tx1"/>
                  </a:solidFill>
                  <a:latin typeface="Arial" charset="0"/>
                  <a:cs typeface="Arial" charset="0"/>
                </a:defRPr>
              </a:lvl7pPr>
              <a:lvl8pPr marL="3429000" indent="-228600" fontAlgn="base">
                <a:spcBef>
                  <a:spcPct val="20000"/>
                </a:spcBef>
                <a:spcAft>
                  <a:spcPct val="0"/>
                </a:spcAft>
                <a:buChar char="»"/>
                <a:defRPr sz="2000">
                  <a:solidFill>
                    <a:schemeClr val="tx1"/>
                  </a:solidFill>
                  <a:latin typeface="Arial" charset="0"/>
                  <a:cs typeface="Arial" charset="0"/>
                </a:defRPr>
              </a:lvl8pPr>
              <a:lvl9pPr marL="3886200" indent="-228600" fontAlgn="base">
                <a:spcBef>
                  <a:spcPct val="20000"/>
                </a:spcBef>
                <a:spcAft>
                  <a:spcPct val="0"/>
                </a:spcAft>
                <a:buChar char="»"/>
                <a:defRPr sz="2000">
                  <a:solidFill>
                    <a:schemeClr val="tx1"/>
                  </a:solidFill>
                  <a:latin typeface="Arial" charset="0"/>
                  <a:cs typeface="Arial" charset="0"/>
                </a:defRPr>
              </a:lvl9pPr>
            </a:lstStyle>
            <a:p>
              <a:pPr algn="ctr">
                <a:spcBef>
                  <a:spcPct val="0"/>
                </a:spcBef>
                <a:buFontTx/>
                <a:buNone/>
              </a:pPr>
              <a:endParaRPr lang="en-US" altLang="en-US" sz="4400" b="1">
                <a:solidFill>
                  <a:srgbClr val="FF0000"/>
                </a:solidFill>
                <a:latin typeface="Times New Roman" pitchFamily="18" charset="0"/>
                <a:cs typeface="Times New Roman" pitchFamily="18" charset="0"/>
              </a:endParaRPr>
            </a:p>
          </p:txBody>
        </p:sp>
        <p:sp>
          <p:nvSpPr>
            <p:cNvPr id="18" name="TextBox 17"/>
            <p:cNvSpPr txBox="1"/>
            <p:nvPr/>
          </p:nvSpPr>
          <p:spPr>
            <a:xfrm>
              <a:off x="5121620" y="1731393"/>
              <a:ext cx="1761562" cy="584775"/>
            </a:xfrm>
            <a:prstGeom prst="rect">
              <a:avLst/>
            </a:prstGeom>
            <a:grpFill/>
          </p:spPr>
          <p:txBody>
            <a:bodyPr wrap="square" rtlCol="0">
              <a:spAutoFit/>
            </a:bodyPr>
            <a:lstStyle/>
            <a:p>
              <a:pPr algn="ctr"/>
              <a:r>
                <a:rPr lang="vi-VN" sz="3200" b="1" i="1" dirty="0">
                  <a:solidFill>
                    <a:srgbClr val="FF0000"/>
                  </a:solidFill>
                  <a:latin typeface="+mj-lt"/>
                </a:rPr>
                <a:t>x</a:t>
              </a:r>
              <a:r>
                <a:rPr lang="vi-VN" sz="3200" b="1" dirty="0">
                  <a:solidFill>
                    <a:srgbClr val="FF0000"/>
                  </a:solidFill>
                  <a:latin typeface="+mj-lt"/>
                </a:rPr>
                <a:t> = 0</a:t>
              </a:r>
              <a:r>
                <a:rPr lang="en-US" sz="3200" b="1" dirty="0">
                  <a:solidFill>
                    <a:srgbClr val="FF0000"/>
                  </a:solidFill>
                  <a:latin typeface="+mj-lt"/>
                </a:rPr>
                <a:t> ; </a:t>
              </a:r>
              <a:r>
                <a:rPr lang="vi-VN" sz="3200" b="1" dirty="0">
                  <a:solidFill>
                    <a:srgbClr val="FF0000"/>
                  </a:solidFill>
                  <a:latin typeface="+mj-lt"/>
                </a:rPr>
                <a:t>1</a:t>
              </a:r>
              <a:endParaRPr lang="en-US" sz="3200" b="1" dirty="0">
                <a:solidFill>
                  <a:srgbClr val="FF0000"/>
                </a:solidFill>
                <a:latin typeface="+mj-lt"/>
              </a:endParaRPr>
            </a:p>
          </p:txBody>
        </p:sp>
      </p:grpSp>
    </p:spTree>
    <p:extLst>
      <p:ext uri="{BB962C8B-B14F-4D97-AF65-F5344CB8AC3E}">
        <p14:creationId xmlns:p14="http://schemas.microsoft.com/office/powerpoint/2010/main" val="1409374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580">
                                          <p:stCondLst>
                                            <p:cond delay="0"/>
                                          </p:stCondLst>
                                        </p:cTn>
                                        <p:tgtEl>
                                          <p:spTgt spid="16"/>
                                        </p:tgtEl>
                                      </p:cBhvr>
                                    </p:animEffect>
                                    <p:anim calcmode="lin" valueType="num">
                                      <p:cBhvr>
                                        <p:cTn id="15"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20" dur="26">
                                          <p:stCondLst>
                                            <p:cond delay="650"/>
                                          </p:stCondLst>
                                        </p:cTn>
                                        <p:tgtEl>
                                          <p:spTgt spid="16"/>
                                        </p:tgtEl>
                                      </p:cBhvr>
                                      <p:to x="100000" y="60000"/>
                                    </p:animScale>
                                    <p:animScale>
                                      <p:cBhvr>
                                        <p:cTn id="21" dur="166" decel="50000">
                                          <p:stCondLst>
                                            <p:cond delay="676"/>
                                          </p:stCondLst>
                                        </p:cTn>
                                        <p:tgtEl>
                                          <p:spTgt spid="16"/>
                                        </p:tgtEl>
                                      </p:cBhvr>
                                      <p:to x="100000" y="100000"/>
                                    </p:animScale>
                                    <p:animScale>
                                      <p:cBhvr>
                                        <p:cTn id="22" dur="26">
                                          <p:stCondLst>
                                            <p:cond delay="1312"/>
                                          </p:stCondLst>
                                        </p:cTn>
                                        <p:tgtEl>
                                          <p:spTgt spid="16"/>
                                        </p:tgtEl>
                                      </p:cBhvr>
                                      <p:to x="100000" y="80000"/>
                                    </p:animScale>
                                    <p:animScale>
                                      <p:cBhvr>
                                        <p:cTn id="23" dur="166" decel="50000">
                                          <p:stCondLst>
                                            <p:cond delay="1338"/>
                                          </p:stCondLst>
                                        </p:cTn>
                                        <p:tgtEl>
                                          <p:spTgt spid="16"/>
                                        </p:tgtEl>
                                      </p:cBhvr>
                                      <p:to x="100000" y="100000"/>
                                    </p:animScale>
                                    <p:animScale>
                                      <p:cBhvr>
                                        <p:cTn id="24" dur="26">
                                          <p:stCondLst>
                                            <p:cond delay="1642"/>
                                          </p:stCondLst>
                                        </p:cTn>
                                        <p:tgtEl>
                                          <p:spTgt spid="16"/>
                                        </p:tgtEl>
                                      </p:cBhvr>
                                      <p:to x="100000" y="90000"/>
                                    </p:animScale>
                                    <p:animScale>
                                      <p:cBhvr>
                                        <p:cTn id="25" dur="166" decel="50000">
                                          <p:stCondLst>
                                            <p:cond delay="1668"/>
                                          </p:stCondLst>
                                        </p:cTn>
                                        <p:tgtEl>
                                          <p:spTgt spid="16"/>
                                        </p:tgtEl>
                                      </p:cBhvr>
                                      <p:to x="100000" y="100000"/>
                                    </p:animScale>
                                    <p:animScale>
                                      <p:cBhvr>
                                        <p:cTn id="26" dur="26">
                                          <p:stCondLst>
                                            <p:cond delay="1808"/>
                                          </p:stCondLst>
                                        </p:cTn>
                                        <p:tgtEl>
                                          <p:spTgt spid="16"/>
                                        </p:tgtEl>
                                      </p:cBhvr>
                                      <p:to x="100000" y="95000"/>
                                    </p:animScale>
                                    <p:animScale>
                                      <p:cBhvr>
                                        <p:cTn id="27" dur="166" decel="50000">
                                          <p:stCondLst>
                                            <p:cond delay="1834"/>
                                          </p:stCondLst>
                                        </p:cTn>
                                        <p:tgtEl>
                                          <p:spTgt spid="16"/>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arn(inVertical)">
                                      <p:cBhvr>
                                        <p:cTn id="32" dur="500"/>
                                        <p:tgtEl>
                                          <p:spTgt spid="8"/>
                                        </p:tgtEl>
                                      </p:cBhvr>
                                    </p:animEffect>
                                  </p:childTnLst>
                                </p:cTn>
                              </p:par>
                              <p:par>
                                <p:cTn id="33" presetID="16" presetClass="entr" presetSubtype="21" fill="hold" grpId="0" nodeType="with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barn(inVertical)">
                                      <p:cBhvr>
                                        <p:cTn id="35" dur="500"/>
                                        <p:tgtEl>
                                          <p:spTgt spid="9"/>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10"/>
                                        </p:tgtEl>
                                        <p:attrNameLst>
                                          <p:attrName>style.visibility</p:attrName>
                                        </p:attrNameLst>
                                      </p:cBhvr>
                                      <p:to>
                                        <p:strVal val="visible"/>
                                      </p:to>
                                    </p:set>
                                    <p:animEffect transition="in" filter="barn(inVertical)">
                                      <p:cBhvr>
                                        <p:cTn id="38" dur="500"/>
                                        <p:tgtEl>
                                          <p:spTgt spid="10"/>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barn(inVertical)">
                                      <p:cBhvr>
                                        <p:cTn id="41" dur="500"/>
                                        <p:tgtEl>
                                          <p:spTgt spid="11"/>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barn(inVertical)">
                                      <p:cBhvr>
                                        <p:cTn id="4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752601" y="195883"/>
            <a:ext cx="8686799"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800" b="1" u="sng" dirty="0" err="1">
                <a:solidFill>
                  <a:schemeClr val="tx1">
                    <a:lumMod val="95000"/>
                    <a:lumOff val="5000"/>
                  </a:schemeClr>
                </a:solidFill>
                <a:latin typeface="Times New Roman" pitchFamily="18" charset="0"/>
              </a:rPr>
              <a:t>Bài</a:t>
            </a:r>
            <a:r>
              <a:rPr lang="en-US" altLang="en-US" sz="2800" b="1" u="sng" dirty="0">
                <a:solidFill>
                  <a:schemeClr val="tx1">
                    <a:lumMod val="95000"/>
                    <a:lumOff val="5000"/>
                  </a:schemeClr>
                </a:solidFill>
                <a:latin typeface="Times New Roman" pitchFamily="18" charset="0"/>
              </a:rPr>
              <a:t> 3:</a:t>
            </a:r>
            <a:r>
              <a:rPr lang="en-US" altLang="en-US" sz="2800" b="1" dirty="0">
                <a:solidFill>
                  <a:schemeClr val="tx1">
                    <a:lumMod val="95000"/>
                    <a:lumOff val="5000"/>
                  </a:schemeClr>
                </a:solidFill>
                <a:latin typeface="Times New Roman" pitchFamily="18" charset="0"/>
              </a:rPr>
              <a:t> </a:t>
            </a:r>
            <a:r>
              <a:rPr lang="en-US" altLang="en-US" sz="2800" b="1" dirty="0" err="1">
                <a:latin typeface="Times New Roman" pitchFamily="18" charset="0"/>
              </a:rPr>
              <a:t>Một</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xe</a:t>
            </a:r>
            <a:r>
              <a:rPr lang="en-US" altLang="en-US" sz="2800" b="1" dirty="0">
                <a:latin typeface="Times New Roman" pitchFamily="18" charset="0"/>
              </a:rPr>
              <a:t> </a:t>
            </a:r>
            <a:r>
              <a:rPr lang="en-US" altLang="en-US" sz="2800" b="1" dirty="0" err="1">
                <a:latin typeface="Times New Roman" pitchFamily="18" charset="0"/>
              </a:rPr>
              <a:t>máy</a:t>
            </a:r>
            <a:r>
              <a:rPr lang="en-US" altLang="en-US" sz="2800" b="1" dirty="0">
                <a:latin typeface="Times New Roman" pitchFamily="18" charset="0"/>
              </a:rPr>
              <a:t> </a:t>
            </a:r>
            <a:r>
              <a:rPr lang="en-US" altLang="en-US" sz="2800" b="1" dirty="0" err="1">
                <a:latin typeface="Times New Roman" pitchFamily="18" charset="0"/>
              </a:rPr>
              <a:t>trong</a:t>
            </a:r>
            <a:r>
              <a:rPr lang="en-US" altLang="en-US" sz="2800" b="1" dirty="0">
                <a:latin typeface="Times New Roman" pitchFamily="18" charset="0"/>
              </a:rPr>
              <a:t> 3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126,54 km. </a:t>
            </a:r>
            <a:r>
              <a:rPr lang="en-US" altLang="en-US" sz="2800" b="1" dirty="0" err="1">
                <a:latin typeface="Times New Roman" pitchFamily="18" charset="0"/>
              </a:rPr>
              <a:t>Hỏi</a:t>
            </a:r>
            <a:r>
              <a:rPr lang="en-US" altLang="en-US" sz="2800" b="1" dirty="0">
                <a:latin typeface="Times New Roman" pitchFamily="18" charset="0"/>
              </a:rPr>
              <a:t> </a:t>
            </a:r>
            <a:r>
              <a:rPr lang="en-US" altLang="en-US" sz="2800" b="1" dirty="0" err="1">
                <a:latin typeface="Times New Roman" pitchFamily="18" charset="0"/>
              </a:rPr>
              <a:t>trung</a:t>
            </a:r>
            <a:r>
              <a:rPr lang="en-US" altLang="en-US" sz="2800" b="1" dirty="0">
                <a:latin typeface="Times New Roman" pitchFamily="18" charset="0"/>
              </a:rPr>
              <a:t> </a:t>
            </a:r>
            <a:r>
              <a:rPr lang="en-US" altLang="en-US" sz="2800" b="1" dirty="0" err="1">
                <a:latin typeface="Times New Roman" pitchFamily="18" charset="0"/>
              </a:rPr>
              <a:t>bình</a:t>
            </a:r>
            <a:r>
              <a:rPr lang="en-US" altLang="en-US" sz="2800" b="1" dirty="0">
                <a:latin typeface="Times New Roman" pitchFamily="18" charset="0"/>
              </a:rPr>
              <a:t> </a:t>
            </a:r>
            <a:r>
              <a:rPr lang="en-US" altLang="en-US" sz="2800" b="1" dirty="0" err="1">
                <a:latin typeface="Times New Roman" pitchFamily="18" charset="0"/>
              </a:rPr>
              <a:t>mỗi</a:t>
            </a:r>
            <a:r>
              <a:rPr lang="en-US" altLang="en-US" sz="2800" b="1" dirty="0">
                <a:latin typeface="Times New Roman" pitchFamily="18" charset="0"/>
              </a:rPr>
              <a:t> </a:t>
            </a:r>
            <a:r>
              <a:rPr lang="en-US" altLang="en-US" sz="2800" b="1" dirty="0" err="1">
                <a:latin typeface="Times New Roman" pitchFamily="18" charset="0"/>
              </a:rPr>
              <a:t>giờ</a:t>
            </a:r>
            <a:r>
              <a:rPr lang="en-US" altLang="en-US" sz="2800" b="1" dirty="0">
                <a:latin typeface="Times New Roman" pitchFamily="18" charset="0"/>
              </a:rPr>
              <a:t> </a:t>
            </a:r>
            <a:r>
              <a:rPr lang="en-US" altLang="en-US" sz="2800" b="1" dirty="0" err="1">
                <a:latin typeface="Times New Roman" pitchFamily="18" charset="0"/>
              </a:rPr>
              <a:t>người</a:t>
            </a:r>
            <a:r>
              <a:rPr lang="en-US" altLang="en-US" sz="2800" b="1" dirty="0">
                <a:latin typeface="Times New Roman" pitchFamily="18" charset="0"/>
              </a:rPr>
              <a:t> </a:t>
            </a:r>
            <a:r>
              <a:rPr lang="en-US" altLang="en-US" sz="2800" b="1" dirty="0" err="1">
                <a:latin typeface="Times New Roman" pitchFamily="18" charset="0"/>
              </a:rPr>
              <a:t>đó</a:t>
            </a:r>
            <a:r>
              <a:rPr lang="en-US" altLang="en-US" sz="2800" b="1" dirty="0">
                <a:latin typeface="Times New Roman" pitchFamily="18" charset="0"/>
              </a:rPr>
              <a:t> </a:t>
            </a:r>
            <a:r>
              <a:rPr lang="en-US" altLang="en-US" sz="2800" b="1" dirty="0" err="1">
                <a:latin typeface="Times New Roman" pitchFamily="18" charset="0"/>
              </a:rPr>
              <a:t>đi</a:t>
            </a:r>
            <a:r>
              <a:rPr lang="en-US" altLang="en-US" sz="2800" b="1" dirty="0">
                <a:latin typeface="Times New Roman" pitchFamily="18" charset="0"/>
              </a:rPr>
              <a:t> </a:t>
            </a:r>
            <a:r>
              <a:rPr lang="en-US" altLang="en-US" sz="2800" b="1" dirty="0" err="1">
                <a:latin typeface="Times New Roman" pitchFamily="18" charset="0"/>
              </a:rPr>
              <a:t>được</a:t>
            </a:r>
            <a:r>
              <a:rPr lang="en-US" altLang="en-US" sz="2800" b="1" dirty="0">
                <a:latin typeface="Times New Roman" pitchFamily="18" charset="0"/>
              </a:rPr>
              <a:t> bao </a:t>
            </a:r>
            <a:r>
              <a:rPr lang="en-US" altLang="en-US" sz="2800" b="1" dirty="0" err="1">
                <a:latin typeface="Times New Roman" pitchFamily="18" charset="0"/>
              </a:rPr>
              <a:t>nhiêu</a:t>
            </a:r>
            <a:r>
              <a:rPr lang="en-US" altLang="en-US" sz="2800" b="1" dirty="0">
                <a:latin typeface="Times New Roman" pitchFamily="18" charset="0"/>
              </a:rPr>
              <a:t> ki- </a:t>
            </a:r>
            <a:r>
              <a:rPr lang="en-US" altLang="en-US" sz="2800" b="1" dirty="0" err="1">
                <a:latin typeface="Times New Roman" pitchFamily="18" charset="0"/>
              </a:rPr>
              <a:t>lô</a:t>
            </a:r>
            <a:r>
              <a:rPr lang="en-US" altLang="en-US" sz="2800" b="1" dirty="0">
                <a:latin typeface="Times New Roman" pitchFamily="18" charset="0"/>
              </a:rPr>
              <a:t>- </a:t>
            </a:r>
            <a:r>
              <a:rPr lang="en-US" altLang="en-US" sz="2800" b="1" dirty="0" err="1">
                <a:latin typeface="Times New Roman" pitchFamily="18" charset="0"/>
              </a:rPr>
              <a:t>mét</a:t>
            </a:r>
            <a:r>
              <a:rPr lang="en-US" altLang="en-US" sz="2800" b="1" dirty="0">
                <a:latin typeface="Times New Roman" pitchFamily="18" charset="0"/>
              </a:rPr>
              <a:t>?</a:t>
            </a:r>
          </a:p>
        </p:txBody>
      </p:sp>
      <p:sp>
        <p:nvSpPr>
          <p:cNvPr id="11268" name="Text Box 10"/>
          <p:cNvSpPr txBox="1">
            <a:spLocks noChangeArrowheads="1"/>
          </p:cNvSpPr>
          <p:nvPr/>
        </p:nvSpPr>
        <p:spPr bwMode="auto">
          <a:xfrm>
            <a:off x="2286000" y="3454400"/>
            <a:ext cx="73914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590800" y="23114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590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8768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925195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7086600" y="22352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590800" y="2331065"/>
            <a:ext cx="6629400" cy="6096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257800" y="2997200"/>
            <a:ext cx="1828800"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126,54km</a:t>
            </a:r>
          </a:p>
        </p:txBody>
      </p:sp>
      <p:sp>
        <p:nvSpPr>
          <p:cNvPr id="6182" name="Text Box 38"/>
          <p:cNvSpPr txBox="1">
            <a:spLocks noChangeArrowheads="1"/>
          </p:cNvSpPr>
          <p:nvPr/>
        </p:nvSpPr>
        <p:spPr bwMode="auto">
          <a:xfrm>
            <a:off x="3349625" y="14732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11277" name="Text Box 18"/>
          <p:cNvSpPr txBox="1">
            <a:spLocks noChangeArrowheads="1"/>
          </p:cNvSpPr>
          <p:nvPr/>
        </p:nvSpPr>
        <p:spPr bwMode="auto">
          <a:xfrm>
            <a:off x="3124200" y="3302000"/>
            <a:ext cx="17526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43" name="AutoShape 20"/>
          <p:cNvSpPr>
            <a:spLocks/>
          </p:cNvSpPr>
          <p:nvPr/>
        </p:nvSpPr>
        <p:spPr bwMode="auto">
          <a:xfrm rot="5400000">
            <a:off x="3540125" y="981076"/>
            <a:ext cx="381000" cy="2279650"/>
          </a:xfrm>
          <a:prstGeom prst="leftBrace">
            <a:avLst>
              <a:gd name="adj1" fmla="val 33352"/>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9" name="TextBox 8"/>
          <p:cNvSpPr txBox="1">
            <a:spLocks noChangeArrowheads="1"/>
          </p:cNvSpPr>
          <p:nvPr/>
        </p:nvSpPr>
        <p:spPr bwMode="auto">
          <a:xfrm>
            <a:off x="4991100" y="3559502"/>
            <a:ext cx="1981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u="sng" dirty="0" err="1">
                <a:solidFill>
                  <a:srgbClr val="FF0000"/>
                </a:solidFill>
                <a:latin typeface="Times New Roman" pitchFamily="18" charset="0"/>
              </a:rPr>
              <a:t>Bài</a:t>
            </a:r>
            <a:r>
              <a:rPr lang="en-US" altLang="en-US" sz="2800" b="1" u="sng" dirty="0">
                <a:solidFill>
                  <a:srgbClr val="FF0000"/>
                </a:solidFill>
                <a:latin typeface="Times New Roman" pitchFamily="18" charset="0"/>
              </a:rPr>
              <a:t> </a:t>
            </a:r>
            <a:r>
              <a:rPr lang="en-US" altLang="en-US" sz="2800" b="1" u="sng" dirty="0" err="1">
                <a:solidFill>
                  <a:srgbClr val="FF0000"/>
                </a:solidFill>
                <a:latin typeface="Times New Roman" pitchFamily="18" charset="0"/>
              </a:rPr>
              <a:t>giải</a:t>
            </a:r>
            <a:r>
              <a:rPr lang="en-US" altLang="en-US" sz="2800" b="1" u="sng" dirty="0">
                <a:solidFill>
                  <a:srgbClr val="FF0000"/>
                </a:solidFill>
                <a:latin typeface="Times New Roman" pitchFamily="18" charset="0"/>
              </a:rPr>
              <a:t>:</a:t>
            </a:r>
          </a:p>
        </p:txBody>
      </p:sp>
      <p:sp>
        <p:nvSpPr>
          <p:cNvPr id="10" name="TextBox 9"/>
          <p:cNvSpPr txBox="1">
            <a:spLocks noChangeArrowheads="1"/>
          </p:cNvSpPr>
          <p:nvPr/>
        </p:nvSpPr>
        <p:spPr bwMode="auto">
          <a:xfrm>
            <a:off x="2286000" y="4148317"/>
            <a:ext cx="8763000" cy="16927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spcBef>
                <a:spcPts val="1200"/>
              </a:spcBef>
              <a:buNone/>
            </a:pPr>
            <a:r>
              <a:rPr lang="en-US" altLang="en-US" sz="2800" dirty="0" err="1">
                <a:latin typeface="Times New Roman" pitchFamily="18" charset="0"/>
              </a:rPr>
              <a:t>Trung</a:t>
            </a:r>
            <a:r>
              <a:rPr lang="en-US" altLang="en-US" sz="2800" dirty="0">
                <a:latin typeface="Times New Roman" pitchFamily="18" charset="0"/>
              </a:rPr>
              <a:t> </a:t>
            </a:r>
            <a:r>
              <a:rPr lang="en-US" altLang="en-US" sz="2800" dirty="0" err="1">
                <a:latin typeface="Times New Roman" pitchFamily="18" charset="0"/>
              </a:rPr>
              <a:t>bình</a:t>
            </a:r>
            <a:r>
              <a:rPr lang="en-US" altLang="en-US" sz="2800" dirty="0">
                <a:latin typeface="Times New Roman" pitchFamily="18" charset="0"/>
              </a:rPr>
              <a:t> </a:t>
            </a:r>
            <a:r>
              <a:rPr lang="en-US" altLang="en-US" sz="2800" dirty="0" err="1">
                <a:latin typeface="Times New Roman" pitchFamily="18" charset="0"/>
              </a:rPr>
              <a:t>mỗi</a:t>
            </a:r>
            <a:r>
              <a:rPr lang="en-US" altLang="en-US" sz="2800" dirty="0">
                <a:latin typeface="Times New Roman" pitchFamily="18" charset="0"/>
              </a:rPr>
              <a:t> </a:t>
            </a:r>
            <a:r>
              <a:rPr lang="en-US" altLang="en-US" sz="2800" dirty="0" err="1">
                <a:latin typeface="Times New Roman" pitchFamily="18" charset="0"/>
              </a:rPr>
              <a:t>giờ</a:t>
            </a:r>
            <a:r>
              <a:rPr lang="en-US" altLang="en-US" sz="2800" dirty="0">
                <a:latin typeface="Times New Roman" pitchFamily="18" charset="0"/>
              </a:rPr>
              <a:t> </a:t>
            </a:r>
            <a:r>
              <a:rPr lang="en-US" altLang="en-US" sz="2800" dirty="0" err="1">
                <a:latin typeface="Times New Roman" pitchFamily="18" charset="0"/>
              </a:rPr>
              <a:t>người</a:t>
            </a:r>
            <a:r>
              <a:rPr lang="en-US" altLang="en-US" sz="2800" dirty="0">
                <a:latin typeface="Times New Roman" pitchFamily="18" charset="0"/>
              </a:rPr>
              <a:t> </a:t>
            </a:r>
            <a:r>
              <a:rPr lang="en-US" altLang="en-US" sz="2800" dirty="0" err="1">
                <a:latin typeface="Times New Roman" pitchFamily="18" charset="0"/>
              </a:rPr>
              <a:t>đó</a:t>
            </a:r>
            <a:r>
              <a:rPr lang="en-US" altLang="en-US" sz="2800" dirty="0">
                <a:latin typeface="Times New Roman" pitchFamily="18" charset="0"/>
              </a:rPr>
              <a:t> </a:t>
            </a:r>
            <a:r>
              <a:rPr lang="en-US" altLang="en-US" sz="2800" dirty="0" err="1">
                <a:latin typeface="Times New Roman" pitchFamily="18" charset="0"/>
              </a:rPr>
              <a:t>đi</a:t>
            </a:r>
            <a:r>
              <a:rPr lang="en-US" altLang="en-US" sz="2800" dirty="0">
                <a:latin typeface="Times New Roman" pitchFamily="18" charset="0"/>
              </a:rPr>
              <a:t> </a:t>
            </a:r>
            <a:r>
              <a:rPr lang="en-US" altLang="en-US" sz="2800" dirty="0" err="1">
                <a:latin typeface="Times New Roman" pitchFamily="18" charset="0"/>
              </a:rPr>
              <a:t>được</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ki- </a:t>
            </a:r>
            <a:r>
              <a:rPr lang="en-US" altLang="en-US" sz="2800" dirty="0" err="1">
                <a:latin typeface="Times New Roman" pitchFamily="18" charset="0"/>
              </a:rPr>
              <a:t>lô</a:t>
            </a:r>
            <a:r>
              <a:rPr lang="en-US" altLang="en-US" sz="2800" dirty="0">
                <a:latin typeface="Times New Roman" pitchFamily="18" charset="0"/>
              </a:rPr>
              <a:t>- </a:t>
            </a:r>
            <a:r>
              <a:rPr lang="en-US" altLang="en-US" sz="2800" dirty="0" err="1">
                <a:latin typeface="Times New Roman" pitchFamily="18" charset="0"/>
              </a:rPr>
              <a:t>mét</a:t>
            </a:r>
            <a:r>
              <a:rPr lang="en-US" altLang="en-US" sz="2800" dirty="0">
                <a:latin typeface="Times New Roman" pitchFamily="18" charset="0"/>
              </a:rPr>
              <a:t> </a:t>
            </a:r>
            <a:r>
              <a:rPr lang="en-US" altLang="en-US" sz="2800" dirty="0" err="1">
                <a:latin typeface="Times New Roman" pitchFamily="18" charset="0"/>
              </a:rPr>
              <a:t>là</a:t>
            </a:r>
            <a:r>
              <a:rPr lang="en-US" altLang="en-US" sz="2800" dirty="0">
                <a:latin typeface="Times New Roman" pitchFamily="18" charset="0"/>
              </a:rPr>
              <a:t>:</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126,54 : 3 =  42,18 ( km)</a:t>
            </a:r>
          </a:p>
          <a:p>
            <a:pPr>
              <a:spcBef>
                <a:spcPts val="1200"/>
              </a:spcBef>
              <a:buNone/>
            </a:pPr>
            <a:r>
              <a:rPr lang="en-US" altLang="en-US" sz="2800" dirty="0">
                <a:latin typeface="Times New Roman" pitchFamily="18" charset="0"/>
              </a:rPr>
              <a:t>  </a:t>
            </a:r>
            <a:r>
              <a:rPr lang="vi-VN" altLang="en-US" sz="2800" dirty="0">
                <a:latin typeface="Times New Roman" pitchFamily="18" charset="0"/>
              </a:rPr>
              <a:t>                    </a:t>
            </a:r>
            <a:r>
              <a:rPr lang="en-US" altLang="en-US" sz="2800" dirty="0">
                <a:latin typeface="Times New Roman" pitchFamily="18" charset="0"/>
              </a:rPr>
              <a:t> </a:t>
            </a:r>
            <a:r>
              <a:rPr lang="en-US" altLang="en-US" sz="2800" dirty="0" err="1">
                <a:latin typeface="Times New Roman" pitchFamily="18" charset="0"/>
              </a:rPr>
              <a:t>Đáp</a:t>
            </a:r>
            <a:r>
              <a:rPr lang="en-US" altLang="en-US" sz="2800" dirty="0">
                <a:latin typeface="Times New Roman" pitchFamily="18" charset="0"/>
              </a:rPr>
              <a:t> </a:t>
            </a:r>
            <a:r>
              <a:rPr lang="en-US" altLang="en-US" sz="2800" dirty="0" err="1">
                <a:latin typeface="Times New Roman" pitchFamily="18" charset="0"/>
              </a:rPr>
              <a:t>số</a:t>
            </a:r>
            <a:r>
              <a:rPr lang="en-US" altLang="en-US" sz="2800" dirty="0">
                <a:latin typeface="Times New Roman" pitchFamily="18" charset="0"/>
              </a:rPr>
              <a:t>: 42,18 km</a:t>
            </a:r>
          </a:p>
        </p:txBody>
      </p:sp>
    </p:spTree>
    <p:extLst>
      <p:ext uri="{BB962C8B-B14F-4D97-AF65-F5344CB8AC3E}">
        <p14:creationId xmlns:p14="http://schemas.microsoft.com/office/powerpoint/2010/main" val="19061604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6158"/>
                                        </p:tgtEl>
                                        <p:attrNameLst>
                                          <p:attrName>style.visibility</p:attrName>
                                        </p:attrNameLst>
                                      </p:cBhvr>
                                      <p:to>
                                        <p:strVal val="visible"/>
                                      </p:to>
                                    </p:set>
                                    <p:animEffect transition="in" filter="fade">
                                      <p:cBhvr>
                                        <p:cTn id="12" dur="1000"/>
                                        <p:tgtEl>
                                          <p:spTgt spid="6158"/>
                                        </p:tgtEl>
                                      </p:cBhvr>
                                    </p:animEffect>
                                    <p:anim calcmode="lin" valueType="num">
                                      <p:cBhvr>
                                        <p:cTn id="13" dur="1000" fill="hold"/>
                                        <p:tgtEl>
                                          <p:spTgt spid="6158"/>
                                        </p:tgtEl>
                                        <p:attrNameLst>
                                          <p:attrName>ppt_x</p:attrName>
                                        </p:attrNameLst>
                                      </p:cBhvr>
                                      <p:tavLst>
                                        <p:tav tm="0">
                                          <p:val>
                                            <p:strVal val="#ppt_x"/>
                                          </p:val>
                                        </p:tav>
                                        <p:tav tm="100000">
                                          <p:val>
                                            <p:strVal val="#ppt_x"/>
                                          </p:val>
                                        </p:tav>
                                      </p:tavLst>
                                    </p:anim>
                                    <p:anim calcmode="lin" valueType="num">
                                      <p:cBhvr>
                                        <p:cTn id="14" dur="1000" fill="hold"/>
                                        <p:tgtEl>
                                          <p:spTgt spid="6158"/>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161"/>
                                        </p:tgtEl>
                                        <p:attrNameLst>
                                          <p:attrName>style.visibility</p:attrName>
                                        </p:attrNameLst>
                                      </p:cBhvr>
                                      <p:to>
                                        <p:strVal val="visible"/>
                                      </p:to>
                                    </p:set>
                                    <p:animEffect transition="in" filter="fade">
                                      <p:cBhvr>
                                        <p:cTn id="17" dur="1000"/>
                                        <p:tgtEl>
                                          <p:spTgt spid="6161"/>
                                        </p:tgtEl>
                                      </p:cBhvr>
                                    </p:animEffect>
                                    <p:anim calcmode="lin" valueType="num">
                                      <p:cBhvr>
                                        <p:cTn id="18" dur="1000" fill="hold"/>
                                        <p:tgtEl>
                                          <p:spTgt spid="6161"/>
                                        </p:tgtEl>
                                        <p:attrNameLst>
                                          <p:attrName>ppt_x</p:attrName>
                                        </p:attrNameLst>
                                      </p:cBhvr>
                                      <p:tavLst>
                                        <p:tav tm="0">
                                          <p:val>
                                            <p:strVal val="#ppt_x"/>
                                          </p:val>
                                        </p:tav>
                                        <p:tav tm="100000">
                                          <p:val>
                                            <p:strVal val="#ppt_x"/>
                                          </p:val>
                                        </p:tav>
                                      </p:tavLst>
                                    </p:anim>
                                    <p:anim calcmode="lin" valueType="num">
                                      <p:cBhvr>
                                        <p:cTn id="19" dur="1000" fill="hold"/>
                                        <p:tgtEl>
                                          <p:spTgt spid="6161"/>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6156"/>
                                        </p:tgtEl>
                                        <p:attrNameLst>
                                          <p:attrName>style.visibility</p:attrName>
                                        </p:attrNameLst>
                                      </p:cBhvr>
                                      <p:to>
                                        <p:strVal val="visible"/>
                                      </p:to>
                                    </p:set>
                                    <p:animEffect transition="in" filter="fade">
                                      <p:cBhvr>
                                        <p:cTn id="22" dur="1000"/>
                                        <p:tgtEl>
                                          <p:spTgt spid="6156"/>
                                        </p:tgtEl>
                                      </p:cBhvr>
                                    </p:animEffect>
                                    <p:anim calcmode="lin" valueType="num">
                                      <p:cBhvr>
                                        <p:cTn id="23" dur="1000" fill="hold"/>
                                        <p:tgtEl>
                                          <p:spTgt spid="6156"/>
                                        </p:tgtEl>
                                        <p:attrNameLst>
                                          <p:attrName>ppt_x</p:attrName>
                                        </p:attrNameLst>
                                      </p:cBhvr>
                                      <p:tavLst>
                                        <p:tav tm="0">
                                          <p:val>
                                            <p:strVal val="#ppt_x"/>
                                          </p:val>
                                        </p:tav>
                                        <p:tav tm="100000">
                                          <p:val>
                                            <p:strVal val="#ppt_x"/>
                                          </p:val>
                                        </p:tav>
                                      </p:tavLst>
                                    </p:anim>
                                    <p:anim calcmode="lin" valueType="num">
                                      <p:cBhvr>
                                        <p:cTn id="24" dur="1000" fill="hold"/>
                                        <p:tgtEl>
                                          <p:spTgt spid="6156"/>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grpId="0" nodeType="clickEffect">
                                  <p:stCondLst>
                                    <p:cond delay="0"/>
                                  </p:stCondLst>
                                  <p:childTnLst>
                                    <p:set>
                                      <p:cBhvr>
                                        <p:cTn id="28" dur="1" fill="hold">
                                          <p:stCondLst>
                                            <p:cond delay="0"/>
                                          </p:stCondLst>
                                        </p:cTn>
                                        <p:tgtEl>
                                          <p:spTgt spid="6181"/>
                                        </p:tgtEl>
                                        <p:attrNameLst>
                                          <p:attrName>style.visibility</p:attrName>
                                        </p:attrNameLst>
                                      </p:cBhvr>
                                      <p:to>
                                        <p:strVal val="visible"/>
                                      </p:to>
                                    </p:set>
                                    <p:animEffect transition="in" filter="fade">
                                      <p:cBhvr>
                                        <p:cTn id="29" dur="1000"/>
                                        <p:tgtEl>
                                          <p:spTgt spid="6181"/>
                                        </p:tgtEl>
                                      </p:cBhvr>
                                    </p:animEffect>
                                    <p:anim calcmode="lin" valueType="num">
                                      <p:cBhvr>
                                        <p:cTn id="30" dur="1000" fill="hold"/>
                                        <p:tgtEl>
                                          <p:spTgt spid="6181"/>
                                        </p:tgtEl>
                                        <p:attrNameLst>
                                          <p:attrName>ppt_x</p:attrName>
                                        </p:attrNameLst>
                                      </p:cBhvr>
                                      <p:tavLst>
                                        <p:tav tm="0">
                                          <p:val>
                                            <p:strVal val="#ppt_x"/>
                                          </p:val>
                                        </p:tav>
                                        <p:tav tm="100000">
                                          <p:val>
                                            <p:strVal val="#ppt_x"/>
                                          </p:val>
                                        </p:tav>
                                      </p:tavLst>
                                    </p:anim>
                                    <p:anim calcmode="lin" valueType="num">
                                      <p:cBhvr>
                                        <p:cTn id="31" dur="1000" fill="hold"/>
                                        <p:tgtEl>
                                          <p:spTgt spid="6181"/>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6179"/>
                                        </p:tgtEl>
                                        <p:attrNameLst>
                                          <p:attrName>style.visibility</p:attrName>
                                        </p:attrNameLst>
                                      </p:cBhvr>
                                      <p:to>
                                        <p:strVal val="visible"/>
                                      </p:to>
                                    </p:set>
                                    <p:animEffect transition="in" filter="fade">
                                      <p:cBhvr>
                                        <p:cTn id="34" dur="1000"/>
                                        <p:tgtEl>
                                          <p:spTgt spid="6179"/>
                                        </p:tgtEl>
                                      </p:cBhvr>
                                    </p:animEffect>
                                    <p:anim calcmode="lin" valueType="num">
                                      <p:cBhvr>
                                        <p:cTn id="35" dur="1000" fill="hold"/>
                                        <p:tgtEl>
                                          <p:spTgt spid="6179"/>
                                        </p:tgtEl>
                                        <p:attrNameLst>
                                          <p:attrName>ppt_x</p:attrName>
                                        </p:attrNameLst>
                                      </p:cBhvr>
                                      <p:tavLst>
                                        <p:tav tm="0">
                                          <p:val>
                                            <p:strVal val="#ppt_x"/>
                                          </p:val>
                                        </p:tav>
                                        <p:tav tm="100000">
                                          <p:val>
                                            <p:strVal val="#ppt_x"/>
                                          </p:val>
                                        </p:tav>
                                      </p:tavLst>
                                    </p:anim>
                                    <p:anim calcmode="lin" valueType="num">
                                      <p:cBhvr>
                                        <p:cTn id="36" dur="1000" fill="hold"/>
                                        <p:tgtEl>
                                          <p:spTgt spid="6179"/>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6160"/>
                                        </p:tgtEl>
                                        <p:attrNameLst>
                                          <p:attrName>style.visibility</p:attrName>
                                        </p:attrNameLst>
                                      </p:cBhvr>
                                      <p:to>
                                        <p:strVal val="visible"/>
                                      </p:to>
                                    </p:set>
                                    <p:animEffect transition="in" filter="barn(inVertical)">
                                      <p:cBhvr>
                                        <p:cTn id="41" dur="500"/>
                                        <p:tgtEl>
                                          <p:spTgt spid="6160"/>
                                        </p:tgtEl>
                                      </p:cBhvr>
                                    </p:animEffect>
                                  </p:childTnLst>
                                </p:cTn>
                              </p:par>
                              <p:par>
                                <p:cTn id="42" presetID="16" presetClass="entr" presetSubtype="21" fill="hold" grpId="0" nodeType="withEffect">
                                  <p:stCondLst>
                                    <p:cond delay="0"/>
                                  </p:stCondLst>
                                  <p:childTnLst>
                                    <p:set>
                                      <p:cBhvr>
                                        <p:cTn id="43" dur="1" fill="hold">
                                          <p:stCondLst>
                                            <p:cond delay="0"/>
                                          </p:stCondLst>
                                        </p:cTn>
                                        <p:tgtEl>
                                          <p:spTgt spid="6162"/>
                                        </p:tgtEl>
                                        <p:attrNameLst>
                                          <p:attrName>style.visibility</p:attrName>
                                        </p:attrNameLst>
                                      </p:cBhvr>
                                      <p:to>
                                        <p:strVal val="visible"/>
                                      </p:to>
                                    </p:set>
                                    <p:animEffect transition="in" filter="barn(inVertical)">
                                      <p:cBhvr>
                                        <p:cTn id="44" dur="500"/>
                                        <p:tgtEl>
                                          <p:spTgt spid="6162"/>
                                        </p:tgtEl>
                                      </p:cBhvr>
                                    </p:animEffect>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43"/>
                                        </p:tgtEl>
                                        <p:attrNameLst>
                                          <p:attrName>style.visibility</p:attrName>
                                        </p:attrNameLst>
                                      </p:cBhvr>
                                      <p:to>
                                        <p:strVal val="visible"/>
                                      </p:to>
                                    </p:set>
                                    <p:animEffect transition="in" filter="fade">
                                      <p:cBhvr>
                                        <p:cTn id="49" dur="1000"/>
                                        <p:tgtEl>
                                          <p:spTgt spid="43"/>
                                        </p:tgtEl>
                                      </p:cBhvr>
                                    </p:animEffect>
                                    <p:anim calcmode="lin" valueType="num">
                                      <p:cBhvr>
                                        <p:cTn id="50" dur="1000" fill="hold"/>
                                        <p:tgtEl>
                                          <p:spTgt spid="43"/>
                                        </p:tgtEl>
                                        <p:attrNameLst>
                                          <p:attrName>ppt_x</p:attrName>
                                        </p:attrNameLst>
                                      </p:cBhvr>
                                      <p:tavLst>
                                        <p:tav tm="0">
                                          <p:val>
                                            <p:strVal val="#ppt_x"/>
                                          </p:val>
                                        </p:tav>
                                        <p:tav tm="100000">
                                          <p:val>
                                            <p:strVal val="#ppt_x"/>
                                          </p:val>
                                        </p:tav>
                                      </p:tavLst>
                                    </p:anim>
                                    <p:anim calcmode="lin" valueType="num">
                                      <p:cBhvr>
                                        <p:cTn id="51" dur="1000" fill="hold"/>
                                        <p:tgtEl>
                                          <p:spTgt spid="43"/>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6182"/>
                                        </p:tgtEl>
                                        <p:attrNameLst>
                                          <p:attrName>style.visibility</p:attrName>
                                        </p:attrNameLst>
                                      </p:cBhvr>
                                      <p:to>
                                        <p:strVal val="visible"/>
                                      </p:to>
                                    </p:set>
                                    <p:animEffect transition="in" filter="fade">
                                      <p:cBhvr>
                                        <p:cTn id="54" dur="1000"/>
                                        <p:tgtEl>
                                          <p:spTgt spid="6182"/>
                                        </p:tgtEl>
                                      </p:cBhvr>
                                    </p:animEffect>
                                    <p:anim calcmode="lin" valueType="num">
                                      <p:cBhvr>
                                        <p:cTn id="55" dur="1000" fill="hold"/>
                                        <p:tgtEl>
                                          <p:spTgt spid="6182"/>
                                        </p:tgtEl>
                                        <p:attrNameLst>
                                          <p:attrName>ppt_x</p:attrName>
                                        </p:attrNameLst>
                                      </p:cBhvr>
                                      <p:tavLst>
                                        <p:tav tm="0">
                                          <p:val>
                                            <p:strVal val="#ppt_x"/>
                                          </p:val>
                                        </p:tav>
                                        <p:tav tm="100000">
                                          <p:val>
                                            <p:strVal val="#ppt_x"/>
                                          </p:val>
                                        </p:tav>
                                      </p:tavLst>
                                    </p:anim>
                                    <p:anim calcmode="lin" valueType="num">
                                      <p:cBhvr>
                                        <p:cTn id="56" dur="1000" fill="hold"/>
                                        <p:tgtEl>
                                          <p:spTgt spid="618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barn(inVertical)">
                                      <p:cBhvr>
                                        <p:cTn id="61" dur="500"/>
                                        <p:tgtEl>
                                          <p:spTgt spid="10"/>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barn(inVertical)">
                                      <p:cBhvr>
                                        <p:cTn id="6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79" grpId="0" animBg="1"/>
      <p:bldP spid="6181" grpId="0"/>
      <p:bldP spid="6182" grpId="0"/>
      <p:bldP spid="43"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505200" y="2433938"/>
            <a:ext cx="5715000" cy="1147463"/>
          </a:xfrm>
          <a:prstGeom prst="rect">
            <a:avLst/>
          </a:prstGeom>
          <a:noFill/>
        </p:spPr>
        <p:txBody>
          <a:bodyPr wrap="square" lIns="91440" tIns="45720" rIns="91440" bIns="45720" numCol="1">
            <a:prstTxWarp prst="textWave1">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a:ln w="11430"/>
                <a:effectLst>
                  <a:outerShdw blurRad="76200" dist="50800" dir="5400000" algn="tl" rotWithShape="0">
                    <a:srgbClr val="000000">
                      <a:alpha val="65000"/>
                    </a:srgbClr>
                  </a:outerShdw>
                </a:effectLst>
                <a:latin typeface="+mj-lt"/>
              </a:rPr>
              <a:t>VẬN DỤNG</a:t>
            </a:r>
            <a:endParaRPr lang="en-US" sz="5400" b="1" spc="5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240816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5" name="Rectangle: Rounded Corners 44">
            <a:extLst>
              <a:ext uri="{FF2B5EF4-FFF2-40B4-BE49-F238E27FC236}">
                <a16:creationId xmlns:a16="http://schemas.microsoft.com/office/drawing/2014/main" xmlns="" id="{26896933-0863-49DD-AE4F-E4D561189425}"/>
              </a:ext>
            </a:extLst>
          </p:cNvPr>
          <p:cNvSpPr/>
          <p:nvPr/>
        </p:nvSpPr>
        <p:spPr>
          <a:xfrm>
            <a:off x="6486343" y="3578696"/>
            <a:ext cx="2061265" cy="825717"/>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 name="Rectangle 3">
            <a:extLst>
              <a:ext uri="{FF2B5EF4-FFF2-40B4-BE49-F238E27FC236}">
                <a16:creationId xmlns:a16="http://schemas.microsoft.com/office/drawing/2014/main" xmlns="" id="{BD7A2930-7667-43D2-8B42-8AF6C3389138}"/>
              </a:ext>
            </a:extLst>
          </p:cNvPr>
          <p:cNvSpPr/>
          <p:nvPr/>
        </p:nvSpPr>
        <p:spPr>
          <a:xfrm>
            <a:off x="5784610" y="290782"/>
            <a:ext cx="3464726" cy="2410458"/>
          </a:xfrm>
          <a:prstGeom prst="rect">
            <a:avLst/>
          </a:prstGeom>
          <a:noFill/>
        </p:spPr>
        <p:txBody>
          <a:bodyPr wrap="none" lIns="91440" tIns="45720" rIns="91440" bIns="45720" numCol="1">
            <a:prstTxWarp prst="textDeflate">
              <a:avLst/>
            </a:prstTxWarp>
            <a:spAutoFit/>
          </a:bodyPr>
          <a:lstStyle/>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TRÒ CH</a:t>
            </a:r>
            <a:r>
              <a:rPr lang="vi-VN"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Ơ</a:t>
            </a: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I</a:t>
            </a:r>
          </a:p>
          <a:p>
            <a:pPr algn="ctr"/>
            <a:r>
              <a:rPr lang="en-US" sz="8000" b="1">
                <a:ln w="12700" cmpd="sng">
                  <a:solidFill>
                    <a:srgbClr val="FFC000"/>
                  </a:solidFill>
                  <a:prstDash val="solid"/>
                </a:ln>
                <a:gradFill>
                  <a:gsLst>
                    <a:gs pos="0">
                      <a:srgbClr val="FFC000"/>
                    </a:gs>
                    <a:gs pos="4000">
                      <a:srgbClr val="FFC000">
                        <a:lumMod val="60000"/>
                        <a:lumOff val="40000"/>
                      </a:srgbClr>
                    </a:gs>
                    <a:gs pos="87000">
                      <a:srgbClr val="FFC000">
                        <a:lumMod val="20000"/>
                        <a:lumOff val="80000"/>
                      </a:srgbClr>
                    </a:gs>
                  </a:gsLst>
                  <a:lin ang="5400000"/>
                </a:gradFill>
                <a:latin typeface="Tahoma" panose="020B0604030504040204" pitchFamily="34" charset="0"/>
                <a:ea typeface="Tahoma" panose="020B0604030504040204" pitchFamily="34" charset="0"/>
                <a:cs typeface="Tahoma" panose="020B0604030504040204" pitchFamily="34" charset="0"/>
              </a:rPr>
              <a:t> ĐÀO VÀNG</a:t>
            </a:r>
          </a:p>
        </p:txBody>
      </p:sp>
      <p:pic>
        <p:nvPicPr>
          <p:cNvPr id="41" name="Picture 40">
            <a:extLst>
              <a:ext uri="{FF2B5EF4-FFF2-40B4-BE49-F238E27FC236}">
                <a16:creationId xmlns:a16="http://schemas.microsoft.com/office/drawing/2014/main" xmlns="" id="{CC339E71-C022-41EC-85F8-D362229A362A}"/>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6868086" y="2177600"/>
            <a:ext cx="1216972" cy="1340147"/>
          </a:xfrm>
          <a:prstGeom prst="rect">
            <a:avLst/>
          </a:prstGeom>
        </p:spPr>
      </p:pic>
      <p:pic>
        <p:nvPicPr>
          <p:cNvPr id="43" name="Picture 42">
            <a:hlinkClick r:id="rId7" action="ppaction://hlinksldjump"/>
            <a:extLst>
              <a:ext uri="{FF2B5EF4-FFF2-40B4-BE49-F238E27FC236}">
                <a16:creationId xmlns:a16="http://schemas.microsoft.com/office/drawing/2014/main" xmlns="" id="{AB54DEFA-0388-4F63-9E30-D9916A8747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328224" y="5027048"/>
            <a:ext cx="816345" cy="882862"/>
          </a:xfrm>
          <a:prstGeom prst="rect">
            <a:avLst/>
          </a:prstGeom>
        </p:spPr>
      </p:pic>
      <p:sp>
        <p:nvSpPr>
          <p:cNvPr id="44" name="Rectangle 43">
            <a:extLst>
              <a:ext uri="{FF2B5EF4-FFF2-40B4-BE49-F238E27FC236}">
                <a16:creationId xmlns:a16="http://schemas.microsoft.com/office/drawing/2014/main" xmlns="" id="{4B8F0FD2-8304-4804-86AC-C33ED279E2D1}"/>
              </a:ext>
            </a:extLst>
          </p:cNvPr>
          <p:cNvSpPr/>
          <p:nvPr/>
        </p:nvSpPr>
        <p:spPr>
          <a:xfrm>
            <a:off x="6271918" y="3604028"/>
            <a:ext cx="2436373" cy="830997"/>
          </a:xfrm>
          <a:prstGeom prst="rect">
            <a:avLst/>
          </a:prstGeom>
          <a:noFill/>
        </p:spPr>
        <p:txBody>
          <a:bodyPr wrap="none" lIns="91440" tIns="45720" rIns="91440" bIns="45720">
            <a:spAutoFit/>
          </a:bodyPr>
          <a:lstStyle/>
          <a:p>
            <a:pPr algn="ctr"/>
            <a:r>
              <a:rPr lang="en-US" sz="4800" b="1">
                <a:ln w="12700" cmpd="sng">
                  <a:noFill/>
                  <a:prstDash val="solid"/>
                </a:ln>
                <a:solidFill>
                  <a:srgbClr val="00B0F0"/>
                </a:solidFill>
              </a:rPr>
              <a:t>BẮT ĐẦU</a:t>
            </a:r>
          </a:p>
        </p:txBody>
      </p:sp>
      <p:pic>
        <p:nvPicPr>
          <p:cNvPr id="46" name="Crystal">
            <a:hlinkClick r:id="" action="ppaction://media"/>
            <a:extLst>
              <a:ext uri="{FF2B5EF4-FFF2-40B4-BE49-F238E27FC236}">
                <a16:creationId xmlns:a16="http://schemas.microsoft.com/office/drawing/2014/main" xmlns="" id="{A5DC7FAE-4DA7-465C-A15D-39D7031DC7F0}"/>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9144568" y="7273075"/>
            <a:ext cx="457200" cy="609600"/>
          </a:xfrm>
          <a:prstGeom prst="rect">
            <a:avLst/>
          </a:prstGeom>
        </p:spPr>
      </p:pic>
      <p:pic>
        <p:nvPicPr>
          <p:cNvPr id="42" name="Picture 4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98477" y="3063145"/>
            <a:ext cx="2254191" cy="3225064"/>
          </a:xfrm>
          <a:prstGeom prst="rect">
            <a:avLst/>
          </a:prstGeom>
        </p:spPr>
      </p:pic>
      <p:pic>
        <p:nvPicPr>
          <p:cNvPr id="48" name="Picture 47"/>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662997" y="539202"/>
            <a:ext cx="2725148" cy="2938527"/>
          </a:xfrm>
          <a:prstGeom prst="rect">
            <a:avLst/>
          </a:prstGeom>
        </p:spPr>
      </p:pic>
    </p:spTree>
    <p:extLst>
      <p:ext uri="{BB962C8B-B14F-4D97-AF65-F5344CB8AC3E}">
        <p14:creationId xmlns:p14="http://schemas.microsoft.com/office/powerpoint/2010/main" val="1906691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2.29167E-6 -4.07407E-6 L 2.29167E-6 0.02917 " pathEditMode="relative" rAng="0" ptsTypes="AA">
                                      <p:cBhvr>
                                        <p:cTn id="6" dur="1000" fill="hold"/>
                                        <p:tgtEl>
                                          <p:spTgt spid="48"/>
                                        </p:tgtEl>
                                        <p:attrNameLst>
                                          <p:attrName>ppt_x</p:attrName>
                                          <p:attrName>ppt_y</p:attrName>
                                        </p:attrNameLst>
                                      </p:cBhvr>
                                      <p:rCtr x="0" y="1458"/>
                                    </p:animMotion>
                                  </p:childTnLst>
                                </p:cTn>
                              </p:par>
                              <p:par>
                                <p:cTn id="7" presetID="26" presetClass="emph" presetSubtype="0" repeatCount="indefinite" fill="hold" grpId="0" nodeType="withEffect">
                                  <p:stCondLst>
                                    <p:cond delay="0"/>
                                  </p:stCondLst>
                                  <p:childTnLst>
                                    <p:animEffect transition="out" filter="fade">
                                      <p:cBhvr>
                                        <p:cTn id="8" dur="500" tmFilter="0, 0; .2, .5; .8, .5; 1, 0"/>
                                        <p:tgtEl>
                                          <p:spTgt spid="4"/>
                                        </p:tgtEl>
                                      </p:cBhvr>
                                    </p:animEffect>
                                    <p:animScale>
                                      <p:cBhvr>
                                        <p:cTn id="9" dur="250" autoRev="1" fill="hold"/>
                                        <p:tgtEl>
                                          <p:spTgt spid="4"/>
                                        </p:tgtEl>
                                      </p:cBhvr>
                                      <p:by x="105000" y="105000"/>
                                    </p:animScale>
                                  </p:childTnLst>
                                </p:cTn>
                              </p:par>
                              <p:par>
                                <p:cTn id="10" presetID="1" presetClass="emph" presetSubtype="2" repeatCount="indefinite" fill="hold" nodeType="withEffect">
                                  <p:stCondLst>
                                    <p:cond delay="0"/>
                                  </p:stCondLst>
                                  <p:childTnLst>
                                    <p:animClr clrSpc="rgb" dir="cw">
                                      <p:cBhvr>
                                        <p:cTn id="11" dur="500" fill="hold"/>
                                        <p:tgtEl>
                                          <p:spTgt spid="45"/>
                                        </p:tgtEl>
                                        <p:attrNameLst>
                                          <p:attrName>fillcolor</p:attrName>
                                        </p:attrNameLst>
                                      </p:cBhvr>
                                      <p:to>
                                        <a:srgbClr val="7030A0"/>
                                      </p:to>
                                    </p:animClr>
                                    <p:set>
                                      <p:cBhvr>
                                        <p:cTn id="12" dur="500" fill="hold"/>
                                        <p:tgtEl>
                                          <p:spTgt spid="45"/>
                                        </p:tgtEl>
                                        <p:attrNameLst>
                                          <p:attrName>fill.type</p:attrName>
                                        </p:attrNameLst>
                                      </p:cBhvr>
                                      <p:to>
                                        <p:strVal val="solid"/>
                                      </p:to>
                                    </p:set>
                                    <p:set>
                                      <p:cBhvr>
                                        <p:cTn id="13" dur="500" fill="hold"/>
                                        <p:tgtEl>
                                          <p:spTgt spid="45"/>
                                        </p:tgtEl>
                                        <p:attrNameLst>
                                          <p:attrName>fill.on</p:attrName>
                                        </p:attrNameLst>
                                      </p:cBhvr>
                                      <p:to>
                                        <p:strVal val="true"/>
                                      </p:to>
                                    </p:set>
                                  </p:childTnLst>
                                </p:cTn>
                              </p:par>
                              <p:par>
                                <p:cTn id="14" presetID="1" presetClass="mediacall" presetSubtype="0" fill="hold" nodeType="withEffect">
                                  <p:stCondLst>
                                    <p:cond delay="0"/>
                                  </p:stCondLst>
                                  <p:childTnLst>
                                    <p:cmd type="call" cmd="playFrom(0.0)">
                                      <p:cBhvr>
                                        <p:cTn id="15" dur="223921" fill="hold"/>
                                        <p:tgtEl>
                                          <p:spTgt spid="4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51515">
                <p:cTn id="16" fill="hold" display="0">
                  <p:stCondLst>
                    <p:cond delay="indefinite"/>
                  </p:stCondLst>
                  <p:endCondLst>
                    <p:cond evt="onStopAudio" delay="0">
                      <p:tgtEl>
                        <p:sldTgt/>
                      </p:tgtEl>
                    </p:cond>
                  </p:endCondLst>
                </p:cTn>
                <p:tgtEl>
                  <p:spTgt spid="46"/>
                </p:tgtEl>
              </p:cMediaNode>
            </p:audio>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63" name="Em Ve Moi Truong Mau Xanh-Dangcapnhat_qz59.mp3">
            <a:hlinkClick r:id="" action="ppaction://media"/>
          </p:cNvPr>
          <p:cNvPicPr>
            <a:picLocks noRot="1" noChangeAspect="1" noChangeArrowheads="1"/>
          </p:cNvPicPr>
          <p:nvPr>
            <a:audioFile r:link="rId1"/>
          </p:nvPr>
        </p:nvPicPr>
        <p:blipFill>
          <a:blip r:embed="rId3">
            <a:extLst>
              <a:ext uri="{28A0092B-C50C-407E-A947-70E740481C1C}">
                <a14:useLocalDpi xmlns:a14="http://schemas.microsoft.com/office/drawing/2010/main" val="0"/>
              </a:ext>
            </a:extLst>
          </a:blip>
          <a:srcRect/>
          <a:stretch>
            <a:fillRect/>
          </a:stretch>
        </p:blipFill>
        <p:spPr bwMode="auto">
          <a:xfrm>
            <a:off x="1762125" y="4191000"/>
            <a:ext cx="152400" cy="20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1784986" y="533400"/>
            <a:ext cx="8220075" cy="369332"/>
          </a:xfrm>
          <a:prstGeom prst="rect">
            <a:avLst/>
          </a:prstGeom>
          <a:noFill/>
        </p:spPr>
        <p:txBody>
          <a:bodyPr wrap="square" rtlCol="0">
            <a:spAutoFit/>
          </a:bodyPr>
          <a:lstStyle/>
          <a:p>
            <a:endParaRPr lang="en-US"/>
          </a:p>
        </p:txBody>
      </p:sp>
      <p:sp>
        <p:nvSpPr>
          <p:cNvPr id="11" name="Rectangle 10">
            <a:extLst>
              <a:ext uri="{FF2B5EF4-FFF2-40B4-BE49-F238E27FC236}">
                <a16:creationId xmlns:a16="http://schemas.microsoft.com/office/drawing/2014/main" xmlns="" id="{CC2A11ED-DD2F-42CC-8B91-B557555EBDB4}"/>
              </a:ext>
            </a:extLst>
          </p:cNvPr>
          <p:cNvSpPr/>
          <p:nvPr/>
        </p:nvSpPr>
        <p:spPr>
          <a:xfrm>
            <a:off x="1914525" y="1382822"/>
            <a:ext cx="8829676" cy="4092357"/>
          </a:xfrm>
          <a:prstGeom prst="rect">
            <a:avLst/>
          </a:prstGeom>
          <a:noFill/>
        </p:spPr>
        <p:txBody>
          <a:bodyPr wrap="square" lIns="91440" tIns="45720" rIns="91440" bIns="45720" numCol="1">
            <a:prstTxWarp prst="textPlain">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5400" b="1" spc="50" dirty="0" err="1">
                <a:ln w="11430"/>
                <a:effectLst>
                  <a:outerShdw blurRad="76200" dist="50800" dir="5400000" algn="tl" rotWithShape="0">
                    <a:srgbClr val="000000">
                      <a:alpha val="65000"/>
                    </a:srgbClr>
                  </a:outerShdw>
                </a:effectLst>
                <a:latin typeface="Times New Roman"/>
              </a:rPr>
              <a:t>Bài</a:t>
            </a:r>
            <a:r>
              <a:rPr lang="en-US" sz="5400" b="1" spc="50" dirty="0">
                <a:ln w="11430"/>
                <a:effectLst>
                  <a:outerShdw blurRad="76200" dist="50800" dir="5400000" algn="tl" rotWithShape="0">
                    <a:srgbClr val="000000">
                      <a:alpha val="65000"/>
                    </a:srgbClr>
                  </a:outerShdw>
                </a:effectLst>
                <a:latin typeface="Times New Roman"/>
              </a:rPr>
              <a:t>: Chia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tự</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nhiên</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cho</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một</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số</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thập</a:t>
            </a:r>
            <a:r>
              <a:rPr lang="en-US" sz="5400" b="1" spc="50" dirty="0">
                <a:ln w="11430"/>
                <a:effectLst>
                  <a:outerShdw blurRad="76200" dist="50800" dir="5400000" algn="tl" rotWithShape="0">
                    <a:srgbClr val="000000">
                      <a:alpha val="65000"/>
                    </a:srgbClr>
                  </a:outerShdw>
                </a:effectLst>
                <a:latin typeface="Times New Roman"/>
              </a:rPr>
              <a:t> </a:t>
            </a:r>
            <a:r>
              <a:rPr lang="en-US" sz="5400" b="1" spc="50" dirty="0" err="1">
                <a:ln w="11430"/>
                <a:effectLst>
                  <a:outerShdw blurRad="76200" dist="50800" dir="5400000" algn="tl" rotWithShape="0">
                    <a:srgbClr val="000000">
                      <a:alpha val="65000"/>
                    </a:srgbClr>
                  </a:outerShdw>
                </a:effectLst>
                <a:latin typeface="Times New Roman"/>
              </a:rPr>
              <a:t>phân</a:t>
            </a:r>
            <a:endParaRPr lang="en-US" sz="5400" b="1" spc="50" dirty="0">
              <a:ln w="11430"/>
              <a:effectLst>
                <a:outerShdw blurRad="76200" dist="50800" dir="5400000" algn="tl" rotWithShape="0">
                  <a:srgbClr val="000000">
                    <a:alpha val="65000"/>
                  </a:srgbClr>
                </a:outerShdw>
              </a:effectLst>
              <a:latin typeface="Times New Roman"/>
            </a:endParaRPr>
          </a:p>
          <a:p>
            <a:pPr algn="ctr"/>
            <a:r>
              <a:rPr lang="en-US" sz="5400" b="1" spc="50" dirty="0">
                <a:ln w="11430"/>
                <a:effectLst>
                  <a:outerShdw blurRad="76200" dist="50800" dir="5400000" algn="tl" rotWithShape="0">
                    <a:srgbClr val="000000">
                      <a:alpha val="65000"/>
                    </a:srgbClr>
                  </a:outerShdw>
                </a:effectLst>
                <a:latin typeface="Times New Roman"/>
              </a:rPr>
              <a:t>Trang 69, 70</a:t>
            </a:r>
            <a:endParaRPr lang="en-US" sz="5400" b="1" spc="50" dirty="0">
              <a:ln w="11430"/>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28001224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mediacall" presetSubtype="0" fill="hold" nodeType="afterEffect">
                                  <p:stCondLst>
                                    <p:cond delay="0"/>
                                  </p:stCondLst>
                                  <p:childTnLst>
                                    <p:cmd type="call" cmd="playFrom(0.0)">
                                      <p:cBhvr>
                                        <p:cTn id="6" dur="264981" fill="hold"/>
                                        <p:tgtEl>
                                          <p:spTgt spid="206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206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t="-2000" b="-1000"/>
          </a:stretch>
        </a:blipFill>
        <a:effectLst/>
      </p:bgPr>
    </p:bg>
    <p:spTree>
      <p:nvGrpSpPr>
        <p:cNvPr id="1" name=""/>
        <p:cNvGrpSpPr/>
        <p:nvPr/>
      </p:nvGrpSpPr>
      <p:grpSpPr>
        <a:xfrm>
          <a:off x="0" y="0"/>
          <a:ext cx="0" cy="0"/>
          <a:chOff x="0" y="0"/>
          <a:chExt cx="0" cy="0"/>
        </a:xfrm>
      </p:grpSpPr>
      <p:pic>
        <p:nvPicPr>
          <p:cNvPr id="62" name="Picture 6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692223" y="943770"/>
            <a:ext cx="568936" cy="813974"/>
          </a:xfrm>
          <a:prstGeom prst="rect">
            <a:avLst/>
          </a:prstGeom>
        </p:spPr>
      </p:pic>
      <p:cxnSp>
        <p:nvCxnSpPr>
          <p:cNvPr id="106" name="Straight Connector 105"/>
          <p:cNvCxnSpPr>
            <a:cxnSpLocks/>
          </p:cNvCxnSpPr>
          <p:nvPr/>
        </p:nvCxnSpPr>
        <p:spPr>
          <a:xfrm flipH="1">
            <a:off x="3379414" y="1371853"/>
            <a:ext cx="2577103" cy="261881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7" name="Picture 9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808361" y="3489644"/>
            <a:ext cx="987638" cy="1085182"/>
          </a:xfrm>
          <a:prstGeom prst="rect">
            <a:avLst/>
          </a:prstGeom>
        </p:spPr>
      </p:pic>
      <p:pic>
        <p:nvPicPr>
          <p:cNvPr id="4" name="clock-ticking-2">
            <a:hlinkClick r:id="" action="ppaction://media"/>
            <a:extLst>
              <a:ext uri="{FF2B5EF4-FFF2-40B4-BE49-F238E27FC236}">
                <a16:creationId xmlns:a16="http://schemas.microsoft.com/office/drawing/2014/main" xmlns="" id="{7CA245BB-965D-462A-84F2-2C5E8C4A7002}"/>
              </a:ext>
            </a:extLst>
          </p:cNvPr>
          <p:cNvPicPr>
            <a:picLocks noChangeAspect="1"/>
          </p:cNvPicPr>
          <p:nvPr>
            <a:audioFile r:link="rId1"/>
            <p:extLst>
              <p:ext uri="{DAA4B4D4-6D71-4841-9C94-3DE7FCFB9230}">
                <p14:media xmlns:p14="http://schemas.microsoft.com/office/powerpoint/2010/main" r:embed="rId2">
                  <p14:trim end="5041"/>
                </p14:media>
              </p:ext>
            </p:extLst>
          </p:nvPr>
        </p:nvPicPr>
        <p:blipFill>
          <a:blip r:embed="rId9"/>
          <a:stretch>
            <a:fillRect/>
          </a:stretch>
        </p:blipFill>
        <p:spPr>
          <a:xfrm>
            <a:off x="9160757" y="7205498"/>
            <a:ext cx="457200" cy="609600"/>
          </a:xfrm>
          <a:prstGeom prst="rect">
            <a:avLst/>
          </a:prstGeom>
        </p:spPr>
      </p:pic>
      <p:pic>
        <p:nvPicPr>
          <p:cNvPr id="5" name="magic">
            <a:hlinkClick r:id="" action="ppaction://media"/>
            <a:extLst>
              <a:ext uri="{FF2B5EF4-FFF2-40B4-BE49-F238E27FC236}">
                <a16:creationId xmlns:a16="http://schemas.microsoft.com/office/drawing/2014/main" xmlns="" id="{0C1F5957-BF28-4DBC-AF2D-24DEC1B621D1}"/>
              </a:ext>
            </a:extLst>
          </p:cNvPr>
          <p:cNvPicPr>
            <a:picLocks noChangeAspect="1"/>
          </p:cNvPicPr>
          <p:nvPr>
            <a:audioFile r:link="rId4"/>
            <p:extLst>
              <p:ext uri="{DAA4B4D4-6D71-4841-9C94-3DE7FCFB9230}">
                <p14:media xmlns:p14="http://schemas.microsoft.com/office/powerpoint/2010/main" r:embed="rId3"/>
              </p:ext>
            </p:extLst>
          </p:nvPr>
        </p:nvPicPr>
        <p:blipFill>
          <a:blip r:embed="rId9"/>
          <a:stretch>
            <a:fillRect/>
          </a:stretch>
        </p:blipFill>
        <p:spPr>
          <a:xfrm>
            <a:off x="12311131" y="4876548"/>
            <a:ext cx="457200" cy="609600"/>
          </a:xfrm>
          <a:prstGeom prst="rect">
            <a:avLst/>
          </a:prstGeom>
        </p:spPr>
      </p:pic>
      <p:cxnSp>
        <p:nvCxnSpPr>
          <p:cNvPr id="55" name="Straight Connector 54">
            <a:extLst>
              <a:ext uri="{FF2B5EF4-FFF2-40B4-BE49-F238E27FC236}">
                <a16:creationId xmlns:a16="http://schemas.microsoft.com/office/drawing/2014/main" xmlns="" id="{BF8AF885-CD0B-49EA-BB27-54F87079845C}"/>
              </a:ext>
            </a:extLst>
          </p:cNvPr>
          <p:cNvCxnSpPr>
            <a:cxnSpLocks/>
          </p:cNvCxnSpPr>
          <p:nvPr/>
        </p:nvCxnSpPr>
        <p:spPr>
          <a:xfrm flipH="1">
            <a:off x="4316459" y="1407240"/>
            <a:ext cx="1646927" cy="4078908"/>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xmlns="" id="{09C96DFA-0498-415B-A64F-347931DAAAD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3946818" y="5080000"/>
            <a:ext cx="739281" cy="812296"/>
          </a:xfrm>
          <a:prstGeom prst="rect">
            <a:avLst/>
          </a:prstGeom>
        </p:spPr>
      </p:pic>
      <p:sp>
        <p:nvSpPr>
          <p:cNvPr id="8" name="TextBox 7">
            <a:hlinkClick r:id="rId10" action="ppaction://hlinksldjump"/>
            <a:extLst>
              <a:ext uri="{FF2B5EF4-FFF2-40B4-BE49-F238E27FC236}">
                <a16:creationId xmlns:a16="http://schemas.microsoft.com/office/drawing/2014/main" xmlns="" id="{6D2C7ADA-0FBF-400B-B751-9386D656BDA7}"/>
              </a:ext>
            </a:extLst>
          </p:cNvPr>
          <p:cNvSpPr txBox="1"/>
          <p:nvPr/>
        </p:nvSpPr>
        <p:spPr>
          <a:xfrm>
            <a:off x="2750889" y="2707091"/>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59" name="TextBox 58">
            <a:extLst>
              <a:ext uri="{FF2B5EF4-FFF2-40B4-BE49-F238E27FC236}">
                <a16:creationId xmlns:a16="http://schemas.microsoft.com/office/drawing/2014/main" xmlns="" id="{F49C502E-9CFD-4EF0-8C48-CEE32019B1B1}"/>
              </a:ext>
            </a:extLst>
          </p:cNvPr>
          <p:cNvSpPr txBox="1"/>
          <p:nvPr/>
        </p:nvSpPr>
        <p:spPr>
          <a:xfrm>
            <a:off x="6506130" y="1101579"/>
            <a:ext cx="1436612"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100$</a:t>
            </a:r>
          </a:p>
        </p:txBody>
      </p:sp>
      <p:sp>
        <p:nvSpPr>
          <p:cNvPr id="60" name="TextBox 59">
            <a:hlinkClick r:id="rId11" action="ppaction://hlinksldjump"/>
            <a:extLst>
              <a:ext uri="{FF2B5EF4-FFF2-40B4-BE49-F238E27FC236}">
                <a16:creationId xmlns:a16="http://schemas.microsoft.com/office/drawing/2014/main" xmlns="" id="{A8BB3BB3-2DE1-4E9A-BFBD-1C12AA1BCD6B}"/>
              </a:ext>
            </a:extLst>
          </p:cNvPr>
          <p:cNvSpPr txBox="1"/>
          <p:nvPr/>
        </p:nvSpPr>
        <p:spPr>
          <a:xfrm>
            <a:off x="3676922" y="4480262"/>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sp>
        <p:nvSpPr>
          <p:cNvPr id="61" name="TextBox 60">
            <a:extLst>
              <a:ext uri="{FF2B5EF4-FFF2-40B4-BE49-F238E27FC236}">
                <a16:creationId xmlns:a16="http://schemas.microsoft.com/office/drawing/2014/main" xmlns="" id="{AFC1BFDF-023F-4C88-99C9-93A692F1191B}"/>
              </a:ext>
            </a:extLst>
          </p:cNvPr>
          <p:cNvSpPr txBox="1"/>
          <p:nvPr/>
        </p:nvSpPr>
        <p:spPr>
          <a:xfrm>
            <a:off x="6670094" y="1113290"/>
            <a:ext cx="1125629"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50$</a:t>
            </a:r>
          </a:p>
        </p:txBody>
      </p:sp>
      <p:cxnSp>
        <p:nvCxnSpPr>
          <p:cNvPr id="63" name="Straight Connector 62">
            <a:extLst>
              <a:ext uri="{FF2B5EF4-FFF2-40B4-BE49-F238E27FC236}">
                <a16:creationId xmlns:a16="http://schemas.microsoft.com/office/drawing/2014/main" xmlns="" id="{733AD7B8-5803-4740-B2EF-DC27798766D1}"/>
              </a:ext>
            </a:extLst>
          </p:cNvPr>
          <p:cNvCxnSpPr>
            <a:cxnSpLocks/>
          </p:cNvCxnSpPr>
          <p:nvPr/>
        </p:nvCxnSpPr>
        <p:spPr>
          <a:xfrm>
            <a:off x="5956515" y="1407248"/>
            <a:ext cx="609958" cy="3732367"/>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xmlns="" id="{51438933-F446-4EBA-BE88-4D2B52DC4AA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4985395" flipH="1">
            <a:off x="6258380" y="4980722"/>
            <a:ext cx="649214" cy="401250"/>
          </a:xfrm>
          <a:prstGeom prst="rect">
            <a:avLst/>
          </a:prstGeom>
        </p:spPr>
      </p:pic>
      <p:sp>
        <p:nvSpPr>
          <p:cNvPr id="65" name="TextBox 64">
            <a:hlinkClick r:id="rId13" action="ppaction://hlinksldjump"/>
            <a:extLst>
              <a:ext uri="{FF2B5EF4-FFF2-40B4-BE49-F238E27FC236}">
                <a16:creationId xmlns:a16="http://schemas.microsoft.com/office/drawing/2014/main" xmlns="" id="{2FB7674C-F729-49C6-89B2-2C769B66B565}"/>
              </a:ext>
            </a:extLst>
          </p:cNvPr>
          <p:cNvSpPr txBox="1"/>
          <p:nvPr/>
        </p:nvSpPr>
        <p:spPr>
          <a:xfrm>
            <a:off x="5679936" y="4431721"/>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sp>
        <p:nvSpPr>
          <p:cNvPr id="69" name="TextBox 68">
            <a:extLst>
              <a:ext uri="{FF2B5EF4-FFF2-40B4-BE49-F238E27FC236}">
                <a16:creationId xmlns:a16="http://schemas.microsoft.com/office/drawing/2014/main" xmlns="" id="{1C63A7B9-6E42-4E40-998E-F0A37D212CB1}"/>
              </a:ext>
            </a:extLst>
          </p:cNvPr>
          <p:cNvSpPr txBox="1"/>
          <p:nvPr/>
        </p:nvSpPr>
        <p:spPr>
          <a:xfrm>
            <a:off x="6672182" y="1114869"/>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20$</a:t>
            </a:r>
          </a:p>
        </p:txBody>
      </p:sp>
      <p:cxnSp>
        <p:nvCxnSpPr>
          <p:cNvPr id="70" name="Straight Connector 69">
            <a:extLst>
              <a:ext uri="{FF2B5EF4-FFF2-40B4-BE49-F238E27FC236}">
                <a16:creationId xmlns:a16="http://schemas.microsoft.com/office/drawing/2014/main" xmlns="" id="{F869E0E7-AC35-4E44-A5EF-1B860F1BADF5}"/>
              </a:ext>
            </a:extLst>
          </p:cNvPr>
          <p:cNvCxnSpPr>
            <a:cxnSpLocks/>
          </p:cNvCxnSpPr>
          <p:nvPr/>
        </p:nvCxnSpPr>
        <p:spPr>
          <a:xfrm>
            <a:off x="5949147" y="1383724"/>
            <a:ext cx="2396177" cy="4102424"/>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1" name="Picture 70">
            <a:extLst>
              <a:ext uri="{FF2B5EF4-FFF2-40B4-BE49-F238E27FC236}">
                <a16:creationId xmlns:a16="http://schemas.microsoft.com/office/drawing/2014/main" xmlns="" id="{D131E8FE-18A5-4B93-9B33-699F50ED8E7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3251551">
            <a:off x="7631733" y="5045112"/>
            <a:ext cx="1427176" cy="882074"/>
          </a:xfrm>
          <a:prstGeom prst="rect">
            <a:avLst/>
          </a:prstGeom>
        </p:spPr>
      </p:pic>
      <p:sp>
        <p:nvSpPr>
          <p:cNvPr id="81" name="TextBox 80">
            <a:extLst>
              <a:ext uri="{FF2B5EF4-FFF2-40B4-BE49-F238E27FC236}">
                <a16:creationId xmlns:a16="http://schemas.microsoft.com/office/drawing/2014/main" xmlns="" id="{1E5637D5-CCDB-42FB-88A7-3493A2A609E9}"/>
              </a:ext>
            </a:extLst>
          </p:cNvPr>
          <p:cNvSpPr txBox="1"/>
          <p:nvPr/>
        </p:nvSpPr>
        <p:spPr>
          <a:xfrm>
            <a:off x="6627611" y="1124994"/>
            <a:ext cx="1124026" cy="707886"/>
          </a:xfrm>
          <a:prstGeom prst="rect">
            <a:avLst/>
          </a:prstGeom>
          <a:noFill/>
        </p:spPr>
        <p:txBody>
          <a:bodyPr wrap="none" rtlCol="0" anchor="t">
            <a:spAutoFit/>
          </a:bodyPr>
          <a:lstStyle/>
          <a:p>
            <a:r>
              <a:rPr lang="en-US" sz="4000" b="1" dirty="0">
                <a:solidFill>
                  <a:schemeClr val="tx1">
                    <a:lumMod val="95000"/>
                    <a:lumOff val="5000"/>
                  </a:schemeClr>
                </a:solidFill>
                <a:latin typeface="Britannic Bold"/>
                <a:cs typeface="Champion Script" panose="020B0506030404030204" pitchFamily="34" charset="0"/>
              </a:rPr>
              <a:t>150</a:t>
            </a:r>
          </a:p>
        </p:txBody>
      </p:sp>
      <p:cxnSp>
        <p:nvCxnSpPr>
          <p:cNvPr id="96" name="Straight Connector 95">
            <a:extLst>
              <a:ext uri="{FF2B5EF4-FFF2-40B4-BE49-F238E27FC236}">
                <a16:creationId xmlns:a16="http://schemas.microsoft.com/office/drawing/2014/main" xmlns="" id="{89088168-F37F-4414-83D7-25D344CB8832}"/>
              </a:ext>
            </a:extLst>
          </p:cNvPr>
          <p:cNvCxnSpPr>
            <a:cxnSpLocks/>
          </p:cNvCxnSpPr>
          <p:nvPr/>
        </p:nvCxnSpPr>
        <p:spPr>
          <a:xfrm>
            <a:off x="6006582" y="1383731"/>
            <a:ext cx="2822960" cy="2220121"/>
          </a:xfrm>
          <a:prstGeom prst="line">
            <a:avLst/>
          </a:prstGeom>
          <a:ln w="38100">
            <a:solidFill>
              <a:srgbClr val="2D2A2F"/>
            </a:solidFill>
            <a:prstDash val="solid"/>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98" name="Picture 97">
            <a:extLst>
              <a:ext uri="{FF2B5EF4-FFF2-40B4-BE49-F238E27FC236}">
                <a16:creationId xmlns:a16="http://schemas.microsoft.com/office/drawing/2014/main" xmlns="" id="{5F5E6354-74CB-4578-993C-8A3D8C180F26}"/>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rot="2743701" flipV="1">
            <a:off x="8503322" y="3477871"/>
            <a:ext cx="742218" cy="458732"/>
          </a:xfrm>
          <a:prstGeom prst="rect">
            <a:avLst/>
          </a:prstGeom>
        </p:spPr>
      </p:pic>
      <p:sp>
        <p:nvSpPr>
          <p:cNvPr id="100" name="TextBox 99">
            <a:hlinkClick r:id="rId15" action="ppaction://hlinksldjump"/>
            <a:extLst>
              <a:ext uri="{FF2B5EF4-FFF2-40B4-BE49-F238E27FC236}">
                <a16:creationId xmlns:a16="http://schemas.microsoft.com/office/drawing/2014/main" xmlns="" id="{D1DF82DC-BEFB-41A7-AD35-7C5CE4B44277}"/>
              </a:ext>
            </a:extLst>
          </p:cNvPr>
          <p:cNvSpPr txBox="1"/>
          <p:nvPr/>
        </p:nvSpPr>
        <p:spPr>
          <a:xfrm>
            <a:off x="8471314" y="2665905"/>
            <a:ext cx="1124026"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10$</a:t>
            </a:r>
          </a:p>
        </p:txBody>
      </p:sp>
      <p:sp>
        <p:nvSpPr>
          <p:cNvPr id="101" name="TextBox 100">
            <a:extLst>
              <a:ext uri="{FF2B5EF4-FFF2-40B4-BE49-F238E27FC236}">
                <a16:creationId xmlns:a16="http://schemas.microsoft.com/office/drawing/2014/main" xmlns="" id="{19A2C360-0D94-47A6-A585-AD31B05F0589}"/>
              </a:ext>
            </a:extLst>
          </p:cNvPr>
          <p:cNvSpPr txBox="1"/>
          <p:nvPr/>
        </p:nvSpPr>
        <p:spPr>
          <a:xfrm>
            <a:off x="6757404" y="1101579"/>
            <a:ext cx="184731" cy="707886"/>
          </a:xfrm>
          <a:prstGeom prst="rect">
            <a:avLst/>
          </a:prstGeom>
          <a:noFill/>
        </p:spPr>
        <p:txBody>
          <a:bodyPr wrap="none" rtlCol="0" anchor="t">
            <a:spAutoFit/>
          </a:bodyPr>
          <a:lstStyle/>
          <a:p>
            <a:endParaRPr lang="en-US" sz="4000" b="1" dirty="0">
              <a:solidFill>
                <a:srgbClr val="FFFF00"/>
              </a:solidFill>
              <a:latin typeface="Britannic Bold"/>
              <a:cs typeface="Champion Script" panose="020B0506030404030204" pitchFamily="34" charset="0"/>
            </a:endParaRPr>
          </a:p>
        </p:txBody>
      </p:sp>
      <p:pic>
        <p:nvPicPr>
          <p:cNvPr id="15" name="Picture 14">
            <a:extLst>
              <a:ext uri="{FF2B5EF4-FFF2-40B4-BE49-F238E27FC236}">
                <a16:creationId xmlns:a16="http://schemas.microsoft.com/office/drawing/2014/main" xmlns="" id="{E70AFA97-EBB3-4086-9453-7DD425CC7E2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flipH="1">
            <a:off x="4212504" y="406020"/>
            <a:ext cx="880061" cy="1245524"/>
          </a:xfrm>
          <a:prstGeom prst="rect">
            <a:avLst/>
          </a:prstGeom>
        </p:spPr>
      </p:pic>
      <p:pic>
        <p:nvPicPr>
          <p:cNvPr id="17" name="Picture 16">
            <a:hlinkClick r:id="rId17" action="ppaction://hlinksldjump"/>
            <a:extLst>
              <a:ext uri="{FF2B5EF4-FFF2-40B4-BE49-F238E27FC236}">
                <a16:creationId xmlns:a16="http://schemas.microsoft.com/office/drawing/2014/main" xmlns="" id="{ADC9E897-BB91-4930-971E-D7E84BF4E7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7595732" y="1101587"/>
            <a:ext cx="606725" cy="656161"/>
          </a:xfrm>
          <a:prstGeom prst="rect">
            <a:avLst/>
          </a:prstGeom>
        </p:spPr>
      </p:pic>
      <p:sp>
        <p:nvSpPr>
          <p:cNvPr id="72" name="TextBox 71">
            <a:hlinkClick r:id="rId19" action="ppaction://hlinksldjump"/>
            <a:extLst>
              <a:ext uri="{FF2B5EF4-FFF2-40B4-BE49-F238E27FC236}">
                <a16:creationId xmlns:a16="http://schemas.microsoft.com/office/drawing/2014/main" xmlns="" id="{9AEB9DB1-3DBE-4B42-B829-AE6DA8A6C03E}"/>
              </a:ext>
            </a:extLst>
          </p:cNvPr>
          <p:cNvSpPr txBox="1"/>
          <p:nvPr/>
        </p:nvSpPr>
        <p:spPr>
          <a:xfrm>
            <a:off x="7913179" y="4191646"/>
            <a:ext cx="1438214" cy="707886"/>
          </a:xfrm>
          <a:prstGeom prst="rect">
            <a:avLst/>
          </a:prstGeom>
          <a:noFill/>
        </p:spPr>
        <p:txBody>
          <a:bodyPr wrap="none" rtlCol="0">
            <a:spAutoFit/>
          </a:bodyPr>
          <a:lstStyle/>
          <a:p>
            <a:r>
              <a:rPr lang="en-US" sz="4000" b="1" dirty="0">
                <a:solidFill>
                  <a:schemeClr val="tx1">
                    <a:lumMod val="95000"/>
                    <a:lumOff val="5000"/>
                  </a:schemeClr>
                </a:solidFill>
                <a:latin typeface="Britannic Bold" panose="020B0903060703020204" pitchFamily="34" charset="0"/>
                <a:cs typeface="Champion Script" panose="020B0506030404030204" pitchFamily="34" charset="0"/>
              </a:rPr>
              <a:t>150$</a:t>
            </a:r>
          </a:p>
        </p:txBody>
      </p:sp>
      <p:pic>
        <p:nvPicPr>
          <p:cNvPr id="66" name="Picture 65"/>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632789" y="294754"/>
            <a:ext cx="687800" cy="741656"/>
          </a:xfrm>
          <a:prstGeom prst="rect">
            <a:avLst/>
          </a:prstGeom>
        </p:spPr>
      </p:pic>
    </p:spTree>
    <p:extLst>
      <p:ext uri="{BB962C8B-B14F-4D97-AF65-F5344CB8AC3E}">
        <p14:creationId xmlns:p14="http://schemas.microsoft.com/office/powerpoint/2010/main" val="2519891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repeatCount="indefinite" decel="100000" fill="hold" nodeType="withEffect">
                                  <p:stCondLst>
                                    <p:cond delay="0"/>
                                  </p:stCondLst>
                                  <p:childTnLst>
                                    <p:animMotion origin="layout" path="M 8.33333E-7 -7.40741E-7 L 8.33333E-7 0.00741 " pathEditMode="relative" rAng="0" ptsTypes="AA">
                                      <p:cBhvr>
                                        <p:cTn id="6" dur="1000" fill="hold"/>
                                        <p:tgtEl>
                                          <p:spTgt spid="66"/>
                                        </p:tgtEl>
                                        <p:attrNameLst>
                                          <p:attrName>ppt_x</p:attrName>
                                          <p:attrName>ppt_y</p:attrName>
                                        </p:attrNameLst>
                                      </p:cBhvr>
                                      <p:rCtr x="0" y="370"/>
                                    </p:animMotion>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97"/>
                    </p:tgtEl>
                  </p:cond>
                </p:stCondLst>
                <p:endSync evt="end" delay="0">
                  <p:rtn val="all"/>
                </p:endSync>
                <p:childTnLst>
                  <p:par>
                    <p:cTn id="8" fill="hold">
                      <p:stCondLst>
                        <p:cond delay="0"/>
                      </p:stCondLst>
                      <p:childTnLst>
                        <p:par>
                          <p:cTn id="9" fill="hold">
                            <p:stCondLst>
                              <p:cond delay="0"/>
                            </p:stCondLst>
                            <p:childTnLst>
                              <p:par>
                                <p:cTn id="10" presetID="26" presetClass="emph" presetSubtype="0" fill="hold" nodeType="clickEffect">
                                  <p:stCondLst>
                                    <p:cond delay="0"/>
                                  </p:stCondLst>
                                  <p:childTnLst>
                                    <p:animEffect transition="out" filter="fade">
                                      <p:cBhvr>
                                        <p:cTn id="11" dur="500" tmFilter="0, 0; .2, .5; .8, .5; 1, 0"/>
                                        <p:tgtEl>
                                          <p:spTgt spid="97"/>
                                        </p:tgtEl>
                                      </p:cBhvr>
                                    </p:animEffect>
                                    <p:animScale>
                                      <p:cBhvr>
                                        <p:cTn id="12" dur="250" autoRev="1" fill="hold"/>
                                        <p:tgtEl>
                                          <p:spTgt spid="97"/>
                                        </p:tgtEl>
                                      </p:cBhvr>
                                      <p:by x="105000" y="105000"/>
                                    </p:animScale>
                                  </p:childTnLst>
                                </p:cTn>
                              </p:par>
                            </p:childTnLst>
                          </p:cTn>
                        </p:par>
                        <p:par>
                          <p:cTn id="13" fill="hold">
                            <p:stCondLst>
                              <p:cond delay="500"/>
                            </p:stCondLst>
                            <p:childTnLst>
                              <p:par>
                                <p:cTn id="14" presetID="18" presetClass="entr" presetSubtype="12" fill="hold" nodeType="afterEffect">
                                  <p:stCondLst>
                                    <p:cond delay="0"/>
                                  </p:stCondLst>
                                  <p:childTnLst>
                                    <p:set>
                                      <p:cBhvr>
                                        <p:cTn id="15" dur="1" fill="hold">
                                          <p:stCondLst>
                                            <p:cond delay="0"/>
                                          </p:stCondLst>
                                        </p:cTn>
                                        <p:tgtEl>
                                          <p:spTgt spid="106"/>
                                        </p:tgtEl>
                                        <p:attrNameLst>
                                          <p:attrName>style.visibility</p:attrName>
                                        </p:attrNameLst>
                                      </p:cBhvr>
                                      <p:to>
                                        <p:strVal val="visible"/>
                                      </p:to>
                                    </p:set>
                                    <p:animEffect transition="in" filter="strips(downLeft)">
                                      <p:cBhvr>
                                        <p:cTn id="16" dur="500"/>
                                        <p:tgtEl>
                                          <p:spTgt spid="106"/>
                                        </p:tgtEl>
                                      </p:cBhvr>
                                    </p:animEffect>
                                  </p:childTnLst>
                                </p:cTn>
                              </p:par>
                            </p:childTnLst>
                          </p:cTn>
                        </p:par>
                        <p:par>
                          <p:cTn id="17" fill="hold">
                            <p:stCondLst>
                              <p:cond delay="1000"/>
                            </p:stCondLst>
                            <p:childTnLst>
                              <p:par>
                                <p:cTn id="18" presetID="18" presetClass="exit" presetSubtype="12" fill="hold" nodeType="afterEffect">
                                  <p:stCondLst>
                                    <p:cond delay="0"/>
                                  </p:stCondLst>
                                  <p:childTnLst>
                                    <p:animEffect transition="out" filter="strips(downLeft)">
                                      <p:cBhvr>
                                        <p:cTn id="19" dur="4750"/>
                                        <p:tgtEl>
                                          <p:spTgt spid="106"/>
                                        </p:tgtEl>
                                      </p:cBhvr>
                                    </p:animEffect>
                                    <p:set>
                                      <p:cBhvr>
                                        <p:cTn id="20" dur="1" fill="hold">
                                          <p:stCondLst>
                                            <p:cond delay="4749"/>
                                          </p:stCondLst>
                                        </p:cTn>
                                        <p:tgtEl>
                                          <p:spTgt spid="106"/>
                                        </p:tgtEl>
                                        <p:attrNameLst>
                                          <p:attrName>style.visibility</p:attrName>
                                        </p:attrNameLst>
                                      </p:cBhvr>
                                      <p:to>
                                        <p:strVal val="hidden"/>
                                      </p:to>
                                    </p:set>
                                  </p:childTnLst>
                                </p:cTn>
                              </p:par>
                              <p:par>
                                <p:cTn id="21" presetID="42" presetClass="path" presetSubtype="0" accel="50000" decel="50000" fill="hold" nodeType="withEffect">
                                  <p:stCondLst>
                                    <p:cond delay="0"/>
                                  </p:stCondLst>
                                  <p:childTnLst>
                                    <p:animMotion origin="layout" path="M -1.04167E-6 -2.96296E-6 L 0.28451 -0.37963 " pathEditMode="relative" rAng="0" ptsTypes="AA">
                                      <p:cBhvr>
                                        <p:cTn id="22" dur="5000" fill="hold"/>
                                        <p:tgtEl>
                                          <p:spTgt spid="97"/>
                                        </p:tgtEl>
                                        <p:attrNameLst>
                                          <p:attrName>ppt_x</p:attrName>
                                          <p:attrName>ppt_y</p:attrName>
                                        </p:attrNameLst>
                                      </p:cBhvr>
                                      <p:rCtr x="14219" y="-18981"/>
                                    </p:animMotion>
                                  </p:childTnLst>
                                </p:cTn>
                              </p:par>
                              <p:par>
                                <p:cTn id="23" presetID="47" presetClass="exit" presetSubtype="0" fill="hold" grpId="0" nodeType="withEffect">
                                  <p:stCondLst>
                                    <p:cond delay="0"/>
                                  </p:stCondLst>
                                  <p:iterate type="lt">
                                    <p:tmPct val="0"/>
                                  </p:iterate>
                                  <p:childTnLst>
                                    <p:animEffect transition="out" filter="fade">
                                      <p:cBhvr>
                                        <p:cTn id="24" dur="1000"/>
                                        <p:tgtEl>
                                          <p:spTgt spid="8"/>
                                        </p:tgtEl>
                                      </p:cBhvr>
                                    </p:animEffect>
                                    <p:anim calcmode="lin" valueType="num">
                                      <p:cBhvr>
                                        <p:cTn id="25" dur="1000"/>
                                        <p:tgtEl>
                                          <p:spTgt spid="8"/>
                                        </p:tgtEl>
                                        <p:attrNameLst>
                                          <p:attrName>ppt_x</p:attrName>
                                        </p:attrNameLst>
                                      </p:cBhvr>
                                      <p:tavLst>
                                        <p:tav tm="0">
                                          <p:val>
                                            <p:strVal val="ppt_x"/>
                                          </p:val>
                                        </p:tav>
                                        <p:tav tm="100000">
                                          <p:val>
                                            <p:strVal val="ppt_x"/>
                                          </p:val>
                                        </p:tav>
                                      </p:tavLst>
                                    </p:anim>
                                    <p:anim calcmode="lin" valueType="num">
                                      <p:cBhvr>
                                        <p:cTn id="26" dur="1000"/>
                                        <p:tgtEl>
                                          <p:spTgt spid="8"/>
                                        </p:tgtEl>
                                        <p:attrNameLst>
                                          <p:attrName>ppt_y</p:attrName>
                                        </p:attrNameLst>
                                      </p:cBhvr>
                                      <p:tavLst>
                                        <p:tav tm="0">
                                          <p:val>
                                            <p:strVal val="ppt_y"/>
                                          </p:val>
                                        </p:tav>
                                        <p:tav tm="100000">
                                          <p:val>
                                            <p:strVal val="ppt_y-.1"/>
                                          </p:val>
                                        </p:tav>
                                      </p:tavLst>
                                    </p:anim>
                                    <p:set>
                                      <p:cBhvr>
                                        <p:cTn id="27" dur="1" fill="hold">
                                          <p:stCondLst>
                                            <p:cond delay="999"/>
                                          </p:stCondLst>
                                        </p:cTn>
                                        <p:tgtEl>
                                          <p:spTgt spid="8"/>
                                        </p:tgtEl>
                                        <p:attrNameLst>
                                          <p:attrName>style.visibility</p:attrName>
                                        </p:attrNameLst>
                                      </p:cBhvr>
                                      <p:to>
                                        <p:strVal val="hidden"/>
                                      </p:to>
                                    </p:set>
                                  </p:childTnLst>
                                </p:cTn>
                              </p:par>
                              <p:par>
                                <p:cTn id="28" presetID="1" presetClass="mediacall" presetSubtype="0" fill="hold" nodeType="withEffect">
                                  <p:stCondLst>
                                    <p:cond delay="0"/>
                                  </p:stCondLst>
                                  <p:childTnLst>
                                    <p:cmd type="call" cmd="playFrom(0.0)">
                                      <p:cBhvr>
                                        <p:cTn id="29" dur="3000" fill="hold"/>
                                        <p:tgtEl>
                                          <p:spTgt spid="5"/>
                                        </p:tgtEl>
                                      </p:cBhvr>
                                    </p:cmd>
                                  </p:childTnLst>
                                </p:cTn>
                              </p:par>
                              <p:par>
                                <p:cTn id="30" presetID="1" presetClass="mediacall" presetSubtype="0" fill="hold" nodeType="withEffect">
                                  <p:stCondLst>
                                    <p:cond delay="0"/>
                                  </p:stCondLst>
                                  <p:childTnLst>
                                    <p:cmd type="call" cmd="playFrom(0.0)">
                                      <p:cBhvr>
                                        <p:cTn id="31" dur="1" fill="hold"/>
                                        <p:tgtEl>
                                          <p:spTgt spid="4"/>
                                        </p:tgtEl>
                                      </p:cBhvr>
                                    </p:cmd>
                                  </p:childTnLst>
                                </p:cTn>
                              </p:par>
                            </p:childTnLst>
                          </p:cTn>
                        </p:par>
                        <p:par>
                          <p:cTn id="32" fill="hold">
                            <p:stCondLst>
                              <p:cond delay="6000"/>
                            </p:stCondLst>
                            <p:childTnLst>
                              <p:par>
                                <p:cTn id="33" presetID="49" presetClass="exit" presetSubtype="0" accel="100000" fill="hold" nodeType="afterEffect">
                                  <p:stCondLst>
                                    <p:cond delay="0"/>
                                  </p:stCondLst>
                                  <p:childTnLst>
                                    <p:anim calcmode="lin" valueType="num">
                                      <p:cBhvr>
                                        <p:cTn id="34" dur="500"/>
                                        <p:tgtEl>
                                          <p:spTgt spid="97"/>
                                        </p:tgtEl>
                                        <p:attrNameLst>
                                          <p:attrName>ppt_w</p:attrName>
                                        </p:attrNameLst>
                                      </p:cBhvr>
                                      <p:tavLst>
                                        <p:tav tm="0">
                                          <p:val>
                                            <p:strVal val="ppt_w"/>
                                          </p:val>
                                        </p:tav>
                                        <p:tav tm="100000">
                                          <p:val>
                                            <p:fltVal val="0"/>
                                          </p:val>
                                        </p:tav>
                                      </p:tavLst>
                                    </p:anim>
                                    <p:anim calcmode="lin" valueType="num">
                                      <p:cBhvr>
                                        <p:cTn id="35" dur="500"/>
                                        <p:tgtEl>
                                          <p:spTgt spid="97"/>
                                        </p:tgtEl>
                                        <p:attrNameLst>
                                          <p:attrName>ppt_h</p:attrName>
                                        </p:attrNameLst>
                                      </p:cBhvr>
                                      <p:tavLst>
                                        <p:tav tm="0">
                                          <p:val>
                                            <p:strVal val="ppt_h"/>
                                          </p:val>
                                        </p:tav>
                                        <p:tav tm="100000">
                                          <p:val>
                                            <p:fltVal val="0"/>
                                          </p:val>
                                        </p:tav>
                                      </p:tavLst>
                                    </p:anim>
                                    <p:anim calcmode="lin" valueType="num">
                                      <p:cBhvr>
                                        <p:cTn id="36" dur="500"/>
                                        <p:tgtEl>
                                          <p:spTgt spid="97"/>
                                        </p:tgtEl>
                                        <p:attrNameLst>
                                          <p:attrName>style.rotation</p:attrName>
                                        </p:attrNameLst>
                                      </p:cBhvr>
                                      <p:tavLst>
                                        <p:tav tm="0">
                                          <p:val>
                                            <p:fltVal val="0"/>
                                          </p:val>
                                        </p:tav>
                                        <p:tav tm="100000">
                                          <p:val>
                                            <p:fltVal val="360"/>
                                          </p:val>
                                        </p:tav>
                                      </p:tavLst>
                                    </p:anim>
                                    <p:animEffect transition="out" filter="fade">
                                      <p:cBhvr>
                                        <p:cTn id="37" dur="500"/>
                                        <p:tgtEl>
                                          <p:spTgt spid="97"/>
                                        </p:tgtEl>
                                      </p:cBhvr>
                                    </p:animEffect>
                                    <p:set>
                                      <p:cBhvr>
                                        <p:cTn id="38" dur="1" fill="hold">
                                          <p:stCondLst>
                                            <p:cond delay="499"/>
                                          </p:stCondLst>
                                        </p:cTn>
                                        <p:tgtEl>
                                          <p:spTgt spid="97"/>
                                        </p:tgtEl>
                                        <p:attrNameLst>
                                          <p:attrName>style.visibility</p:attrName>
                                        </p:attrNameLst>
                                      </p:cBhvr>
                                      <p:to>
                                        <p:strVal val="hidden"/>
                                      </p:to>
                                    </p:set>
                                  </p:childTnLst>
                                </p:cTn>
                              </p:par>
                              <p:par>
                                <p:cTn id="39" presetID="1" presetClass="mediacall" presetSubtype="0" fill="hold" nodeType="withEffect">
                                  <p:stCondLst>
                                    <p:cond delay="0"/>
                                  </p:stCondLst>
                                  <p:childTnLst>
                                    <p:cmd type="call" cmd="playFrom(0.0)">
                                      <p:cBhvr>
                                        <p:cTn id="40" dur="3000" fill="hold"/>
                                        <p:tgtEl>
                                          <p:spTgt spid="5"/>
                                        </p:tgtEl>
                                      </p:cBhvr>
                                    </p:cmd>
                                  </p:childTnLst>
                                </p:cTn>
                              </p:par>
                              <p:par>
                                <p:cTn id="41" presetID="42" presetClass="entr" presetSubtype="0" fill="hold" grpId="0" nodeType="withEffect">
                                  <p:stCondLst>
                                    <p:cond delay="0"/>
                                  </p:stCondLst>
                                  <p:childTnLst>
                                    <p:set>
                                      <p:cBhvr>
                                        <p:cTn id="42" dur="1" fill="hold">
                                          <p:stCondLst>
                                            <p:cond delay="0"/>
                                          </p:stCondLst>
                                        </p:cTn>
                                        <p:tgtEl>
                                          <p:spTgt spid="59"/>
                                        </p:tgtEl>
                                        <p:attrNameLst>
                                          <p:attrName>style.visibility</p:attrName>
                                        </p:attrNameLst>
                                      </p:cBhvr>
                                      <p:to>
                                        <p:strVal val="visible"/>
                                      </p:to>
                                    </p:set>
                                    <p:animEffect transition="in" filter="fade">
                                      <p:cBhvr>
                                        <p:cTn id="43" dur="1000"/>
                                        <p:tgtEl>
                                          <p:spTgt spid="59"/>
                                        </p:tgtEl>
                                      </p:cBhvr>
                                    </p:animEffect>
                                    <p:anim calcmode="lin" valueType="num">
                                      <p:cBhvr>
                                        <p:cTn id="44" dur="1000" fill="hold"/>
                                        <p:tgtEl>
                                          <p:spTgt spid="59"/>
                                        </p:tgtEl>
                                        <p:attrNameLst>
                                          <p:attrName>ppt_x</p:attrName>
                                        </p:attrNameLst>
                                      </p:cBhvr>
                                      <p:tavLst>
                                        <p:tav tm="0">
                                          <p:val>
                                            <p:strVal val="#ppt_x"/>
                                          </p:val>
                                        </p:tav>
                                        <p:tav tm="100000">
                                          <p:val>
                                            <p:strVal val="#ppt_x"/>
                                          </p:val>
                                        </p:tav>
                                      </p:tavLst>
                                    </p:anim>
                                    <p:anim calcmode="lin" valueType="num">
                                      <p:cBhvr>
                                        <p:cTn id="45" dur="1000" fill="hold"/>
                                        <p:tgtEl>
                                          <p:spTgt spid="59"/>
                                        </p:tgtEl>
                                        <p:attrNameLst>
                                          <p:attrName>ppt_y</p:attrName>
                                        </p:attrNameLst>
                                      </p:cBhvr>
                                      <p:tavLst>
                                        <p:tav tm="0">
                                          <p:val>
                                            <p:strVal val="#ppt_y+.1"/>
                                          </p:val>
                                        </p:tav>
                                        <p:tav tm="100000">
                                          <p:val>
                                            <p:strVal val="#ppt_y"/>
                                          </p:val>
                                        </p:tav>
                                      </p:tavLst>
                                    </p:anim>
                                  </p:childTnLst>
                                </p:cTn>
                              </p:par>
                            </p:childTnLst>
                          </p:cTn>
                        </p:par>
                        <p:par>
                          <p:cTn id="46" fill="hold">
                            <p:stCondLst>
                              <p:cond delay="9000"/>
                            </p:stCondLst>
                            <p:childTnLst>
                              <p:par>
                                <p:cTn id="47" presetID="10" presetClass="exit" presetSubtype="0" fill="hold" grpId="1" nodeType="afterEffect">
                                  <p:stCondLst>
                                    <p:cond delay="0"/>
                                  </p:stCondLst>
                                  <p:childTnLst>
                                    <p:animEffect transition="out" filter="fade">
                                      <p:cBhvr>
                                        <p:cTn id="48" dur="1500"/>
                                        <p:tgtEl>
                                          <p:spTgt spid="59"/>
                                        </p:tgtEl>
                                      </p:cBhvr>
                                    </p:animEffect>
                                    <p:set>
                                      <p:cBhvr>
                                        <p:cTn id="49" dur="1" fill="hold">
                                          <p:stCondLst>
                                            <p:cond delay="1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97"/>
                  </p:tgtEl>
                </p:cond>
              </p:nextCondLst>
            </p:seq>
            <p:audio>
              <p:cMediaNode vol="100000">
                <p:cTn id="50" fill="hold" display="0">
                  <p:stCondLst>
                    <p:cond delay="indefinite"/>
                  </p:stCondLst>
                  <p:endCondLst>
                    <p:cond evt="onStopAudio" delay="0">
                      <p:tgtEl>
                        <p:sldTgt/>
                      </p:tgtEl>
                    </p:cond>
                  </p:endCondLst>
                </p:cTn>
                <p:tgtEl>
                  <p:spTgt spid="4"/>
                </p:tgtEl>
              </p:cMediaNode>
            </p:audio>
            <p:audio>
              <p:cMediaNode vol="80000">
                <p:cTn id="51" fill="hold" display="0">
                  <p:stCondLst>
                    <p:cond delay="indefinite"/>
                  </p:stCondLst>
                  <p:endCondLst>
                    <p:cond evt="onStopAudio" delay="0">
                      <p:tgtEl>
                        <p:sldTgt/>
                      </p:tgtEl>
                    </p:cond>
                  </p:endCondLst>
                </p:cTn>
                <p:tgtEl>
                  <p:spTgt spid="5"/>
                </p:tgtEl>
              </p:cMediaNode>
            </p:audio>
            <p:seq concurrent="1" nextAc="seek">
              <p:cTn id="52" restart="whenNotActive" fill="hold" evtFilter="cancelBubble" nodeType="interactiveSeq">
                <p:stCondLst>
                  <p:cond evt="onClick" delay="0">
                    <p:tgtEl>
                      <p:spTgt spid="56"/>
                    </p:tgtEl>
                  </p:cond>
                </p:stCondLst>
                <p:endSync evt="end" delay="0">
                  <p:rtn val="all"/>
                </p:endSync>
                <p:childTnLst>
                  <p:par>
                    <p:cTn id="53" fill="hold">
                      <p:stCondLst>
                        <p:cond delay="0"/>
                      </p:stCondLst>
                      <p:childTnLst>
                        <p:par>
                          <p:cTn id="54" fill="hold">
                            <p:stCondLst>
                              <p:cond delay="0"/>
                            </p:stCondLst>
                            <p:childTnLst>
                              <p:par>
                                <p:cTn id="55" presetID="26" presetClass="emph" presetSubtype="0" fill="hold" nodeType="clickEffect">
                                  <p:stCondLst>
                                    <p:cond delay="0"/>
                                  </p:stCondLst>
                                  <p:childTnLst>
                                    <p:animEffect transition="out" filter="fade">
                                      <p:cBhvr>
                                        <p:cTn id="56" dur="500" tmFilter="0, 0; .2, .5; .8, .5; 1, 0"/>
                                        <p:tgtEl>
                                          <p:spTgt spid="56"/>
                                        </p:tgtEl>
                                      </p:cBhvr>
                                    </p:animEffect>
                                    <p:animScale>
                                      <p:cBhvr>
                                        <p:cTn id="57" dur="250" autoRev="1" fill="hold"/>
                                        <p:tgtEl>
                                          <p:spTgt spid="56"/>
                                        </p:tgtEl>
                                      </p:cBhvr>
                                      <p:by x="105000" y="105000"/>
                                    </p:animScale>
                                  </p:childTnLst>
                                </p:cTn>
                              </p:par>
                            </p:childTnLst>
                          </p:cTn>
                        </p:par>
                        <p:par>
                          <p:cTn id="58" fill="hold">
                            <p:stCondLst>
                              <p:cond delay="500"/>
                            </p:stCondLst>
                            <p:childTnLst>
                              <p:par>
                                <p:cTn id="59" presetID="18" presetClass="entr" presetSubtype="12" fill="hold" nodeType="after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strips(downLeft)">
                                      <p:cBhvr>
                                        <p:cTn id="61" dur="500"/>
                                        <p:tgtEl>
                                          <p:spTgt spid="55"/>
                                        </p:tgtEl>
                                      </p:cBhvr>
                                    </p:animEffect>
                                  </p:childTnLst>
                                </p:cTn>
                              </p:par>
                            </p:childTnLst>
                          </p:cTn>
                        </p:par>
                        <p:par>
                          <p:cTn id="62" fill="hold">
                            <p:stCondLst>
                              <p:cond delay="1000"/>
                            </p:stCondLst>
                            <p:childTnLst>
                              <p:par>
                                <p:cTn id="63" presetID="18" presetClass="exit" presetSubtype="12" fill="hold" nodeType="afterEffect">
                                  <p:stCondLst>
                                    <p:cond delay="0"/>
                                  </p:stCondLst>
                                  <p:childTnLst>
                                    <p:animEffect transition="out" filter="strips(downLeft)">
                                      <p:cBhvr>
                                        <p:cTn id="64" dur="4500"/>
                                        <p:tgtEl>
                                          <p:spTgt spid="55"/>
                                        </p:tgtEl>
                                      </p:cBhvr>
                                    </p:animEffect>
                                    <p:set>
                                      <p:cBhvr>
                                        <p:cTn id="65" dur="1" fill="hold">
                                          <p:stCondLst>
                                            <p:cond delay="4499"/>
                                          </p:stCondLst>
                                        </p:cTn>
                                        <p:tgtEl>
                                          <p:spTgt spid="55"/>
                                        </p:tgtEl>
                                        <p:attrNameLst>
                                          <p:attrName>style.visibility</p:attrName>
                                        </p:attrNameLst>
                                      </p:cBhvr>
                                      <p:to>
                                        <p:strVal val="hidden"/>
                                      </p:to>
                                    </p:set>
                                  </p:childTnLst>
                                </p:cTn>
                              </p:par>
                              <p:par>
                                <p:cTn id="66" presetID="42" presetClass="path" presetSubtype="0" accel="50000" decel="50000" fill="hold" nodeType="withEffect">
                                  <p:stCondLst>
                                    <p:cond delay="0"/>
                                  </p:stCondLst>
                                  <p:childTnLst>
                                    <p:animMotion origin="layout" path="M 1.45833E-6 0 L 0.17825 -0.58704 " pathEditMode="relative" rAng="0" ptsTypes="AA">
                                      <p:cBhvr>
                                        <p:cTn id="67" dur="5000" fill="hold"/>
                                        <p:tgtEl>
                                          <p:spTgt spid="56"/>
                                        </p:tgtEl>
                                        <p:attrNameLst>
                                          <p:attrName>ppt_x</p:attrName>
                                          <p:attrName>ppt_y</p:attrName>
                                        </p:attrNameLst>
                                      </p:cBhvr>
                                      <p:rCtr x="8906" y="-29352"/>
                                    </p:animMotion>
                                  </p:childTnLst>
                                </p:cTn>
                              </p:par>
                              <p:par>
                                <p:cTn id="68" presetID="47" presetClass="exit" presetSubtype="0" fill="hold" grpId="0" nodeType="withEffect">
                                  <p:stCondLst>
                                    <p:cond delay="0"/>
                                  </p:stCondLst>
                                  <p:iterate type="lt">
                                    <p:tmPct val="0"/>
                                  </p:iterate>
                                  <p:childTnLst>
                                    <p:animEffect transition="out" filter="fade">
                                      <p:cBhvr>
                                        <p:cTn id="69" dur="1000"/>
                                        <p:tgtEl>
                                          <p:spTgt spid="60"/>
                                        </p:tgtEl>
                                      </p:cBhvr>
                                    </p:animEffect>
                                    <p:anim calcmode="lin" valueType="num">
                                      <p:cBhvr>
                                        <p:cTn id="70" dur="1000"/>
                                        <p:tgtEl>
                                          <p:spTgt spid="60"/>
                                        </p:tgtEl>
                                        <p:attrNameLst>
                                          <p:attrName>ppt_x</p:attrName>
                                        </p:attrNameLst>
                                      </p:cBhvr>
                                      <p:tavLst>
                                        <p:tav tm="0">
                                          <p:val>
                                            <p:strVal val="ppt_x"/>
                                          </p:val>
                                        </p:tav>
                                        <p:tav tm="100000">
                                          <p:val>
                                            <p:strVal val="ppt_x"/>
                                          </p:val>
                                        </p:tav>
                                      </p:tavLst>
                                    </p:anim>
                                    <p:anim calcmode="lin" valueType="num">
                                      <p:cBhvr>
                                        <p:cTn id="71" dur="1000"/>
                                        <p:tgtEl>
                                          <p:spTgt spid="60"/>
                                        </p:tgtEl>
                                        <p:attrNameLst>
                                          <p:attrName>ppt_y</p:attrName>
                                        </p:attrNameLst>
                                      </p:cBhvr>
                                      <p:tavLst>
                                        <p:tav tm="0">
                                          <p:val>
                                            <p:strVal val="ppt_y"/>
                                          </p:val>
                                        </p:tav>
                                        <p:tav tm="100000">
                                          <p:val>
                                            <p:strVal val="ppt_y-.1"/>
                                          </p:val>
                                        </p:tav>
                                      </p:tavLst>
                                    </p:anim>
                                    <p:set>
                                      <p:cBhvr>
                                        <p:cTn id="72" dur="1" fill="hold">
                                          <p:stCondLst>
                                            <p:cond delay="999"/>
                                          </p:stCondLst>
                                        </p:cTn>
                                        <p:tgtEl>
                                          <p:spTgt spid="60"/>
                                        </p:tgtEl>
                                        <p:attrNameLst>
                                          <p:attrName>style.visibility</p:attrName>
                                        </p:attrNameLst>
                                      </p:cBhvr>
                                      <p:to>
                                        <p:strVal val="hidden"/>
                                      </p:to>
                                    </p:set>
                                  </p:childTnLst>
                                </p:cTn>
                              </p:par>
                              <p:par>
                                <p:cTn id="73" presetID="1" presetClass="mediacall" presetSubtype="0" fill="hold" nodeType="withEffect">
                                  <p:stCondLst>
                                    <p:cond delay="0"/>
                                  </p:stCondLst>
                                  <p:childTnLst>
                                    <p:cmd type="call" cmd="playFrom(0.0)">
                                      <p:cBhvr>
                                        <p:cTn id="74" dur="3000" fill="hold"/>
                                        <p:tgtEl>
                                          <p:spTgt spid="5"/>
                                        </p:tgtEl>
                                      </p:cBhvr>
                                    </p:cmd>
                                  </p:childTnLst>
                                </p:cTn>
                              </p:par>
                              <p:par>
                                <p:cTn id="75" presetID="1" presetClass="mediacall" presetSubtype="0" fill="hold" nodeType="withEffect">
                                  <p:stCondLst>
                                    <p:cond delay="0"/>
                                  </p:stCondLst>
                                  <p:childTnLst>
                                    <p:cmd type="call" cmd="playFrom(0.0)">
                                      <p:cBhvr>
                                        <p:cTn id="76" dur="4969" fill="hold"/>
                                        <p:tgtEl>
                                          <p:spTgt spid="4"/>
                                        </p:tgtEl>
                                      </p:cBhvr>
                                    </p:cmd>
                                  </p:childTnLst>
                                </p:cTn>
                              </p:par>
                            </p:childTnLst>
                          </p:cTn>
                        </p:par>
                        <p:par>
                          <p:cTn id="77" fill="hold">
                            <p:stCondLst>
                              <p:cond delay="6000"/>
                            </p:stCondLst>
                            <p:childTnLst>
                              <p:par>
                                <p:cTn id="78" presetID="49" presetClass="exit" presetSubtype="0" accel="100000" fill="hold" nodeType="afterEffect">
                                  <p:stCondLst>
                                    <p:cond delay="0"/>
                                  </p:stCondLst>
                                  <p:childTnLst>
                                    <p:anim calcmode="lin" valueType="num">
                                      <p:cBhvr>
                                        <p:cTn id="79" dur="500"/>
                                        <p:tgtEl>
                                          <p:spTgt spid="56"/>
                                        </p:tgtEl>
                                        <p:attrNameLst>
                                          <p:attrName>ppt_w</p:attrName>
                                        </p:attrNameLst>
                                      </p:cBhvr>
                                      <p:tavLst>
                                        <p:tav tm="0">
                                          <p:val>
                                            <p:strVal val="ppt_w"/>
                                          </p:val>
                                        </p:tav>
                                        <p:tav tm="100000">
                                          <p:val>
                                            <p:fltVal val="0"/>
                                          </p:val>
                                        </p:tav>
                                      </p:tavLst>
                                    </p:anim>
                                    <p:anim calcmode="lin" valueType="num">
                                      <p:cBhvr>
                                        <p:cTn id="80" dur="500"/>
                                        <p:tgtEl>
                                          <p:spTgt spid="56"/>
                                        </p:tgtEl>
                                        <p:attrNameLst>
                                          <p:attrName>ppt_h</p:attrName>
                                        </p:attrNameLst>
                                      </p:cBhvr>
                                      <p:tavLst>
                                        <p:tav tm="0">
                                          <p:val>
                                            <p:strVal val="ppt_h"/>
                                          </p:val>
                                        </p:tav>
                                        <p:tav tm="100000">
                                          <p:val>
                                            <p:fltVal val="0"/>
                                          </p:val>
                                        </p:tav>
                                      </p:tavLst>
                                    </p:anim>
                                    <p:anim calcmode="lin" valueType="num">
                                      <p:cBhvr>
                                        <p:cTn id="81" dur="500"/>
                                        <p:tgtEl>
                                          <p:spTgt spid="56"/>
                                        </p:tgtEl>
                                        <p:attrNameLst>
                                          <p:attrName>style.rotation</p:attrName>
                                        </p:attrNameLst>
                                      </p:cBhvr>
                                      <p:tavLst>
                                        <p:tav tm="0">
                                          <p:val>
                                            <p:fltVal val="0"/>
                                          </p:val>
                                        </p:tav>
                                        <p:tav tm="100000">
                                          <p:val>
                                            <p:fltVal val="360"/>
                                          </p:val>
                                        </p:tav>
                                      </p:tavLst>
                                    </p:anim>
                                    <p:animEffect transition="out" filter="fade">
                                      <p:cBhvr>
                                        <p:cTn id="82" dur="500"/>
                                        <p:tgtEl>
                                          <p:spTgt spid="56"/>
                                        </p:tgtEl>
                                      </p:cBhvr>
                                    </p:animEffect>
                                    <p:set>
                                      <p:cBhvr>
                                        <p:cTn id="83" dur="1" fill="hold">
                                          <p:stCondLst>
                                            <p:cond delay="499"/>
                                          </p:stCondLst>
                                        </p:cTn>
                                        <p:tgtEl>
                                          <p:spTgt spid="56"/>
                                        </p:tgtEl>
                                        <p:attrNameLst>
                                          <p:attrName>style.visibility</p:attrName>
                                        </p:attrNameLst>
                                      </p:cBhvr>
                                      <p:to>
                                        <p:strVal val="hidden"/>
                                      </p:to>
                                    </p:set>
                                  </p:childTnLst>
                                </p:cTn>
                              </p:par>
                              <p:par>
                                <p:cTn id="84" presetID="1" presetClass="mediacall" presetSubtype="0" fill="hold" nodeType="withEffect">
                                  <p:stCondLst>
                                    <p:cond delay="0"/>
                                  </p:stCondLst>
                                  <p:childTnLst>
                                    <p:cmd type="call" cmd="playFrom(0.0)">
                                      <p:cBhvr>
                                        <p:cTn id="85" dur="3000" fill="hold"/>
                                        <p:tgtEl>
                                          <p:spTgt spid="5"/>
                                        </p:tgtEl>
                                      </p:cBhvr>
                                    </p:cmd>
                                  </p:childTnLst>
                                </p:cTn>
                              </p:par>
                              <p:par>
                                <p:cTn id="86" presetID="42" presetClass="entr" presetSubtype="0" fill="hold" grpId="0" nodeType="withEffect">
                                  <p:stCondLst>
                                    <p:cond delay="0"/>
                                  </p:stCondLst>
                                  <p:childTnLst>
                                    <p:set>
                                      <p:cBhvr>
                                        <p:cTn id="87" dur="1" fill="hold">
                                          <p:stCondLst>
                                            <p:cond delay="0"/>
                                          </p:stCondLst>
                                        </p:cTn>
                                        <p:tgtEl>
                                          <p:spTgt spid="61"/>
                                        </p:tgtEl>
                                        <p:attrNameLst>
                                          <p:attrName>style.visibility</p:attrName>
                                        </p:attrNameLst>
                                      </p:cBhvr>
                                      <p:to>
                                        <p:strVal val="visible"/>
                                      </p:to>
                                    </p:set>
                                    <p:animEffect transition="in" filter="fade">
                                      <p:cBhvr>
                                        <p:cTn id="88" dur="1000"/>
                                        <p:tgtEl>
                                          <p:spTgt spid="61"/>
                                        </p:tgtEl>
                                      </p:cBhvr>
                                    </p:animEffect>
                                    <p:anim calcmode="lin" valueType="num">
                                      <p:cBhvr>
                                        <p:cTn id="89" dur="1000" fill="hold"/>
                                        <p:tgtEl>
                                          <p:spTgt spid="61"/>
                                        </p:tgtEl>
                                        <p:attrNameLst>
                                          <p:attrName>ppt_x</p:attrName>
                                        </p:attrNameLst>
                                      </p:cBhvr>
                                      <p:tavLst>
                                        <p:tav tm="0">
                                          <p:val>
                                            <p:strVal val="#ppt_x"/>
                                          </p:val>
                                        </p:tav>
                                        <p:tav tm="100000">
                                          <p:val>
                                            <p:strVal val="#ppt_x"/>
                                          </p:val>
                                        </p:tav>
                                      </p:tavLst>
                                    </p:anim>
                                    <p:anim calcmode="lin" valueType="num">
                                      <p:cBhvr>
                                        <p:cTn id="90" dur="1000" fill="hold"/>
                                        <p:tgtEl>
                                          <p:spTgt spid="61"/>
                                        </p:tgtEl>
                                        <p:attrNameLst>
                                          <p:attrName>ppt_y</p:attrName>
                                        </p:attrNameLst>
                                      </p:cBhvr>
                                      <p:tavLst>
                                        <p:tav tm="0">
                                          <p:val>
                                            <p:strVal val="#ppt_y+.1"/>
                                          </p:val>
                                        </p:tav>
                                        <p:tav tm="100000">
                                          <p:val>
                                            <p:strVal val="#ppt_y"/>
                                          </p:val>
                                        </p:tav>
                                      </p:tavLst>
                                    </p:anim>
                                  </p:childTnLst>
                                </p:cTn>
                              </p:par>
                            </p:childTnLst>
                          </p:cTn>
                        </p:par>
                        <p:par>
                          <p:cTn id="91" fill="hold">
                            <p:stCondLst>
                              <p:cond delay="9000"/>
                            </p:stCondLst>
                            <p:childTnLst>
                              <p:par>
                                <p:cTn id="92" presetID="10" presetClass="exit" presetSubtype="0" fill="hold" grpId="1" nodeType="afterEffect">
                                  <p:stCondLst>
                                    <p:cond delay="0"/>
                                  </p:stCondLst>
                                  <p:childTnLst>
                                    <p:animEffect transition="out" filter="fade">
                                      <p:cBhvr>
                                        <p:cTn id="93" dur="1500"/>
                                        <p:tgtEl>
                                          <p:spTgt spid="61"/>
                                        </p:tgtEl>
                                      </p:cBhvr>
                                    </p:animEffect>
                                    <p:set>
                                      <p:cBhvr>
                                        <p:cTn id="94" dur="1" fill="hold">
                                          <p:stCondLst>
                                            <p:cond delay="1499"/>
                                          </p:stCondLst>
                                        </p:cTn>
                                        <p:tgtEl>
                                          <p:spTgt spid="61"/>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95" restart="whenNotActive" fill="hold" evtFilter="cancelBubble" nodeType="interactiveSeq">
                <p:stCondLst>
                  <p:cond evt="onClick" delay="0">
                    <p:tgtEl>
                      <p:spTgt spid="64"/>
                    </p:tgtEl>
                  </p:cond>
                </p:stCondLst>
                <p:endSync evt="end" delay="0">
                  <p:rtn val="all"/>
                </p:endSync>
                <p:childTnLst>
                  <p:par>
                    <p:cTn id="96" fill="hold">
                      <p:stCondLst>
                        <p:cond delay="0"/>
                      </p:stCondLst>
                      <p:childTnLst>
                        <p:par>
                          <p:cTn id="97" fill="hold">
                            <p:stCondLst>
                              <p:cond delay="0"/>
                            </p:stCondLst>
                            <p:childTnLst>
                              <p:par>
                                <p:cTn id="98" presetID="26" presetClass="emph" presetSubtype="0" fill="hold" nodeType="clickEffect">
                                  <p:stCondLst>
                                    <p:cond delay="0"/>
                                  </p:stCondLst>
                                  <p:childTnLst>
                                    <p:animEffect transition="out" filter="fade">
                                      <p:cBhvr>
                                        <p:cTn id="99" dur="500" tmFilter="0, 0; .2, .5; .8, .5; 1, 0"/>
                                        <p:tgtEl>
                                          <p:spTgt spid="64"/>
                                        </p:tgtEl>
                                      </p:cBhvr>
                                    </p:animEffect>
                                    <p:animScale>
                                      <p:cBhvr>
                                        <p:cTn id="100" dur="250" autoRev="1" fill="hold"/>
                                        <p:tgtEl>
                                          <p:spTgt spid="64"/>
                                        </p:tgtEl>
                                      </p:cBhvr>
                                      <p:by x="105000" y="105000"/>
                                    </p:animScale>
                                  </p:childTnLst>
                                </p:cTn>
                              </p:par>
                            </p:childTnLst>
                          </p:cTn>
                        </p:par>
                        <p:par>
                          <p:cTn id="101" fill="hold">
                            <p:stCondLst>
                              <p:cond delay="500"/>
                            </p:stCondLst>
                            <p:childTnLst>
                              <p:par>
                                <p:cTn id="102" presetID="18" presetClass="entr" presetSubtype="12" fill="hold" nodeType="afterEffect">
                                  <p:stCondLst>
                                    <p:cond delay="0"/>
                                  </p:stCondLst>
                                  <p:childTnLst>
                                    <p:set>
                                      <p:cBhvr>
                                        <p:cTn id="103" dur="1" fill="hold">
                                          <p:stCondLst>
                                            <p:cond delay="0"/>
                                          </p:stCondLst>
                                        </p:cTn>
                                        <p:tgtEl>
                                          <p:spTgt spid="63"/>
                                        </p:tgtEl>
                                        <p:attrNameLst>
                                          <p:attrName>style.visibility</p:attrName>
                                        </p:attrNameLst>
                                      </p:cBhvr>
                                      <p:to>
                                        <p:strVal val="visible"/>
                                      </p:to>
                                    </p:set>
                                    <p:animEffect transition="in" filter="strips(downLeft)">
                                      <p:cBhvr>
                                        <p:cTn id="104" dur="500"/>
                                        <p:tgtEl>
                                          <p:spTgt spid="63"/>
                                        </p:tgtEl>
                                      </p:cBhvr>
                                    </p:animEffect>
                                  </p:childTnLst>
                                </p:cTn>
                              </p:par>
                            </p:childTnLst>
                          </p:cTn>
                        </p:par>
                        <p:par>
                          <p:cTn id="105" fill="hold">
                            <p:stCondLst>
                              <p:cond delay="1000"/>
                            </p:stCondLst>
                            <p:childTnLst>
                              <p:par>
                                <p:cTn id="106" presetID="18" presetClass="exit" presetSubtype="6" fill="hold" nodeType="afterEffect">
                                  <p:stCondLst>
                                    <p:cond delay="0"/>
                                  </p:stCondLst>
                                  <p:childTnLst>
                                    <p:animEffect transition="out" filter="strips(downRight)">
                                      <p:cBhvr>
                                        <p:cTn id="107" dur="4750"/>
                                        <p:tgtEl>
                                          <p:spTgt spid="63"/>
                                        </p:tgtEl>
                                      </p:cBhvr>
                                    </p:animEffect>
                                    <p:set>
                                      <p:cBhvr>
                                        <p:cTn id="108" dur="1" fill="hold">
                                          <p:stCondLst>
                                            <p:cond delay="4749"/>
                                          </p:stCondLst>
                                        </p:cTn>
                                        <p:tgtEl>
                                          <p:spTgt spid="63"/>
                                        </p:tgtEl>
                                        <p:attrNameLst>
                                          <p:attrName>style.visibility</p:attrName>
                                        </p:attrNameLst>
                                      </p:cBhvr>
                                      <p:to>
                                        <p:strVal val="hidden"/>
                                      </p:to>
                                    </p:set>
                                  </p:childTnLst>
                                </p:cTn>
                              </p:par>
                              <p:par>
                                <p:cTn id="109" presetID="42" presetClass="path" presetSubtype="0" accel="50000" decel="50000" fill="hold" nodeType="withEffect">
                                  <p:stCondLst>
                                    <p:cond delay="0"/>
                                  </p:stCondLst>
                                  <p:childTnLst>
                                    <p:animMotion origin="layout" path="M 4.79167E-6 -4.07407E-6 L -0.06615 -0.5324 " pathEditMode="relative" rAng="0" ptsTypes="AA">
                                      <p:cBhvr>
                                        <p:cTn id="110" dur="5000" fill="hold"/>
                                        <p:tgtEl>
                                          <p:spTgt spid="64"/>
                                        </p:tgtEl>
                                        <p:attrNameLst>
                                          <p:attrName>ppt_x</p:attrName>
                                          <p:attrName>ppt_y</p:attrName>
                                        </p:attrNameLst>
                                      </p:cBhvr>
                                      <p:rCtr x="-3307" y="-26620"/>
                                    </p:animMotion>
                                  </p:childTnLst>
                                </p:cTn>
                              </p:par>
                              <p:par>
                                <p:cTn id="111" presetID="47" presetClass="exit" presetSubtype="0" fill="hold" grpId="0" nodeType="withEffect">
                                  <p:stCondLst>
                                    <p:cond delay="0"/>
                                  </p:stCondLst>
                                  <p:iterate type="lt">
                                    <p:tmPct val="0"/>
                                  </p:iterate>
                                  <p:childTnLst>
                                    <p:animEffect transition="out" filter="fade">
                                      <p:cBhvr>
                                        <p:cTn id="112" dur="1000"/>
                                        <p:tgtEl>
                                          <p:spTgt spid="65"/>
                                        </p:tgtEl>
                                      </p:cBhvr>
                                    </p:animEffect>
                                    <p:anim calcmode="lin" valueType="num">
                                      <p:cBhvr>
                                        <p:cTn id="113" dur="1000"/>
                                        <p:tgtEl>
                                          <p:spTgt spid="65"/>
                                        </p:tgtEl>
                                        <p:attrNameLst>
                                          <p:attrName>ppt_x</p:attrName>
                                        </p:attrNameLst>
                                      </p:cBhvr>
                                      <p:tavLst>
                                        <p:tav tm="0">
                                          <p:val>
                                            <p:strVal val="ppt_x"/>
                                          </p:val>
                                        </p:tav>
                                        <p:tav tm="100000">
                                          <p:val>
                                            <p:strVal val="ppt_x"/>
                                          </p:val>
                                        </p:tav>
                                      </p:tavLst>
                                    </p:anim>
                                    <p:anim calcmode="lin" valueType="num">
                                      <p:cBhvr>
                                        <p:cTn id="114" dur="1000"/>
                                        <p:tgtEl>
                                          <p:spTgt spid="65"/>
                                        </p:tgtEl>
                                        <p:attrNameLst>
                                          <p:attrName>ppt_y</p:attrName>
                                        </p:attrNameLst>
                                      </p:cBhvr>
                                      <p:tavLst>
                                        <p:tav tm="0">
                                          <p:val>
                                            <p:strVal val="ppt_y"/>
                                          </p:val>
                                        </p:tav>
                                        <p:tav tm="100000">
                                          <p:val>
                                            <p:strVal val="ppt_y-.1"/>
                                          </p:val>
                                        </p:tav>
                                      </p:tavLst>
                                    </p:anim>
                                    <p:set>
                                      <p:cBhvr>
                                        <p:cTn id="115" dur="1" fill="hold">
                                          <p:stCondLst>
                                            <p:cond delay="999"/>
                                          </p:stCondLst>
                                        </p:cTn>
                                        <p:tgtEl>
                                          <p:spTgt spid="65"/>
                                        </p:tgtEl>
                                        <p:attrNameLst>
                                          <p:attrName>style.visibility</p:attrName>
                                        </p:attrNameLst>
                                      </p:cBhvr>
                                      <p:to>
                                        <p:strVal val="hidden"/>
                                      </p:to>
                                    </p:set>
                                  </p:childTnLst>
                                </p:cTn>
                              </p:par>
                              <p:par>
                                <p:cTn id="116" presetID="1" presetClass="mediacall" presetSubtype="0" fill="hold" nodeType="withEffect">
                                  <p:stCondLst>
                                    <p:cond delay="0"/>
                                  </p:stCondLst>
                                  <p:childTnLst>
                                    <p:cmd type="call" cmd="playFrom(0.0)">
                                      <p:cBhvr>
                                        <p:cTn id="117" dur="3000" fill="hold"/>
                                        <p:tgtEl>
                                          <p:spTgt spid="5"/>
                                        </p:tgtEl>
                                      </p:cBhvr>
                                    </p:cmd>
                                  </p:childTnLst>
                                </p:cTn>
                              </p:par>
                              <p:par>
                                <p:cTn id="118" presetID="1" presetClass="mediacall" presetSubtype="0" fill="hold" nodeType="withEffect">
                                  <p:stCondLst>
                                    <p:cond delay="0"/>
                                  </p:stCondLst>
                                  <p:childTnLst>
                                    <p:cmd type="call" cmd="playFrom(0.0)">
                                      <p:cBhvr>
                                        <p:cTn id="119" dur="4969" fill="hold"/>
                                        <p:tgtEl>
                                          <p:spTgt spid="4"/>
                                        </p:tgtEl>
                                      </p:cBhvr>
                                    </p:cmd>
                                  </p:childTnLst>
                                </p:cTn>
                              </p:par>
                            </p:childTnLst>
                          </p:cTn>
                        </p:par>
                        <p:par>
                          <p:cTn id="120" fill="hold">
                            <p:stCondLst>
                              <p:cond delay="6000"/>
                            </p:stCondLst>
                            <p:childTnLst>
                              <p:par>
                                <p:cTn id="121" presetID="49" presetClass="exit" presetSubtype="0" accel="100000" fill="hold" nodeType="afterEffect">
                                  <p:stCondLst>
                                    <p:cond delay="0"/>
                                  </p:stCondLst>
                                  <p:childTnLst>
                                    <p:anim calcmode="lin" valueType="num">
                                      <p:cBhvr>
                                        <p:cTn id="122" dur="500"/>
                                        <p:tgtEl>
                                          <p:spTgt spid="64"/>
                                        </p:tgtEl>
                                        <p:attrNameLst>
                                          <p:attrName>ppt_w</p:attrName>
                                        </p:attrNameLst>
                                      </p:cBhvr>
                                      <p:tavLst>
                                        <p:tav tm="0">
                                          <p:val>
                                            <p:strVal val="ppt_w"/>
                                          </p:val>
                                        </p:tav>
                                        <p:tav tm="100000">
                                          <p:val>
                                            <p:fltVal val="0"/>
                                          </p:val>
                                        </p:tav>
                                      </p:tavLst>
                                    </p:anim>
                                    <p:anim calcmode="lin" valueType="num">
                                      <p:cBhvr>
                                        <p:cTn id="123" dur="500"/>
                                        <p:tgtEl>
                                          <p:spTgt spid="64"/>
                                        </p:tgtEl>
                                        <p:attrNameLst>
                                          <p:attrName>ppt_h</p:attrName>
                                        </p:attrNameLst>
                                      </p:cBhvr>
                                      <p:tavLst>
                                        <p:tav tm="0">
                                          <p:val>
                                            <p:strVal val="ppt_h"/>
                                          </p:val>
                                        </p:tav>
                                        <p:tav tm="100000">
                                          <p:val>
                                            <p:fltVal val="0"/>
                                          </p:val>
                                        </p:tav>
                                      </p:tavLst>
                                    </p:anim>
                                    <p:anim calcmode="lin" valueType="num">
                                      <p:cBhvr>
                                        <p:cTn id="124" dur="500"/>
                                        <p:tgtEl>
                                          <p:spTgt spid="64"/>
                                        </p:tgtEl>
                                        <p:attrNameLst>
                                          <p:attrName>style.rotation</p:attrName>
                                        </p:attrNameLst>
                                      </p:cBhvr>
                                      <p:tavLst>
                                        <p:tav tm="0">
                                          <p:val>
                                            <p:fltVal val="0"/>
                                          </p:val>
                                        </p:tav>
                                        <p:tav tm="100000">
                                          <p:val>
                                            <p:fltVal val="360"/>
                                          </p:val>
                                        </p:tav>
                                      </p:tavLst>
                                    </p:anim>
                                    <p:animEffect transition="out" filter="fade">
                                      <p:cBhvr>
                                        <p:cTn id="125" dur="500"/>
                                        <p:tgtEl>
                                          <p:spTgt spid="64"/>
                                        </p:tgtEl>
                                      </p:cBhvr>
                                    </p:animEffect>
                                    <p:set>
                                      <p:cBhvr>
                                        <p:cTn id="126" dur="1" fill="hold">
                                          <p:stCondLst>
                                            <p:cond delay="499"/>
                                          </p:stCondLst>
                                        </p:cTn>
                                        <p:tgtEl>
                                          <p:spTgt spid="64"/>
                                        </p:tgtEl>
                                        <p:attrNameLst>
                                          <p:attrName>style.visibility</p:attrName>
                                        </p:attrNameLst>
                                      </p:cBhvr>
                                      <p:to>
                                        <p:strVal val="hidden"/>
                                      </p:to>
                                    </p:set>
                                  </p:childTnLst>
                                </p:cTn>
                              </p:par>
                              <p:par>
                                <p:cTn id="127" presetID="1" presetClass="mediacall" presetSubtype="0" fill="hold" nodeType="withEffect">
                                  <p:stCondLst>
                                    <p:cond delay="0"/>
                                  </p:stCondLst>
                                  <p:childTnLst>
                                    <p:cmd type="call" cmd="playFrom(0.0)">
                                      <p:cBhvr>
                                        <p:cTn id="128" dur="3000" fill="hold"/>
                                        <p:tgtEl>
                                          <p:spTgt spid="5"/>
                                        </p:tgtEl>
                                      </p:cBhvr>
                                    </p:cmd>
                                  </p:childTnLst>
                                </p:cTn>
                              </p:par>
                              <p:par>
                                <p:cTn id="129" presetID="42" presetClass="entr" presetSubtype="0" fill="hold" grpId="0" nodeType="withEffect">
                                  <p:stCondLst>
                                    <p:cond delay="0"/>
                                  </p:stCondLst>
                                  <p:childTnLst>
                                    <p:set>
                                      <p:cBhvr>
                                        <p:cTn id="130" dur="1" fill="hold">
                                          <p:stCondLst>
                                            <p:cond delay="0"/>
                                          </p:stCondLst>
                                        </p:cTn>
                                        <p:tgtEl>
                                          <p:spTgt spid="69"/>
                                        </p:tgtEl>
                                        <p:attrNameLst>
                                          <p:attrName>style.visibility</p:attrName>
                                        </p:attrNameLst>
                                      </p:cBhvr>
                                      <p:to>
                                        <p:strVal val="visible"/>
                                      </p:to>
                                    </p:set>
                                    <p:animEffect transition="in" filter="fade">
                                      <p:cBhvr>
                                        <p:cTn id="131" dur="1000"/>
                                        <p:tgtEl>
                                          <p:spTgt spid="69"/>
                                        </p:tgtEl>
                                      </p:cBhvr>
                                    </p:animEffect>
                                    <p:anim calcmode="lin" valueType="num">
                                      <p:cBhvr>
                                        <p:cTn id="132" dur="1000" fill="hold"/>
                                        <p:tgtEl>
                                          <p:spTgt spid="69"/>
                                        </p:tgtEl>
                                        <p:attrNameLst>
                                          <p:attrName>ppt_x</p:attrName>
                                        </p:attrNameLst>
                                      </p:cBhvr>
                                      <p:tavLst>
                                        <p:tav tm="0">
                                          <p:val>
                                            <p:strVal val="#ppt_x"/>
                                          </p:val>
                                        </p:tav>
                                        <p:tav tm="100000">
                                          <p:val>
                                            <p:strVal val="#ppt_x"/>
                                          </p:val>
                                        </p:tav>
                                      </p:tavLst>
                                    </p:anim>
                                    <p:anim calcmode="lin" valueType="num">
                                      <p:cBhvr>
                                        <p:cTn id="133" dur="1000" fill="hold"/>
                                        <p:tgtEl>
                                          <p:spTgt spid="69"/>
                                        </p:tgtEl>
                                        <p:attrNameLst>
                                          <p:attrName>ppt_y</p:attrName>
                                        </p:attrNameLst>
                                      </p:cBhvr>
                                      <p:tavLst>
                                        <p:tav tm="0">
                                          <p:val>
                                            <p:strVal val="#ppt_y+.1"/>
                                          </p:val>
                                        </p:tav>
                                        <p:tav tm="100000">
                                          <p:val>
                                            <p:strVal val="#ppt_y"/>
                                          </p:val>
                                        </p:tav>
                                      </p:tavLst>
                                    </p:anim>
                                  </p:childTnLst>
                                </p:cTn>
                              </p:par>
                            </p:childTnLst>
                          </p:cTn>
                        </p:par>
                        <p:par>
                          <p:cTn id="134" fill="hold">
                            <p:stCondLst>
                              <p:cond delay="9000"/>
                            </p:stCondLst>
                            <p:childTnLst>
                              <p:par>
                                <p:cTn id="135" presetID="10" presetClass="exit" presetSubtype="0" fill="hold" grpId="1" nodeType="afterEffect">
                                  <p:stCondLst>
                                    <p:cond delay="0"/>
                                  </p:stCondLst>
                                  <p:childTnLst>
                                    <p:animEffect transition="out" filter="fade">
                                      <p:cBhvr>
                                        <p:cTn id="136" dur="1500"/>
                                        <p:tgtEl>
                                          <p:spTgt spid="69"/>
                                        </p:tgtEl>
                                      </p:cBhvr>
                                    </p:animEffect>
                                    <p:set>
                                      <p:cBhvr>
                                        <p:cTn id="137" dur="1" fill="hold">
                                          <p:stCondLst>
                                            <p:cond delay="1499"/>
                                          </p:stCondLst>
                                        </p:cTn>
                                        <p:tgtEl>
                                          <p:spTgt spid="69"/>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138" restart="whenNotActive" fill="hold" evtFilter="cancelBubble" nodeType="interactiveSeq">
                <p:stCondLst>
                  <p:cond evt="onClick" delay="0">
                    <p:tgtEl>
                      <p:spTgt spid="71"/>
                    </p:tgtEl>
                  </p:cond>
                </p:stCondLst>
                <p:endSync evt="end" delay="0">
                  <p:rtn val="all"/>
                </p:endSync>
                <p:childTnLst>
                  <p:par>
                    <p:cTn id="139" fill="hold">
                      <p:stCondLst>
                        <p:cond delay="0"/>
                      </p:stCondLst>
                      <p:childTnLst>
                        <p:par>
                          <p:cTn id="140" fill="hold">
                            <p:stCondLst>
                              <p:cond delay="0"/>
                            </p:stCondLst>
                            <p:childTnLst>
                              <p:par>
                                <p:cTn id="141" presetID="26" presetClass="emph" presetSubtype="0" fill="hold" nodeType="clickEffect">
                                  <p:stCondLst>
                                    <p:cond delay="0"/>
                                  </p:stCondLst>
                                  <p:childTnLst>
                                    <p:animEffect transition="out" filter="fade">
                                      <p:cBhvr>
                                        <p:cTn id="142" dur="500" tmFilter="0, 0; .2, .5; .8, .5; 1, 0"/>
                                        <p:tgtEl>
                                          <p:spTgt spid="71"/>
                                        </p:tgtEl>
                                      </p:cBhvr>
                                    </p:animEffect>
                                    <p:animScale>
                                      <p:cBhvr>
                                        <p:cTn id="143" dur="250" autoRev="1" fill="hold"/>
                                        <p:tgtEl>
                                          <p:spTgt spid="71"/>
                                        </p:tgtEl>
                                      </p:cBhvr>
                                      <p:by x="105000" y="105000"/>
                                    </p:animScale>
                                  </p:childTnLst>
                                </p:cTn>
                              </p:par>
                            </p:childTnLst>
                          </p:cTn>
                        </p:par>
                        <p:par>
                          <p:cTn id="144" fill="hold">
                            <p:stCondLst>
                              <p:cond delay="500"/>
                            </p:stCondLst>
                            <p:childTnLst>
                              <p:par>
                                <p:cTn id="145" presetID="18" presetClass="entr" presetSubtype="12" fill="hold" nodeType="afterEffect">
                                  <p:stCondLst>
                                    <p:cond delay="0"/>
                                  </p:stCondLst>
                                  <p:childTnLst>
                                    <p:set>
                                      <p:cBhvr>
                                        <p:cTn id="146" dur="1" fill="hold">
                                          <p:stCondLst>
                                            <p:cond delay="0"/>
                                          </p:stCondLst>
                                        </p:cTn>
                                        <p:tgtEl>
                                          <p:spTgt spid="70"/>
                                        </p:tgtEl>
                                        <p:attrNameLst>
                                          <p:attrName>style.visibility</p:attrName>
                                        </p:attrNameLst>
                                      </p:cBhvr>
                                      <p:to>
                                        <p:strVal val="visible"/>
                                      </p:to>
                                    </p:set>
                                    <p:animEffect transition="in" filter="strips(downLeft)">
                                      <p:cBhvr>
                                        <p:cTn id="147" dur="500"/>
                                        <p:tgtEl>
                                          <p:spTgt spid="70"/>
                                        </p:tgtEl>
                                      </p:cBhvr>
                                    </p:animEffect>
                                  </p:childTnLst>
                                </p:cTn>
                              </p:par>
                            </p:childTnLst>
                          </p:cTn>
                        </p:par>
                        <p:par>
                          <p:cTn id="148" fill="hold">
                            <p:stCondLst>
                              <p:cond delay="1000"/>
                            </p:stCondLst>
                            <p:childTnLst>
                              <p:par>
                                <p:cTn id="149" presetID="18" presetClass="exit" presetSubtype="6" fill="hold" nodeType="afterEffect">
                                  <p:stCondLst>
                                    <p:cond delay="0"/>
                                  </p:stCondLst>
                                  <p:childTnLst>
                                    <p:animEffect transition="out" filter="strips(downRight)">
                                      <p:cBhvr>
                                        <p:cTn id="150" dur="4750"/>
                                        <p:tgtEl>
                                          <p:spTgt spid="70"/>
                                        </p:tgtEl>
                                      </p:cBhvr>
                                    </p:animEffect>
                                    <p:set>
                                      <p:cBhvr>
                                        <p:cTn id="151" dur="1" fill="hold">
                                          <p:stCondLst>
                                            <p:cond delay="4749"/>
                                          </p:stCondLst>
                                        </p:cTn>
                                        <p:tgtEl>
                                          <p:spTgt spid="70"/>
                                        </p:tgtEl>
                                        <p:attrNameLst>
                                          <p:attrName>style.visibility</p:attrName>
                                        </p:attrNameLst>
                                      </p:cBhvr>
                                      <p:to>
                                        <p:strVal val="hidden"/>
                                      </p:to>
                                    </p:set>
                                  </p:childTnLst>
                                </p:cTn>
                              </p:par>
                              <p:par>
                                <p:cTn id="152" presetID="42" presetClass="path" presetSubtype="0" accel="50000" decel="50000" fill="hold" nodeType="withEffect">
                                  <p:stCondLst>
                                    <p:cond delay="0"/>
                                  </p:stCondLst>
                                  <p:childTnLst>
                                    <p:animMotion origin="layout" path="M -3.54167E-6 1.48148E-6 L -0.25911 -0.59121 " pathEditMode="relative" rAng="0" ptsTypes="AA">
                                      <p:cBhvr>
                                        <p:cTn id="153" dur="5000" fill="hold"/>
                                        <p:tgtEl>
                                          <p:spTgt spid="71"/>
                                        </p:tgtEl>
                                        <p:attrNameLst>
                                          <p:attrName>ppt_x</p:attrName>
                                          <p:attrName>ppt_y</p:attrName>
                                        </p:attrNameLst>
                                      </p:cBhvr>
                                      <p:rCtr x="-12956" y="-29560"/>
                                    </p:animMotion>
                                  </p:childTnLst>
                                </p:cTn>
                              </p:par>
                              <p:par>
                                <p:cTn id="154" presetID="47" presetClass="exit" presetSubtype="0" fill="hold" grpId="0" nodeType="withEffect">
                                  <p:stCondLst>
                                    <p:cond delay="0"/>
                                  </p:stCondLst>
                                  <p:iterate type="lt">
                                    <p:tmPct val="0"/>
                                  </p:iterate>
                                  <p:childTnLst>
                                    <p:animEffect transition="out" filter="fade">
                                      <p:cBhvr>
                                        <p:cTn id="155" dur="1000"/>
                                        <p:tgtEl>
                                          <p:spTgt spid="72"/>
                                        </p:tgtEl>
                                      </p:cBhvr>
                                    </p:animEffect>
                                    <p:anim calcmode="lin" valueType="num">
                                      <p:cBhvr>
                                        <p:cTn id="156" dur="1000"/>
                                        <p:tgtEl>
                                          <p:spTgt spid="72"/>
                                        </p:tgtEl>
                                        <p:attrNameLst>
                                          <p:attrName>ppt_x</p:attrName>
                                        </p:attrNameLst>
                                      </p:cBhvr>
                                      <p:tavLst>
                                        <p:tav tm="0">
                                          <p:val>
                                            <p:strVal val="ppt_x"/>
                                          </p:val>
                                        </p:tav>
                                        <p:tav tm="100000">
                                          <p:val>
                                            <p:strVal val="ppt_x"/>
                                          </p:val>
                                        </p:tav>
                                      </p:tavLst>
                                    </p:anim>
                                    <p:anim calcmode="lin" valueType="num">
                                      <p:cBhvr>
                                        <p:cTn id="157" dur="1000"/>
                                        <p:tgtEl>
                                          <p:spTgt spid="72"/>
                                        </p:tgtEl>
                                        <p:attrNameLst>
                                          <p:attrName>ppt_y</p:attrName>
                                        </p:attrNameLst>
                                      </p:cBhvr>
                                      <p:tavLst>
                                        <p:tav tm="0">
                                          <p:val>
                                            <p:strVal val="ppt_y"/>
                                          </p:val>
                                        </p:tav>
                                        <p:tav tm="100000">
                                          <p:val>
                                            <p:strVal val="ppt_y-.1"/>
                                          </p:val>
                                        </p:tav>
                                      </p:tavLst>
                                    </p:anim>
                                    <p:set>
                                      <p:cBhvr>
                                        <p:cTn id="158" dur="1" fill="hold">
                                          <p:stCondLst>
                                            <p:cond delay="999"/>
                                          </p:stCondLst>
                                        </p:cTn>
                                        <p:tgtEl>
                                          <p:spTgt spid="72"/>
                                        </p:tgtEl>
                                        <p:attrNameLst>
                                          <p:attrName>style.visibility</p:attrName>
                                        </p:attrNameLst>
                                      </p:cBhvr>
                                      <p:to>
                                        <p:strVal val="hidden"/>
                                      </p:to>
                                    </p:set>
                                  </p:childTnLst>
                                </p:cTn>
                              </p:par>
                              <p:par>
                                <p:cTn id="159" presetID="1" presetClass="mediacall" presetSubtype="0" fill="hold" nodeType="withEffect">
                                  <p:stCondLst>
                                    <p:cond delay="0"/>
                                  </p:stCondLst>
                                  <p:childTnLst>
                                    <p:cmd type="call" cmd="playFrom(0.0)">
                                      <p:cBhvr>
                                        <p:cTn id="160" dur="3000" fill="hold"/>
                                        <p:tgtEl>
                                          <p:spTgt spid="5"/>
                                        </p:tgtEl>
                                      </p:cBhvr>
                                    </p:cmd>
                                  </p:childTnLst>
                                </p:cTn>
                              </p:par>
                              <p:par>
                                <p:cTn id="161" presetID="1" presetClass="mediacall" presetSubtype="0" fill="hold" nodeType="withEffect">
                                  <p:stCondLst>
                                    <p:cond delay="0"/>
                                  </p:stCondLst>
                                  <p:childTnLst>
                                    <p:cmd type="call" cmd="playFrom(0.0)">
                                      <p:cBhvr>
                                        <p:cTn id="162" dur="4969" fill="hold"/>
                                        <p:tgtEl>
                                          <p:spTgt spid="4"/>
                                        </p:tgtEl>
                                      </p:cBhvr>
                                    </p:cmd>
                                  </p:childTnLst>
                                </p:cTn>
                              </p:par>
                            </p:childTnLst>
                          </p:cTn>
                        </p:par>
                        <p:par>
                          <p:cTn id="163" fill="hold">
                            <p:stCondLst>
                              <p:cond delay="6000"/>
                            </p:stCondLst>
                            <p:childTnLst>
                              <p:par>
                                <p:cTn id="164" presetID="49" presetClass="exit" presetSubtype="0" accel="100000" fill="hold" nodeType="afterEffect">
                                  <p:stCondLst>
                                    <p:cond delay="0"/>
                                  </p:stCondLst>
                                  <p:childTnLst>
                                    <p:anim calcmode="lin" valueType="num">
                                      <p:cBhvr>
                                        <p:cTn id="165" dur="500"/>
                                        <p:tgtEl>
                                          <p:spTgt spid="71"/>
                                        </p:tgtEl>
                                        <p:attrNameLst>
                                          <p:attrName>ppt_w</p:attrName>
                                        </p:attrNameLst>
                                      </p:cBhvr>
                                      <p:tavLst>
                                        <p:tav tm="0">
                                          <p:val>
                                            <p:strVal val="ppt_w"/>
                                          </p:val>
                                        </p:tav>
                                        <p:tav tm="100000">
                                          <p:val>
                                            <p:fltVal val="0"/>
                                          </p:val>
                                        </p:tav>
                                      </p:tavLst>
                                    </p:anim>
                                    <p:anim calcmode="lin" valueType="num">
                                      <p:cBhvr>
                                        <p:cTn id="166" dur="500"/>
                                        <p:tgtEl>
                                          <p:spTgt spid="71"/>
                                        </p:tgtEl>
                                        <p:attrNameLst>
                                          <p:attrName>ppt_h</p:attrName>
                                        </p:attrNameLst>
                                      </p:cBhvr>
                                      <p:tavLst>
                                        <p:tav tm="0">
                                          <p:val>
                                            <p:strVal val="ppt_h"/>
                                          </p:val>
                                        </p:tav>
                                        <p:tav tm="100000">
                                          <p:val>
                                            <p:fltVal val="0"/>
                                          </p:val>
                                        </p:tav>
                                      </p:tavLst>
                                    </p:anim>
                                    <p:anim calcmode="lin" valueType="num">
                                      <p:cBhvr>
                                        <p:cTn id="167" dur="500"/>
                                        <p:tgtEl>
                                          <p:spTgt spid="71"/>
                                        </p:tgtEl>
                                        <p:attrNameLst>
                                          <p:attrName>style.rotation</p:attrName>
                                        </p:attrNameLst>
                                      </p:cBhvr>
                                      <p:tavLst>
                                        <p:tav tm="0">
                                          <p:val>
                                            <p:fltVal val="0"/>
                                          </p:val>
                                        </p:tav>
                                        <p:tav tm="100000">
                                          <p:val>
                                            <p:fltVal val="360"/>
                                          </p:val>
                                        </p:tav>
                                      </p:tavLst>
                                    </p:anim>
                                    <p:animEffect transition="out" filter="fade">
                                      <p:cBhvr>
                                        <p:cTn id="168" dur="500"/>
                                        <p:tgtEl>
                                          <p:spTgt spid="71"/>
                                        </p:tgtEl>
                                      </p:cBhvr>
                                    </p:animEffect>
                                    <p:set>
                                      <p:cBhvr>
                                        <p:cTn id="169" dur="1" fill="hold">
                                          <p:stCondLst>
                                            <p:cond delay="499"/>
                                          </p:stCondLst>
                                        </p:cTn>
                                        <p:tgtEl>
                                          <p:spTgt spid="71"/>
                                        </p:tgtEl>
                                        <p:attrNameLst>
                                          <p:attrName>style.visibility</p:attrName>
                                        </p:attrNameLst>
                                      </p:cBhvr>
                                      <p:to>
                                        <p:strVal val="hidden"/>
                                      </p:to>
                                    </p:set>
                                  </p:childTnLst>
                                </p:cTn>
                              </p:par>
                              <p:par>
                                <p:cTn id="170" presetID="1" presetClass="mediacall" presetSubtype="0" fill="hold" nodeType="withEffect">
                                  <p:stCondLst>
                                    <p:cond delay="0"/>
                                  </p:stCondLst>
                                  <p:childTnLst>
                                    <p:cmd type="call" cmd="playFrom(0.0)">
                                      <p:cBhvr>
                                        <p:cTn id="171" dur="3000" fill="hold"/>
                                        <p:tgtEl>
                                          <p:spTgt spid="5"/>
                                        </p:tgtEl>
                                      </p:cBhvr>
                                    </p:cmd>
                                  </p:childTnLst>
                                </p:cTn>
                              </p:par>
                              <p:par>
                                <p:cTn id="172" presetID="42" presetClass="entr" presetSubtype="0" fill="hold" grpId="0" nodeType="withEffect">
                                  <p:stCondLst>
                                    <p:cond delay="0"/>
                                  </p:stCondLst>
                                  <p:childTnLst>
                                    <p:set>
                                      <p:cBhvr>
                                        <p:cTn id="173" dur="1" fill="hold">
                                          <p:stCondLst>
                                            <p:cond delay="0"/>
                                          </p:stCondLst>
                                        </p:cTn>
                                        <p:tgtEl>
                                          <p:spTgt spid="81"/>
                                        </p:tgtEl>
                                        <p:attrNameLst>
                                          <p:attrName>style.visibility</p:attrName>
                                        </p:attrNameLst>
                                      </p:cBhvr>
                                      <p:to>
                                        <p:strVal val="visible"/>
                                      </p:to>
                                    </p:set>
                                    <p:animEffect transition="in" filter="fade">
                                      <p:cBhvr>
                                        <p:cTn id="174" dur="1000"/>
                                        <p:tgtEl>
                                          <p:spTgt spid="81"/>
                                        </p:tgtEl>
                                      </p:cBhvr>
                                    </p:animEffect>
                                    <p:anim calcmode="lin" valueType="num">
                                      <p:cBhvr>
                                        <p:cTn id="175" dur="1000" fill="hold"/>
                                        <p:tgtEl>
                                          <p:spTgt spid="81"/>
                                        </p:tgtEl>
                                        <p:attrNameLst>
                                          <p:attrName>ppt_x</p:attrName>
                                        </p:attrNameLst>
                                      </p:cBhvr>
                                      <p:tavLst>
                                        <p:tav tm="0">
                                          <p:val>
                                            <p:strVal val="#ppt_x"/>
                                          </p:val>
                                        </p:tav>
                                        <p:tav tm="100000">
                                          <p:val>
                                            <p:strVal val="#ppt_x"/>
                                          </p:val>
                                        </p:tav>
                                      </p:tavLst>
                                    </p:anim>
                                    <p:anim calcmode="lin" valueType="num">
                                      <p:cBhvr>
                                        <p:cTn id="176" dur="1000" fill="hold"/>
                                        <p:tgtEl>
                                          <p:spTgt spid="81"/>
                                        </p:tgtEl>
                                        <p:attrNameLst>
                                          <p:attrName>ppt_y</p:attrName>
                                        </p:attrNameLst>
                                      </p:cBhvr>
                                      <p:tavLst>
                                        <p:tav tm="0">
                                          <p:val>
                                            <p:strVal val="#ppt_y+.1"/>
                                          </p:val>
                                        </p:tav>
                                        <p:tav tm="100000">
                                          <p:val>
                                            <p:strVal val="#ppt_y"/>
                                          </p:val>
                                        </p:tav>
                                      </p:tavLst>
                                    </p:anim>
                                  </p:childTnLst>
                                </p:cTn>
                              </p:par>
                            </p:childTnLst>
                          </p:cTn>
                        </p:par>
                        <p:par>
                          <p:cTn id="177" fill="hold">
                            <p:stCondLst>
                              <p:cond delay="9000"/>
                            </p:stCondLst>
                            <p:childTnLst>
                              <p:par>
                                <p:cTn id="178" presetID="10" presetClass="exit" presetSubtype="0" fill="hold" grpId="1" nodeType="afterEffect">
                                  <p:stCondLst>
                                    <p:cond delay="0"/>
                                  </p:stCondLst>
                                  <p:childTnLst>
                                    <p:animEffect transition="out" filter="fade">
                                      <p:cBhvr>
                                        <p:cTn id="179" dur="1500"/>
                                        <p:tgtEl>
                                          <p:spTgt spid="81"/>
                                        </p:tgtEl>
                                      </p:cBhvr>
                                    </p:animEffect>
                                    <p:set>
                                      <p:cBhvr>
                                        <p:cTn id="180" dur="1" fill="hold">
                                          <p:stCondLst>
                                            <p:cond delay="1499"/>
                                          </p:stCondLst>
                                        </p:cTn>
                                        <p:tgtEl>
                                          <p:spTgt spid="8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181" restart="whenNotActive" fill="hold" evtFilter="cancelBubble" nodeType="interactiveSeq">
                <p:stCondLst>
                  <p:cond evt="onClick" delay="0">
                    <p:tgtEl>
                      <p:spTgt spid="98"/>
                    </p:tgtEl>
                  </p:cond>
                </p:stCondLst>
                <p:endSync evt="end" delay="0">
                  <p:rtn val="all"/>
                </p:endSync>
                <p:childTnLst>
                  <p:par>
                    <p:cTn id="182" fill="hold">
                      <p:stCondLst>
                        <p:cond delay="0"/>
                      </p:stCondLst>
                      <p:childTnLst>
                        <p:par>
                          <p:cTn id="183" fill="hold">
                            <p:stCondLst>
                              <p:cond delay="0"/>
                            </p:stCondLst>
                            <p:childTnLst>
                              <p:par>
                                <p:cTn id="184" presetID="26" presetClass="emph" presetSubtype="0" fill="hold" nodeType="clickEffect">
                                  <p:stCondLst>
                                    <p:cond delay="0"/>
                                  </p:stCondLst>
                                  <p:childTnLst>
                                    <p:animEffect transition="out" filter="fade">
                                      <p:cBhvr>
                                        <p:cTn id="185" dur="500" tmFilter="0, 0; .2, .5; .8, .5; 1, 0"/>
                                        <p:tgtEl>
                                          <p:spTgt spid="98"/>
                                        </p:tgtEl>
                                      </p:cBhvr>
                                    </p:animEffect>
                                    <p:animScale>
                                      <p:cBhvr>
                                        <p:cTn id="186" dur="250" autoRev="1" fill="hold"/>
                                        <p:tgtEl>
                                          <p:spTgt spid="98"/>
                                        </p:tgtEl>
                                      </p:cBhvr>
                                      <p:by x="105000" y="105000"/>
                                    </p:animScale>
                                  </p:childTnLst>
                                </p:cTn>
                              </p:par>
                            </p:childTnLst>
                          </p:cTn>
                        </p:par>
                        <p:par>
                          <p:cTn id="187" fill="hold">
                            <p:stCondLst>
                              <p:cond delay="500"/>
                            </p:stCondLst>
                            <p:childTnLst>
                              <p:par>
                                <p:cTn id="188" presetID="18" presetClass="entr" presetSubtype="12" fill="hold" nodeType="afterEffect">
                                  <p:stCondLst>
                                    <p:cond delay="0"/>
                                  </p:stCondLst>
                                  <p:childTnLst>
                                    <p:set>
                                      <p:cBhvr>
                                        <p:cTn id="189" dur="1" fill="hold">
                                          <p:stCondLst>
                                            <p:cond delay="0"/>
                                          </p:stCondLst>
                                        </p:cTn>
                                        <p:tgtEl>
                                          <p:spTgt spid="96"/>
                                        </p:tgtEl>
                                        <p:attrNameLst>
                                          <p:attrName>style.visibility</p:attrName>
                                        </p:attrNameLst>
                                      </p:cBhvr>
                                      <p:to>
                                        <p:strVal val="visible"/>
                                      </p:to>
                                    </p:set>
                                    <p:animEffect transition="in" filter="strips(downLeft)">
                                      <p:cBhvr>
                                        <p:cTn id="190" dur="500"/>
                                        <p:tgtEl>
                                          <p:spTgt spid="96"/>
                                        </p:tgtEl>
                                      </p:cBhvr>
                                    </p:animEffect>
                                  </p:childTnLst>
                                </p:cTn>
                              </p:par>
                            </p:childTnLst>
                          </p:cTn>
                        </p:par>
                        <p:par>
                          <p:cTn id="191" fill="hold">
                            <p:stCondLst>
                              <p:cond delay="1000"/>
                            </p:stCondLst>
                            <p:childTnLst>
                              <p:par>
                                <p:cTn id="192" presetID="18" presetClass="exit" presetSubtype="6" fill="hold" nodeType="afterEffect">
                                  <p:stCondLst>
                                    <p:cond delay="0"/>
                                  </p:stCondLst>
                                  <p:childTnLst>
                                    <p:animEffect transition="out" filter="strips(downRight)">
                                      <p:cBhvr>
                                        <p:cTn id="193" dur="4750"/>
                                        <p:tgtEl>
                                          <p:spTgt spid="96"/>
                                        </p:tgtEl>
                                      </p:cBhvr>
                                    </p:animEffect>
                                    <p:set>
                                      <p:cBhvr>
                                        <p:cTn id="194" dur="1" fill="hold">
                                          <p:stCondLst>
                                            <p:cond delay="4749"/>
                                          </p:stCondLst>
                                        </p:cTn>
                                        <p:tgtEl>
                                          <p:spTgt spid="96"/>
                                        </p:tgtEl>
                                        <p:attrNameLst>
                                          <p:attrName>style.visibility</p:attrName>
                                        </p:attrNameLst>
                                      </p:cBhvr>
                                      <p:to>
                                        <p:strVal val="hidden"/>
                                      </p:to>
                                    </p:set>
                                  </p:childTnLst>
                                </p:cTn>
                              </p:par>
                              <p:par>
                                <p:cTn id="195" presetID="42" presetClass="path" presetSubtype="0" accel="50000" decel="50000" fill="hold" nodeType="withEffect">
                                  <p:stCondLst>
                                    <p:cond delay="0"/>
                                  </p:stCondLst>
                                  <p:childTnLst>
                                    <p:animMotion origin="layout" path="M 3.95833E-6 7.40741E-7 L -0.31654 -0.3419 " pathEditMode="relative" rAng="0" ptsTypes="AA">
                                      <p:cBhvr>
                                        <p:cTn id="196" dur="5000" fill="hold"/>
                                        <p:tgtEl>
                                          <p:spTgt spid="98"/>
                                        </p:tgtEl>
                                        <p:attrNameLst>
                                          <p:attrName>ppt_x</p:attrName>
                                          <p:attrName>ppt_y</p:attrName>
                                        </p:attrNameLst>
                                      </p:cBhvr>
                                      <p:rCtr x="-15833" y="-17106"/>
                                    </p:animMotion>
                                  </p:childTnLst>
                                </p:cTn>
                              </p:par>
                              <p:par>
                                <p:cTn id="197" presetID="47" presetClass="exit" presetSubtype="0" fill="hold" grpId="0" nodeType="withEffect">
                                  <p:stCondLst>
                                    <p:cond delay="0"/>
                                  </p:stCondLst>
                                  <p:iterate type="lt">
                                    <p:tmPct val="0"/>
                                  </p:iterate>
                                  <p:childTnLst>
                                    <p:animEffect transition="out" filter="fade">
                                      <p:cBhvr>
                                        <p:cTn id="198" dur="1000"/>
                                        <p:tgtEl>
                                          <p:spTgt spid="100"/>
                                        </p:tgtEl>
                                      </p:cBhvr>
                                    </p:animEffect>
                                    <p:anim calcmode="lin" valueType="num">
                                      <p:cBhvr>
                                        <p:cTn id="199" dur="1000"/>
                                        <p:tgtEl>
                                          <p:spTgt spid="100"/>
                                        </p:tgtEl>
                                        <p:attrNameLst>
                                          <p:attrName>ppt_x</p:attrName>
                                        </p:attrNameLst>
                                      </p:cBhvr>
                                      <p:tavLst>
                                        <p:tav tm="0">
                                          <p:val>
                                            <p:strVal val="ppt_x"/>
                                          </p:val>
                                        </p:tav>
                                        <p:tav tm="100000">
                                          <p:val>
                                            <p:strVal val="ppt_x"/>
                                          </p:val>
                                        </p:tav>
                                      </p:tavLst>
                                    </p:anim>
                                    <p:anim calcmode="lin" valueType="num">
                                      <p:cBhvr>
                                        <p:cTn id="200" dur="1000"/>
                                        <p:tgtEl>
                                          <p:spTgt spid="100"/>
                                        </p:tgtEl>
                                        <p:attrNameLst>
                                          <p:attrName>ppt_y</p:attrName>
                                        </p:attrNameLst>
                                      </p:cBhvr>
                                      <p:tavLst>
                                        <p:tav tm="0">
                                          <p:val>
                                            <p:strVal val="ppt_y"/>
                                          </p:val>
                                        </p:tav>
                                        <p:tav tm="100000">
                                          <p:val>
                                            <p:strVal val="ppt_y-.1"/>
                                          </p:val>
                                        </p:tav>
                                      </p:tavLst>
                                    </p:anim>
                                    <p:set>
                                      <p:cBhvr>
                                        <p:cTn id="201" dur="1" fill="hold">
                                          <p:stCondLst>
                                            <p:cond delay="999"/>
                                          </p:stCondLst>
                                        </p:cTn>
                                        <p:tgtEl>
                                          <p:spTgt spid="100"/>
                                        </p:tgtEl>
                                        <p:attrNameLst>
                                          <p:attrName>style.visibility</p:attrName>
                                        </p:attrNameLst>
                                      </p:cBhvr>
                                      <p:to>
                                        <p:strVal val="hidden"/>
                                      </p:to>
                                    </p:set>
                                  </p:childTnLst>
                                </p:cTn>
                              </p:par>
                              <p:par>
                                <p:cTn id="202" presetID="1" presetClass="mediacall" presetSubtype="0" fill="hold" nodeType="withEffect">
                                  <p:stCondLst>
                                    <p:cond delay="0"/>
                                  </p:stCondLst>
                                  <p:childTnLst>
                                    <p:cmd type="call" cmd="playFrom(0.0)">
                                      <p:cBhvr>
                                        <p:cTn id="203" dur="3000" fill="hold"/>
                                        <p:tgtEl>
                                          <p:spTgt spid="5"/>
                                        </p:tgtEl>
                                      </p:cBhvr>
                                    </p:cmd>
                                  </p:childTnLst>
                                </p:cTn>
                              </p:par>
                              <p:par>
                                <p:cTn id="204" presetID="1" presetClass="mediacall" presetSubtype="0" fill="hold" nodeType="withEffect">
                                  <p:stCondLst>
                                    <p:cond delay="0"/>
                                  </p:stCondLst>
                                  <p:childTnLst>
                                    <p:cmd type="call" cmd="playFrom(0.0)">
                                      <p:cBhvr>
                                        <p:cTn id="205" dur="4969" fill="hold"/>
                                        <p:tgtEl>
                                          <p:spTgt spid="4"/>
                                        </p:tgtEl>
                                      </p:cBhvr>
                                    </p:cmd>
                                  </p:childTnLst>
                                </p:cTn>
                              </p:par>
                            </p:childTnLst>
                          </p:cTn>
                        </p:par>
                        <p:par>
                          <p:cTn id="206" fill="hold">
                            <p:stCondLst>
                              <p:cond delay="6000"/>
                            </p:stCondLst>
                            <p:childTnLst>
                              <p:par>
                                <p:cTn id="207" presetID="49" presetClass="exit" presetSubtype="0" accel="100000" fill="hold" nodeType="afterEffect">
                                  <p:stCondLst>
                                    <p:cond delay="0"/>
                                  </p:stCondLst>
                                  <p:childTnLst>
                                    <p:anim calcmode="lin" valueType="num">
                                      <p:cBhvr>
                                        <p:cTn id="208" dur="500"/>
                                        <p:tgtEl>
                                          <p:spTgt spid="98"/>
                                        </p:tgtEl>
                                        <p:attrNameLst>
                                          <p:attrName>ppt_w</p:attrName>
                                        </p:attrNameLst>
                                      </p:cBhvr>
                                      <p:tavLst>
                                        <p:tav tm="0">
                                          <p:val>
                                            <p:strVal val="ppt_w"/>
                                          </p:val>
                                        </p:tav>
                                        <p:tav tm="100000">
                                          <p:val>
                                            <p:fltVal val="0"/>
                                          </p:val>
                                        </p:tav>
                                      </p:tavLst>
                                    </p:anim>
                                    <p:anim calcmode="lin" valueType="num">
                                      <p:cBhvr>
                                        <p:cTn id="209" dur="500"/>
                                        <p:tgtEl>
                                          <p:spTgt spid="98"/>
                                        </p:tgtEl>
                                        <p:attrNameLst>
                                          <p:attrName>ppt_h</p:attrName>
                                        </p:attrNameLst>
                                      </p:cBhvr>
                                      <p:tavLst>
                                        <p:tav tm="0">
                                          <p:val>
                                            <p:strVal val="ppt_h"/>
                                          </p:val>
                                        </p:tav>
                                        <p:tav tm="100000">
                                          <p:val>
                                            <p:fltVal val="0"/>
                                          </p:val>
                                        </p:tav>
                                      </p:tavLst>
                                    </p:anim>
                                    <p:anim calcmode="lin" valueType="num">
                                      <p:cBhvr>
                                        <p:cTn id="210" dur="500"/>
                                        <p:tgtEl>
                                          <p:spTgt spid="98"/>
                                        </p:tgtEl>
                                        <p:attrNameLst>
                                          <p:attrName>style.rotation</p:attrName>
                                        </p:attrNameLst>
                                      </p:cBhvr>
                                      <p:tavLst>
                                        <p:tav tm="0">
                                          <p:val>
                                            <p:fltVal val="0"/>
                                          </p:val>
                                        </p:tav>
                                        <p:tav tm="100000">
                                          <p:val>
                                            <p:fltVal val="360"/>
                                          </p:val>
                                        </p:tav>
                                      </p:tavLst>
                                    </p:anim>
                                    <p:animEffect transition="out" filter="fade">
                                      <p:cBhvr>
                                        <p:cTn id="211" dur="500"/>
                                        <p:tgtEl>
                                          <p:spTgt spid="98"/>
                                        </p:tgtEl>
                                      </p:cBhvr>
                                    </p:animEffect>
                                    <p:set>
                                      <p:cBhvr>
                                        <p:cTn id="212" dur="1" fill="hold">
                                          <p:stCondLst>
                                            <p:cond delay="499"/>
                                          </p:stCondLst>
                                        </p:cTn>
                                        <p:tgtEl>
                                          <p:spTgt spid="98"/>
                                        </p:tgtEl>
                                        <p:attrNameLst>
                                          <p:attrName>style.visibility</p:attrName>
                                        </p:attrNameLst>
                                      </p:cBhvr>
                                      <p:to>
                                        <p:strVal val="hidden"/>
                                      </p:to>
                                    </p:set>
                                  </p:childTnLst>
                                </p:cTn>
                              </p:par>
                              <p:par>
                                <p:cTn id="213" presetID="1" presetClass="mediacall" presetSubtype="0" fill="hold" nodeType="withEffect">
                                  <p:stCondLst>
                                    <p:cond delay="0"/>
                                  </p:stCondLst>
                                  <p:childTnLst>
                                    <p:cmd type="call" cmd="playFrom(0.0)">
                                      <p:cBhvr>
                                        <p:cTn id="214" dur="3000" fill="hold"/>
                                        <p:tgtEl>
                                          <p:spTgt spid="5"/>
                                        </p:tgtEl>
                                      </p:cBhvr>
                                    </p:cmd>
                                  </p:childTnLst>
                                </p:cTn>
                              </p:par>
                              <p:par>
                                <p:cTn id="215" presetID="42" presetClass="entr" presetSubtype="0" fill="hold" grpId="0" nodeType="withEffect" nodePh="1">
                                  <p:stCondLst>
                                    <p:cond delay="0"/>
                                  </p:stCondLst>
                                  <p:endCondLst>
                                    <p:cond evt="begin" delay="0">
                                      <p:tn val="215"/>
                                    </p:cond>
                                  </p:endCondLst>
                                  <p:childTnLst>
                                    <p:set>
                                      <p:cBhvr>
                                        <p:cTn id="216" dur="1" fill="hold">
                                          <p:stCondLst>
                                            <p:cond delay="0"/>
                                          </p:stCondLst>
                                        </p:cTn>
                                        <p:tgtEl>
                                          <p:spTgt spid="101"/>
                                        </p:tgtEl>
                                        <p:attrNameLst>
                                          <p:attrName>style.visibility</p:attrName>
                                        </p:attrNameLst>
                                      </p:cBhvr>
                                      <p:to>
                                        <p:strVal val="visible"/>
                                      </p:to>
                                    </p:set>
                                    <p:animEffect transition="in" filter="fade">
                                      <p:cBhvr>
                                        <p:cTn id="217" dur="1000"/>
                                        <p:tgtEl>
                                          <p:spTgt spid="101"/>
                                        </p:tgtEl>
                                      </p:cBhvr>
                                    </p:animEffect>
                                    <p:anim calcmode="lin" valueType="num">
                                      <p:cBhvr>
                                        <p:cTn id="218" dur="1000" fill="hold"/>
                                        <p:tgtEl>
                                          <p:spTgt spid="101"/>
                                        </p:tgtEl>
                                        <p:attrNameLst>
                                          <p:attrName>ppt_x</p:attrName>
                                        </p:attrNameLst>
                                      </p:cBhvr>
                                      <p:tavLst>
                                        <p:tav tm="0">
                                          <p:val>
                                            <p:strVal val="#ppt_x"/>
                                          </p:val>
                                        </p:tav>
                                        <p:tav tm="100000">
                                          <p:val>
                                            <p:strVal val="#ppt_x"/>
                                          </p:val>
                                        </p:tav>
                                      </p:tavLst>
                                    </p:anim>
                                    <p:anim calcmode="lin" valueType="num">
                                      <p:cBhvr>
                                        <p:cTn id="219" dur="1000" fill="hold"/>
                                        <p:tgtEl>
                                          <p:spTgt spid="101"/>
                                        </p:tgtEl>
                                        <p:attrNameLst>
                                          <p:attrName>ppt_y</p:attrName>
                                        </p:attrNameLst>
                                      </p:cBhvr>
                                      <p:tavLst>
                                        <p:tav tm="0">
                                          <p:val>
                                            <p:strVal val="#ppt_y+.1"/>
                                          </p:val>
                                        </p:tav>
                                        <p:tav tm="100000">
                                          <p:val>
                                            <p:strVal val="#ppt_y"/>
                                          </p:val>
                                        </p:tav>
                                      </p:tavLst>
                                    </p:anim>
                                  </p:childTnLst>
                                </p:cTn>
                              </p:par>
                            </p:childTnLst>
                          </p:cTn>
                        </p:par>
                        <p:par>
                          <p:cTn id="220" fill="hold">
                            <p:stCondLst>
                              <p:cond delay="9000"/>
                            </p:stCondLst>
                            <p:childTnLst>
                              <p:par>
                                <p:cTn id="221" presetID="10" presetClass="exit" presetSubtype="0" fill="hold" grpId="1" nodeType="afterEffect" nodePh="1">
                                  <p:stCondLst>
                                    <p:cond delay="0"/>
                                  </p:stCondLst>
                                  <p:endCondLst>
                                    <p:cond evt="begin" delay="0">
                                      <p:tn val="221"/>
                                    </p:cond>
                                  </p:endCondLst>
                                  <p:childTnLst>
                                    <p:animEffect transition="out" filter="fade">
                                      <p:cBhvr>
                                        <p:cTn id="222" dur="1500"/>
                                        <p:tgtEl>
                                          <p:spTgt spid="101"/>
                                        </p:tgtEl>
                                      </p:cBhvr>
                                    </p:animEffect>
                                    <p:set>
                                      <p:cBhvr>
                                        <p:cTn id="223" dur="1" fill="hold">
                                          <p:stCondLst>
                                            <p:cond delay="1499"/>
                                          </p:stCondLst>
                                        </p:cTn>
                                        <p:tgtEl>
                                          <p:spTgt spid="101"/>
                                        </p:tgtEl>
                                        <p:attrNameLst>
                                          <p:attrName>style.visibility</p:attrName>
                                        </p:attrNameLst>
                                      </p:cBhvr>
                                      <p:to>
                                        <p:strVal val="hidden"/>
                                      </p:to>
                                    </p:set>
                                  </p:childTnLst>
                                </p:cTn>
                              </p:par>
                            </p:childTnLst>
                          </p:cTn>
                        </p:par>
                      </p:childTnLst>
                    </p:cTn>
                  </p:par>
                </p:childTnLst>
              </p:cTn>
              <p:nextCondLst>
                <p:cond evt="onClick" delay="0">
                  <p:tgtEl>
                    <p:spTgt spid="98"/>
                  </p:tgtEl>
                </p:cond>
              </p:nextCondLst>
            </p:seq>
            <p:seq concurrent="1" nextAc="seek">
              <p:cTn id="224" restart="whenNotActive" fill="hold" evtFilter="cancelBubble" nodeType="interactiveSeq">
                <p:stCondLst>
                  <p:cond evt="onClick" delay="0">
                    <p:tgtEl>
                      <p:spTgt spid="8"/>
                    </p:tgtEl>
                  </p:cond>
                </p:stCondLst>
                <p:endSync evt="end" delay="0">
                  <p:rtn val="all"/>
                </p:endSync>
                <p:childTnLst>
                  <p:par>
                    <p:cTn id="225" fill="hold">
                      <p:stCondLst>
                        <p:cond delay="0"/>
                      </p:stCondLst>
                      <p:childTnLst>
                        <p:par>
                          <p:cTn id="226" fill="hold">
                            <p:stCondLst>
                              <p:cond delay="0"/>
                            </p:stCondLst>
                            <p:childTnLst>
                              <p:par>
                                <p:cTn id="227" presetID="36" presetClass="emph" presetSubtype="0" repeatCount="3000" fill="hold" grpId="1" nodeType="clickEffect">
                                  <p:stCondLst>
                                    <p:cond delay="0"/>
                                  </p:stCondLst>
                                  <p:iterate type="lt">
                                    <p:tmPct val="10000"/>
                                  </p:iterate>
                                  <p:childTnLst>
                                    <p:animScale>
                                      <p:cBhvr>
                                        <p:cTn id="228" dur="250" autoRev="1" fill="hold">
                                          <p:stCondLst>
                                            <p:cond delay="0"/>
                                          </p:stCondLst>
                                        </p:cTn>
                                        <p:tgtEl>
                                          <p:spTgt spid="8"/>
                                        </p:tgtEl>
                                      </p:cBhvr>
                                      <p:to x="80000" y="100000"/>
                                    </p:animScale>
                                    <p:anim by="(#ppt_w*0.10)" calcmode="lin" valueType="num">
                                      <p:cBhvr>
                                        <p:cTn id="229" dur="250" autoRev="1" fill="hold">
                                          <p:stCondLst>
                                            <p:cond delay="0"/>
                                          </p:stCondLst>
                                        </p:cTn>
                                        <p:tgtEl>
                                          <p:spTgt spid="8"/>
                                        </p:tgtEl>
                                        <p:attrNameLst>
                                          <p:attrName>ppt_x</p:attrName>
                                        </p:attrNameLst>
                                      </p:cBhvr>
                                    </p:anim>
                                    <p:anim by="(-#ppt_w*0.10)" calcmode="lin" valueType="num">
                                      <p:cBhvr>
                                        <p:cTn id="230" dur="250" autoRev="1" fill="hold">
                                          <p:stCondLst>
                                            <p:cond delay="0"/>
                                          </p:stCondLst>
                                        </p:cTn>
                                        <p:tgtEl>
                                          <p:spTgt spid="8"/>
                                        </p:tgtEl>
                                        <p:attrNameLst>
                                          <p:attrName>ppt_y</p:attrName>
                                        </p:attrNameLst>
                                      </p:cBhvr>
                                    </p:anim>
                                    <p:animRot by="-480000">
                                      <p:cBhvr>
                                        <p:cTn id="231" dur="250" autoRev="1" fill="hold">
                                          <p:stCondLst>
                                            <p:cond delay="0"/>
                                          </p:stCondLst>
                                        </p:cTn>
                                        <p:tgtEl>
                                          <p:spTgt spid="8"/>
                                        </p:tgtEl>
                                        <p:attrNameLst>
                                          <p:attrName>r</p:attrName>
                                        </p:attrNameLst>
                                      </p:cBhvr>
                                    </p:animRot>
                                  </p:childTnLst>
                                </p:cTn>
                              </p:par>
                            </p:childTnLst>
                          </p:cTn>
                        </p:par>
                        <p:par>
                          <p:cTn id="232" fill="hold">
                            <p:stCondLst>
                              <p:cond delay="1950"/>
                            </p:stCondLst>
                            <p:childTnLst>
                              <p:par>
                                <p:cTn id="233" presetID="19" presetClass="emph" presetSubtype="0" fill="hold" grpId="2" nodeType="afterEffect">
                                  <p:stCondLst>
                                    <p:cond delay="0"/>
                                  </p:stCondLst>
                                  <p:iterate type="lt">
                                    <p:tmPct val="0"/>
                                  </p:iterate>
                                  <p:childTnLst>
                                    <p:animClr clrSpc="rgb" dir="cw">
                                      <p:cBhvr override="childStyle">
                                        <p:cTn id="234" dur="500" fill="hold"/>
                                        <p:tgtEl>
                                          <p:spTgt spid="8"/>
                                        </p:tgtEl>
                                        <p:attrNameLst>
                                          <p:attrName>style.color</p:attrName>
                                        </p:attrNameLst>
                                      </p:cBhvr>
                                      <p:to>
                                        <a:srgbClr val="FFC000"/>
                                      </p:to>
                                    </p:animClr>
                                    <p:animClr clrSpc="rgb" dir="cw">
                                      <p:cBhvr>
                                        <p:cTn id="235" dur="500" fill="hold"/>
                                        <p:tgtEl>
                                          <p:spTgt spid="8"/>
                                        </p:tgtEl>
                                        <p:attrNameLst>
                                          <p:attrName>fillcolor</p:attrName>
                                        </p:attrNameLst>
                                      </p:cBhvr>
                                      <p:to>
                                        <a:srgbClr val="FFC000"/>
                                      </p:to>
                                    </p:animClr>
                                    <p:set>
                                      <p:cBhvr>
                                        <p:cTn id="236" dur="500" fill="hold"/>
                                        <p:tgtEl>
                                          <p:spTgt spid="8"/>
                                        </p:tgtEl>
                                        <p:attrNameLst>
                                          <p:attrName>fill.type</p:attrName>
                                        </p:attrNameLst>
                                      </p:cBhvr>
                                      <p:to>
                                        <p:strVal val="solid"/>
                                      </p:to>
                                    </p:set>
                                    <p:set>
                                      <p:cBhvr>
                                        <p:cTn id="237" dur="500" fill="hold"/>
                                        <p:tgtEl>
                                          <p:spTgt spid="8"/>
                                        </p:tgtEl>
                                        <p:attrNameLst>
                                          <p:attrName>fill.on</p:attrName>
                                        </p:attrNameLst>
                                      </p:cBhvr>
                                      <p:to>
                                        <p:strVal val="true"/>
                                      </p:to>
                                    </p:set>
                                  </p:childTnLst>
                                </p:cTn>
                              </p:par>
                            </p:childTnLst>
                          </p:cTn>
                        </p:par>
                      </p:childTnLst>
                    </p:cTn>
                  </p:par>
                </p:childTnLst>
              </p:cTn>
              <p:nextCondLst>
                <p:cond evt="onClick" delay="0">
                  <p:tgtEl>
                    <p:spTgt spid="8"/>
                  </p:tgtEl>
                </p:cond>
              </p:nextCondLst>
            </p:seq>
            <p:seq concurrent="1" nextAc="seek">
              <p:cTn id="238" restart="whenNotActive" fill="hold" evtFilter="cancelBubble" nodeType="interactiveSeq">
                <p:stCondLst>
                  <p:cond evt="onClick" delay="0">
                    <p:tgtEl>
                      <p:spTgt spid="60"/>
                    </p:tgtEl>
                  </p:cond>
                </p:stCondLst>
                <p:endSync evt="end" delay="0">
                  <p:rtn val="all"/>
                </p:endSync>
                <p:childTnLst>
                  <p:par>
                    <p:cTn id="239" fill="hold">
                      <p:stCondLst>
                        <p:cond delay="0"/>
                      </p:stCondLst>
                      <p:childTnLst>
                        <p:par>
                          <p:cTn id="240" fill="hold">
                            <p:stCondLst>
                              <p:cond delay="0"/>
                            </p:stCondLst>
                            <p:childTnLst>
                              <p:par>
                                <p:cTn id="241" presetID="36" presetClass="emph" presetSubtype="0" repeatCount="3000" fill="hold" grpId="1" nodeType="clickEffect">
                                  <p:stCondLst>
                                    <p:cond delay="0"/>
                                  </p:stCondLst>
                                  <p:iterate type="lt">
                                    <p:tmPct val="10000"/>
                                  </p:iterate>
                                  <p:childTnLst>
                                    <p:animScale>
                                      <p:cBhvr>
                                        <p:cTn id="242" dur="250" autoRev="1" fill="hold">
                                          <p:stCondLst>
                                            <p:cond delay="0"/>
                                          </p:stCondLst>
                                        </p:cTn>
                                        <p:tgtEl>
                                          <p:spTgt spid="60"/>
                                        </p:tgtEl>
                                      </p:cBhvr>
                                      <p:to x="80000" y="100000"/>
                                    </p:animScale>
                                    <p:anim by="(#ppt_w*0.10)" calcmode="lin" valueType="num">
                                      <p:cBhvr>
                                        <p:cTn id="243" dur="250" autoRev="1" fill="hold">
                                          <p:stCondLst>
                                            <p:cond delay="0"/>
                                          </p:stCondLst>
                                        </p:cTn>
                                        <p:tgtEl>
                                          <p:spTgt spid="60"/>
                                        </p:tgtEl>
                                        <p:attrNameLst>
                                          <p:attrName>ppt_x</p:attrName>
                                        </p:attrNameLst>
                                      </p:cBhvr>
                                    </p:anim>
                                    <p:anim by="(-#ppt_w*0.10)" calcmode="lin" valueType="num">
                                      <p:cBhvr>
                                        <p:cTn id="244" dur="250" autoRev="1" fill="hold">
                                          <p:stCondLst>
                                            <p:cond delay="0"/>
                                          </p:stCondLst>
                                        </p:cTn>
                                        <p:tgtEl>
                                          <p:spTgt spid="60"/>
                                        </p:tgtEl>
                                        <p:attrNameLst>
                                          <p:attrName>ppt_y</p:attrName>
                                        </p:attrNameLst>
                                      </p:cBhvr>
                                    </p:anim>
                                    <p:animRot by="-480000">
                                      <p:cBhvr>
                                        <p:cTn id="245" dur="250" autoRev="1" fill="hold">
                                          <p:stCondLst>
                                            <p:cond delay="0"/>
                                          </p:stCondLst>
                                        </p:cTn>
                                        <p:tgtEl>
                                          <p:spTgt spid="60"/>
                                        </p:tgtEl>
                                        <p:attrNameLst>
                                          <p:attrName>r</p:attrName>
                                        </p:attrNameLst>
                                      </p:cBhvr>
                                    </p:animRot>
                                  </p:childTnLst>
                                </p:cTn>
                              </p:par>
                            </p:childTnLst>
                          </p:cTn>
                        </p:par>
                        <p:par>
                          <p:cTn id="246" fill="hold">
                            <p:stCondLst>
                              <p:cond delay="1800"/>
                            </p:stCondLst>
                            <p:childTnLst>
                              <p:par>
                                <p:cTn id="247" presetID="19" presetClass="emph" presetSubtype="0" fill="hold" grpId="2" nodeType="afterEffect">
                                  <p:stCondLst>
                                    <p:cond delay="0"/>
                                  </p:stCondLst>
                                  <p:iterate type="lt">
                                    <p:tmPct val="0"/>
                                  </p:iterate>
                                  <p:childTnLst>
                                    <p:animClr clrSpc="rgb" dir="cw">
                                      <p:cBhvr override="childStyle">
                                        <p:cTn id="248" dur="500" fill="hold"/>
                                        <p:tgtEl>
                                          <p:spTgt spid="60"/>
                                        </p:tgtEl>
                                        <p:attrNameLst>
                                          <p:attrName>style.color</p:attrName>
                                        </p:attrNameLst>
                                      </p:cBhvr>
                                      <p:to>
                                        <a:srgbClr val="FFC000"/>
                                      </p:to>
                                    </p:animClr>
                                    <p:animClr clrSpc="rgb" dir="cw">
                                      <p:cBhvr>
                                        <p:cTn id="249" dur="500" fill="hold"/>
                                        <p:tgtEl>
                                          <p:spTgt spid="60"/>
                                        </p:tgtEl>
                                        <p:attrNameLst>
                                          <p:attrName>fillcolor</p:attrName>
                                        </p:attrNameLst>
                                      </p:cBhvr>
                                      <p:to>
                                        <a:srgbClr val="FFC000"/>
                                      </p:to>
                                    </p:animClr>
                                    <p:set>
                                      <p:cBhvr>
                                        <p:cTn id="250" dur="500" fill="hold"/>
                                        <p:tgtEl>
                                          <p:spTgt spid="60"/>
                                        </p:tgtEl>
                                        <p:attrNameLst>
                                          <p:attrName>fill.type</p:attrName>
                                        </p:attrNameLst>
                                      </p:cBhvr>
                                      <p:to>
                                        <p:strVal val="solid"/>
                                      </p:to>
                                    </p:set>
                                    <p:set>
                                      <p:cBhvr>
                                        <p:cTn id="251" dur="500" fill="hold"/>
                                        <p:tgtEl>
                                          <p:spTgt spid="60"/>
                                        </p:tgtEl>
                                        <p:attrNameLst>
                                          <p:attrName>fill.on</p:attrName>
                                        </p:attrNameLst>
                                      </p:cBhvr>
                                      <p:to>
                                        <p:strVal val="true"/>
                                      </p:to>
                                    </p:set>
                                  </p:childTnLst>
                                </p:cTn>
                              </p:par>
                            </p:childTnLst>
                          </p:cTn>
                        </p:par>
                      </p:childTnLst>
                    </p:cTn>
                  </p:par>
                </p:childTnLst>
              </p:cTn>
              <p:nextCondLst>
                <p:cond evt="onClick" delay="0">
                  <p:tgtEl>
                    <p:spTgt spid="60"/>
                  </p:tgtEl>
                </p:cond>
              </p:nextCondLst>
            </p:seq>
            <p:seq concurrent="1" nextAc="seek">
              <p:cTn id="252" restart="whenNotActive" fill="hold" evtFilter="cancelBubble" nodeType="interactiveSeq">
                <p:stCondLst>
                  <p:cond evt="onClick" delay="0">
                    <p:tgtEl>
                      <p:spTgt spid="65"/>
                    </p:tgtEl>
                  </p:cond>
                </p:stCondLst>
                <p:endSync evt="end" delay="0">
                  <p:rtn val="all"/>
                </p:endSync>
                <p:childTnLst>
                  <p:par>
                    <p:cTn id="253" fill="hold">
                      <p:stCondLst>
                        <p:cond delay="0"/>
                      </p:stCondLst>
                      <p:childTnLst>
                        <p:par>
                          <p:cTn id="254" fill="hold">
                            <p:stCondLst>
                              <p:cond delay="0"/>
                            </p:stCondLst>
                            <p:childTnLst>
                              <p:par>
                                <p:cTn id="255" presetID="36" presetClass="emph" presetSubtype="0" repeatCount="3000" fill="hold" grpId="1" nodeType="clickEffect">
                                  <p:stCondLst>
                                    <p:cond delay="0"/>
                                  </p:stCondLst>
                                  <p:iterate type="lt">
                                    <p:tmPct val="10000"/>
                                  </p:iterate>
                                  <p:childTnLst>
                                    <p:animScale>
                                      <p:cBhvr>
                                        <p:cTn id="256" dur="250" autoRev="1" fill="hold">
                                          <p:stCondLst>
                                            <p:cond delay="0"/>
                                          </p:stCondLst>
                                        </p:cTn>
                                        <p:tgtEl>
                                          <p:spTgt spid="65"/>
                                        </p:tgtEl>
                                      </p:cBhvr>
                                      <p:to x="80000" y="100000"/>
                                    </p:animScale>
                                    <p:anim by="(#ppt_w*0.10)" calcmode="lin" valueType="num">
                                      <p:cBhvr>
                                        <p:cTn id="257" dur="250" autoRev="1" fill="hold">
                                          <p:stCondLst>
                                            <p:cond delay="0"/>
                                          </p:stCondLst>
                                        </p:cTn>
                                        <p:tgtEl>
                                          <p:spTgt spid="65"/>
                                        </p:tgtEl>
                                        <p:attrNameLst>
                                          <p:attrName>ppt_x</p:attrName>
                                        </p:attrNameLst>
                                      </p:cBhvr>
                                    </p:anim>
                                    <p:anim by="(-#ppt_w*0.10)" calcmode="lin" valueType="num">
                                      <p:cBhvr>
                                        <p:cTn id="258" dur="250" autoRev="1" fill="hold">
                                          <p:stCondLst>
                                            <p:cond delay="0"/>
                                          </p:stCondLst>
                                        </p:cTn>
                                        <p:tgtEl>
                                          <p:spTgt spid="65"/>
                                        </p:tgtEl>
                                        <p:attrNameLst>
                                          <p:attrName>ppt_y</p:attrName>
                                        </p:attrNameLst>
                                      </p:cBhvr>
                                    </p:anim>
                                    <p:animRot by="-480000">
                                      <p:cBhvr>
                                        <p:cTn id="259" dur="250" autoRev="1" fill="hold">
                                          <p:stCondLst>
                                            <p:cond delay="0"/>
                                          </p:stCondLst>
                                        </p:cTn>
                                        <p:tgtEl>
                                          <p:spTgt spid="65"/>
                                        </p:tgtEl>
                                        <p:attrNameLst>
                                          <p:attrName>r</p:attrName>
                                        </p:attrNameLst>
                                      </p:cBhvr>
                                    </p:animRot>
                                  </p:childTnLst>
                                </p:cTn>
                              </p:par>
                            </p:childTnLst>
                          </p:cTn>
                        </p:par>
                        <p:par>
                          <p:cTn id="260" fill="hold">
                            <p:stCondLst>
                              <p:cond delay="1800"/>
                            </p:stCondLst>
                            <p:childTnLst>
                              <p:par>
                                <p:cTn id="261" presetID="19" presetClass="emph" presetSubtype="0" fill="hold" grpId="2" nodeType="afterEffect">
                                  <p:stCondLst>
                                    <p:cond delay="0"/>
                                  </p:stCondLst>
                                  <p:iterate type="lt">
                                    <p:tmPct val="0"/>
                                  </p:iterate>
                                  <p:childTnLst>
                                    <p:animClr clrSpc="rgb" dir="cw">
                                      <p:cBhvr override="childStyle">
                                        <p:cTn id="262" dur="500" fill="hold"/>
                                        <p:tgtEl>
                                          <p:spTgt spid="65"/>
                                        </p:tgtEl>
                                        <p:attrNameLst>
                                          <p:attrName>style.color</p:attrName>
                                        </p:attrNameLst>
                                      </p:cBhvr>
                                      <p:to>
                                        <a:srgbClr val="FFC000"/>
                                      </p:to>
                                    </p:animClr>
                                    <p:animClr clrSpc="rgb" dir="cw">
                                      <p:cBhvr>
                                        <p:cTn id="263" dur="500" fill="hold"/>
                                        <p:tgtEl>
                                          <p:spTgt spid="65"/>
                                        </p:tgtEl>
                                        <p:attrNameLst>
                                          <p:attrName>fillcolor</p:attrName>
                                        </p:attrNameLst>
                                      </p:cBhvr>
                                      <p:to>
                                        <a:srgbClr val="FFC000"/>
                                      </p:to>
                                    </p:animClr>
                                    <p:set>
                                      <p:cBhvr>
                                        <p:cTn id="264" dur="500" fill="hold"/>
                                        <p:tgtEl>
                                          <p:spTgt spid="65"/>
                                        </p:tgtEl>
                                        <p:attrNameLst>
                                          <p:attrName>fill.type</p:attrName>
                                        </p:attrNameLst>
                                      </p:cBhvr>
                                      <p:to>
                                        <p:strVal val="solid"/>
                                      </p:to>
                                    </p:set>
                                    <p:set>
                                      <p:cBhvr>
                                        <p:cTn id="265" dur="500" fill="hold"/>
                                        <p:tgtEl>
                                          <p:spTgt spid="65"/>
                                        </p:tgtEl>
                                        <p:attrNameLst>
                                          <p:attrName>fill.on</p:attrName>
                                        </p:attrNameLst>
                                      </p:cBhvr>
                                      <p:to>
                                        <p:strVal val="true"/>
                                      </p:to>
                                    </p:set>
                                  </p:childTnLst>
                                </p:cTn>
                              </p:par>
                            </p:childTnLst>
                          </p:cTn>
                        </p:par>
                      </p:childTnLst>
                    </p:cTn>
                  </p:par>
                </p:childTnLst>
              </p:cTn>
              <p:nextCondLst>
                <p:cond evt="onClick" delay="0">
                  <p:tgtEl>
                    <p:spTgt spid="65"/>
                  </p:tgtEl>
                </p:cond>
              </p:nextCondLst>
            </p:seq>
            <p:seq concurrent="1" nextAc="seek">
              <p:cTn id="266" restart="whenNotActive" fill="hold" evtFilter="cancelBubble" nodeType="interactiveSeq">
                <p:stCondLst>
                  <p:cond evt="onClick" delay="0">
                    <p:tgtEl>
                      <p:spTgt spid="72"/>
                    </p:tgtEl>
                  </p:cond>
                </p:stCondLst>
                <p:endSync evt="end" delay="0">
                  <p:rtn val="all"/>
                </p:endSync>
                <p:childTnLst>
                  <p:par>
                    <p:cTn id="267" fill="hold">
                      <p:stCondLst>
                        <p:cond delay="0"/>
                      </p:stCondLst>
                      <p:childTnLst>
                        <p:par>
                          <p:cTn id="268" fill="hold">
                            <p:stCondLst>
                              <p:cond delay="0"/>
                            </p:stCondLst>
                            <p:childTnLst>
                              <p:par>
                                <p:cTn id="269" presetID="36" presetClass="emph" presetSubtype="0" repeatCount="3000" fill="hold" grpId="1" nodeType="clickEffect">
                                  <p:stCondLst>
                                    <p:cond delay="0"/>
                                  </p:stCondLst>
                                  <p:iterate type="lt">
                                    <p:tmPct val="10000"/>
                                  </p:iterate>
                                  <p:childTnLst>
                                    <p:animScale>
                                      <p:cBhvr>
                                        <p:cTn id="270" dur="250" autoRev="1" fill="hold">
                                          <p:stCondLst>
                                            <p:cond delay="0"/>
                                          </p:stCondLst>
                                        </p:cTn>
                                        <p:tgtEl>
                                          <p:spTgt spid="72"/>
                                        </p:tgtEl>
                                      </p:cBhvr>
                                      <p:to x="80000" y="100000"/>
                                    </p:animScale>
                                    <p:anim by="(#ppt_w*0.10)" calcmode="lin" valueType="num">
                                      <p:cBhvr>
                                        <p:cTn id="271" dur="250" autoRev="1" fill="hold">
                                          <p:stCondLst>
                                            <p:cond delay="0"/>
                                          </p:stCondLst>
                                        </p:cTn>
                                        <p:tgtEl>
                                          <p:spTgt spid="72"/>
                                        </p:tgtEl>
                                        <p:attrNameLst>
                                          <p:attrName>ppt_x</p:attrName>
                                        </p:attrNameLst>
                                      </p:cBhvr>
                                    </p:anim>
                                    <p:anim by="(-#ppt_w*0.10)" calcmode="lin" valueType="num">
                                      <p:cBhvr>
                                        <p:cTn id="272" dur="250" autoRev="1" fill="hold">
                                          <p:stCondLst>
                                            <p:cond delay="0"/>
                                          </p:stCondLst>
                                        </p:cTn>
                                        <p:tgtEl>
                                          <p:spTgt spid="72"/>
                                        </p:tgtEl>
                                        <p:attrNameLst>
                                          <p:attrName>ppt_y</p:attrName>
                                        </p:attrNameLst>
                                      </p:cBhvr>
                                    </p:anim>
                                    <p:animRot by="-480000">
                                      <p:cBhvr>
                                        <p:cTn id="273" dur="250" autoRev="1" fill="hold">
                                          <p:stCondLst>
                                            <p:cond delay="0"/>
                                          </p:stCondLst>
                                        </p:cTn>
                                        <p:tgtEl>
                                          <p:spTgt spid="72"/>
                                        </p:tgtEl>
                                        <p:attrNameLst>
                                          <p:attrName>r</p:attrName>
                                        </p:attrNameLst>
                                      </p:cBhvr>
                                    </p:animRot>
                                  </p:childTnLst>
                                </p:cTn>
                              </p:par>
                            </p:childTnLst>
                          </p:cTn>
                        </p:par>
                        <p:par>
                          <p:cTn id="274" fill="hold">
                            <p:stCondLst>
                              <p:cond delay="1950"/>
                            </p:stCondLst>
                            <p:childTnLst>
                              <p:par>
                                <p:cTn id="275" presetID="19" presetClass="emph" presetSubtype="0" fill="hold" grpId="2" nodeType="afterEffect">
                                  <p:stCondLst>
                                    <p:cond delay="0"/>
                                  </p:stCondLst>
                                  <p:iterate type="lt">
                                    <p:tmPct val="0"/>
                                  </p:iterate>
                                  <p:childTnLst>
                                    <p:animClr clrSpc="rgb" dir="cw">
                                      <p:cBhvr override="childStyle">
                                        <p:cTn id="276" dur="500" fill="hold"/>
                                        <p:tgtEl>
                                          <p:spTgt spid="72"/>
                                        </p:tgtEl>
                                        <p:attrNameLst>
                                          <p:attrName>style.color</p:attrName>
                                        </p:attrNameLst>
                                      </p:cBhvr>
                                      <p:to>
                                        <a:srgbClr val="FFC000"/>
                                      </p:to>
                                    </p:animClr>
                                    <p:animClr clrSpc="rgb" dir="cw">
                                      <p:cBhvr>
                                        <p:cTn id="277" dur="500" fill="hold"/>
                                        <p:tgtEl>
                                          <p:spTgt spid="72"/>
                                        </p:tgtEl>
                                        <p:attrNameLst>
                                          <p:attrName>fillcolor</p:attrName>
                                        </p:attrNameLst>
                                      </p:cBhvr>
                                      <p:to>
                                        <a:srgbClr val="FFC000"/>
                                      </p:to>
                                    </p:animClr>
                                    <p:set>
                                      <p:cBhvr>
                                        <p:cTn id="278" dur="500" fill="hold"/>
                                        <p:tgtEl>
                                          <p:spTgt spid="72"/>
                                        </p:tgtEl>
                                        <p:attrNameLst>
                                          <p:attrName>fill.type</p:attrName>
                                        </p:attrNameLst>
                                      </p:cBhvr>
                                      <p:to>
                                        <p:strVal val="solid"/>
                                      </p:to>
                                    </p:set>
                                    <p:set>
                                      <p:cBhvr>
                                        <p:cTn id="279" dur="500" fill="hold"/>
                                        <p:tgtEl>
                                          <p:spTgt spid="72"/>
                                        </p:tgtEl>
                                        <p:attrNameLst>
                                          <p:attrName>fill.on</p:attrName>
                                        </p:attrNameLst>
                                      </p:cBhvr>
                                      <p:to>
                                        <p:strVal val="true"/>
                                      </p:to>
                                    </p:set>
                                  </p:childTnLst>
                                </p:cTn>
                              </p:par>
                            </p:childTnLst>
                          </p:cTn>
                        </p:par>
                      </p:childTnLst>
                    </p:cTn>
                  </p:par>
                </p:childTnLst>
              </p:cTn>
              <p:nextCondLst>
                <p:cond evt="onClick" delay="0">
                  <p:tgtEl>
                    <p:spTgt spid="72"/>
                  </p:tgtEl>
                </p:cond>
              </p:nextCondLst>
            </p:seq>
            <p:seq concurrent="1" nextAc="seek">
              <p:cTn id="280" restart="whenNotActive" fill="hold" evtFilter="cancelBubble" nodeType="interactiveSeq">
                <p:stCondLst>
                  <p:cond evt="onClick" delay="0">
                    <p:tgtEl>
                      <p:spTgt spid="100"/>
                    </p:tgtEl>
                  </p:cond>
                </p:stCondLst>
                <p:endSync evt="end" delay="0">
                  <p:rtn val="all"/>
                </p:endSync>
                <p:childTnLst>
                  <p:par>
                    <p:cTn id="281" fill="hold">
                      <p:stCondLst>
                        <p:cond delay="0"/>
                      </p:stCondLst>
                      <p:childTnLst>
                        <p:par>
                          <p:cTn id="282" fill="hold">
                            <p:stCondLst>
                              <p:cond delay="0"/>
                            </p:stCondLst>
                            <p:childTnLst>
                              <p:par>
                                <p:cTn id="283" presetID="36" presetClass="emph" presetSubtype="0" repeatCount="3000" fill="hold" grpId="1" nodeType="clickEffect">
                                  <p:stCondLst>
                                    <p:cond delay="0"/>
                                  </p:stCondLst>
                                  <p:iterate type="lt">
                                    <p:tmPct val="10000"/>
                                  </p:iterate>
                                  <p:childTnLst>
                                    <p:animScale>
                                      <p:cBhvr>
                                        <p:cTn id="284" dur="250" autoRev="1" fill="hold">
                                          <p:stCondLst>
                                            <p:cond delay="0"/>
                                          </p:stCondLst>
                                        </p:cTn>
                                        <p:tgtEl>
                                          <p:spTgt spid="100"/>
                                        </p:tgtEl>
                                      </p:cBhvr>
                                      <p:to x="80000" y="100000"/>
                                    </p:animScale>
                                    <p:anim by="(#ppt_w*0.10)" calcmode="lin" valueType="num">
                                      <p:cBhvr>
                                        <p:cTn id="285" dur="250" autoRev="1" fill="hold">
                                          <p:stCondLst>
                                            <p:cond delay="0"/>
                                          </p:stCondLst>
                                        </p:cTn>
                                        <p:tgtEl>
                                          <p:spTgt spid="100"/>
                                        </p:tgtEl>
                                        <p:attrNameLst>
                                          <p:attrName>ppt_x</p:attrName>
                                        </p:attrNameLst>
                                      </p:cBhvr>
                                    </p:anim>
                                    <p:anim by="(-#ppt_w*0.10)" calcmode="lin" valueType="num">
                                      <p:cBhvr>
                                        <p:cTn id="286" dur="250" autoRev="1" fill="hold">
                                          <p:stCondLst>
                                            <p:cond delay="0"/>
                                          </p:stCondLst>
                                        </p:cTn>
                                        <p:tgtEl>
                                          <p:spTgt spid="100"/>
                                        </p:tgtEl>
                                        <p:attrNameLst>
                                          <p:attrName>ppt_y</p:attrName>
                                        </p:attrNameLst>
                                      </p:cBhvr>
                                    </p:anim>
                                    <p:animRot by="-480000">
                                      <p:cBhvr>
                                        <p:cTn id="287" dur="250" autoRev="1" fill="hold">
                                          <p:stCondLst>
                                            <p:cond delay="0"/>
                                          </p:stCondLst>
                                        </p:cTn>
                                        <p:tgtEl>
                                          <p:spTgt spid="100"/>
                                        </p:tgtEl>
                                        <p:attrNameLst>
                                          <p:attrName>r</p:attrName>
                                        </p:attrNameLst>
                                      </p:cBhvr>
                                    </p:animRot>
                                  </p:childTnLst>
                                </p:cTn>
                              </p:par>
                            </p:childTnLst>
                          </p:cTn>
                        </p:par>
                        <p:par>
                          <p:cTn id="288" fill="hold">
                            <p:stCondLst>
                              <p:cond delay="1800"/>
                            </p:stCondLst>
                            <p:childTnLst>
                              <p:par>
                                <p:cTn id="289" presetID="19" presetClass="emph" presetSubtype="0" fill="hold" grpId="2" nodeType="afterEffect">
                                  <p:stCondLst>
                                    <p:cond delay="0"/>
                                  </p:stCondLst>
                                  <p:iterate type="lt">
                                    <p:tmPct val="0"/>
                                  </p:iterate>
                                  <p:childTnLst>
                                    <p:animClr clrSpc="rgb" dir="cw">
                                      <p:cBhvr override="childStyle">
                                        <p:cTn id="290" dur="500" fill="hold"/>
                                        <p:tgtEl>
                                          <p:spTgt spid="100"/>
                                        </p:tgtEl>
                                        <p:attrNameLst>
                                          <p:attrName>style.color</p:attrName>
                                        </p:attrNameLst>
                                      </p:cBhvr>
                                      <p:to>
                                        <a:srgbClr val="FFC000"/>
                                      </p:to>
                                    </p:animClr>
                                    <p:animClr clrSpc="rgb" dir="cw">
                                      <p:cBhvr>
                                        <p:cTn id="291" dur="500" fill="hold"/>
                                        <p:tgtEl>
                                          <p:spTgt spid="100"/>
                                        </p:tgtEl>
                                        <p:attrNameLst>
                                          <p:attrName>fillcolor</p:attrName>
                                        </p:attrNameLst>
                                      </p:cBhvr>
                                      <p:to>
                                        <a:srgbClr val="FFC000"/>
                                      </p:to>
                                    </p:animClr>
                                    <p:set>
                                      <p:cBhvr>
                                        <p:cTn id="292" dur="500" fill="hold"/>
                                        <p:tgtEl>
                                          <p:spTgt spid="100"/>
                                        </p:tgtEl>
                                        <p:attrNameLst>
                                          <p:attrName>fill.type</p:attrName>
                                        </p:attrNameLst>
                                      </p:cBhvr>
                                      <p:to>
                                        <p:strVal val="solid"/>
                                      </p:to>
                                    </p:set>
                                    <p:set>
                                      <p:cBhvr>
                                        <p:cTn id="293" dur="500" fill="hold"/>
                                        <p:tgtEl>
                                          <p:spTgt spid="100"/>
                                        </p:tgtEl>
                                        <p:attrNameLst>
                                          <p:attrName>fill.on</p:attrName>
                                        </p:attrNameLst>
                                      </p:cBhvr>
                                      <p:to>
                                        <p:strVal val="true"/>
                                      </p:to>
                                    </p:set>
                                  </p:childTnLst>
                                </p:cTn>
                              </p:par>
                            </p:childTnLst>
                          </p:cTn>
                        </p:par>
                      </p:childTnLst>
                    </p:cTn>
                  </p:par>
                </p:childTnLst>
              </p:cTn>
              <p:nextCondLst>
                <p:cond evt="onClick" delay="0">
                  <p:tgtEl>
                    <p:spTgt spid="100"/>
                  </p:tgtEl>
                </p:cond>
              </p:nextCondLst>
            </p:seq>
          </p:childTnLst>
        </p:cTn>
      </p:par>
    </p:tnLst>
    <p:bldLst>
      <p:bldP spid="8" grpId="0"/>
      <p:bldP spid="8" grpId="1"/>
      <p:bldP spid="8" grpId="2"/>
      <p:bldP spid="59" grpId="0"/>
      <p:bldP spid="59" grpId="1"/>
      <p:bldP spid="60" grpId="0"/>
      <p:bldP spid="60" grpId="1"/>
      <p:bldP spid="60" grpId="2"/>
      <p:bldP spid="61" grpId="0"/>
      <p:bldP spid="61" grpId="1"/>
      <p:bldP spid="65" grpId="0"/>
      <p:bldP spid="65" grpId="1"/>
      <p:bldP spid="65" grpId="2"/>
      <p:bldP spid="69" grpId="0"/>
      <p:bldP spid="69" grpId="1"/>
      <p:bldP spid="81" grpId="0"/>
      <p:bldP spid="81" grpId="1"/>
      <p:bldP spid="100" grpId="0"/>
      <p:bldP spid="100" grpId="1"/>
      <p:bldP spid="100" grpId="2"/>
      <p:bldP spid="101" grpId="0"/>
      <p:bldP spid="101" grpId="1"/>
      <p:bldP spid="72" grpId="0"/>
      <p:bldP spid="72" grpId="1"/>
      <p:bldP spid="72" grpId="2"/>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7"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a:solidFill>
                  <a:prstClr val="white"/>
                </a:solidFill>
                <a:latin typeface="+mj-lt"/>
              </a:rPr>
              <a:t>85,24 : 4</a:t>
            </a:r>
            <a:endParaRPr lang="en-US" sz="4000" dirty="0">
              <a:solidFill>
                <a:prstClr val="white"/>
              </a:solidFill>
              <a:latin typeface="+mj-lt"/>
              <a:cs typeface="Calibri"/>
            </a:endParaRPr>
          </a:p>
        </p:txBody>
      </p:sp>
      <p:pic>
        <p:nvPicPr>
          <p:cNvPr id="9" name="Picture 8">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1784463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895601" y="649616"/>
            <a:ext cx="6621805" cy="1483985"/>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vi-VN" sz="4000" i="1" dirty="0">
                <a:solidFill>
                  <a:prstClr val="white"/>
                </a:solidFill>
                <a:latin typeface="+mj-lt"/>
                <a:cs typeface="Calibri"/>
              </a:rPr>
              <a:t>x</a:t>
            </a:r>
            <a:r>
              <a:rPr lang="vi-VN" sz="4000" dirty="0">
                <a:solidFill>
                  <a:prstClr val="white"/>
                </a:solidFill>
                <a:latin typeface="+mj-lt"/>
                <a:cs typeface="Calibri"/>
              </a:rPr>
              <a:t> x 3 = 3,6 x 2</a:t>
            </a:r>
            <a:endParaRPr lang="en-US" sz="4000" dirty="0">
              <a:solidFill>
                <a:prstClr val="white"/>
              </a:solidFill>
              <a:latin typeface="+mj-lt"/>
              <a:cs typeface="Calibri"/>
            </a:endParaRPr>
          </a:p>
        </p:txBody>
      </p:sp>
      <p:pic>
        <p:nvPicPr>
          <p:cNvPr id="4" name="Picture 3">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23878279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1000"/>
          </a:stretch>
        </a:blipFill>
        <a:effectLst/>
      </p:bgPr>
    </p:bg>
    <p:spTree>
      <p:nvGrpSpPr>
        <p:cNvPr id="1" name=""/>
        <p:cNvGrpSpPr/>
        <p:nvPr/>
      </p:nvGrpSpPr>
      <p:grpSpPr>
        <a:xfrm>
          <a:off x="0" y="0"/>
          <a:ext cx="0" cy="0"/>
          <a:chOff x="0" y="0"/>
          <a:chExt cx="0" cy="0"/>
        </a:xfrm>
      </p:grpSpPr>
      <p:sp>
        <p:nvSpPr>
          <p:cNvPr id="8" name="Rectangle 7"/>
          <p:cNvSpPr/>
          <p:nvPr/>
        </p:nvSpPr>
        <p:spPr>
          <a:xfrm>
            <a:off x="2796949" y="649615"/>
            <a:ext cx="6621805" cy="2054948"/>
          </a:xfrm>
          <a:prstGeom prst="rect">
            <a:avLst/>
          </a:prstGeom>
          <a:ln w="57150"/>
        </p:spPr>
        <p:style>
          <a:lnRef idx="3">
            <a:schemeClr val="lt1"/>
          </a:lnRef>
          <a:fillRef idx="1">
            <a:schemeClr val="accent2"/>
          </a:fillRef>
          <a:effectRef idx="1">
            <a:schemeClr val="accent2"/>
          </a:effectRef>
          <a:fontRef idx="minor">
            <a:schemeClr val="lt1"/>
          </a:fontRef>
        </p:style>
        <p:txBody>
          <a:bodyPr rtlCol="0" anchor="ctr"/>
          <a:lstStyle/>
          <a:p>
            <a:pPr algn="ctr"/>
            <a:r>
              <a:rPr lang="en-US" sz="3600" b="1" dirty="0">
                <a:latin typeface="Times New Roman" panose="02020603050405020304" pitchFamily="18" charset="0"/>
                <a:cs typeface="Times New Roman" panose="02020603050405020304" pitchFamily="18" charset="0"/>
              </a:rPr>
              <a:t>Chu vi </a:t>
            </a:r>
            <a:r>
              <a:rPr lang="en-US" sz="3600" b="1" dirty="0" err="1">
                <a:latin typeface="Times New Roman" panose="02020603050405020304" pitchFamily="18" charset="0"/>
                <a:cs typeface="Times New Roman" panose="02020603050405020304" pitchFamily="18" charset="0"/>
              </a:rPr>
              <a:t>của</a:t>
            </a:r>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a:t>
            </a:r>
            <a:r>
              <a:rPr lang="en-US" sz="3600" b="1" dirty="0">
                <a:latin typeface="Times New Roman" panose="02020603050405020304" pitchFamily="18" charset="0"/>
                <a:cs typeface="Times New Roman" panose="02020603050405020304" pitchFamily="18" charset="0"/>
              </a:rPr>
              <a:t> 75,6m. </a:t>
            </a:r>
            <a:r>
              <a:rPr lang="en-US" sz="3600" b="1" dirty="0" err="1">
                <a:latin typeface="Times New Roman" panose="02020603050405020304" pitchFamily="18" charset="0"/>
                <a:cs typeface="Times New Roman" panose="02020603050405020304" pitchFamily="18" charset="0"/>
              </a:rPr>
              <a:t>Tính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cạnh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hình</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vuông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đó</a:t>
            </a:r>
            <a:r>
              <a:rPr lang="en-US" sz="3600" b="1" dirty="0">
                <a:latin typeface="Times New Roman" panose="02020603050405020304" pitchFamily="18" charset="0"/>
                <a:cs typeface="Times New Roman" panose="02020603050405020304" pitchFamily="18" charset="0"/>
              </a:rPr>
              <a:t>.</a:t>
            </a:r>
            <a:endParaRPr lang="vi-VN" sz="1200" b="1" dirty="0">
              <a:solidFill>
                <a:prstClr val="white"/>
              </a:solidFill>
              <a:latin typeface="Times New Roman" panose="02020603050405020304" pitchFamily="18" charset="0"/>
              <a:cs typeface="Times New Roman" panose="02020603050405020304" pitchFamily="18" charset="0"/>
            </a:endParaRPr>
          </a:p>
        </p:txBody>
      </p:sp>
      <p:pic>
        <p:nvPicPr>
          <p:cNvPr id="4" name="Picture 3">
            <a:hlinkClick r:id="rId3" action="ppaction://hlinksldjump"/>
            <a:extLst>
              <a:ext uri="{FF2B5EF4-FFF2-40B4-BE49-F238E27FC236}">
                <a16:creationId xmlns:a16="http://schemas.microsoft.com/office/drawing/2014/main" xmlns="" id="{2752541A-CCD0-44E9-A966-4E4DB58C9439}"/>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35622" b="75325" l="67426" r="96649">
                        <a14:foregroundMark x1="81099" y1="47866" x2="81099" y2="47866"/>
                        <a14:foregroundMark x1="85925" y1="47866" x2="85925" y2="47866"/>
                        <a14:foregroundMark x1="85925" y1="48794" x2="85925" y2="48794"/>
                      </a14:backgroundRemoval>
                    </a14:imgEffect>
                  </a14:imgLayer>
                </a14:imgProps>
              </a:ext>
              <a:ext uri="{28A0092B-C50C-407E-A947-70E740481C1C}">
                <a14:useLocalDpi xmlns:a14="http://schemas.microsoft.com/office/drawing/2010/main" val="0"/>
              </a:ext>
            </a:extLst>
          </a:blip>
          <a:srcRect l="67694" t="35900" b="25881"/>
          <a:stretch/>
        </p:blipFill>
        <p:spPr>
          <a:xfrm flipH="1">
            <a:off x="1221003" y="3322960"/>
            <a:ext cx="3151886" cy="3592190"/>
          </a:xfrm>
          <a:prstGeom prst="rect">
            <a:avLst/>
          </a:prstGeom>
        </p:spPr>
      </p:pic>
    </p:spTree>
    <p:extLst>
      <p:ext uri="{BB962C8B-B14F-4D97-AF65-F5344CB8AC3E}">
        <p14:creationId xmlns:p14="http://schemas.microsoft.com/office/powerpoint/2010/main" val="3486115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8"/>
                                        </p:tgtEl>
                                        <p:attrNameLst>
                                          <p:attrName>ppt_y</p:attrName>
                                        </p:attrNameLst>
                                      </p:cBhvr>
                                      <p:tavLst>
                                        <p:tav tm="0">
                                          <p:val>
                                            <p:strVal val="#ppt_y"/>
                                          </p:val>
                                        </p:tav>
                                        <p:tav tm="100000">
                                          <p:val>
                                            <p:strVal val="#ppt_y"/>
                                          </p:val>
                                        </p:tav>
                                      </p:tavLst>
                                    </p:anim>
                                    <p:anim calcmode="lin" valueType="num">
                                      <p:cBhvr>
                                        <p:cTn id="9"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400300" y="1981200"/>
            <a:ext cx="7391400" cy="1077218"/>
          </a:xfrm>
          <a:prstGeom prst="rect">
            <a:avLst/>
          </a:prstGeom>
        </p:spPr>
        <p:txBody>
          <a:bodyPr wrap="square">
            <a:spAutoFit/>
          </a:bodyPr>
          <a:lstStyle/>
          <a:p>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Nêu</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cách</a:t>
            </a:r>
            <a:r>
              <a:rPr lang="fr-FR" sz="3200" b="1" dirty="0">
                <a:solidFill>
                  <a:srgbClr val="FF0000"/>
                </a:solidFill>
                <a:latin typeface="Times New Roman" panose="02020603050405020304" pitchFamily="18" charset="0"/>
                <a:cs typeface="Times New Roman" panose="02020603050405020304" pitchFamily="18" charset="0"/>
              </a:rPr>
              <a:t> chia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thập phân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cho</a:t>
            </a:r>
            <a:r>
              <a:rPr lang="fr-FR" sz="3200" b="1" dirty="0">
                <a:solidFill>
                  <a:srgbClr val="FF0000"/>
                </a:solidFill>
                <a:latin typeface="Times New Roman" panose="02020603050405020304" pitchFamily="18" charset="0"/>
                <a:cs typeface="Times New Roman" panose="02020603050405020304" pitchFamily="18" charset="0"/>
              </a:rPr>
              <a:t> </a:t>
            </a:r>
            <a:r>
              <a:rPr lang="vi-VN" sz="3200" b="1" dirty="0">
                <a:solidFill>
                  <a:srgbClr val="FF0000"/>
                </a:solidFill>
                <a:latin typeface="Times New Roman" panose="02020603050405020304" pitchFamily="18" charset="0"/>
                <a:cs typeface="Times New Roman" panose="02020603050405020304" pitchFamily="18" charset="0"/>
              </a:rPr>
              <a:t>một</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số</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tự</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nhiên</a:t>
            </a:r>
            <a:r>
              <a:rPr lang="fr-FR" sz="3200" b="1" dirty="0">
                <a:solidFill>
                  <a:srgbClr val="FF0000"/>
                </a:solidFill>
                <a:latin typeface="Times New Roman" panose="02020603050405020304" pitchFamily="18" charset="0"/>
                <a:cs typeface="Times New Roman" panose="02020603050405020304" pitchFamily="18" charset="0"/>
              </a:rPr>
              <a:t>.</a:t>
            </a:r>
            <a:endParaRPr lang="en-US" sz="3200" b="1" dirty="0">
              <a:solidFill>
                <a:srgbClr val="FF0000"/>
              </a:solidFill>
              <a:latin typeface="Times New Roman" panose="02020603050405020304" pitchFamily="18" charset="0"/>
              <a:cs typeface="Times New Roman" panose="02020603050405020304" pitchFamily="18" charset="0"/>
            </a:endParaRPr>
          </a:p>
        </p:txBody>
      </p:sp>
      <p:sp>
        <p:nvSpPr>
          <p:cNvPr id="5" name="Rectangle 4"/>
          <p:cNvSpPr/>
          <p:nvPr/>
        </p:nvSpPr>
        <p:spPr>
          <a:xfrm>
            <a:off x="2400300" y="3396917"/>
            <a:ext cx="3626314" cy="584775"/>
          </a:xfrm>
          <a:prstGeom prst="rect">
            <a:avLst/>
          </a:prstGeom>
        </p:spPr>
        <p:txBody>
          <a:bodyPr wrap="none">
            <a:spAutoFit/>
          </a:bodyPr>
          <a:lstStyle/>
          <a:p>
            <a:r>
              <a:rPr lang="fr-FR" sz="3200" b="1" dirty="0">
                <a:solidFill>
                  <a:srgbClr val="FF0000"/>
                </a:solidFill>
                <a:latin typeface="Times New Roman" panose="02020603050405020304" pitchFamily="18" charset="0"/>
                <a:cs typeface="Times New Roman" panose="02020603050405020304" pitchFamily="18" charset="0"/>
              </a:rPr>
              <a:t>- CBBS : </a:t>
            </a:r>
            <a:r>
              <a:rPr lang="fr-FR" sz="3200" b="1" dirty="0" err="1">
                <a:solidFill>
                  <a:srgbClr val="FF0000"/>
                </a:solidFill>
                <a:latin typeface="Times New Roman" panose="02020603050405020304" pitchFamily="18" charset="0"/>
                <a:cs typeface="Times New Roman" panose="02020603050405020304" pitchFamily="18" charset="0"/>
              </a:rPr>
              <a:t>Luyện</a:t>
            </a:r>
            <a:r>
              <a:rPr lang="fr-FR" sz="3200" b="1" dirty="0">
                <a:solidFill>
                  <a:srgbClr val="FF0000"/>
                </a:solidFill>
                <a:latin typeface="Times New Roman" panose="02020603050405020304" pitchFamily="18" charset="0"/>
                <a:cs typeface="Times New Roman" panose="02020603050405020304" pitchFamily="18" charset="0"/>
              </a:rPr>
              <a:t> </a:t>
            </a:r>
            <a:r>
              <a:rPr lang="fr-FR" sz="3200" b="1" dirty="0" err="1">
                <a:solidFill>
                  <a:srgbClr val="FF0000"/>
                </a:solidFill>
                <a:latin typeface="Times New Roman" panose="02020603050405020304" pitchFamily="18" charset="0"/>
                <a:cs typeface="Times New Roman" panose="02020603050405020304" pitchFamily="18" charset="0"/>
              </a:rPr>
              <a:t>tập</a:t>
            </a:r>
            <a:endParaRPr lang="en-US" sz="32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5158295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52800" y="1981200"/>
            <a:ext cx="5791200" cy="1295402"/>
          </a:xfrm>
          <a:prstGeom prst="rect">
            <a:avLst/>
          </a:prstGeom>
          <a:noFill/>
        </p:spPr>
        <p:txBody>
          <a:bodyPr wrap="square" lIns="91440" tIns="45720" rIns="91440" bIns="45720" numCol="1">
            <a:prstTxWarp prst="textWave2">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latin typeface="+mj-lt"/>
              </a:rPr>
              <a:t>KHỞI ĐỘNG</a:t>
            </a:r>
            <a:endParaRPr lang="en-US" sz="54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19640502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5"/>
          <p:cNvSpPr txBox="1">
            <a:spLocks noChangeArrowheads="1"/>
          </p:cNvSpPr>
          <p:nvPr/>
        </p:nvSpPr>
        <p:spPr bwMode="auto">
          <a:xfrm>
            <a:off x="1828800" y="1268270"/>
            <a:ext cx="23622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4400" b="1" dirty="0">
                <a:solidFill>
                  <a:schemeClr val="tx1">
                    <a:lumMod val="95000"/>
                    <a:lumOff val="5000"/>
                  </a:schemeClr>
                </a:solidFill>
                <a:latin typeface="VNI-Times" pitchFamily="2" charset="0"/>
              </a:rPr>
              <a:t> </a:t>
            </a:r>
            <a:r>
              <a:rPr lang="en-US" altLang="en-US" sz="4400" b="1" dirty="0">
                <a:solidFill>
                  <a:schemeClr val="tx1">
                    <a:lumMod val="95000"/>
                    <a:lumOff val="5000"/>
                  </a:schemeClr>
                </a:solidFill>
                <a:latin typeface="Times New Roman" pitchFamily="18" charset="0"/>
                <a:cs typeface="Times New Roman" pitchFamily="18" charset="0"/>
              </a:rPr>
              <a:t>*T</a:t>
            </a:r>
            <a:r>
              <a:rPr lang="vi-VN" altLang="en-US" sz="4400" b="1" dirty="0">
                <a:solidFill>
                  <a:schemeClr val="tx1">
                    <a:lumMod val="95000"/>
                    <a:lumOff val="5000"/>
                  </a:schemeClr>
                </a:solidFill>
                <a:latin typeface="Times New Roman" pitchFamily="18" charset="0"/>
                <a:cs typeface="Times New Roman" pitchFamily="18" charset="0"/>
              </a:rPr>
              <a:t>ính</a:t>
            </a:r>
            <a:r>
              <a:rPr lang="en-US" altLang="en-US" sz="4400" b="1" dirty="0">
                <a:solidFill>
                  <a:schemeClr val="tx1">
                    <a:lumMod val="95000"/>
                    <a:lumOff val="5000"/>
                  </a:schemeClr>
                </a:solidFill>
                <a:latin typeface="Times New Roman" pitchFamily="18" charset="0"/>
                <a:cs typeface="Times New Roman" pitchFamily="18" charset="0"/>
              </a:rPr>
              <a:t>:</a:t>
            </a:r>
          </a:p>
        </p:txBody>
      </p:sp>
      <p:sp>
        <p:nvSpPr>
          <p:cNvPr id="5" name="Rectangle 4"/>
          <p:cNvSpPr/>
          <p:nvPr/>
        </p:nvSpPr>
        <p:spPr>
          <a:xfrm>
            <a:off x="3942819" y="2244181"/>
            <a:ext cx="4611162" cy="769441"/>
          </a:xfrm>
          <a:prstGeom prst="rect">
            <a:avLst/>
          </a:prstGeom>
        </p:spPr>
        <p:txBody>
          <a:bodyPr wrap="square">
            <a:spAutoFit/>
          </a:bodyPr>
          <a:lstStyle/>
          <a:p>
            <a:r>
              <a:rPr lang="en-US" sz="4400" dirty="0">
                <a:latin typeface="Times New Roman" panose="02020603050405020304" pitchFamily="18" charset="0"/>
                <a:cs typeface="Times New Roman" panose="02020603050405020304" pitchFamily="18" charset="0"/>
              </a:rPr>
              <a:t>7,8 x 56 = ?</a:t>
            </a:r>
          </a:p>
        </p:txBody>
      </p:sp>
      <p:sp>
        <p:nvSpPr>
          <p:cNvPr id="2" name="Oval 1">
            <a:extLst>
              <a:ext uri="{FF2B5EF4-FFF2-40B4-BE49-F238E27FC236}">
                <a16:creationId xmlns:a16="http://schemas.microsoft.com/office/drawing/2014/main" xmlns="" id="{C52B9AFB-158C-4731-AB61-FA750A229A73}"/>
              </a:ext>
            </a:extLst>
          </p:cNvPr>
          <p:cNvSpPr/>
          <p:nvPr/>
        </p:nvSpPr>
        <p:spPr>
          <a:xfrm>
            <a:off x="6400800" y="1828800"/>
            <a:ext cx="2057400" cy="1600200"/>
          </a:xfrm>
          <a:prstGeom prst="ellipse">
            <a:avLst/>
          </a:prstGeom>
          <a:solidFill>
            <a:schemeClr val="accent6">
              <a:lumMod val="20000"/>
              <a:lumOff val="80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0000"/>
                </a:solidFill>
                <a:latin typeface="Times New Roman" panose="02020603050405020304" pitchFamily="18" charset="0"/>
                <a:cs typeface="Times New Roman" panose="02020603050405020304" pitchFamily="18" charset="0"/>
              </a:rPr>
              <a:t>436,8</a:t>
            </a:r>
          </a:p>
        </p:txBody>
      </p:sp>
      <p:sp>
        <p:nvSpPr>
          <p:cNvPr id="3" name="Rectangle: Rounded Corners 2">
            <a:extLst>
              <a:ext uri="{FF2B5EF4-FFF2-40B4-BE49-F238E27FC236}">
                <a16:creationId xmlns:a16="http://schemas.microsoft.com/office/drawing/2014/main" xmlns="" id="{F97EB57A-3309-431D-B9BA-041A7781512A}"/>
              </a:ext>
            </a:extLst>
          </p:cNvPr>
          <p:cNvSpPr/>
          <p:nvPr/>
        </p:nvSpPr>
        <p:spPr>
          <a:xfrm>
            <a:off x="2895600" y="3715391"/>
            <a:ext cx="6705600" cy="2209800"/>
          </a:xfrm>
          <a:prstGeom prst="roundRect">
            <a:avLst/>
          </a:prstGeom>
          <a:solidFill>
            <a:srgbClr val="FFCC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xmlns="" id="{7FBA0AC4-B353-4918-9EEB-B1AD1917E420}"/>
              </a:ext>
            </a:extLst>
          </p:cNvPr>
          <p:cNvSpPr/>
          <p:nvPr/>
        </p:nvSpPr>
        <p:spPr>
          <a:xfrm>
            <a:off x="3954249" y="4306582"/>
            <a:ext cx="4611162" cy="769441"/>
          </a:xfrm>
          <a:prstGeom prst="rect">
            <a:avLst/>
          </a:prstGeom>
        </p:spPr>
        <p:txBody>
          <a:bodyPr wrap="square">
            <a:spAutoFit/>
          </a:bodyPr>
          <a:lstStyle/>
          <a:p>
            <a:r>
              <a:rPr lang="en-US" sz="4400" b="1" dirty="0">
                <a:solidFill>
                  <a:schemeClr val="tx1">
                    <a:lumMod val="95000"/>
                    <a:lumOff val="5000"/>
                  </a:schemeClr>
                </a:solidFill>
                <a:latin typeface="Times New Roman" panose="02020603050405020304" pitchFamily="18" charset="0"/>
                <a:cs typeface="Times New Roman" panose="02020603050405020304" pitchFamily="18" charset="0"/>
              </a:rPr>
              <a:t>436,8 : 56 = ?</a:t>
            </a:r>
          </a:p>
        </p:txBody>
      </p:sp>
    </p:spTree>
    <p:extLst>
      <p:ext uri="{BB962C8B-B14F-4D97-AF65-F5344CB8AC3E}">
        <p14:creationId xmlns:p14="http://schemas.microsoft.com/office/powerpoint/2010/main" val="2194747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4" presetClass="entr" presetSubtype="1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randombar(horizont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p:cTn id="25" dur="500" fill="hold"/>
                                        <p:tgtEl>
                                          <p:spTgt spid="3"/>
                                        </p:tgtEl>
                                        <p:attrNameLst>
                                          <p:attrName>ppt_w</p:attrName>
                                        </p:attrNameLst>
                                      </p:cBhvr>
                                      <p:tavLst>
                                        <p:tav tm="0">
                                          <p:val>
                                            <p:fltVal val="0"/>
                                          </p:val>
                                        </p:tav>
                                        <p:tav tm="100000">
                                          <p:val>
                                            <p:strVal val="#ppt_w"/>
                                          </p:val>
                                        </p:tav>
                                      </p:tavLst>
                                    </p:anim>
                                    <p:anim calcmode="lin" valueType="num">
                                      <p:cBhvr>
                                        <p:cTn id="26" dur="500" fill="hold"/>
                                        <p:tgtEl>
                                          <p:spTgt spid="3"/>
                                        </p:tgtEl>
                                        <p:attrNameLst>
                                          <p:attrName>ppt_h</p:attrName>
                                        </p:attrNameLst>
                                      </p:cBhvr>
                                      <p:tavLst>
                                        <p:tav tm="0">
                                          <p:val>
                                            <p:fltVal val="0"/>
                                          </p:val>
                                        </p:tav>
                                        <p:tav tm="100000">
                                          <p:val>
                                            <p:strVal val="#ppt_h"/>
                                          </p:val>
                                        </p:tav>
                                      </p:tavLst>
                                    </p:anim>
                                    <p:animEffect transition="in" filter="fade">
                                      <p:cBhvr>
                                        <p:cTn id="2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2" grpId="0" animBg="1"/>
      <p:bldP spid="3" grpId="0" animBg="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274827" y="1071265"/>
            <a:ext cx="3531737"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vi-VN"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MỤC TIÊU</a:t>
            </a:r>
            <a:endParaRPr lang="en-US" sz="5400" b="1" cap="all"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
        <p:nvSpPr>
          <p:cNvPr id="8" name="TextBox 7"/>
          <p:cNvSpPr txBox="1"/>
          <p:nvPr/>
        </p:nvSpPr>
        <p:spPr>
          <a:xfrm>
            <a:off x="2895600" y="2819400"/>
            <a:ext cx="6629400" cy="1077218"/>
          </a:xfrm>
          <a:prstGeom prst="rect">
            <a:avLst/>
          </a:prstGeom>
          <a:noFill/>
        </p:spPr>
        <p:txBody>
          <a:bodyPr wrap="square" rtlCol="0">
            <a:spAutoFit/>
          </a:bodyPr>
          <a:lstStyle/>
          <a:p>
            <a:pPr algn="just">
              <a:buClr>
                <a:srgbClr val="FF0000"/>
              </a:buClr>
              <a:buSzPct val="120000"/>
            </a:pPr>
            <a:r>
              <a:rPr lang="vi-VN" sz="3200" b="1" dirty="0">
                <a:latin typeface="+mj-lt"/>
              </a:rPr>
              <a:t>Biết cách thực hiện chia một số thập phân cho một số tự nhiên.</a:t>
            </a:r>
            <a:endParaRPr lang="en-US" sz="3200" b="1" dirty="0">
              <a:latin typeface="+mj-lt"/>
            </a:endParaRPr>
          </a:p>
        </p:txBody>
      </p:sp>
      <p:sp>
        <p:nvSpPr>
          <p:cNvPr id="5" name="Freeform 11">
            <a:extLst>
              <a:ext uri="{FF2B5EF4-FFF2-40B4-BE49-F238E27FC236}">
                <a16:creationId xmlns:a16="http://schemas.microsoft.com/office/drawing/2014/main" xmlns="" id="{8D2B1025-BFFF-4622-87CE-B0AEADB687F6}"/>
              </a:ext>
            </a:extLst>
          </p:cNvPr>
          <p:cNvSpPr/>
          <p:nvPr/>
        </p:nvSpPr>
        <p:spPr bwMode="auto">
          <a:xfrm>
            <a:off x="2419174" y="3043096"/>
            <a:ext cx="468807" cy="354978"/>
          </a:xfrm>
          <a:custGeom>
            <a:avLst/>
            <a:gdLst>
              <a:gd name="connsiteX0" fmla="*/ 169069 w 397669"/>
              <a:gd name="connsiteY0" fmla="*/ 176212 h 280987"/>
              <a:gd name="connsiteX1" fmla="*/ 73819 w 397669"/>
              <a:gd name="connsiteY1" fmla="*/ 97631 h 280987"/>
              <a:gd name="connsiteX2" fmla="*/ 0 w 397669"/>
              <a:gd name="connsiteY2" fmla="*/ 169068 h 280987"/>
              <a:gd name="connsiteX3" fmla="*/ 126206 w 397669"/>
              <a:gd name="connsiteY3" fmla="*/ 280987 h 280987"/>
              <a:gd name="connsiteX4" fmla="*/ 219075 w 397669"/>
              <a:gd name="connsiteY4" fmla="*/ 273843 h 280987"/>
              <a:gd name="connsiteX5" fmla="*/ 397669 w 397669"/>
              <a:gd name="connsiteY5" fmla="*/ 35718 h 280987"/>
              <a:gd name="connsiteX6" fmla="*/ 376237 w 397669"/>
              <a:gd name="connsiteY6" fmla="*/ 0 h 280987"/>
              <a:gd name="connsiteX7" fmla="*/ 169069 w 397669"/>
              <a:gd name="connsiteY7" fmla="*/ 176212 h 280987"/>
              <a:gd name="connsiteX0" fmla="*/ 169069 w 397669"/>
              <a:gd name="connsiteY0" fmla="*/ 176212 h 289079"/>
              <a:gd name="connsiteX1" fmla="*/ 73819 w 397669"/>
              <a:gd name="connsiteY1" fmla="*/ 97631 h 289079"/>
              <a:gd name="connsiteX2" fmla="*/ 0 w 397669"/>
              <a:gd name="connsiteY2" fmla="*/ 169068 h 289079"/>
              <a:gd name="connsiteX3" fmla="*/ 126206 w 397669"/>
              <a:gd name="connsiteY3" fmla="*/ 280987 h 289079"/>
              <a:gd name="connsiteX4" fmla="*/ 219075 w 397669"/>
              <a:gd name="connsiteY4" fmla="*/ 273843 h 289079"/>
              <a:gd name="connsiteX5" fmla="*/ 397669 w 397669"/>
              <a:gd name="connsiteY5" fmla="*/ 35718 h 289079"/>
              <a:gd name="connsiteX6" fmla="*/ 376237 w 397669"/>
              <a:gd name="connsiteY6" fmla="*/ 0 h 289079"/>
              <a:gd name="connsiteX7" fmla="*/ 169069 w 397669"/>
              <a:gd name="connsiteY7" fmla="*/ 176212 h 289079"/>
              <a:gd name="connsiteX0" fmla="*/ 169069 w 397669"/>
              <a:gd name="connsiteY0" fmla="*/ 176212 h 297100"/>
              <a:gd name="connsiteX1" fmla="*/ 73819 w 397669"/>
              <a:gd name="connsiteY1" fmla="*/ 97631 h 297100"/>
              <a:gd name="connsiteX2" fmla="*/ 0 w 397669"/>
              <a:gd name="connsiteY2" fmla="*/ 169068 h 297100"/>
              <a:gd name="connsiteX3" fmla="*/ 126206 w 397669"/>
              <a:gd name="connsiteY3" fmla="*/ 280987 h 297100"/>
              <a:gd name="connsiteX4" fmla="*/ 219075 w 397669"/>
              <a:gd name="connsiteY4" fmla="*/ 273843 h 297100"/>
              <a:gd name="connsiteX5" fmla="*/ 397669 w 397669"/>
              <a:gd name="connsiteY5" fmla="*/ 35718 h 297100"/>
              <a:gd name="connsiteX6" fmla="*/ 376237 w 397669"/>
              <a:gd name="connsiteY6" fmla="*/ 0 h 297100"/>
              <a:gd name="connsiteX7" fmla="*/ 169069 w 397669"/>
              <a:gd name="connsiteY7" fmla="*/ 176212 h 297100"/>
              <a:gd name="connsiteX0" fmla="*/ 177436 w 406036"/>
              <a:gd name="connsiteY0" fmla="*/ 176212 h 297100"/>
              <a:gd name="connsiteX1" fmla="*/ 82186 w 406036"/>
              <a:gd name="connsiteY1" fmla="*/ 97631 h 297100"/>
              <a:gd name="connsiteX2" fmla="*/ 8367 w 406036"/>
              <a:gd name="connsiteY2" fmla="*/ 169068 h 297100"/>
              <a:gd name="connsiteX3" fmla="*/ 134573 w 406036"/>
              <a:gd name="connsiteY3" fmla="*/ 280987 h 297100"/>
              <a:gd name="connsiteX4" fmla="*/ 227442 w 406036"/>
              <a:gd name="connsiteY4" fmla="*/ 273843 h 297100"/>
              <a:gd name="connsiteX5" fmla="*/ 406036 w 406036"/>
              <a:gd name="connsiteY5" fmla="*/ 35718 h 297100"/>
              <a:gd name="connsiteX6" fmla="*/ 384604 w 406036"/>
              <a:gd name="connsiteY6" fmla="*/ 0 h 297100"/>
              <a:gd name="connsiteX7" fmla="*/ 177436 w 406036"/>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08571"/>
              <a:gd name="connsiteY0" fmla="*/ 176212 h 297100"/>
              <a:gd name="connsiteX1" fmla="*/ 84721 w 408571"/>
              <a:gd name="connsiteY1" fmla="*/ 97631 h 297100"/>
              <a:gd name="connsiteX2" fmla="*/ 10902 w 408571"/>
              <a:gd name="connsiteY2" fmla="*/ 169068 h 297100"/>
              <a:gd name="connsiteX3" fmla="*/ 137108 w 408571"/>
              <a:gd name="connsiteY3" fmla="*/ 280987 h 297100"/>
              <a:gd name="connsiteX4" fmla="*/ 229977 w 408571"/>
              <a:gd name="connsiteY4" fmla="*/ 273843 h 297100"/>
              <a:gd name="connsiteX5" fmla="*/ 408571 w 408571"/>
              <a:gd name="connsiteY5" fmla="*/ 35718 h 297100"/>
              <a:gd name="connsiteX6" fmla="*/ 387139 w 408571"/>
              <a:gd name="connsiteY6" fmla="*/ 0 h 297100"/>
              <a:gd name="connsiteX7" fmla="*/ 179971 w 408571"/>
              <a:gd name="connsiteY7" fmla="*/ 176212 h 297100"/>
              <a:gd name="connsiteX0" fmla="*/ 179971 w 425397"/>
              <a:gd name="connsiteY0" fmla="*/ 176212 h 297100"/>
              <a:gd name="connsiteX1" fmla="*/ 84721 w 425397"/>
              <a:gd name="connsiteY1" fmla="*/ 97631 h 297100"/>
              <a:gd name="connsiteX2" fmla="*/ 10902 w 425397"/>
              <a:gd name="connsiteY2" fmla="*/ 169068 h 297100"/>
              <a:gd name="connsiteX3" fmla="*/ 137108 w 425397"/>
              <a:gd name="connsiteY3" fmla="*/ 280987 h 297100"/>
              <a:gd name="connsiteX4" fmla="*/ 229977 w 425397"/>
              <a:gd name="connsiteY4" fmla="*/ 273843 h 297100"/>
              <a:gd name="connsiteX5" fmla="*/ 408571 w 425397"/>
              <a:gd name="connsiteY5" fmla="*/ 35718 h 297100"/>
              <a:gd name="connsiteX6" fmla="*/ 387139 w 425397"/>
              <a:gd name="connsiteY6" fmla="*/ 0 h 297100"/>
              <a:gd name="connsiteX7" fmla="*/ 179971 w 425397"/>
              <a:gd name="connsiteY7" fmla="*/ 176212 h 297100"/>
              <a:gd name="connsiteX0" fmla="*/ 179971 w 445220"/>
              <a:gd name="connsiteY0" fmla="*/ 184370 h 305258"/>
              <a:gd name="connsiteX1" fmla="*/ 84721 w 445220"/>
              <a:gd name="connsiteY1" fmla="*/ 105789 h 305258"/>
              <a:gd name="connsiteX2" fmla="*/ 10902 w 445220"/>
              <a:gd name="connsiteY2" fmla="*/ 177226 h 305258"/>
              <a:gd name="connsiteX3" fmla="*/ 137108 w 445220"/>
              <a:gd name="connsiteY3" fmla="*/ 289145 h 305258"/>
              <a:gd name="connsiteX4" fmla="*/ 229977 w 445220"/>
              <a:gd name="connsiteY4" fmla="*/ 282001 h 305258"/>
              <a:gd name="connsiteX5" fmla="*/ 408571 w 445220"/>
              <a:gd name="connsiteY5" fmla="*/ 43876 h 305258"/>
              <a:gd name="connsiteX6" fmla="*/ 387139 w 445220"/>
              <a:gd name="connsiteY6" fmla="*/ 8158 h 305258"/>
              <a:gd name="connsiteX7" fmla="*/ 179971 w 445220"/>
              <a:gd name="connsiteY7" fmla="*/ 184370 h 3052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5220" h="305258">
                <a:moveTo>
                  <a:pt x="179971" y="184370"/>
                </a:moveTo>
                <a:lnTo>
                  <a:pt x="84721" y="105789"/>
                </a:lnTo>
                <a:cubicBezTo>
                  <a:pt x="31540" y="79595"/>
                  <a:pt x="-24023" y="115314"/>
                  <a:pt x="10902" y="177226"/>
                </a:cubicBezTo>
                <a:lnTo>
                  <a:pt x="137108" y="289145"/>
                </a:lnTo>
                <a:cubicBezTo>
                  <a:pt x="170445" y="310576"/>
                  <a:pt x="199021" y="312957"/>
                  <a:pt x="229977" y="282001"/>
                </a:cubicBezTo>
                <a:cubicBezTo>
                  <a:pt x="277602" y="197863"/>
                  <a:pt x="322846" y="108963"/>
                  <a:pt x="408571" y="43876"/>
                </a:cubicBezTo>
                <a:cubicBezTo>
                  <a:pt x="453815" y="17683"/>
                  <a:pt x="468102" y="-15654"/>
                  <a:pt x="387139" y="8158"/>
                </a:cubicBezTo>
                <a:cubicBezTo>
                  <a:pt x="287127" y="35939"/>
                  <a:pt x="234739" y="125633"/>
                  <a:pt x="179971" y="184370"/>
                </a:cubicBezTo>
                <a:close/>
              </a:path>
            </a:pathLst>
          </a:custGeom>
          <a:solidFill>
            <a:srgbClr val="92D050"/>
          </a:solidFill>
          <a:ln w="31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Tree>
    <p:extLst>
      <p:ext uri="{BB962C8B-B14F-4D97-AF65-F5344CB8AC3E}">
        <p14:creationId xmlns:p14="http://schemas.microsoft.com/office/powerpoint/2010/main" val="32900905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7600" y="2057400"/>
            <a:ext cx="5867400" cy="914400"/>
          </a:xfrm>
          <a:prstGeom prst="rect">
            <a:avLst/>
          </a:prstGeom>
          <a:noFill/>
        </p:spPr>
        <p:txBody>
          <a:bodyPr wrap="square" lIns="91440" tIns="45720" rIns="91440" bIns="45720" numCol="1">
            <a:prstTxWarp prst="textWave4">
              <a:avLst/>
            </a:prstTxWarp>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vi-VN" sz="5400" b="1" spc="50" dirty="0">
                <a:ln w="11430"/>
                <a:solidFill>
                  <a:srgbClr val="FF0000"/>
                </a:solidFill>
                <a:effectLst>
                  <a:outerShdw blurRad="76200" dist="50800" dir="5400000" algn="tl" rotWithShape="0">
                    <a:srgbClr val="000000">
                      <a:alpha val="65000"/>
                    </a:srgbClr>
                  </a:outerShdw>
                </a:effectLst>
                <a:latin typeface="+mj-lt"/>
              </a:rPr>
              <a:t>KHÁM PHÁ</a:t>
            </a:r>
            <a:endParaRPr lang="en-US" sz="5400" b="1" spc="50" dirty="0">
              <a:ln w="11430"/>
              <a:solidFill>
                <a:srgbClr val="FF0000"/>
              </a:soli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858000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3" name="Text Box 9"/>
          <p:cNvSpPr txBox="1">
            <a:spLocks noChangeArrowheads="1"/>
          </p:cNvSpPr>
          <p:nvPr/>
        </p:nvSpPr>
        <p:spPr bwMode="auto">
          <a:xfrm>
            <a:off x="1866900" y="381000"/>
            <a:ext cx="845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just" eaLnBrk="1" hangingPunct="1">
              <a:spcBef>
                <a:spcPct val="50000"/>
              </a:spcBef>
              <a:buFontTx/>
              <a:buNone/>
            </a:pPr>
            <a:r>
              <a:rPr lang="en-US" altLang="en-US" sz="2400" b="1" u="sng" dirty="0" err="1">
                <a:latin typeface="Times New Roman" pitchFamily="18" charset="0"/>
              </a:rPr>
              <a:t>Ví</a:t>
            </a:r>
            <a:r>
              <a:rPr lang="en-US" altLang="en-US" sz="2400" b="1" u="sng" dirty="0">
                <a:latin typeface="Times New Roman" pitchFamily="18" charset="0"/>
              </a:rPr>
              <a:t> </a:t>
            </a:r>
            <a:r>
              <a:rPr lang="en-US" altLang="en-US" sz="2400" b="1" u="sng" dirty="0" err="1">
                <a:latin typeface="Times New Roman" pitchFamily="18" charset="0"/>
              </a:rPr>
              <a:t>dụ</a:t>
            </a:r>
            <a:r>
              <a:rPr lang="en-US" altLang="en-US" sz="2400" b="1" u="sng" dirty="0">
                <a:latin typeface="Times New Roman" pitchFamily="18" charset="0"/>
              </a:rPr>
              <a:t> 1</a:t>
            </a:r>
            <a:r>
              <a:rPr lang="en-US" altLang="en-US" sz="2400" b="1" dirty="0">
                <a:latin typeface="Times New Roman" pitchFamily="18" charset="0"/>
              </a:rPr>
              <a:t>: </a:t>
            </a:r>
            <a:r>
              <a:rPr lang="en-US" altLang="en-US" sz="2400" b="1" dirty="0" err="1">
                <a:latin typeface="Times New Roman" pitchFamily="18" charset="0"/>
              </a:rPr>
              <a:t>Một</a:t>
            </a:r>
            <a:r>
              <a:rPr lang="en-US" altLang="en-US" sz="2400" b="1" dirty="0">
                <a:latin typeface="Times New Roman" pitchFamily="18" charset="0"/>
              </a:rPr>
              <a:t> </a:t>
            </a:r>
            <a:r>
              <a:rPr lang="en-US" altLang="en-US" sz="2400" b="1" dirty="0" err="1">
                <a:latin typeface="Times New Roman" pitchFamily="18" charset="0"/>
              </a:rPr>
              <a:t>sợi</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8,4 </a:t>
            </a:r>
            <a:r>
              <a:rPr lang="en-US" altLang="en-US" sz="2400" b="1" dirty="0" err="1">
                <a:latin typeface="Times New Roman" pitchFamily="18" charset="0"/>
              </a:rPr>
              <a:t>mét</a:t>
            </a:r>
            <a:r>
              <a:rPr lang="en-US" altLang="en-US" sz="2400" b="1" dirty="0">
                <a:latin typeface="Times New Roman" pitchFamily="18" charset="0"/>
              </a:rPr>
              <a:t> </a:t>
            </a:r>
            <a:r>
              <a:rPr lang="en-US" altLang="en-US" sz="2400" b="1" dirty="0" err="1">
                <a:latin typeface="Times New Roman" pitchFamily="18" charset="0"/>
              </a:rPr>
              <a:t>được</a:t>
            </a:r>
            <a:r>
              <a:rPr lang="en-US" altLang="en-US" sz="2400" b="1" dirty="0">
                <a:latin typeface="Times New Roman" pitchFamily="18" charset="0"/>
              </a:rPr>
              <a:t> chia </a:t>
            </a:r>
            <a:r>
              <a:rPr lang="en-US" altLang="en-US" sz="2400" b="1" dirty="0" err="1">
                <a:latin typeface="Times New Roman" pitchFamily="18" charset="0"/>
              </a:rPr>
              <a:t>thành</a:t>
            </a:r>
            <a:r>
              <a:rPr lang="en-US" altLang="en-US" sz="2400" b="1" dirty="0">
                <a:latin typeface="Times New Roman" pitchFamily="18" charset="0"/>
              </a:rPr>
              <a:t> 4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bằng</a:t>
            </a:r>
            <a:r>
              <a:rPr lang="en-US" altLang="en-US" sz="2400" b="1" dirty="0">
                <a:latin typeface="Times New Roman" pitchFamily="18" charset="0"/>
              </a:rPr>
              <a:t> </a:t>
            </a:r>
            <a:r>
              <a:rPr lang="en-US" altLang="en-US" sz="2400" b="1" dirty="0" err="1">
                <a:latin typeface="Times New Roman" pitchFamily="18" charset="0"/>
              </a:rPr>
              <a:t>nhau</a:t>
            </a:r>
            <a:r>
              <a:rPr lang="en-US" altLang="en-US" sz="2400" b="1" dirty="0">
                <a:latin typeface="Times New Roman" pitchFamily="18" charset="0"/>
              </a:rPr>
              <a:t>. </a:t>
            </a:r>
            <a:r>
              <a:rPr lang="en-US" altLang="en-US" sz="2400" b="1" dirty="0" err="1">
                <a:latin typeface="Times New Roman" pitchFamily="18" charset="0"/>
              </a:rPr>
              <a:t>Hỏi</a:t>
            </a:r>
            <a:r>
              <a:rPr lang="en-US" altLang="en-US" sz="2400" b="1" dirty="0">
                <a:latin typeface="Times New Roman" pitchFamily="18" charset="0"/>
              </a:rPr>
              <a:t> </a:t>
            </a:r>
            <a:r>
              <a:rPr lang="en-US" altLang="en-US" sz="2400" b="1" dirty="0" err="1">
                <a:latin typeface="Times New Roman" pitchFamily="18" charset="0"/>
              </a:rPr>
              <a:t>mỗi</a:t>
            </a:r>
            <a:r>
              <a:rPr lang="en-US" altLang="en-US" sz="2400" b="1" dirty="0">
                <a:latin typeface="Times New Roman" pitchFamily="18" charset="0"/>
              </a:rPr>
              <a:t> </a:t>
            </a:r>
            <a:r>
              <a:rPr lang="en-US" altLang="en-US" sz="2400" b="1" dirty="0" err="1">
                <a:latin typeface="Times New Roman" pitchFamily="18" charset="0"/>
              </a:rPr>
              <a:t>đoạn</a:t>
            </a:r>
            <a:r>
              <a:rPr lang="en-US" altLang="en-US" sz="2400" b="1" dirty="0">
                <a:latin typeface="Times New Roman" pitchFamily="18" charset="0"/>
              </a:rPr>
              <a:t> </a:t>
            </a:r>
            <a:r>
              <a:rPr lang="en-US" altLang="en-US" sz="2400" b="1" dirty="0" err="1">
                <a:latin typeface="Times New Roman" pitchFamily="18" charset="0"/>
              </a:rPr>
              <a:t>dây</a:t>
            </a:r>
            <a:r>
              <a:rPr lang="en-US" altLang="en-US" sz="2400" b="1" dirty="0">
                <a:latin typeface="Times New Roman" pitchFamily="18" charset="0"/>
              </a:rPr>
              <a:t> </a:t>
            </a:r>
            <a:r>
              <a:rPr lang="en-US" altLang="en-US" sz="2400" b="1" dirty="0" err="1">
                <a:latin typeface="Times New Roman" pitchFamily="18" charset="0"/>
              </a:rPr>
              <a:t>dài</a:t>
            </a:r>
            <a:r>
              <a:rPr lang="en-US" altLang="en-US" sz="2400" b="1" dirty="0">
                <a:latin typeface="Times New Roman" pitchFamily="18" charset="0"/>
              </a:rPr>
              <a:t> bao </a:t>
            </a:r>
            <a:r>
              <a:rPr lang="en-US" altLang="en-US" sz="2400" b="1" dirty="0" err="1">
                <a:latin typeface="Times New Roman" pitchFamily="18" charset="0"/>
              </a:rPr>
              <a:t>nhiêu</a:t>
            </a:r>
            <a:r>
              <a:rPr lang="en-US" altLang="en-US" sz="2400" b="1" dirty="0">
                <a:latin typeface="Times New Roman" pitchFamily="18" charset="0"/>
              </a:rPr>
              <a:t> </a:t>
            </a:r>
            <a:r>
              <a:rPr lang="en-US" altLang="en-US" sz="2400" b="1" dirty="0" err="1">
                <a:latin typeface="Times New Roman" pitchFamily="18" charset="0"/>
              </a:rPr>
              <a:t>mét</a:t>
            </a:r>
            <a:r>
              <a:rPr lang="en-US" altLang="en-US" sz="2400" b="1" dirty="0">
                <a:latin typeface="Times New Roman" pitchFamily="18" charset="0"/>
              </a:rPr>
              <a:t> ?</a:t>
            </a:r>
          </a:p>
        </p:txBody>
      </p:sp>
      <p:sp>
        <p:nvSpPr>
          <p:cNvPr id="4100" name="Text Box 10"/>
          <p:cNvSpPr txBox="1">
            <a:spLocks noChangeArrowheads="1"/>
          </p:cNvSpPr>
          <p:nvPr/>
        </p:nvSpPr>
        <p:spPr bwMode="auto">
          <a:xfrm>
            <a:off x="2362200" y="2743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6156" name="Line 12"/>
          <p:cNvSpPr>
            <a:spLocks noChangeShapeType="1"/>
          </p:cNvSpPr>
          <p:nvPr/>
        </p:nvSpPr>
        <p:spPr bwMode="auto">
          <a:xfrm>
            <a:off x="2667000" y="2133600"/>
            <a:ext cx="66294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58" name="Line 14"/>
          <p:cNvSpPr>
            <a:spLocks noChangeShapeType="1"/>
          </p:cNvSpPr>
          <p:nvPr/>
        </p:nvSpPr>
        <p:spPr bwMode="auto">
          <a:xfrm flipV="1">
            <a:off x="2667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0" name="Line 16"/>
          <p:cNvSpPr>
            <a:spLocks noChangeShapeType="1"/>
          </p:cNvSpPr>
          <p:nvPr/>
        </p:nvSpPr>
        <p:spPr bwMode="auto">
          <a:xfrm flipV="1">
            <a:off x="4191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1" name="Line 17"/>
          <p:cNvSpPr>
            <a:spLocks noChangeShapeType="1"/>
          </p:cNvSpPr>
          <p:nvPr/>
        </p:nvSpPr>
        <p:spPr bwMode="auto">
          <a:xfrm flipV="1">
            <a:off x="76200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2" name="Line 18"/>
          <p:cNvSpPr>
            <a:spLocks noChangeShapeType="1"/>
          </p:cNvSpPr>
          <p:nvPr/>
        </p:nvSpPr>
        <p:spPr bwMode="auto">
          <a:xfrm flipV="1">
            <a:off x="59436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63" name="Line 19"/>
          <p:cNvSpPr>
            <a:spLocks noChangeShapeType="1"/>
          </p:cNvSpPr>
          <p:nvPr/>
        </p:nvSpPr>
        <p:spPr bwMode="auto">
          <a:xfrm flipV="1">
            <a:off x="9296400" y="2057400"/>
            <a:ext cx="0" cy="1524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79" name="Freeform 35"/>
          <p:cNvSpPr>
            <a:spLocks/>
          </p:cNvSpPr>
          <p:nvPr/>
        </p:nvSpPr>
        <p:spPr bwMode="auto">
          <a:xfrm>
            <a:off x="2667000" y="2209800"/>
            <a:ext cx="6629400" cy="304800"/>
          </a:xfrm>
          <a:custGeom>
            <a:avLst/>
            <a:gdLst>
              <a:gd name="T0" fmla="*/ 0 w 4176"/>
              <a:gd name="T1" fmla="*/ 0 h 384"/>
              <a:gd name="T2" fmla="*/ 2147483646 w 4176"/>
              <a:gd name="T3" fmla="*/ 2147483646 h 384"/>
              <a:gd name="T4" fmla="*/ 2147483646 w 4176"/>
              <a:gd name="T5" fmla="*/ 0 h 384"/>
              <a:gd name="T6" fmla="*/ 0 60000 65536"/>
              <a:gd name="T7" fmla="*/ 0 60000 65536"/>
              <a:gd name="T8" fmla="*/ 0 60000 65536"/>
              <a:gd name="T9" fmla="*/ 0 w 4176"/>
              <a:gd name="T10" fmla="*/ 0 h 384"/>
              <a:gd name="T11" fmla="*/ 4176 w 4176"/>
              <a:gd name="T12" fmla="*/ 384 h 384"/>
            </a:gdLst>
            <a:ahLst/>
            <a:cxnLst>
              <a:cxn ang="T6">
                <a:pos x="T0" y="T1"/>
              </a:cxn>
              <a:cxn ang="T7">
                <a:pos x="T2" y="T3"/>
              </a:cxn>
              <a:cxn ang="T8">
                <a:pos x="T4" y="T5"/>
              </a:cxn>
            </a:cxnLst>
            <a:rect l="T9" t="T10" r="T11" b="T12"/>
            <a:pathLst>
              <a:path w="4176" h="384">
                <a:moveTo>
                  <a:pt x="0" y="0"/>
                </a:moveTo>
                <a:cubicBezTo>
                  <a:pt x="684" y="192"/>
                  <a:pt x="1368" y="384"/>
                  <a:pt x="2064" y="384"/>
                </a:cubicBezTo>
                <a:cubicBezTo>
                  <a:pt x="2760" y="384"/>
                  <a:pt x="3468" y="192"/>
                  <a:pt x="4176" y="0"/>
                </a:cubicBezTo>
              </a:path>
            </a:pathLst>
          </a:custGeom>
          <a:noFill/>
          <a:ln w="22225">
            <a:solidFill>
              <a:srgbClr val="000000"/>
            </a:solidFill>
            <a:prstDash val="dash"/>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6181" name="Text Box 37"/>
          <p:cNvSpPr txBox="1">
            <a:spLocks noChangeArrowheads="1"/>
          </p:cNvSpPr>
          <p:nvPr/>
        </p:nvSpPr>
        <p:spPr bwMode="auto">
          <a:xfrm>
            <a:off x="5334000" y="2590800"/>
            <a:ext cx="1219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latin typeface="Times New Roman" pitchFamily="18" charset="0"/>
                <a:cs typeface="Times New Roman" pitchFamily="18" charset="0"/>
              </a:rPr>
              <a:t>8,4 m</a:t>
            </a:r>
          </a:p>
        </p:txBody>
      </p:sp>
      <p:sp>
        <p:nvSpPr>
          <p:cNvPr id="6182" name="Text Box 38"/>
          <p:cNvSpPr txBox="1">
            <a:spLocks noChangeArrowheads="1"/>
          </p:cNvSpPr>
          <p:nvPr/>
        </p:nvSpPr>
        <p:spPr bwMode="auto">
          <a:xfrm>
            <a:off x="3124200" y="1371600"/>
            <a:ext cx="76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0000"/>
                </a:solidFill>
                <a:latin typeface="Times New Roman" pitchFamily="18" charset="0"/>
                <a:cs typeface="Times New Roman" pitchFamily="18" charset="0"/>
              </a:rPr>
              <a:t>?m</a:t>
            </a:r>
          </a:p>
        </p:txBody>
      </p:sp>
      <p:sp>
        <p:nvSpPr>
          <p:cNvPr id="4110" name="Text Box 18"/>
          <p:cNvSpPr txBox="1">
            <a:spLocks noChangeArrowheads="1"/>
          </p:cNvSpPr>
          <p:nvPr/>
        </p:nvSpPr>
        <p:spPr bwMode="auto">
          <a:xfrm>
            <a:off x="3200400" y="3124203"/>
            <a:ext cx="1752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Times New Roman" pitchFamily="18" charset="0"/>
            </a:endParaRPr>
          </a:p>
        </p:txBody>
      </p:sp>
      <p:sp>
        <p:nvSpPr>
          <p:cNvPr id="5140" name="AutoShape 20"/>
          <p:cNvSpPr>
            <a:spLocks/>
          </p:cNvSpPr>
          <p:nvPr/>
        </p:nvSpPr>
        <p:spPr bwMode="auto">
          <a:xfrm rot="5400000">
            <a:off x="3314700" y="1181100"/>
            <a:ext cx="228600" cy="1524000"/>
          </a:xfrm>
          <a:prstGeom prst="leftBrace">
            <a:avLst>
              <a:gd name="adj1" fmla="val 33333"/>
              <a:gd name="adj2" fmla="val 50000"/>
            </a:avLst>
          </a:prstGeom>
          <a:noFill/>
          <a:ln w="9525">
            <a:solidFill>
              <a:schemeClr val="tx1"/>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vert="eaVert" wrap="none" anchor="ct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ctr" eaLnBrk="1" hangingPunct="1">
              <a:spcBef>
                <a:spcPct val="0"/>
              </a:spcBef>
              <a:buFontTx/>
              <a:buNone/>
            </a:pPr>
            <a:endParaRPr lang="en-US" altLang="en-US" sz="1800" b="1">
              <a:latin typeface="Times New Roman" pitchFamily="18" charset="0"/>
            </a:endParaRPr>
          </a:p>
        </p:txBody>
      </p:sp>
      <p:sp>
        <p:nvSpPr>
          <p:cNvPr id="5141" name="Line 21"/>
          <p:cNvSpPr>
            <a:spLocks noChangeShapeType="1"/>
          </p:cNvSpPr>
          <p:nvPr/>
        </p:nvSpPr>
        <p:spPr bwMode="auto">
          <a:xfrm>
            <a:off x="52959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2" name="Line 22"/>
          <p:cNvSpPr>
            <a:spLocks noChangeShapeType="1"/>
          </p:cNvSpPr>
          <p:nvPr/>
        </p:nvSpPr>
        <p:spPr bwMode="auto">
          <a:xfrm>
            <a:off x="8572500" y="761997"/>
            <a:ext cx="9144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3" name="Line 23"/>
          <p:cNvSpPr>
            <a:spLocks noChangeShapeType="1"/>
          </p:cNvSpPr>
          <p:nvPr/>
        </p:nvSpPr>
        <p:spPr bwMode="auto">
          <a:xfrm>
            <a:off x="3314700" y="1142997"/>
            <a:ext cx="4267200" cy="0"/>
          </a:xfrm>
          <a:prstGeom prst="line">
            <a:avLst/>
          </a:prstGeom>
          <a:noFill/>
          <a:ln w="28575">
            <a:solidFill>
              <a:srgbClr val="FF33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4" name="Text Box 24"/>
          <p:cNvSpPr txBox="1">
            <a:spLocks noChangeArrowheads="1"/>
          </p:cNvSpPr>
          <p:nvPr/>
        </p:nvSpPr>
        <p:spPr bwMode="auto">
          <a:xfrm>
            <a:off x="2743200" y="3505200"/>
            <a:ext cx="6934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phải thực hiện phép chia:         8,4 : 4 = ? (m)</a:t>
            </a:r>
          </a:p>
        </p:txBody>
      </p:sp>
      <p:sp>
        <p:nvSpPr>
          <p:cNvPr id="5145" name="Text Box 25"/>
          <p:cNvSpPr txBox="1">
            <a:spLocks noChangeArrowheads="1"/>
          </p:cNvSpPr>
          <p:nvPr/>
        </p:nvSpPr>
        <p:spPr bwMode="auto">
          <a:xfrm>
            <a:off x="2819400" y="4038600"/>
            <a:ext cx="3581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Ta có:    8,4 m = 84 dm</a:t>
            </a:r>
          </a:p>
        </p:txBody>
      </p:sp>
      <p:sp>
        <p:nvSpPr>
          <p:cNvPr id="5146" name="Text Box 26"/>
          <p:cNvSpPr txBox="1">
            <a:spLocks noChangeArrowheads="1"/>
          </p:cNvSpPr>
          <p:nvPr/>
        </p:nvSpPr>
        <p:spPr bwMode="auto">
          <a:xfrm>
            <a:off x="6934200" y="3973513"/>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8 4</a:t>
            </a:r>
          </a:p>
        </p:txBody>
      </p:sp>
      <p:sp>
        <p:nvSpPr>
          <p:cNvPr id="5147" name="Line 27"/>
          <p:cNvSpPr>
            <a:spLocks noChangeShapeType="1"/>
          </p:cNvSpPr>
          <p:nvPr/>
        </p:nvSpPr>
        <p:spPr bwMode="auto">
          <a:xfrm>
            <a:off x="7543800" y="4038600"/>
            <a:ext cx="0" cy="83820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8" name="Line 28"/>
          <p:cNvSpPr>
            <a:spLocks noChangeShapeType="1"/>
          </p:cNvSpPr>
          <p:nvPr/>
        </p:nvSpPr>
        <p:spPr bwMode="auto">
          <a:xfrm>
            <a:off x="7543800" y="4343400"/>
            <a:ext cx="10668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49" name="Text Box 29"/>
          <p:cNvSpPr txBox="1">
            <a:spLocks noChangeArrowheads="1"/>
          </p:cNvSpPr>
          <p:nvPr/>
        </p:nvSpPr>
        <p:spPr bwMode="auto">
          <a:xfrm>
            <a:off x="7696200" y="3962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0" name="Text Box 30"/>
          <p:cNvSpPr txBox="1">
            <a:spLocks noChangeArrowheads="1"/>
          </p:cNvSpPr>
          <p:nvPr/>
        </p:nvSpPr>
        <p:spPr bwMode="auto">
          <a:xfrm>
            <a:off x="7543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2</a:t>
            </a:r>
          </a:p>
        </p:txBody>
      </p:sp>
      <p:sp>
        <p:nvSpPr>
          <p:cNvPr id="5151" name="Text Box 31"/>
          <p:cNvSpPr txBox="1">
            <a:spLocks noChangeArrowheads="1"/>
          </p:cNvSpPr>
          <p:nvPr/>
        </p:nvSpPr>
        <p:spPr bwMode="auto">
          <a:xfrm>
            <a:off x="69342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2" name="Text Box 32"/>
          <p:cNvSpPr txBox="1">
            <a:spLocks noChangeArrowheads="1"/>
          </p:cNvSpPr>
          <p:nvPr/>
        </p:nvSpPr>
        <p:spPr bwMode="auto">
          <a:xfrm>
            <a:off x="71628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4</a:t>
            </a:r>
          </a:p>
        </p:txBody>
      </p:sp>
      <p:sp>
        <p:nvSpPr>
          <p:cNvPr id="5153" name="Text Box 33"/>
          <p:cNvSpPr txBox="1">
            <a:spLocks noChangeArrowheads="1"/>
          </p:cNvSpPr>
          <p:nvPr/>
        </p:nvSpPr>
        <p:spPr bwMode="auto">
          <a:xfrm>
            <a:off x="7772400" y="43434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1</a:t>
            </a:r>
          </a:p>
        </p:txBody>
      </p:sp>
      <p:sp>
        <p:nvSpPr>
          <p:cNvPr id="5154" name="Text Box 34"/>
          <p:cNvSpPr txBox="1">
            <a:spLocks noChangeArrowheads="1"/>
          </p:cNvSpPr>
          <p:nvPr/>
        </p:nvSpPr>
        <p:spPr bwMode="auto">
          <a:xfrm>
            <a:off x="7162800" y="4648200"/>
            <a:ext cx="914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0</a:t>
            </a:r>
          </a:p>
        </p:txBody>
      </p:sp>
      <p:sp>
        <p:nvSpPr>
          <p:cNvPr id="5155" name="Text Box 35"/>
          <p:cNvSpPr txBox="1">
            <a:spLocks noChangeArrowheads="1"/>
          </p:cNvSpPr>
          <p:nvPr/>
        </p:nvSpPr>
        <p:spPr bwMode="auto">
          <a:xfrm>
            <a:off x="8001000" y="4343400"/>
            <a:ext cx="1066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latin typeface="Times New Roman" pitchFamily="18" charset="0"/>
              </a:rPr>
              <a:t>(dm)</a:t>
            </a:r>
          </a:p>
        </p:txBody>
      </p:sp>
      <p:sp>
        <p:nvSpPr>
          <p:cNvPr id="5157" name="Text Box 37"/>
          <p:cNvSpPr txBox="1">
            <a:spLocks noChangeArrowheads="1"/>
          </p:cNvSpPr>
          <p:nvPr/>
        </p:nvSpPr>
        <p:spPr bwMode="auto">
          <a:xfrm>
            <a:off x="6934200" y="5029200"/>
            <a:ext cx="259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dm =       m</a:t>
            </a:r>
          </a:p>
        </p:txBody>
      </p:sp>
      <p:sp>
        <p:nvSpPr>
          <p:cNvPr id="5158" name="Text Box 38"/>
          <p:cNvSpPr txBox="1">
            <a:spLocks noChangeArrowheads="1"/>
          </p:cNvSpPr>
          <p:nvPr/>
        </p:nvSpPr>
        <p:spPr bwMode="auto">
          <a:xfrm>
            <a:off x="3200400" y="5410200"/>
            <a:ext cx="457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b="1">
                <a:solidFill>
                  <a:srgbClr val="FF3300"/>
                </a:solidFill>
                <a:latin typeface="Times New Roman" pitchFamily="18" charset="0"/>
              </a:rPr>
              <a:t>Vậy:          8,4 : 4 = 2,1 (m)</a:t>
            </a:r>
          </a:p>
        </p:txBody>
      </p:sp>
      <p:sp>
        <p:nvSpPr>
          <p:cNvPr id="35" name="Text Box 37"/>
          <p:cNvSpPr txBox="1">
            <a:spLocks noChangeArrowheads="1"/>
          </p:cNvSpPr>
          <p:nvPr/>
        </p:nvSpPr>
        <p:spPr bwMode="auto">
          <a:xfrm>
            <a:off x="8039100" y="50292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400">
                <a:solidFill>
                  <a:srgbClr val="0000FF"/>
                </a:solidFill>
                <a:latin typeface="Times New Roman" pitchFamily="18" charset="0"/>
              </a:rPr>
              <a:t>2,1 m</a:t>
            </a:r>
          </a:p>
        </p:txBody>
      </p:sp>
    </p:spTree>
    <p:extLst>
      <p:ext uri="{BB962C8B-B14F-4D97-AF65-F5344CB8AC3E}">
        <p14:creationId xmlns:p14="http://schemas.microsoft.com/office/powerpoint/2010/main" val="4054018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6153"/>
                                        </p:tgtEl>
                                        <p:attrNameLst>
                                          <p:attrName>style.visibility</p:attrName>
                                        </p:attrNameLst>
                                      </p:cBhvr>
                                      <p:to>
                                        <p:strVal val="visible"/>
                                      </p:to>
                                    </p:set>
                                    <p:animEffect transition="in" filter="wheel(4)">
                                      <p:cBhvr>
                                        <p:cTn id="7" dur="10"/>
                                        <p:tgtEl>
                                          <p:spTgt spid="615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141"/>
                                        </p:tgtEl>
                                        <p:attrNameLst>
                                          <p:attrName>style.visibility</p:attrName>
                                        </p:attrNameLst>
                                      </p:cBhvr>
                                      <p:to>
                                        <p:strVal val="visible"/>
                                      </p:to>
                                    </p:set>
                                    <p:animEffect transition="in" filter="strips(downLeft)">
                                      <p:cBhvr>
                                        <p:cTn id="12" dur="10"/>
                                        <p:tgtEl>
                                          <p:spTgt spid="5141"/>
                                        </p:tgtEl>
                                      </p:cBhvr>
                                    </p:animEffect>
                                  </p:childTnLst>
                                </p:cTn>
                              </p:par>
                              <p:par>
                                <p:cTn id="13" presetID="18" presetClass="entr" presetSubtype="12" fill="hold" grpId="0" nodeType="withEffect">
                                  <p:stCondLst>
                                    <p:cond delay="0"/>
                                  </p:stCondLst>
                                  <p:childTnLst>
                                    <p:set>
                                      <p:cBhvr>
                                        <p:cTn id="14" dur="1" fill="hold">
                                          <p:stCondLst>
                                            <p:cond delay="0"/>
                                          </p:stCondLst>
                                        </p:cTn>
                                        <p:tgtEl>
                                          <p:spTgt spid="5142"/>
                                        </p:tgtEl>
                                        <p:attrNameLst>
                                          <p:attrName>style.visibility</p:attrName>
                                        </p:attrNameLst>
                                      </p:cBhvr>
                                      <p:to>
                                        <p:strVal val="visible"/>
                                      </p:to>
                                    </p:set>
                                    <p:animEffect transition="in" filter="strips(downLeft)">
                                      <p:cBhvr>
                                        <p:cTn id="15" dur="10"/>
                                        <p:tgtEl>
                                          <p:spTgt spid="5142"/>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8" presetClass="entr" presetSubtype="12" fill="hold" grpId="0" nodeType="clickEffect">
                                  <p:stCondLst>
                                    <p:cond delay="0"/>
                                  </p:stCondLst>
                                  <p:childTnLst>
                                    <p:set>
                                      <p:cBhvr>
                                        <p:cTn id="19" dur="1" fill="hold">
                                          <p:stCondLst>
                                            <p:cond delay="0"/>
                                          </p:stCondLst>
                                        </p:cTn>
                                        <p:tgtEl>
                                          <p:spTgt spid="5143"/>
                                        </p:tgtEl>
                                        <p:attrNameLst>
                                          <p:attrName>style.visibility</p:attrName>
                                        </p:attrNameLst>
                                      </p:cBhvr>
                                      <p:to>
                                        <p:strVal val="visible"/>
                                      </p:to>
                                    </p:set>
                                    <p:animEffect transition="in" filter="strips(downLeft)">
                                      <p:cBhvr>
                                        <p:cTn id="20" dur="10"/>
                                        <p:tgtEl>
                                          <p:spTgt spid="514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13" presetClass="entr" presetSubtype="16" fill="hold" grpId="0" nodeType="clickEffect">
                                  <p:stCondLst>
                                    <p:cond delay="0"/>
                                  </p:stCondLst>
                                  <p:childTnLst>
                                    <p:set>
                                      <p:cBhvr>
                                        <p:cTn id="24" dur="1" fill="hold">
                                          <p:stCondLst>
                                            <p:cond delay="0"/>
                                          </p:stCondLst>
                                        </p:cTn>
                                        <p:tgtEl>
                                          <p:spTgt spid="6156"/>
                                        </p:tgtEl>
                                        <p:attrNameLst>
                                          <p:attrName>style.visibility</p:attrName>
                                        </p:attrNameLst>
                                      </p:cBhvr>
                                      <p:to>
                                        <p:strVal val="visible"/>
                                      </p:to>
                                    </p:set>
                                    <p:animEffect transition="in" filter="plus(in)">
                                      <p:cBhvr>
                                        <p:cTn id="25" dur="10"/>
                                        <p:tgtEl>
                                          <p:spTgt spid="6156"/>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6158"/>
                                        </p:tgtEl>
                                        <p:attrNameLst>
                                          <p:attrName>style.visibility</p:attrName>
                                        </p:attrNameLst>
                                      </p:cBhvr>
                                      <p:to>
                                        <p:strVal val="visible"/>
                                      </p:to>
                                    </p:set>
                                    <p:anim calcmode="lin" valueType="num">
                                      <p:cBhvr additive="base">
                                        <p:cTn id="30" dur="10" fill="hold"/>
                                        <p:tgtEl>
                                          <p:spTgt spid="6158"/>
                                        </p:tgtEl>
                                        <p:attrNameLst>
                                          <p:attrName>ppt_x</p:attrName>
                                        </p:attrNameLst>
                                      </p:cBhvr>
                                      <p:tavLst>
                                        <p:tav tm="0">
                                          <p:val>
                                            <p:strVal val="#ppt_x"/>
                                          </p:val>
                                        </p:tav>
                                        <p:tav tm="100000">
                                          <p:val>
                                            <p:strVal val="#ppt_x"/>
                                          </p:val>
                                        </p:tav>
                                      </p:tavLst>
                                    </p:anim>
                                    <p:anim calcmode="lin" valueType="num">
                                      <p:cBhvr additive="base">
                                        <p:cTn id="31" dur="10" fill="hold"/>
                                        <p:tgtEl>
                                          <p:spTgt spid="6158"/>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0"/>
                                  </p:stCondLst>
                                  <p:childTnLst>
                                    <p:set>
                                      <p:cBhvr>
                                        <p:cTn id="33" dur="1" fill="hold">
                                          <p:stCondLst>
                                            <p:cond delay="0"/>
                                          </p:stCondLst>
                                        </p:cTn>
                                        <p:tgtEl>
                                          <p:spTgt spid="6163"/>
                                        </p:tgtEl>
                                        <p:attrNameLst>
                                          <p:attrName>style.visibility</p:attrName>
                                        </p:attrNameLst>
                                      </p:cBhvr>
                                      <p:to>
                                        <p:strVal val="visible"/>
                                      </p:to>
                                    </p:set>
                                    <p:anim calcmode="lin" valueType="num">
                                      <p:cBhvr additive="base">
                                        <p:cTn id="34" dur="10" fill="hold"/>
                                        <p:tgtEl>
                                          <p:spTgt spid="6163"/>
                                        </p:tgtEl>
                                        <p:attrNameLst>
                                          <p:attrName>ppt_x</p:attrName>
                                        </p:attrNameLst>
                                      </p:cBhvr>
                                      <p:tavLst>
                                        <p:tav tm="0">
                                          <p:val>
                                            <p:strVal val="#ppt_x"/>
                                          </p:val>
                                        </p:tav>
                                        <p:tav tm="100000">
                                          <p:val>
                                            <p:strVal val="#ppt_x"/>
                                          </p:val>
                                        </p:tav>
                                      </p:tavLst>
                                    </p:anim>
                                    <p:anim calcmode="lin" valueType="num">
                                      <p:cBhvr additive="base">
                                        <p:cTn id="35" dur="10" fill="hold"/>
                                        <p:tgtEl>
                                          <p:spTgt spid="6163"/>
                                        </p:tgtEl>
                                        <p:attrNameLst>
                                          <p:attrName>ppt_y</p:attrName>
                                        </p:attrNameLst>
                                      </p:cBhvr>
                                      <p:tavLst>
                                        <p:tav tm="0">
                                          <p:val>
                                            <p:strVal val="1+#ppt_h/2"/>
                                          </p:val>
                                        </p:tav>
                                        <p:tav tm="100000">
                                          <p:val>
                                            <p:strVal val="#ppt_y"/>
                                          </p:val>
                                        </p:tav>
                                      </p:tavLst>
                                    </p:anim>
                                  </p:childTnLst>
                                </p:cTn>
                              </p:par>
                            </p:childTnLst>
                          </p:cTn>
                        </p:par>
                      </p:childTnLst>
                    </p:cTn>
                  </p:par>
                  <p:par>
                    <p:cTn id="36" fill="hold" nodeType="clickPar">
                      <p:stCondLst>
                        <p:cond delay="indefinite"/>
                      </p:stCondLst>
                      <p:childTnLst>
                        <p:par>
                          <p:cTn id="37" fill="hold" nodeType="withGroup">
                            <p:stCondLst>
                              <p:cond delay="0"/>
                            </p:stCondLst>
                            <p:childTnLst>
                              <p:par>
                                <p:cTn id="38" presetID="13" presetClass="entr" presetSubtype="16" fill="hold" grpId="0" nodeType="clickEffect">
                                  <p:stCondLst>
                                    <p:cond delay="0"/>
                                  </p:stCondLst>
                                  <p:childTnLst>
                                    <p:set>
                                      <p:cBhvr>
                                        <p:cTn id="39" dur="1" fill="hold">
                                          <p:stCondLst>
                                            <p:cond delay="0"/>
                                          </p:stCondLst>
                                        </p:cTn>
                                        <p:tgtEl>
                                          <p:spTgt spid="6179"/>
                                        </p:tgtEl>
                                        <p:attrNameLst>
                                          <p:attrName>style.visibility</p:attrName>
                                        </p:attrNameLst>
                                      </p:cBhvr>
                                      <p:to>
                                        <p:strVal val="visible"/>
                                      </p:to>
                                    </p:set>
                                    <p:animEffect transition="in" filter="plus(in)">
                                      <p:cBhvr>
                                        <p:cTn id="40" dur="10"/>
                                        <p:tgtEl>
                                          <p:spTgt spid="6179"/>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6181"/>
                                        </p:tgtEl>
                                        <p:attrNameLst>
                                          <p:attrName>style.visibility</p:attrName>
                                        </p:attrNameLst>
                                      </p:cBhvr>
                                      <p:to>
                                        <p:strVal val="visible"/>
                                      </p:to>
                                    </p:set>
                                    <p:anim calcmode="lin" valueType="num">
                                      <p:cBhvr additive="base">
                                        <p:cTn id="45" dur="10" fill="hold"/>
                                        <p:tgtEl>
                                          <p:spTgt spid="6181"/>
                                        </p:tgtEl>
                                        <p:attrNameLst>
                                          <p:attrName>ppt_x</p:attrName>
                                        </p:attrNameLst>
                                      </p:cBhvr>
                                      <p:tavLst>
                                        <p:tav tm="0">
                                          <p:val>
                                            <p:strVal val="#ppt_x"/>
                                          </p:val>
                                        </p:tav>
                                        <p:tav tm="100000">
                                          <p:val>
                                            <p:strVal val="#ppt_x"/>
                                          </p:val>
                                        </p:tav>
                                      </p:tavLst>
                                    </p:anim>
                                    <p:anim calcmode="lin" valueType="num">
                                      <p:cBhvr additive="base">
                                        <p:cTn id="46" dur="10" fill="hold"/>
                                        <p:tgtEl>
                                          <p:spTgt spid="6181"/>
                                        </p:tgtEl>
                                        <p:attrNameLst>
                                          <p:attrName>ppt_y</p:attrName>
                                        </p:attrNameLst>
                                      </p:cBhvr>
                                      <p:tavLst>
                                        <p:tav tm="0">
                                          <p:val>
                                            <p:strVal val="1+#ppt_h/2"/>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 presetClass="entr" presetSubtype="4" fill="hold" grpId="0" nodeType="clickEffect">
                                  <p:stCondLst>
                                    <p:cond delay="0"/>
                                  </p:stCondLst>
                                  <p:childTnLst>
                                    <p:set>
                                      <p:cBhvr>
                                        <p:cTn id="50" dur="1" fill="hold">
                                          <p:stCondLst>
                                            <p:cond delay="0"/>
                                          </p:stCondLst>
                                        </p:cTn>
                                        <p:tgtEl>
                                          <p:spTgt spid="6160"/>
                                        </p:tgtEl>
                                        <p:attrNameLst>
                                          <p:attrName>style.visibility</p:attrName>
                                        </p:attrNameLst>
                                      </p:cBhvr>
                                      <p:to>
                                        <p:strVal val="visible"/>
                                      </p:to>
                                    </p:set>
                                    <p:anim calcmode="lin" valueType="num">
                                      <p:cBhvr additive="base">
                                        <p:cTn id="51" dur="10" fill="hold"/>
                                        <p:tgtEl>
                                          <p:spTgt spid="6160"/>
                                        </p:tgtEl>
                                        <p:attrNameLst>
                                          <p:attrName>ppt_x</p:attrName>
                                        </p:attrNameLst>
                                      </p:cBhvr>
                                      <p:tavLst>
                                        <p:tav tm="0">
                                          <p:val>
                                            <p:strVal val="#ppt_x"/>
                                          </p:val>
                                        </p:tav>
                                        <p:tav tm="100000">
                                          <p:val>
                                            <p:strVal val="#ppt_x"/>
                                          </p:val>
                                        </p:tav>
                                      </p:tavLst>
                                    </p:anim>
                                    <p:anim calcmode="lin" valueType="num">
                                      <p:cBhvr additive="base">
                                        <p:cTn id="52" dur="10" fill="hold"/>
                                        <p:tgtEl>
                                          <p:spTgt spid="6160"/>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6162"/>
                                        </p:tgtEl>
                                        <p:attrNameLst>
                                          <p:attrName>style.visibility</p:attrName>
                                        </p:attrNameLst>
                                      </p:cBhvr>
                                      <p:to>
                                        <p:strVal val="visible"/>
                                      </p:to>
                                    </p:set>
                                    <p:anim calcmode="lin" valueType="num">
                                      <p:cBhvr additive="base">
                                        <p:cTn id="55" dur="10" fill="hold"/>
                                        <p:tgtEl>
                                          <p:spTgt spid="6162"/>
                                        </p:tgtEl>
                                        <p:attrNameLst>
                                          <p:attrName>ppt_x</p:attrName>
                                        </p:attrNameLst>
                                      </p:cBhvr>
                                      <p:tavLst>
                                        <p:tav tm="0">
                                          <p:val>
                                            <p:strVal val="#ppt_x"/>
                                          </p:val>
                                        </p:tav>
                                        <p:tav tm="100000">
                                          <p:val>
                                            <p:strVal val="#ppt_x"/>
                                          </p:val>
                                        </p:tav>
                                      </p:tavLst>
                                    </p:anim>
                                    <p:anim calcmode="lin" valueType="num">
                                      <p:cBhvr additive="base">
                                        <p:cTn id="56" dur="10" fill="hold"/>
                                        <p:tgtEl>
                                          <p:spTgt spid="616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6161"/>
                                        </p:tgtEl>
                                        <p:attrNameLst>
                                          <p:attrName>style.visibility</p:attrName>
                                        </p:attrNameLst>
                                      </p:cBhvr>
                                      <p:to>
                                        <p:strVal val="visible"/>
                                      </p:to>
                                    </p:set>
                                    <p:anim calcmode="lin" valueType="num">
                                      <p:cBhvr additive="base">
                                        <p:cTn id="59" dur="10" fill="hold"/>
                                        <p:tgtEl>
                                          <p:spTgt spid="6161"/>
                                        </p:tgtEl>
                                        <p:attrNameLst>
                                          <p:attrName>ppt_x</p:attrName>
                                        </p:attrNameLst>
                                      </p:cBhvr>
                                      <p:tavLst>
                                        <p:tav tm="0">
                                          <p:val>
                                            <p:strVal val="#ppt_x"/>
                                          </p:val>
                                        </p:tav>
                                        <p:tav tm="100000">
                                          <p:val>
                                            <p:strVal val="#ppt_x"/>
                                          </p:val>
                                        </p:tav>
                                      </p:tavLst>
                                    </p:anim>
                                    <p:anim calcmode="lin" valueType="num">
                                      <p:cBhvr additive="base">
                                        <p:cTn id="60" dur="10" fill="hold"/>
                                        <p:tgtEl>
                                          <p:spTgt spid="6161"/>
                                        </p:tgtEl>
                                        <p:attrNameLst>
                                          <p:attrName>ppt_y</p:attrName>
                                        </p:attrNameLst>
                                      </p:cBhvr>
                                      <p:tavLst>
                                        <p:tav tm="0">
                                          <p:val>
                                            <p:strVal val="1+#ppt_h/2"/>
                                          </p:val>
                                        </p:tav>
                                        <p:tav tm="100000">
                                          <p:val>
                                            <p:strVal val="#ppt_y"/>
                                          </p:val>
                                        </p:tav>
                                      </p:tavLst>
                                    </p:anim>
                                  </p:childTnLst>
                                </p:cTn>
                              </p:par>
                            </p:childTnLst>
                          </p:cTn>
                        </p:par>
                      </p:childTnLst>
                    </p:cTn>
                  </p:par>
                  <p:par>
                    <p:cTn id="61" fill="hold" nodeType="clickPar">
                      <p:stCondLst>
                        <p:cond delay="indefinite"/>
                      </p:stCondLst>
                      <p:childTnLst>
                        <p:par>
                          <p:cTn id="62" fill="hold" nodeType="withGroup">
                            <p:stCondLst>
                              <p:cond delay="0"/>
                            </p:stCondLst>
                            <p:childTnLst>
                              <p:par>
                                <p:cTn id="63" presetID="55" presetClass="entr" presetSubtype="0" fill="hold" grpId="0" nodeType="clickEffect">
                                  <p:stCondLst>
                                    <p:cond delay="0"/>
                                  </p:stCondLst>
                                  <p:childTnLst>
                                    <p:set>
                                      <p:cBhvr>
                                        <p:cTn id="64" dur="1" fill="hold">
                                          <p:stCondLst>
                                            <p:cond delay="0"/>
                                          </p:stCondLst>
                                        </p:cTn>
                                        <p:tgtEl>
                                          <p:spTgt spid="5140"/>
                                        </p:tgtEl>
                                        <p:attrNameLst>
                                          <p:attrName>style.visibility</p:attrName>
                                        </p:attrNameLst>
                                      </p:cBhvr>
                                      <p:to>
                                        <p:strVal val="visible"/>
                                      </p:to>
                                    </p:set>
                                    <p:anim calcmode="lin" valueType="num">
                                      <p:cBhvr>
                                        <p:cTn id="65" dur="10" fill="hold"/>
                                        <p:tgtEl>
                                          <p:spTgt spid="5140"/>
                                        </p:tgtEl>
                                        <p:attrNameLst>
                                          <p:attrName>ppt_w</p:attrName>
                                        </p:attrNameLst>
                                      </p:cBhvr>
                                      <p:tavLst>
                                        <p:tav tm="0">
                                          <p:val>
                                            <p:strVal val="#ppt_w*0.70"/>
                                          </p:val>
                                        </p:tav>
                                        <p:tav tm="100000">
                                          <p:val>
                                            <p:strVal val="#ppt_w"/>
                                          </p:val>
                                        </p:tav>
                                      </p:tavLst>
                                    </p:anim>
                                    <p:anim calcmode="lin" valueType="num">
                                      <p:cBhvr>
                                        <p:cTn id="66" dur="10" fill="hold"/>
                                        <p:tgtEl>
                                          <p:spTgt spid="5140"/>
                                        </p:tgtEl>
                                        <p:attrNameLst>
                                          <p:attrName>ppt_h</p:attrName>
                                        </p:attrNameLst>
                                      </p:cBhvr>
                                      <p:tavLst>
                                        <p:tav tm="0">
                                          <p:val>
                                            <p:strVal val="#ppt_h"/>
                                          </p:val>
                                        </p:tav>
                                        <p:tav tm="100000">
                                          <p:val>
                                            <p:strVal val="#ppt_h"/>
                                          </p:val>
                                        </p:tav>
                                      </p:tavLst>
                                    </p:anim>
                                    <p:animEffect transition="in" filter="fade">
                                      <p:cBhvr>
                                        <p:cTn id="67" dur="10"/>
                                        <p:tgtEl>
                                          <p:spTgt spid="5140"/>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1" presetClass="entr" presetSubtype="4" fill="hold" grpId="0" nodeType="clickEffect">
                                  <p:stCondLst>
                                    <p:cond delay="0"/>
                                  </p:stCondLst>
                                  <p:childTnLst>
                                    <p:set>
                                      <p:cBhvr>
                                        <p:cTn id="71" dur="1" fill="hold">
                                          <p:stCondLst>
                                            <p:cond delay="0"/>
                                          </p:stCondLst>
                                        </p:cTn>
                                        <p:tgtEl>
                                          <p:spTgt spid="6182"/>
                                        </p:tgtEl>
                                        <p:attrNameLst>
                                          <p:attrName>style.visibility</p:attrName>
                                        </p:attrNameLst>
                                      </p:cBhvr>
                                      <p:to>
                                        <p:strVal val="visible"/>
                                      </p:to>
                                    </p:set>
                                    <p:animEffect transition="in" filter="wheel(4)">
                                      <p:cBhvr>
                                        <p:cTn id="72" dur="10"/>
                                        <p:tgtEl>
                                          <p:spTgt spid="6182"/>
                                        </p:tgtEl>
                                      </p:cBhvr>
                                    </p:animEffect>
                                  </p:childTnLst>
                                </p:cTn>
                              </p:par>
                            </p:childTnLst>
                          </p:cTn>
                        </p:par>
                      </p:childTnLst>
                    </p:cTn>
                  </p:par>
                  <p:par>
                    <p:cTn id="73" fill="hold" nodeType="clickPar">
                      <p:stCondLst>
                        <p:cond delay="indefinite"/>
                      </p:stCondLst>
                      <p:childTnLst>
                        <p:par>
                          <p:cTn id="74" fill="hold" nodeType="withGroup">
                            <p:stCondLst>
                              <p:cond delay="0"/>
                            </p:stCondLst>
                            <p:childTnLst>
                              <p:par>
                                <p:cTn id="75" presetID="18" presetClass="entr" presetSubtype="12" fill="hold" grpId="0" nodeType="clickEffect">
                                  <p:stCondLst>
                                    <p:cond delay="0"/>
                                  </p:stCondLst>
                                  <p:childTnLst>
                                    <p:set>
                                      <p:cBhvr>
                                        <p:cTn id="76" dur="1" fill="hold">
                                          <p:stCondLst>
                                            <p:cond delay="0"/>
                                          </p:stCondLst>
                                        </p:cTn>
                                        <p:tgtEl>
                                          <p:spTgt spid="5144"/>
                                        </p:tgtEl>
                                        <p:attrNameLst>
                                          <p:attrName>style.visibility</p:attrName>
                                        </p:attrNameLst>
                                      </p:cBhvr>
                                      <p:to>
                                        <p:strVal val="visible"/>
                                      </p:to>
                                    </p:set>
                                    <p:animEffect transition="in" filter="strips(downLeft)">
                                      <p:cBhvr>
                                        <p:cTn id="77" dur="10"/>
                                        <p:tgtEl>
                                          <p:spTgt spid="5144"/>
                                        </p:tgtEl>
                                      </p:cBhvr>
                                    </p:animEffect>
                                  </p:childTnLst>
                                </p:cTn>
                              </p:par>
                            </p:childTnLst>
                          </p:cTn>
                        </p:par>
                      </p:childTnLst>
                    </p:cTn>
                  </p:par>
                  <p:par>
                    <p:cTn id="78" fill="hold" nodeType="clickPar">
                      <p:stCondLst>
                        <p:cond delay="indefinite"/>
                      </p:stCondLst>
                      <p:childTnLst>
                        <p:par>
                          <p:cTn id="79" fill="hold" nodeType="withGroup">
                            <p:stCondLst>
                              <p:cond delay="0"/>
                            </p:stCondLst>
                            <p:childTnLst>
                              <p:par>
                                <p:cTn id="80" presetID="18" presetClass="entr" presetSubtype="12" fill="hold" grpId="0" nodeType="clickEffect">
                                  <p:stCondLst>
                                    <p:cond delay="0"/>
                                  </p:stCondLst>
                                  <p:childTnLst>
                                    <p:set>
                                      <p:cBhvr>
                                        <p:cTn id="81" dur="1" fill="hold">
                                          <p:stCondLst>
                                            <p:cond delay="0"/>
                                          </p:stCondLst>
                                        </p:cTn>
                                        <p:tgtEl>
                                          <p:spTgt spid="5145"/>
                                        </p:tgtEl>
                                        <p:attrNameLst>
                                          <p:attrName>style.visibility</p:attrName>
                                        </p:attrNameLst>
                                      </p:cBhvr>
                                      <p:to>
                                        <p:strVal val="visible"/>
                                      </p:to>
                                    </p:set>
                                    <p:animEffect transition="in" filter="strips(downLeft)">
                                      <p:cBhvr>
                                        <p:cTn id="82" dur="10"/>
                                        <p:tgtEl>
                                          <p:spTgt spid="5145"/>
                                        </p:tgtEl>
                                      </p:cBhvr>
                                    </p:animEffect>
                                  </p:childTnLst>
                                </p:cTn>
                              </p:par>
                            </p:childTnLst>
                          </p:cTn>
                        </p:par>
                      </p:childTnLst>
                    </p:cTn>
                  </p:par>
                  <p:par>
                    <p:cTn id="83" fill="hold" nodeType="clickPar">
                      <p:stCondLst>
                        <p:cond delay="indefinite"/>
                      </p:stCondLst>
                      <p:childTnLst>
                        <p:par>
                          <p:cTn id="84" fill="hold" nodeType="withGroup">
                            <p:stCondLst>
                              <p:cond delay="0"/>
                            </p:stCondLst>
                            <p:childTnLst>
                              <p:par>
                                <p:cTn id="85" presetID="55" presetClass="entr" presetSubtype="0" fill="hold" grpId="0" nodeType="clickEffect">
                                  <p:stCondLst>
                                    <p:cond delay="0"/>
                                  </p:stCondLst>
                                  <p:childTnLst>
                                    <p:set>
                                      <p:cBhvr>
                                        <p:cTn id="86" dur="1" fill="hold">
                                          <p:stCondLst>
                                            <p:cond delay="0"/>
                                          </p:stCondLst>
                                        </p:cTn>
                                        <p:tgtEl>
                                          <p:spTgt spid="5146"/>
                                        </p:tgtEl>
                                        <p:attrNameLst>
                                          <p:attrName>style.visibility</p:attrName>
                                        </p:attrNameLst>
                                      </p:cBhvr>
                                      <p:to>
                                        <p:strVal val="visible"/>
                                      </p:to>
                                    </p:set>
                                    <p:anim calcmode="lin" valueType="num">
                                      <p:cBhvr>
                                        <p:cTn id="87" dur="10" fill="hold"/>
                                        <p:tgtEl>
                                          <p:spTgt spid="5146"/>
                                        </p:tgtEl>
                                        <p:attrNameLst>
                                          <p:attrName>ppt_w</p:attrName>
                                        </p:attrNameLst>
                                      </p:cBhvr>
                                      <p:tavLst>
                                        <p:tav tm="0">
                                          <p:val>
                                            <p:strVal val="#ppt_w*0.70"/>
                                          </p:val>
                                        </p:tav>
                                        <p:tav tm="100000">
                                          <p:val>
                                            <p:strVal val="#ppt_w"/>
                                          </p:val>
                                        </p:tav>
                                      </p:tavLst>
                                    </p:anim>
                                    <p:anim calcmode="lin" valueType="num">
                                      <p:cBhvr>
                                        <p:cTn id="88" dur="10" fill="hold"/>
                                        <p:tgtEl>
                                          <p:spTgt spid="5146"/>
                                        </p:tgtEl>
                                        <p:attrNameLst>
                                          <p:attrName>ppt_h</p:attrName>
                                        </p:attrNameLst>
                                      </p:cBhvr>
                                      <p:tavLst>
                                        <p:tav tm="0">
                                          <p:val>
                                            <p:strVal val="#ppt_h"/>
                                          </p:val>
                                        </p:tav>
                                        <p:tav tm="100000">
                                          <p:val>
                                            <p:strVal val="#ppt_h"/>
                                          </p:val>
                                        </p:tav>
                                      </p:tavLst>
                                    </p:anim>
                                    <p:animEffect transition="in" filter="fade">
                                      <p:cBhvr>
                                        <p:cTn id="89" dur="10"/>
                                        <p:tgtEl>
                                          <p:spTgt spid="5146"/>
                                        </p:tgtEl>
                                      </p:cBhvr>
                                    </p:animEffect>
                                  </p:childTnLst>
                                </p:cTn>
                              </p:par>
                              <p:par>
                                <p:cTn id="90" presetID="6" presetClass="entr" presetSubtype="16" fill="hold" grpId="0" nodeType="withEffect">
                                  <p:stCondLst>
                                    <p:cond delay="0"/>
                                  </p:stCondLst>
                                  <p:childTnLst>
                                    <p:set>
                                      <p:cBhvr>
                                        <p:cTn id="91" dur="1" fill="hold">
                                          <p:stCondLst>
                                            <p:cond delay="0"/>
                                          </p:stCondLst>
                                        </p:cTn>
                                        <p:tgtEl>
                                          <p:spTgt spid="5147"/>
                                        </p:tgtEl>
                                        <p:attrNameLst>
                                          <p:attrName>style.visibility</p:attrName>
                                        </p:attrNameLst>
                                      </p:cBhvr>
                                      <p:to>
                                        <p:strVal val="visible"/>
                                      </p:to>
                                    </p:set>
                                    <p:animEffect transition="in" filter="circle(in)">
                                      <p:cBhvr>
                                        <p:cTn id="92" dur="10"/>
                                        <p:tgtEl>
                                          <p:spTgt spid="5147"/>
                                        </p:tgtEl>
                                      </p:cBhvr>
                                    </p:animEffect>
                                  </p:childTnLst>
                                </p:cTn>
                              </p:par>
                              <p:par>
                                <p:cTn id="93" presetID="2" presetClass="entr" presetSubtype="4" fill="hold" grpId="0" nodeType="withEffect">
                                  <p:stCondLst>
                                    <p:cond delay="0"/>
                                  </p:stCondLst>
                                  <p:childTnLst>
                                    <p:set>
                                      <p:cBhvr>
                                        <p:cTn id="94" dur="1" fill="hold">
                                          <p:stCondLst>
                                            <p:cond delay="0"/>
                                          </p:stCondLst>
                                        </p:cTn>
                                        <p:tgtEl>
                                          <p:spTgt spid="5148"/>
                                        </p:tgtEl>
                                        <p:attrNameLst>
                                          <p:attrName>style.visibility</p:attrName>
                                        </p:attrNameLst>
                                      </p:cBhvr>
                                      <p:to>
                                        <p:strVal val="visible"/>
                                      </p:to>
                                    </p:set>
                                    <p:anim calcmode="lin" valueType="num">
                                      <p:cBhvr additive="base">
                                        <p:cTn id="95" dur="10" fill="hold"/>
                                        <p:tgtEl>
                                          <p:spTgt spid="5148"/>
                                        </p:tgtEl>
                                        <p:attrNameLst>
                                          <p:attrName>ppt_x</p:attrName>
                                        </p:attrNameLst>
                                      </p:cBhvr>
                                      <p:tavLst>
                                        <p:tav tm="0">
                                          <p:val>
                                            <p:strVal val="#ppt_x"/>
                                          </p:val>
                                        </p:tav>
                                        <p:tav tm="100000">
                                          <p:val>
                                            <p:strVal val="#ppt_x"/>
                                          </p:val>
                                        </p:tav>
                                      </p:tavLst>
                                    </p:anim>
                                    <p:anim calcmode="lin" valueType="num">
                                      <p:cBhvr additive="base">
                                        <p:cTn id="96" dur="10" fill="hold"/>
                                        <p:tgtEl>
                                          <p:spTgt spid="5148"/>
                                        </p:tgtEl>
                                        <p:attrNameLst>
                                          <p:attrName>ppt_y</p:attrName>
                                        </p:attrNameLst>
                                      </p:cBhvr>
                                      <p:tavLst>
                                        <p:tav tm="0">
                                          <p:val>
                                            <p:strVal val="1+#ppt_h/2"/>
                                          </p:val>
                                        </p:tav>
                                        <p:tav tm="100000">
                                          <p:val>
                                            <p:strVal val="#ppt_y"/>
                                          </p:val>
                                        </p:tav>
                                      </p:tavLst>
                                    </p:anim>
                                  </p:childTnLst>
                                </p:cTn>
                              </p:par>
                            </p:childTnLst>
                          </p:cTn>
                        </p:par>
                      </p:childTnLst>
                    </p:cTn>
                  </p:par>
                  <p:par>
                    <p:cTn id="97" fill="hold" nodeType="clickPar">
                      <p:stCondLst>
                        <p:cond delay="indefinite"/>
                      </p:stCondLst>
                      <p:childTnLst>
                        <p:par>
                          <p:cTn id="98" fill="hold" nodeType="withGroup">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5149"/>
                                        </p:tgtEl>
                                        <p:attrNameLst>
                                          <p:attrName>style.visibility</p:attrName>
                                        </p:attrNameLst>
                                      </p:cBhvr>
                                      <p:to>
                                        <p:strVal val="visible"/>
                                      </p:to>
                                    </p:set>
                                    <p:anim calcmode="lin" valueType="num">
                                      <p:cBhvr additive="base">
                                        <p:cTn id="101" dur="10" fill="hold"/>
                                        <p:tgtEl>
                                          <p:spTgt spid="5149"/>
                                        </p:tgtEl>
                                        <p:attrNameLst>
                                          <p:attrName>ppt_x</p:attrName>
                                        </p:attrNameLst>
                                      </p:cBhvr>
                                      <p:tavLst>
                                        <p:tav tm="0">
                                          <p:val>
                                            <p:strVal val="#ppt_x"/>
                                          </p:val>
                                        </p:tav>
                                        <p:tav tm="100000">
                                          <p:val>
                                            <p:strVal val="#ppt_x"/>
                                          </p:val>
                                        </p:tav>
                                      </p:tavLst>
                                    </p:anim>
                                    <p:anim calcmode="lin" valueType="num">
                                      <p:cBhvr additive="base">
                                        <p:cTn id="102" dur="10" fill="hold"/>
                                        <p:tgtEl>
                                          <p:spTgt spid="5149"/>
                                        </p:tgtEl>
                                        <p:attrNameLst>
                                          <p:attrName>ppt_y</p:attrName>
                                        </p:attrNameLst>
                                      </p:cBhvr>
                                      <p:tavLst>
                                        <p:tav tm="0">
                                          <p:val>
                                            <p:strVal val="1+#ppt_h/2"/>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2" presetClass="entr" presetSubtype="4" fill="hold" grpId="0" nodeType="clickEffect">
                                  <p:stCondLst>
                                    <p:cond delay="0"/>
                                  </p:stCondLst>
                                  <p:childTnLst>
                                    <p:set>
                                      <p:cBhvr>
                                        <p:cTn id="106" dur="1" fill="hold">
                                          <p:stCondLst>
                                            <p:cond delay="0"/>
                                          </p:stCondLst>
                                        </p:cTn>
                                        <p:tgtEl>
                                          <p:spTgt spid="5150"/>
                                        </p:tgtEl>
                                        <p:attrNameLst>
                                          <p:attrName>style.visibility</p:attrName>
                                        </p:attrNameLst>
                                      </p:cBhvr>
                                      <p:to>
                                        <p:strVal val="visible"/>
                                      </p:to>
                                    </p:set>
                                    <p:anim calcmode="lin" valueType="num">
                                      <p:cBhvr additive="base">
                                        <p:cTn id="107" dur="10" fill="hold"/>
                                        <p:tgtEl>
                                          <p:spTgt spid="5150"/>
                                        </p:tgtEl>
                                        <p:attrNameLst>
                                          <p:attrName>ppt_x</p:attrName>
                                        </p:attrNameLst>
                                      </p:cBhvr>
                                      <p:tavLst>
                                        <p:tav tm="0">
                                          <p:val>
                                            <p:strVal val="#ppt_x"/>
                                          </p:val>
                                        </p:tav>
                                        <p:tav tm="100000">
                                          <p:val>
                                            <p:strVal val="#ppt_x"/>
                                          </p:val>
                                        </p:tav>
                                      </p:tavLst>
                                    </p:anim>
                                    <p:anim calcmode="lin" valueType="num">
                                      <p:cBhvr additive="base">
                                        <p:cTn id="108" dur="10" fill="hold"/>
                                        <p:tgtEl>
                                          <p:spTgt spid="5150"/>
                                        </p:tgtEl>
                                        <p:attrNameLst>
                                          <p:attrName>ppt_y</p:attrName>
                                        </p:attrNameLst>
                                      </p:cBhvr>
                                      <p:tavLst>
                                        <p:tav tm="0">
                                          <p:val>
                                            <p:strVal val="1+#ppt_h/2"/>
                                          </p:val>
                                        </p:tav>
                                        <p:tav tm="100000">
                                          <p:val>
                                            <p:strVal val="#ppt_y"/>
                                          </p:val>
                                        </p:tav>
                                      </p:tavLst>
                                    </p:anim>
                                  </p:childTnLst>
                                </p:cTn>
                              </p:par>
                            </p:childTnLst>
                          </p:cTn>
                        </p:par>
                      </p:childTnLst>
                    </p:cTn>
                  </p:par>
                  <p:par>
                    <p:cTn id="109" fill="hold" nodeType="clickPar">
                      <p:stCondLst>
                        <p:cond delay="indefinite"/>
                      </p:stCondLst>
                      <p:childTnLst>
                        <p:par>
                          <p:cTn id="110" fill="hold" nodeType="withGroup">
                            <p:stCondLst>
                              <p:cond delay="0"/>
                            </p:stCondLst>
                            <p:childTnLst>
                              <p:par>
                                <p:cTn id="111" presetID="2" presetClass="entr" presetSubtype="4" fill="hold" grpId="0" nodeType="clickEffect">
                                  <p:stCondLst>
                                    <p:cond delay="0"/>
                                  </p:stCondLst>
                                  <p:childTnLst>
                                    <p:set>
                                      <p:cBhvr>
                                        <p:cTn id="112" dur="1" fill="hold">
                                          <p:stCondLst>
                                            <p:cond delay="0"/>
                                          </p:stCondLst>
                                        </p:cTn>
                                        <p:tgtEl>
                                          <p:spTgt spid="5151"/>
                                        </p:tgtEl>
                                        <p:attrNameLst>
                                          <p:attrName>style.visibility</p:attrName>
                                        </p:attrNameLst>
                                      </p:cBhvr>
                                      <p:to>
                                        <p:strVal val="visible"/>
                                      </p:to>
                                    </p:set>
                                    <p:anim calcmode="lin" valueType="num">
                                      <p:cBhvr additive="base">
                                        <p:cTn id="113" dur="10" fill="hold"/>
                                        <p:tgtEl>
                                          <p:spTgt spid="5151"/>
                                        </p:tgtEl>
                                        <p:attrNameLst>
                                          <p:attrName>ppt_x</p:attrName>
                                        </p:attrNameLst>
                                      </p:cBhvr>
                                      <p:tavLst>
                                        <p:tav tm="0">
                                          <p:val>
                                            <p:strVal val="#ppt_x"/>
                                          </p:val>
                                        </p:tav>
                                        <p:tav tm="100000">
                                          <p:val>
                                            <p:strVal val="#ppt_x"/>
                                          </p:val>
                                        </p:tav>
                                      </p:tavLst>
                                    </p:anim>
                                    <p:anim calcmode="lin" valueType="num">
                                      <p:cBhvr additive="base">
                                        <p:cTn id="114" dur="10" fill="hold"/>
                                        <p:tgtEl>
                                          <p:spTgt spid="5151"/>
                                        </p:tgtEl>
                                        <p:attrNameLst>
                                          <p:attrName>ppt_y</p:attrName>
                                        </p:attrNameLst>
                                      </p:cBhvr>
                                      <p:tavLst>
                                        <p:tav tm="0">
                                          <p:val>
                                            <p:strVal val="1+#ppt_h/2"/>
                                          </p:val>
                                        </p:tav>
                                        <p:tav tm="100000">
                                          <p:val>
                                            <p:strVal val="#ppt_y"/>
                                          </p:val>
                                        </p:tav>
                                      </p:tavLst>
                                    </p:anim>
                                  </p:childTnLst>
                                </p:cTn>
                              </p:par>
                            </p:childTnLst>
                          </p:cTn>
                        </p:par>
                      </p:childTnLst>
                    </p:cTn>
                  </p:par>
                  <p:par>
                    <p:cTn id="115" fill="hold" nodeType="clickPar">
                      <p:stCondLst>
                        <p:cond delay="indefinite"/>
                      </p:stCondLst>
                      <p:childTnLst>
                        <p:par>
                          <p:cTn id="116" fill="hold" nodeType="withGroup">
                            <p:stCondLst>
                              <p:cond delay="0"/>
                            </p:stCondLst>
                            <p:childTnLst>
                              <p:par>
                                <p:cTn id="117" presetID="2" presetClass="entr" presetSubtype="4" fill="hold" grpId="0" nodeType="clickEffect">
                                  <p:stCondLst>
                                    <p:cond delay="0"/>
                                  </p:stCondLst>
                                  <p:childTnLst>
                                    <p:set>
                                      <p:cBhvr>
                                        <p:cTn id="118" dur="1" fill="hold">
                                          <p:stCondLst>
                                            <p:cond delay="0"/>
                                          </p:stCondLst>
                                        </p:cTn>
                                        <p:tgtEl>
                                          <p:spTgt spid="5152"/>
                                        </p:tgtEl>
                                        <p:attrNameLst>
                                          <p:attrName>style.visibility</p:attrName>
                                        </p:attrNameLst>
                                      </p:cBhvr>
                                      <p:to>
                                        <p:strVal val="visible"/>
                                      </p:to>
                                    </p:set>
                                    <p:anim calcmode="lin" valueType="num">
                                      <p:cBhvr additive="base">
                                        <p:cTn id="119" dur="10" fill="hold"/>
                                        <p:tgtEl>
                                          <p:spTgt spid="5152"/>
                                        </p:tgtEl>
                                        <p:attrNameLst>
                                          <p:attrName>ppt_x</p:attrName>
                                        </p:attrNameLst>
                                      </p:cBhvr>
                                      <p:tavLst>
                                        <p:tav tm="0">
                                          <p:val>
                                            <p:strVal val="#ppt_x"/>
                                          </p:val>
                                        </p:tav>
                                        <p:tav tm="100000">
                                          <p:val>
                                            <p:strVal val="#ppt_x"/>
                                          </p:val>
                                        </p:tav>
                                      </p:tavLst>
                                    </p:anim>
                                    <p:anim calcmode="lin" valueType="num">
                                      <p:cBhvr additive="base">
                                        <p:cTn id="120" dur="10" fill="hold"/>
                                        <p:tgtEl>
                                          <p:spTgt spid="5152"/>
                                        </p:tgtEl>
                                        <p:attrNameLst>
                                          <p:attrName>ppt_y</p:attrName>
                                        </p:attrNameLst>
                                      </p:cBhvr>
                                      <p:tavLst>
                                        <p:tav tm="0">
                                          <p:val>
                                            <p:strVal val="1+#ppt_h/2"/>
                                          </p:val>
                                        </p:tav>
                                        <p:tav tm="100000">
                                          <p:val>
                                            <p:strVal val="#ppt_y"/>
                                          </p:val>
                                        </p:tav>
                                      </p:tavLst>
                                    </p:anim>
                                  </p:childTnLst>
                                </p:cTn>
                              </p:par>
                            </p:childTnLst>
                          </p:cTn>
                        </p:par>
                      </p:childTnLst>
                    </p:cTn>
                  </p:par>
                  <p:par>
                    <p:cTn id="121" fill="hold" nodeType="clickPar">
                      <p:stCondLst>
                        <p:cond delay="indefinite"/>
                      </p:stCondLst>
                      <p:childTnLst>
                        <p:par>
                          <p:cTn id="122" fill="hold" nodeType="withGroup">
                            <p:stCondLst>
                              <p:cond delay="0"/>
                            </p:stCondLst>
                            <p:childTnLst>
                              <p:par>
                                <p:cTn id="123" presetID="2" presetClass="entr" presetSubtype="4" fill="hold" grpId="0" nodeType="clickEffect">
                                  <p:stCondLst>
                                    <p:cond delay="0"/>
                                  </p:stCondLst>
                                  <p:childTnLst>
                                    <p:set>
                                      <p:cBhvr>
                                        <p:cTn id="124" dur="1" fill="hold">
                                          <p:stCondLst>
                                            <p:cond delay="0"/>
                                          </p:stCondLst>
                                        </p:cTn>
                                        <p:tgtEl>
                                          <p:spTgt spid="5153"/>
                                        </p:tgtEl>
                                        <p:attrNameLst>
                                          <p:attrName>style.visibility</p:attrName>
                                        </p:attrNameLst>
                                      </p:cBhvr>
                                      <p:to>
                                        <p:strVal val="visible"/>
                                      </p:to>
                                    </p:set>
                                    <p:anim calcmode="lin" valueType="num">
                                      <p:cBhvr additive="base">
                                        <p:cTn id="125" dur="10" fill="hold"/>
                                        <p:tgtEl>
                                          <p:spTgt spid="5153"/>
                                        </p:tgtEl>
                                        <p:attrNameLst>
                                          <p:attrName>ppt_x</p:attrName>
                                        </p:attrNameLst>
                                      </p:cBhvr>
                                      <p:tavLst>
                                        <p:tav tm="0">
                                          <p:val>
                                            <p:strVal val="#ppt_x"/>
                                          </p:val>
                                        </p:tav>
                                        <p:tav tm="100000">
                                          <p:val>
                                            <p:strVal val="#ppt_x"/>
                                          </p:val>
                                        </p:tav>
                                      </p:tavLst>
                                    </p:anim>
                                    <p:anim calcmode="lin" valueType="num">
                                      <p:cBhvr additive="base">
                                        <p:cTn id="126" dur="10" fill="hold"/>
                                        <p:tgtEl>
                                          <p:spTgt spid="5153"/>
                                        </p:tgtEl>
                                        <p:attrNameLst>
                                          <p:attrName>ppt_y</p:attrName>
                                        </p:attrNameLst>
                                      </p:cBhvr>
                                      <p:tavLst>
                                        <p:tav tm="0">
                                          <p:val>
                                            <p:strVal val="1+#ppt_h/2"/>
                                          </p:val>
                                        </p:tav>
                                        <p:tav tm="100000">
                                          <p:val>
                                            <p:strVal val="#ppt_y"/>
                                          </p:val>
                                        </p:tav>
                                      </p:tavLst>
                                    </p:anim>
                                  </p:childTnLst>
                                </p:cTn>
                              </p:par>
                            </p:childTnLst>
                          </p:cTn>
                        </p:par>
                      </p:childTnLst>
                    </p:cTn>
                  </p:par>
                  <p:par>
                    <p:cTn id="127" fill="hold" nodeType="clickPar">
                      <p:stCondLst>
                        <p:cond delay="indefinite"/>
                      </p:stCondLst>
                      <p:childTnLst>
                        <p:par>
                          <p:cTn id="128" fill="hold" nodeType="withGroup">
                            <p:stCondLst>
                              <p:cond delay="0"/>
                            </p:stCondLst>
                            <p:childTnLst>
                              <p:par>
                                <p:cTn id="129" presetID="2" presetClass="entr" presetSubtype="4" fill="hold" grpId="0" nodeType="clickEffect">
                                  <p:stCondLst>
                                    <p:cond delay="0"/>
                                  </p:stCondLst>
                                  <p:childTnLst>
                                    <p:set>
                                      <p:cBhvr>
                                        <p:cTn id="130" dur="1" fill="hold">
                                          <p:stCondLst>
                                            <p:cond delay="0"/>
                                          </p:stCondLst>
                                        </p:cTn>
                                        <p:tgtEl>
                                          <p:spTgt spid="5154"/>
                                        </p:tgtEl>
                                        <p:attrNameLst>
                                          <p:attrName>style.visibility</p:attrName>
                                        </p:attrNameLst>
                                      </p:cBhvr>
                                      <p:to>
                                        <p:strVal val="visible"/>
                                      </p:to>
                                    </p:set>
                                    <p:anim calcmode="lin" valueType="num">
                                      <p:cBhvr additive="base">
                                        <p:cTn id="131" dur="10" fill="hold"/>
                                        <p:tgtEl>
                                          <p:spTgt spid="5154"/>
                                        </p:tgtEl>
                                        <p:attrNameLst>
                                          <p:attrName>ppt_x</p:attrName>
                                        </p:attrNameLst>
                                      </p:cBhvr>
                                      <p:tavLst>
                                        <p:tav tm="0">
                                          <p:val>
                                            <p:strVal val="#ppt_x"/>
                                          </p:val>
                                        </p:tav>
                                        <p:tav tm="100000">
                                          <p:val>
                                            <p:strVal val="#ppt_x"/>
                                          </p:val>
                                        </p:tav>
                                      </p:tavLst>
                                    </p:anim>
                                    <p:anim calcmode="lin" valueType="num">
                                      <p:cBhvr additive="base">
                                        <p:cTn id="132" dur="10" fill="hold"/>
                                        <p:tgtEl>
                                          <p:spTgt spid="5154"/>
                                        </p:tgtEl>
                                        <p:attrNameLst>
                                          <p:attrName>ppt_y</p:attrName>
                                        </p:attrNameLst>
                                      </p:cBhvr>
                                      <p:tavLst>
                                        <p:tav tm="0">
                                          <p:val>
                                            <p:strVal val="1+#ppt_h/2"/>
                                          </p:val>
                                        </p:tav>
                                        <p:tav tm="100000">
                                          <p:val>
                                            <p:strVal val="#ppt_y"/>
                                          </p:val>
                                        </p:tav>
                                      </p:tavLst>
                                    </p:anim>
                                  </p:childTnLst>
                                </p:cTn>
                              </p:par>
                            </p:childTnLst>
                          </p:cTn>
                        </p:par>
                      </p:childTnLst>
                    </p:cTn>
                  </p:par>
                  <p:par>
                    <p:cTn id="133" fill="hold" nodeType="clickPar">
                      <p:stCondLst>
                        <p:cond delay="indefinite"/>
                      </p:stCondLst>
                      <p:childTnLst>
                        <p:par>
                          <p:cTn id="134" fill="hold" nodeType="withGroup">
                            <p:stCondLst>
                              <p:cond delay="0"/>
                            </p:stCondLst>
                            <p:childTnLst>
                              <p:par>
                                <p:cTn id="135" presetID="24" presetClass="entr" presetSubtype="0" fill="hold" grpId="0" nodeType="clickEffect">
                                  <p:stCondLst>
                                    <p:cond delay="0"/>
                                  </p:stCondLst>
                                  <p:childTnLst>
                                    <p:set>
                                      <p:cBhvr>
                                        <p:cTn id="136" dur="1" fill="hold">
                                          <p:stCondLst>
                                            <p:cond delay="9"/>
                                          </p:stCondLst>
                                        </p:cTn>
                                        <p:tgtEl>
                                          <p:spTgt spid="5155"/>
                                        </p:tgtEl>
                                        <p:attrNameLst>
                                          <p:attrName>style.visibility</p:attrName>
                                        </p:attrNameLst>
                                      </p:cBhvr>
                                      <p:to>
                                        <p:strVal val="visible"/>
                                      </p:to>
                                    </p:set>
                                    <p:anim to="" calcmode="lin" valueType="num">
                                      <p:cBhvr>
                                        <p:cTn id="137" dur="1" fill="hold"/>
                                        <p:tgtEl>
                                          <p:spTgt spid="5155"/>
                                        </p:tgtEl>
                                        <p:attrNameLst>
                                          <p:attrName/>
                                        </p:attrNameLst>
                                      </p:cBhvr>
                                    </p:anim>
                                  </p:childTnLst>
                                </p:cTn>
                              </p:par>
                            </p:childTnLst>
                          </p:cTn>
                        </p:par>
                      </p:childTnLst>
                    </p:cTn>
                  </p:par>
                  <p:par>
                    <p:cTn id="138" fill="hold" nodeType="clickPar">
                      <p:stCondLst>
                        <p:cond delay="indefinite"/>
                      </p:stCondLst>
                      <p:childTnLst>
                        <p:par>
                          <p:cTn id="139" fill="hold" nodeType="withGroup">
                            <p:stCondLst>
                              <p:cond delay="0"/>
                            </p:stCondLst>
                            <p:childTnLst>
                              <p:par>
                                <p:cTn id="140" presetID="18" presetClass="entr" presetSubtype="12" fill="hold" grpId="0" nodeType="clickEffect">
                                  <p:stCondLst>
                                    <p:cond delay="0"/>
                                  </p:stCondLst>
                                  <p:childTnLst>
                                    <p:set>
                                      <p:cBhvr>
                                        <p:cTn id="141" dur="1" fill="hold">
                                          <p:stCondLst>
                                            <p:cond delay="0"/>
                                          </p:stCondLst>
                                        </p:cTn>
                                        <p:tgtEl>
                                          <p:spTgt spid="5157"/>
                                        </p:tgtEl>
                                        <p:attrNameLst>
                                          <p:attrName>style.visibility</p:attrName>
                                        </p:attrNameLst>
                                      </p:cBhvr>
                                      <p:to>
                                        <p:strVal val="visible"/>
                                      </p:to>
                                    </p:set>
                                    <p:animEffect transition="in" filter="strips(downLeft)">
                                      <p:cBhvr>
                                        <p:cTn id="142" dur="10"/>
                                        <p:tgtEl>
                                          <p:spTgt spid="5157"/>
                                        </p:tgtEl>
                                      </p:cBhvr>
                                    </p:animEffect>
                                  </p:childTnLst>
                                </p:cTn>
                              </p:par>
                            </p:childTnLst>
                          </p:cTn>
                        </p:par>
                      </p:childTnLst>
                    </p:cTn>
                  </p:par>
                  <p:par>
                    <p:cTn id="143" fill="hold" nodeType="clickPar">
                      <p:stCondLst>
                        <p:cond delay="indefinite"/>
                      </p:stCondLst>
                      <p:childTnLst>
                        <p:par>
                          <p:cTn id="144" fill="hold" nodeType="withGroup">
                            <p:stCondLst>
                              <p:cond delay="0"/>
                            </p:stCondLst>
                            <p:childTnLst>
                              <p:par>
                                <p:cTn id="145" presetID="18" presetClass="entr" presetSubtype="12" fill="hold" grpId="0" nodeType="clickEffect">
                                  <p:stCondLst>
                                    <p:cond delay="0"/>
                                  </p:stCondLst>
                                  <p:childTnLst>
                                    <p:set>
                                      <p:cBhvr>
                                        <p:cTn id="146" dur="1" fill="hold">
                                          <p:stCondLst>
                                            <p:cond delay="0"/>
                                          </p:stCondLst>
                                        </p:cTn>
                                        <p:tgtEl>
                                          <p:spTgt spid="35"/>
                                        </p:tgtEl>
                                        <p:attrNameLst>
                                          <p:attrName>style.visibility</p:attrName>
                                        </p:attrNameLst>
                                      </p:cBhvr>
                                      <p:to>
                                        <p:strVal val="visible"/>
                                      </p:to>
                                    </p:set>
                                    <p:animEffect transition="in" filter="strips(downLeft)">
                                      <p:cBhvr>
                                        <p:cTn id="147" dur="10"/>
                                        <p:tgtEl>
                                          <p:spTgt spid="35"/>
                                        </p:tgtEl>
                                      </p:cBhvr>
                                    </p:animEffect>
                                  </p:childTnLst>
                                </p:cTn>
                              </p:par>
                            </p:childTnLst>
                          </p:cTn>
                        </p:par>
                      </p:childTnLst>
                    </p:cTn>
                  </p:par>
                  <p:par>
                    <p:cTn id="148" fill="hold" nodeType="clickPar">
                      <p:stCondLst>
                        <p:cond delay="indefinite"/>
                      </p:stCondLst>
                      <p:childTnLst>
                        <p:par>
                          <p:cTn id="149" fill="hold" nodeType="withGroup">
                            <p:stCondLst>
                              <p:cond delay="0"/>
                            </p:stCondLst>
                            <p:childTnLst>
                              <p:par>
                                <p:cTn id="150" presetID="18" presetClass="entr" presetSubtype="12" fill="hold" grpId="0" nodeType="clickEffect">
                                  <p:stCondLst>
                                    <p:cond delay="0"/>
                                  </p:stCondLst>
                                  <p:childTnLst>
                                    <p:set>
                                      <p:cBhvr>
                                        <p:cTn id="151" dur="1" fill="hold">
                                          <p:stCondLst>
                                            <p:cond delay="0"/>
                                          </p:stCondLst>
                                        </p:cTn>
                                        <p:tgtEl>
                                          <p:spTgt spid="5158"/>
                                        </p:tgtEl>
                                        <p:attrNameLst>
                                          <p:attrName>style.visibility</p:attrName>
                                        </p:attrNameLst>
                                      </p:cBhvr>
                                      <p:to>
                                        <p:strVal val="visible"/>
                                      </p:to>
                                    </p:set>
                                    <p:animEffect transition="in" filter="strips(downLeft)">
                                      <p:cBhvr>
                                        <p:cTn id="152" dur="10"/>
                                        <p:tgtEl>
                                          <p:spTgt spid="5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53" grpId="0"/>
      <p:bldP spid="6156" grpId="0" animBg="1"/>
      <p:bldP spid="6158" grpId="0" animBg="1"/>
      <p:bldP spid="6160" grpId="0" animBg="1"/>
      <p:bldP spid="6161" grpId="0" animBg="1"/>
      <p:bldP spid="6162" grpId="0" animBg="1"/>
      <p:bldP spid="6163" grpId="0" animBg="1"/>
      <p:bldP spid="6179" grpId="0" animBg="1"/>
      <p:bldP spid="6181" grpId="0"/>
      <p:bldP spid="6182" grpId="0"/>
      <p:bldP spid="5140" grpId="0" animBg="1"/>
      <p:bldP spid="5141" grpId="0" animBg="1"/>
      <p:bldP spid="5142" grpId="0" animBg="1"/>
      <p:bldP spid="5143" grpId="0" animBg="1"/>
      <p:bldP spid="5144" grpId="0"/>
      <p:bldP spid="5145" grpId="0"/>
      <p:bldP spid="5146" grpId="0"/>
      <p:bldP spid="5147" grpId="0" animBg="1"/>
      <p:bldP spid="5148" grpId="0" animBg="1"/>
      <p:bldP spid="5149" grpId="0"/>
      <p:bldP spid="5150" grpId="0"/>
      <p:bldP spid="5151" grpId="0"/>
      <p:bldP spid="5152" grpId="0"/>
      <p:bldP spid="5153" grpId="0"/>
      <p:bldP spid="5154" grpId="0"/>
      <p:bldP spid="5155" grpId="0"/>
      <p:bldP spid="5157" grpId="0"/>
      <p:bldP spid="5158"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Box 10"/>
          <p:cNvSpPr txBox="1">
            <a:spLocks noChangeArrowheads="1"/>
          </p:cNvSpPr>
          <p:nvPr/>
        </p:nvSpPr>
        <p:spPr bwMode="auto">
          <a:xfrm>
            <a:off x="2362200" y="3124203"/>
            <a:ext cx="739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endParaRPr lang="en-US" altLang="en-US" sz="1800">
              <a:latin typeface="VNI-Times" pitchFamily="2" charset="0"/>
            </a:endParaRPr>
          </a:p>
        </p:txBody>
      </p:sp>
      <p:sp>
        <p:nvSpPr>
          <p:cNvPr id="16" name="Text Box 5"/>
          <p:cNvSpPr txBox="1">
            <a:spLocks noChangeArrowheads="1"/>
          </p:cNvSpPr>
          <p:nvPr/>
        </p:nvSpPr>
        <p:spPr bwMode="auto">
          <a:xfrm>
            <a:off x="2257556" y="2482198"/>
            <a:ext cx="14128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8,4</a:t>
            </a:r>
          </a:p>
        </p:txBody>
      </p:sp>
      <p:sp>
        <p:nvSpPr>
          <p:cNvPr id="17" name="Text Box 11"/>
          <p:cNvSpPr txBox="1">
            <a:spLocks noChangeArrowheads="1"/>
          </p:cNvSpPr>
          <p:nvPr/>
        </p:nvSpPr>
        <p:spPr bwMode="auto">
          <a:xfrm>
            <a:off x="2486156" y="3244198"/>
            <a:ext cx="5635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18" name="Text Box 14"/>
          <p:cNvSpPr txBox="1">
            <a:spLocks noChangeArrowheads="1"/>
          </p:cNvSpPr>
          <p:nvPr/>
        </p:nvSpPr>
        <p:spPr bwMode="auto">
          <a:xfrm>
            <a:off x="3171956" y="2939398"/>
            <a:ext cx="423863"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a:t>
            </a:r>
          </a:p>
        </p:txBody>
      </p:sp>
      <p:sp>
        <p:nvSpPr>
          <p:cNvPr id="19" name="Rectangle 19"/>
          <p:cNvSpPr txBox="1">
            <a:spLocks noChangeArrowheads="1"/>
          </p:cNvSpPr>
          <p:nvPr/>
        </p:nvSpPr>
        <p:spPr bwMode="auto">
          <a:xfrm>
            <a:off x="4848385" y="2270754"/>
            <a:ext cx="4121150" cy="106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80000"/>
              </a:lnSpc>
              <a:buFontTx/>
              <a:buNone/>
            </a:pPr>
            <a:r>
              <a:rPr lang="en-US" altLang="en-US" sz="2800" dirty="0">
                <a:solidFill>
                  <a:srgbClr val="FF3300"/>
                </a:solidFill>
                <a:latin typeface="Times New Roman" pitchFamily="18" charset="0"/>
                <a:cs typeface="Times New Roman" pitchFamily="18" charset="0"/>
              </a:rPr>
              <a:t>* 8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2;                 </a:t>
            </a:r>
          </a:p>
        </p:txBody>
      </p:sp>
      <p:sp>
        <p:nvSpPr>
          <p:cNvPr id="23" name="Text Box 22"/>
          <p:cNvSpPr txBox="1">
            <a:spLocks noChangeArrowheads="1"/>
          </p:cNvSpPr>
          <p:nvPr/>
        </p:nvSpPr>
        <p:spPr bwMode="auto">
          <a:xfrm>
            <a:off x="3998381" y="5133505"/>
            <a:ext cx="50688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0000FF"/>
                </a:solidFill>
                <a:latin typeface="Times New Roman" pitchFamily="18" charset="0"/>
                <a:cs typeface="Times New Roman" pitchFamily="18" charset="0"/>
              </a:rPr>
              <a:t>Vậy</a:t>
            </a:r>
            <a:r>
              <a:rPr lang="en-US" altLang="en-US" sz="2800" b="1" dirty="0">
                <a:solidFill>
                  <a:srgbClr val="0000FF"/>
                </a:solidFill>
                <a:latin typeface="Times New Roman" pitchFamily="18" charset="0"/>
                <a:cs typeface="Times New Roman" pitchFamily="18" charset="0"/>
              </a:rPr>
              <a:t>:  8,4 : 4 = 2,1 (m)</a:t>
            </a:r>
          </a:p>
        </p:txBody>
      </p:sp>
      <p:sp>
        <p:nvSpPr>
          <p:cNvPr id="24" name="Text Box 23"/>
          <p:cNvSpPr txBox="1">
            <a:spLocks noChangeArrowheads="1"/>
          </p:cNvSpPr>
          <p:nvPr/>
        </p:nvSpPr>
        <p:spPr bwMode="auto">
          <a:xfrm>
            <a:off x="2486155" y="2948923"/>
            <a:ext cx="471488"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25" name="Rectangle 26"/>
          <p:cNvSpPr>
            <a:spLocks noChangeArrowheads="1"/>
          </p:cNvSpPr>
          <p:nvPr/>
        </p:nvSpPr>
        <p:spPr bwMode="auto">
          <a:xfrm>
            <a:off x="4823807" y="4271500"/>
            <a:ext cx="6948488"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4; 4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6" name="Rectangle 27"/>
          <p:cNvSpPr>
            <a:spLocks noChangeArrowheads="1"/>
          </p:cNvSpPr>
          <p:nvPr/>
        </p:nvSpPr>
        <p:spPr bwMode="auto">
          <a:xfrm>
            <a:off x="4855628"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Hạ</a:t>
            </a:r>
            <a:r>
              <a:rPr lang="en-US" altLang="en-US" sz="2800" dirty="0">
                <a:solidFill>
                  <a:srgbClr val="FF3300"/>
                </a:solidFill>
                <a:latin typeface="Times New Roman" pitchFamily="18" charset="0"/>
                <a:cs typeface="Times New Roman" pitchFamily="18" charset="0"/>
              </a:rPr>
              <a:t> 4; </a:t>
            </a:r>
          </a:p>
        </p:txBody>
      </p:sp>
      <p:sp>
        <p:nvSpPr>
          <p:cNvPr id="27" name="Rectangle 28"/>
          <p:cNvSpPr>
            <a:spLocks noChangeArrowheads="1"/>
          </p:cNvSpPr>
          <p:nvPr/>
        </p:nvSpPr>
        <p:spPr bwMode="auto">
          <a:xfrm>
            <a:off x="4761073" y="2704638"/>
            <a:ext cx="6948487"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buClr>
                <a:schemeClr val="bg2"/>
              </a:buClr>
              <a:buSzPct val="75000"/>
              <a:buFontTx/>
              <a:buNone/>
            </a:pPr>
            <a:r>
              <a:rPr lang="en-US" altLang="en-US" sz="2800" dirty="0">
                <a:solidFill>
                  <a:srgbClr val="FF3300"/>
                </a:solidFill>
                <a:latin typeface="Times New Roman" pitchFamily="18" charset="0"/>
                <a:cs typeface="Times New Roman" pitchFamily="18" charset="0"/>
              </a:rPr>
              <a:t> 2 </a:t>
            </a:r>
            <a:r>
              <a:rPr lang="en-US" altLang="en-US" sz="2800" dirty="0" err="1">
                <a:solidFill>
                  <a:srgbClr val="FF3300"/>
                </a:solidFill>
                <a:latin typeface="Times New Roman" pitchFamily="18" charset="0"/>
                <a:cs typeface="Times New Roman" pitchFamily="18" charset="0"/>
              </a:rPr>
              <a:t>nhân</a:t>
            </a:r>
            <a:r>
              <a:rPr lang="en-US" altLang="en-US" sz="2800" dirty="0">
                <a:solidFill>
                  <a:srgbClr val="FF3300"/>
                </a:solidFill>
                <a:latin typeface="Times New Roman" pitchFamily="18" charset="0"/>
                <a:cs typeface="Times New Roman" pitchFamily="18" charset="0"/>
              </a:rPr>
              <a:t> 4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8; 8 </a:t>
            </a:r>
            <a:r>
              <a:rPr lang="en-US" altLang="en-US" sz="2800" dirty="0" err="1">
                <a:solidFill>
                  <a:srgbClr val="FF3300"/>
                </a:solidFill>
                <a:latin typeface="Times New Roman" pitchFamily="18" charset="0"/>
                <a:cs typeface="Times New Roman" pitchFamily="18" charset="0"/>
              </a:rPr>
              <a:t>trừ</a:t>
            </a:r>
            <a:r>
              <a:rPr lang="en-US" altLang="en-US" sz="2800" dirty="0">
                <a:solidFill>
                  <a:srgbClr val="FF3300"/>
                </a:solidFill>
                <a:latin typeface="Times New Roman" pitchFamily="18" charset="0"/>
                <a:cs typeface="Times New Roman" pitchFamily="18" charset="0"/>
              </a:rPr>
              <a:t> 8 </a:t>
            </a:r>
            <a:r>
              <a:rPr lang="en-US" altLang="en-US" sz="2800" dirty="0" err="1">
                <a:solidFill>
                  <a:srgbClr val="FF3300"/>
                </a:solidFill>
                <a:latin typeface="Times New Roman" pitchFamily="18" charset="0"/>
                <a:cs typeface="Times New Roman" pitchFamily="18" charset="0"/>
              </a:rPr>
              <a:t>bằng</a:t>
            </a:r>
            <a:r>
              <a:rPr lang="en-US" altLang="en-US" sz="2800" dirty="0">
                <a:solidFill>
                  <a:srgbClr val="FF3300"/>
                </a:solidFill>
                <a:latin typeface="Times New Roman" pitchFamily="18" charset="0"/>
                <a:cs typeface="Times New Roman" pitchFamily="18" charset="0"/>
              </a:rPr>
              <a:t> 0,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0.</a:t>
            </a:r>
          </a:p>
        </p:txBody>
      </p:sp>
      <p:sp>
        <p:nvSpPr>
          <p:cNvPr id="28" name="Rectangle 30"/>
          <p:cNvSpPr>
            <a:spLocks noChangeArrowheads="1"/>
          </p:cNvSpPr>
          <p:nvPr/>
        </p:nvSpPr>
        <p:spPr bwMode="auto">
          <a:xfrm>
            <a:off x="4855629" y="3288994"/>
            <a:ext cx="6359525"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b="1"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dấu</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phẩy</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vào</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bên</a:t>
            </a:r>
            <a:r>
              <a:rPr lang="en-US" altLang="en-US" sz="2800" dirty="0">
                <a:solidFill>
                  <a:srgbClr val="FF3300"/>
                </a:solidFill>
                <a:latin typeface="Times New Roman" pitchFamily="18" charset="0"/>
                <a:cs typeface="Times New Roman" pitchFamily="18" charset="0"/>
              </a:rPr>
              <a:t> </a:t>
            </a:r>
            <a:r>
              <a:rPr lang="en-US" altLang="en-US" sz="2800" dirty="0" err="1">
                <a:solidFill>
                  <a:srgbClr val="FF3300"/>
                </a:solidFill>
                <a:latin typeface="Times New Roman" pitchFamily="18" charset="0"/>
                <a:cs typeface="Times New Roman" pitchFamily="18" charset="0"/>
              </a:rPr>
              <a:t>phải</a:t>
            </a:r>
            <a:r>
              <a:rPr lang="en-US" altLang="en-US" sz="2800" dirty="0">
                <a:solidFill>
                  <a:srgbClr val="FF3300"/>
                </a:solidFill>
                <a:latin typeface="Times New Roman" pitchFamily="18" charset="0"/>
                <a:cs typeface="Times New Roman" pitchFamily="18" charset="0"/>
              </a:rPr>
              <a:t> 2.</a:t>
            </a:r>
          </a:p>
        </p:txBody>
      </p:sp>
      <p:sp>
        <p:nvSpPr>
          <p:cNvPr id="30" name="Text Box 35"/>
          <p:cNvSpPr txBox="1">
            <a:spLocks noChangeArrowheads="1"/>
          </p:cNvSpPr>
          <p:nvPr/>
        </p:nvSpPr>
        <p:spPr bwMode="auto">
          <a:xfrm>
            <a:off x="3019555" y="2482198"/>
            <a:ext cx="47148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4</a:t>
            </a:r>
          </a:p>
        </p:txBody>
      </p:sp>
      <p:sp>
        <p:nvSpPr>
          <p:cNvPr id="33" name="Text Box 8"/>
          <p:cNvSpPr txBox="1">
            <a:spLocks noChangeArrowheads="1"/>
          </p:cNvSpPr>
          <p:nvPr/>
        </p:nvSpPr>
        <p:spPr bwMode="auto">
          <a:xfrm>
            <a:off x="29433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2</a:t>
            </a:r>
          </a:p>
        </p:txBody>
      </p:sp>
      <p:sp>
        <p:nvSpPr>
          <p:cNvPr id="34" name="Text Box 13"/>
          <p:cNvSpPr txBox="1">
            <a:spLocks noChangeArrowheads="1"/>
          </p:cNvSpPr>
          <p:nvPr/>
        </p:nvSpPr>
        <p:spPr bwMode="auto">
          <a:xfrm>
            <a:off x="3540256" y="2939396"/>
            <a:ext cx="70403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(m)</a:t>
            </a:r>
          </a:p>
        </p:txBody>
      </p:sp>
      <p:sp>
        <p:nvSpPr>
          <p:cNvPr id="35" name="Text Box 12"/>
          <p:cNvSpPr txBox="1">
            <a:spLocks noChangeArrowheads="1"/>
          </p:cNvSpPr>
          <p:nvPr/>
        </p:nvSpPr>
        <p:spPr bwMode="auto">
          <a:xfrm>
            <a:off x="3248154" y="2939396"/>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1</a:t>
            </a:r>
          </a:p>
        </p:txBody>
      </p:sp>
      <p:grpSp>
        <p:nvGrpSpPr>
          <p:cNvPr id="2" name="Group 39"/>
          <p:cNvGrpSpPr>
            <a:grpSpLocks/>
          </p:cNvGrpSpPr>
          <p:nvPr/>
        </p:nvGrpSpPr>
        <p:grpSpPr bwMode="auto">
          <a:xfrm>
            <a:off x="2943354" y="2558398"/>
            <a:ext cx="1219200" cy="1338263"/>
            <a:chOff x="1219198" y="3124200"/>
            <a:chExt cx="1219202" cy="1338590"/>
          </a:xfrm>
        </p:grpSpPr>
        <p:cxnSp>
          <p:nvCxnSpPr>
            <p:cNvPr id="37" name="Straight Connector 36"/>
            <p:cNvCxnSpPr/>
            <p:nvPr/>
          </p:nvCxnSpPr>
          <p:spPr>
            <a:xfrm rot="10800000" flipH="1" flipV="1">
              <a:off x="1219198" y="3124200"/>
              <a:ext cx="0" cy="133859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1219198" y="3505293"/>
              <a:ext cx="1219202" cy="1588"/>
            </a:xfrm>
            <a:prstGeom prst="line">
              <a:avLst/>
            </a:prstGeom>
            <a:ln>
              <a:solidFill>
                <a:schemeClr val="tx2"/>
              </a:solidFill>
            </a:ln>
          </p:spPr>
          <p:style>
            <a:lnRef idx="1">
              <a:schemeClr val="accent1"/>
            </a:lnRef>
            <a:fillRef idx="0">
              <a:schemeClr val="accent1"/>
            </a:fillRef>
            <a:effectRef idx="0">
              <a:schemeClr val="accent1"/>
            </a:effectRef>
            <a:fontRef idx="minor">
              <a:schemeClr val="tx1"/>
            </a:fontRef>
          </p:style>
        </p:cxnSp>
      </p:grpSp>
      <p:sp>
        <p:nvSpPr>
          <p:cNvPr id="41" name="TextBox 40"/>
          <p:cNvSpPr txBox="1">
            <a:spLocks noChangeArrowheads="1"/>
          </p:cNvSpPr>
          <p:nvPr/>
        </p:nvSpPr>
        <p:spPr bwMode="auto">
          <a:xfrm>
            <a:off x="1737361" y="840263"/>
            <a:ext cx="721690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err="1">
                <a:solidFill>
                  <a:srgbClr val="3333FF"/>
                </a:solidFill>
                <a:latin typeface="Times New Roman" pitchFamily="18" charset="0"/>
                <a:cs typeface="Times New Roman" pitchFamily="18" charset="0"/>
              </a:rPr>
              <a:t>Thông</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thường</a:t>
            </a:r>
            <a:r>
              <a:rPr lang="en-US" altLang="en-US" sz="2800" b="1" dirty="0">
                <a:solidFill>
                  <a:srgbClr val="3333FF"/>
                </a:solidFill>
                <a:latin typeface="Times New Roman" pitchFamily="18" charset="0"/>
                <a:cs typeface="Times New Roman" pitchFamily="18" charset="0"/>
              </a:rPr>
              <a:t> ta </a:t>
            </a:r>
            <a:r>
              <a:rPr lang="en-US" altLang="en-US" sz="2800" b="1" dirty="0" err="1">
                <a:solidFill>
                  <a:srgbClr val="3333FF"/>
                </a:solidFill>
                <a:latin typeface="Times New Roman" pitchFamily="18" charset="0"/>
                <a:cs typeface="Times New Roman" pitchFamily="18" charset="0"/>
              </a:rPr>
              <a:t>đặt</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tính</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rồi</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làm</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như</a:t>
            </a:r>
            <a:r>
              <a:rPr lang="en-US" altLang="en-US" sz="2800" b="1" dirty="0">
                <a:solidFill>
                  <a:srgbClr val="3333FF"/>
                </a:solidFill>
                <a:latin typeface="Times New Roman" pitchFamily="18" charset="0"/>
                <a:cs typeface="Times New Roman" pitchFamily="18" charset="0"/>
              </a:rPr>
              <a:t> </a:t>
            </a:r>
            <a:r>
              <a:rPr lang="en-US" altLang="en-US" sz="2800" b="1" dirty="0" err="1">
                <a:solidFill>
                  <a:srgbClr val="3333FF"/>
                </a:solidFill>
                <a:latin typeface="Times New Roman" pitchFamily="18" charset="0"/>
                <a:cs typeface="Times New Roman" pitchFamily="18" charset="0"/>
              </a:rPr>
              <a:t>sau</a:t>
            </a:r>
            <a:r>
              <a:rPr lang="en-US" altLang="en-US" sz="2800" b="1" dirty="0">
                <a:solidFill>
                  <a:srgbClr val="3333FF"/>
                </a:solidFill>
                <a:latin typeface="Times New Roman" pitchFamily="18" charset="0"/>
                <a:cs typeface="Times New Roman" pitchFamily="18" charset="0"/>
              </a:rPr>
              <a:t>:</a:t>
            </a:r>
          </a:p>
        </p:txBody>
      </p:sp>
      <p:sp>
        <p:nvSpPr>
          <p:cNvPr id="3" name="Text Box 11"/>
          <p:cNvSpPr txBox="1">
            <a:spLocks noChangeArrowheads="1"/>
          </p:cNvSpPr>
          <p:nvPr/>
        </p:nvSpPr>
        <p:spPr bwMode="auto">
          <a:xfrm>
            <a:off x="2257556" y="2939398"/>
            <a:ext cx="563563"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solidFill>
                  <a:srgbClr val="0000FF"/>
                </a:solidFill>
                <a:latin typeface="Times New Roman" pitchFamily="18" charset="0"/>
                <a:cs typeface="Times New Roman" pitchFamily="18" charset="0"/>
              </a:rPr>
              <a:t>0</a:t>
            </a:r>
          </a:p>
        </p:txBody>
      </p:sp>
      <p:sp>
        <p:nvSpPr>
          <p:cNvPr id="4" name="Rectangle 27"/>
          <p:cNvSpPr>
            <a:spLocks noChangeArrowheads="1"/>
          </p:cNvSpPr>
          <p:nvPr/>
        </p:nvSpPr>
        <p:spPr bwMode="auto">
          <a:xfrm>
            <a:off x="6112121" y="3744286"/>
            <a:ext cx="5181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lnSpc>
                <a:spcPct val="90000"/>
              </a:lnSpc>
              <a:buClr>
                <a:schemeClr val="bg2"/>
              </a:buClr>
              <a:buSzPct val="75000"/>
              <a:buFontTx/>
              <a:buNone/>
            </a:pPr>
            <a:r>
              <a:rPr lang="en-US" altLang="en-US" sz="2800" dirty="0">
                <a:solidFill>
                  <a:srgbClr val="FF3300"/>
                </a:solidFill>
                <a:latin typeface="Times New Roman" pitchFamily="18" charset="0"/>
                <a:cs typeface="Times New Roman" pitchFamily="18" charset="0"/>
              </a:rPr>
              <a:t> 4 chia 4 </a:t>
            </a:r>
            <a:r>
              <a:rPr lang="en-US" altLang="en-US" sz="2800" dirty="0" err="1">
                <a:solidFill>
                  <a:srgbClr val="FF3300"/>
                </a:solidFill>
                <a:latin typeface="Times New Roman" pitchFamily="18" charset="0"/>
                <a:cs typeface="Times New Roman" pitchFamily="18" charset="0"/>
              </a:rPr>
              <a:t>được</a:t>
            </a:r>
            <a:r>
              <a:rPr lang="en-US" altLang="en-US" sz="2800" dirty="0">
                <a:solidFill>
                  <a:srgbClr val="FF3300"/>
                </a:solidFill>
                <a:latin typeface="Times New Roman" pitchFamily="18" charset="0"/>
                <a:cs typeface="Times New Roman" pitchFamily="18" charset="0"/>
              </a:rPr>
              <a:t> 1, </a:t>
            </a:r>
            <a:r>
              <a:rPr lang="en-US" altLang="en-US" sz="2800" dirty="0" err="1">
                <a:solidFill>
                  <a:srgbClr val="FF3300"/>
                </a:solidFill>
                <a:latin typeface="Times New Roman" pitchFamily="18" charset="0"/>
                <a:cs typeface="Times New Roman" pitchFamily="18" charset="0"/>
              </a:rPr>
              <a:t>viết</a:t>
            </a:r>
            <a:r>
              <a:rPr lang="en-US" altLang="en-US" sz="2800" dirty="0">
                <a:solidFill>
                  <a:srgbClr val="FF3300"/>
                </a:solidFill>
                <a:latin typeface="Times New Roman" pitchFamily="18" charset="0"/>
                <a:cs typeface="Times New Roman" pitchFamily="18" charset="0"/>
              </a:rPr>
              <a:t> 1.</a:t>
            </a:r>
          </a:p>
        </p:txBody>
      </p:sp>
    </p:spTree>
    <p:extLst>
      <p:ext uri="{BB962C8B-B14F-4D97-AF65-F5344CB8AC3E}">
        <p14:creationId xmlns:p14="http://schemas.microsoft.com/office/powerpoint/2010/main" val="121682530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ox(in)">
                                      <p:cBhvr>
                                        <p:cTn id="7" dur="10"/>
                                        <p:tgtEl>
                                          <p:spTgt spid="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10"/>
                                        <p:tgtEl>
                                          <p:spTgt spid="16"/>
                                        </p:tgtEl>
                                      </p:cBhvr>
                                    </p:animEffect>
                                  </p:childTnLst>
                                </p:cTn>
                              </p:par>
                              <p:par>
                                <p:cTn id="13" presetID="4" presetClass="entr" presetSubtype="16"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ox(in)">
                                      <p:cBhvr>
                                        <p:cTn id="15" dur="10"/>
                                        <p:tgtEl>
                                          <p:spTgt spid="2"/>
                                        </p:tgtEl>
                                      </p:cBhvr>
                                    </p:animEffect>
                                  </p:childTnLst>
                                </p:cTn>
                              </p:par>
                              <p:par>
                                <p:cTn id="16" presetID="4" presetClass="entr" presetSubtype="16"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ox(in)">
                                      <p:cBhvr>
                                        <p:cTn id="18" dur="10"/>
                                        <p:tgtEl>
                                          <p:spTgt spid="3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33"/>
                                        </p:tgtEl>
                                        <p:attrNameLst>
                                          <p:attrName>style.visibility</p:attrName>
                                        </p:attrNameLst>
                                      </p:cBhvr>
                                      <p:to>
                                        <p:strVal val="visible"/>
                                      </p:to>
                                    </p:set>
                                    <p:animEffect transition="in" filter="box(in)">
                                      <p:cBhvr>
                                        <p:cTn id="23" dur="10"/>
                                        <p:tgtEl>
                                          <p:spTgt spid="33"/>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19"/>
                                        </p:tgtEl>
                                        <p:attrNameLst>
                                          <p:attrName>style.visibility</p:attrName>
                                        </p:attrNameLst>
                                      </p:cBhvr>
                                      <p:to>
                                        <p:strVal val="visible"/>
                                      </p:to>
                                    </p:set>
                                    <p:animEffect transition="in" filter="box(in)">
                                      <p:cBhvr>
                                        <p:cTn id="28" dur="10"/>
                                        <p:tgtEl>
                                          <p:spTgt spid="19"/>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55" presetClass="entr" presetSubtype="0"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 calcmode="lin" valueType="num">
                                      <p:cBhvr>
                                        <p:cTn id="33" dur="10" fill="hold"/>
                                        <p:tgtEl>
                                          <p:spTgt spid="3"/>
                                        </p:tgtEl>
                                        <p:attrNameLst>
                                          <p:attrName>ppt_w</p:attrName>
                                        </p:attrNameLst>
                                      </p:cBhvr>
                                      <p:tavLst>
                                        <p:tav tm="0">
                                          <p:val>
                                            <p:strVal val="#ppt_w*0.70"/>
                                          </p:val>
                                        </p:tav>
                                        <p:tav tm="100000">
                                          <p:val>
                                            <p:strVal val="#ppt_w"/>
                                          </p:val>
                                        </p:tav>
                                      </p:tavLst>
                                    </p:anim>
                                    <p:anim calcmode="lin" valueType="num">
                                      <p:cBhvr>
                                        <p:cTn id="34" dur="10" fill="hold"/>
                                        <p:tgtEl>
                                          <p:spTgt spid="3"/>
                                        </p:tgtEl>
                                        <p:attrNameLst>
                                          <p:attrName>ppt_h</p:attrName>
                                        </p:attrNameLst>
                                      </p:cBhvr>
                                      <p:tavLst>
                                        <p:tav tm="0">
                                          <p:val>
                                            <p:strVal val="#ppt_h"/>
                                          </p:val>
                                        </p:tav>
                                        <p:tav tm="100000">
                                          <p:val>
                                            <p:strVal val="#ppt_h"/>
                                          </p:val>
                                        </p:tav>
                                      </p:tavLst>
                                    </p:anim>
                                    <p:animEffect transition="in" filter="fade">
                                      <p:cBhvr>
                                        <p:cTn id="35" dur="10"/>
                                        <p:tgtEl>
                                          <p:spTgt spid="3"/>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16" fill="hold" grpId="0" nodeType="clickEffect">
                                  <p:stCondLst>
                                    <p:cond delay="0"/>
                                  </p:stCondLst>
                                  <p:childTnLst>
                                    <p:set>
                                      <p:cBhvr>
                                        <p:cTn id="39" dur="1" fill="hold">
                                          <p:stCondLst>
                                            <p:cond delay="0"/>
                                          </p:stCondLst>
                                        </p:cTn>
                                        <p:tgtEl>
                                          <p:spTgt spid="27"/>
                                        </p:tgtEl>
                                        <p:attrNameLst>
                                          <p:attrName>style.visibility</p:attrName>
                                        </p:attrNameLst>
                                      </p:cBhvr>
                                      <p:to>
                                        <p:strVal val="visible"/>
                                      </p:to>
                                    </p:set>
                                    <p:animEffect transition="in" filter="box(in)">
                                      <p:cBhvr>
                                        <p:cTn id="40" dur="10"/>
                                        <p:tgtEl>
                                          <p:spTgt spid="27"/>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16"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box(in)">
                                      <p:cBhvr>
                                        <p:cTn id="45" dur="10"/>
                                        <p:tgtEl>
                                          <p:spTgt spid="18"/>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16" fill="hold" grpId="0" nodeType="clickEffect">
                                  <p:stCondLst>
                                    <p:cond delay="0"/>
                                  </p:stCondLst>
                                  <p:childTnLst>
                                    <p:set>
                                      <p:cBhvr>
                                        <p:cTn id="49" dur="1" fill="hold">
                                          <p:stCondLst>
                                            <p:cond delay="0"/>
                                          </p:stCondLst>
                                        </p:cTn>
                                        <p:tgtEl>
                                          <p:spTgt spid="28"/>
                                        </p:tgtEl>
                                        <p:attrNameLst>
                                          <p:attrName>style.visibility</p:attrName>
                                        </p:attrNameLst>
                                      </p:cBhvr>
                                      <p:to>
                                        <p:strVal val="visible"/>
                                      </p:to>
                                    </p:set>
                                    <p:animEffect transition="in" filter="box(in)">
                                      <p:cBhvr>
                                        <p:cTn id="50" dur="10"/>
                                        <p:tgtEl>
                                          <p:spTgt spid="28"/>
                                        </p:tgtEl>
                                      </p:cBhvr>
                                    </p:animEffect>
                                  </p:childTnLst>
                                </p:cTn>
                              </p:par>
                            </p:childTnLst>
                          </p:cTn>
                        </p:par>
                      </p:childTnLst>
                    </p:cTn>
                  </p:par>
                  <p:par>
                    <p:cTn id="51" fill="hold" nodeType="clickPar">
                      <p:stCondLst>
                        <p:cond delay="indefinite"/>
                      </p:stCondLst>
                      <p:childTnLst>
                        <p:par>
                          <p:cTn id="52" fill="hold" nodeType="withGroup">
                            <p:stCondLst>
                              <p:cond delay="0"/>
                            </p:stCondLst>
                            <p:childTnLst>
                              <p:par>
                                <p:cTn id="53" presetID="4" presetClass="entr" presetSubtype="16"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Effect transition="in" filter="box(in)">
                                      <p:cBhvr>
                                        <p:cTn id="55" dur="10"/>
                                        <p:tgtEl>
                                          <p:spTgt spid="24"/>
                                        </p:tgtEl>
                                      </p:cBhvr>
                                    </p:animEffect>
                                  </p:childTnLst>
                                </p:cTn>
                              </p:par>
                            </p:childTnLst>
                          </p:cTn>
                        </p:par>
                      </p:childTnLst>
                    </p:cTn>
                  </p:par>
                  <p:par>
                    <p:cTn id="56" fill="hold" nodeType="clickPar">
                      <p:stCondLst>
                        <p:cond delay="indefinite"/>
                      </p:stCondLst>
                      <p:childTnLst>
                        <p:par>
                          <p:cTn id="57" fill="hold" nodeType="withGroup">
                            <p:stCondLst>
                              <p:cond delay="0"/>
                            </p:stCondLst>
                            <p:childTnLst>
                              <p:par>
                                <p:cTn id="58" presetID="4" presetClass="entr" presetSubtype="16"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ox(in)">
                                      <p:cBhvr>
                                        <p:cTn id="60" dur="10"/>
                                        <p:tgtEl>
                                          <p:spTgt spid="26"/>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 presetClass="entr" presetSubtype="16" fill="hold" grpId="0" nodeType="clickEffect">
                                  <p:stCondLst>
                                    <p:cond delay="0"/>
                                  </p:stCondLst>
                                  <p:childTnLst>
                                    <p:set>
                                      <p:cBhvr>
                                        <p:cTn id="64" dur="1" fill="hold">
                                          <p:stCondLst>
                                            <p:cond delay="0"/>
                                          </p:stCondLst>
                                        </p:cTn>
                                        <p:tgtEl>
                                          <p:spTgt spid="35"/>
                                        </p:tgtEl>
                                        <p:attrNameLst>
                                          <p:attrName>style.visibility</p:attrName>
                                        </p:attrNameLst>
                                      </p:cBhvr>
                                      <p:to>
                                        <p:strVal val="visible"/>
                                      </p:to>
                                    </p:set>
                                    <p:animEffect transition="in" filter="box(in)">
                                      <p:cBhvr>
                                        <p:cTn id="65" dur="10"/>
                                        <p:tgtEl>
                                          <p:spTgt spid="35"/>
                                        </p:tgtEl>
                                      </p:cBhvr>
                                    </p:animEffect>
                                  </p:childTnLst>
                                </p:cTn>
                              </p:par>
                            </p:childTnLst>
                          </p:cTn>
                        </p:par>
                      </p:childTnLst>
                    </p:cTn>
                  </p:par>
                  <p:par>
                    <p:cTn id="66" fill="hold" nodeType="clickPar">
                      <p:stCondLst>
                        <p:cond delay="indefinite"/>
                      </p:stCondLst>
                      <p:childTnLst>
                        <p:par>
                          <p:cTn id="67" fill="hold" nodeType="withGroup">
                            <p:stCondLst>
                              <p:cond delay="0"/>
                            </p:stCondLst>
                            <p:childTnLst>
                              <p:par>
                                <p:cTn id="68" presetID="4" presetClass="entr" presetSubtype="16" fill="hold" grpId="0" nodeType="clickEffect">
                                  <p:stCondLst>
                                    <p:cond delay="0"/>
                                  </p:stCondLst>
                                  <p:childTnLst>
                                    <p:set>
                                      <p:cBhvr>
                                        <p:cTn id="69" dur="1" fill="hold">
                                          <p:stCondLst>
                                            <p:cond delay="0"/>
                                          </p:stCondLst>
                                        </p:cTn>
                                        <p:tgtEl>
                                          <p:spTgt spid="4"/>
                                        </p:tgtEl>
                                        <p:attrNameLst>
                                          <p:attrName>style.visibility</p:attrName>
                                        </p:attrNameLst>
                                      </p:cBhvr>
                                      <p:to>
                                        <p:strVal val="visible"/>
                                      </p:to>
                                    </p:set>
                                    <p:animEffect transition="in" filter="box(in)">
                                      <p:cBhvr>
                                        <p:cTn id="70" dur="10"/>
                                        <p:tgtEl>
                                          <p:spTgt spid="4"/>
                                        </p:tgtEl>
                                      </p:cBhvr>
                                    </p:animEffect>
                                  </p:childTnLst>
                                </p:cTn>
                              </p:par>
                            </p:childTnLst>
                          </p:cTn>
                        </p:par>
                      </p:childTnLst>
                    </p:cTn>
                  </p:par>
                  <p:par>
                    <p:cTn id="71" fill="hold" nodeType="clickPar">
                      <p:stCondLst>
                        <p:cond delay="indefinite"/>
                      </p:stCondLst>
                      <p:childTnLst>
                        <p:par>
                          <p:cTn id="72" fill="hold" nodeType="withGroup">
                            <p:stCondLst>
                              <p:cond delay="0"/>
                            </p:stCondLst>
                            <p:childTnLst>
                              <p:par>
                                <p:cTn id="73" presetID="4" presetClass="entr" presetSubtype="16" fill="hold" grpId="0" nodeType="clickEffect">
                                  <p:stCondLst>
                                    <p:cond delay="0"/>
                                  </p:stCondLst>
                                  <p:childTnLst>
                                    <p:set>
                                      <p:cBhvr>
                                        <p:cTn id="74" dur="1" fill="hold">
                                          <p:stCondLst>
                                            <p:cond delay="0"/>
                                          </p:stCondLst>
                                        </p:cTn>
                                        <p:tgtEl>
                                          <p:spTgt spid="17"/>
                                        </p:tgtEl>
                                        <p:attrNameLst>
                                          <p:attrName>style.visibility</p:attrName>
                                        </p:attrNameLst>
                                      </p:cBhvr>
                                      <p:to>
                                        <p:strVal val="visible"/>
                                      </p:to>
                                    </p:set>
                                    <p:animEffect transition="in" filter="box(in)">
                                      <p:cBhvr>
                                        <p:cTn id="75" dur="10"/>
                                        <p:tgtEl>
                                          <p:spTgt spid="17"/>
                                        </p:tgtEl>
                                      </p:cBhvr>
                                    </p:animEffect>
                                  </p:childTnLst>
                                </p:cTn>
                              </p:par>
                            </p:childTnLst>
                          </p:cTn>
                        </p:par>
                      </p:childTnLst>
                    </p:cTn>
                  </p:par>
                  <p:par>
                    <p:cTn id="76" fill="hold" nodeType="clickPar">
                      <p:stCondLst>
                        <p:cond delay="indefinite"/>
                      </p:stCondLst>
                      <p:childTnLst>
                        <p:par>
                          <p:cTn id="77" fill="hold" nodeType="withGroup">
                            <p:stCondLst>
                              <p:cond delay="0"/>
                            </p:stCondLst>
                            <p:childTnLst>
                              <p:par>
                                <p:cTn id="78" presetID="4" presetClass="entr" presetSubtype="16" fill="hold" grpId="0" nodeType="clickEffect">
                                  <p:stCondLst>
                                    <p:cond delay="0"/>
                                  </p:stCondLst>
                                  <p:childTnLst>
                                    <p:set>
                                      <p:cBhvr>
                                        <p:cTn id="79" dur="1" fill="hold">
                                          <p:stCondLst>
                                            <p:cond delay="0"/>
                                          </p:stCondLst>
                                        </p:cTn>
                                        <p:tgtEl>
                                          <p:spTgt spid="25"/>
                                        </p:tgtEl>
                                        <p:attrNameLst>
                                          <p:attrName>style.visibility</p:attrName>
                                        </p:attrNameLst>
                                      </p:cBhvr>
                                      <p:to>
                                        <p:strVal val="visible"/>
                                      </p:to>
                                    </p:set>
                                    <p:animEffect transition="in" filter="box(in)">
                                      <p:cBhvr>
                                        <p:cTn id="80" dur="10"/>
                                        <p:tgtEl>
                                          <p:spTgt spid="25"/>
                                        </p:tgtEl>
                                      </p:cBhvr>
                                    </p:animEffect>
                                  </p:childTnLst>
                                </p:cTn>
                              </p:par>
                            </p:childTnLst>
                          </p:cTn>
                        </p:par>
                      </p:childTnLst>
                    </p:cTn>
                  </p:par>
                  <p:par>
                    <p:cTn id="81" fill="hold" nodeType="clickPar">
                      <p:stCondLst>
                        <p:cond delay="indefinite"/>
                      </p:stCondLst>
                      <p:childTnLst>
                        <p:par>
                          <p:cTn id="82" fill="hold" nodeType="withGroup">
                            <p:stCondLst>
                              <p:cond delay="0"/>
                            </p:stCondLst>
                            <p:childTnLst>
                              <p:par>
                                <p:cTn id="83" presetID="4" presetClass="entr" presetSubtype="16"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animEffect transition="in" filter="box(in)">
                                      <p:cBhvr>
                                        <p:cTn id="85" dur="10"/>
                                        <p:tgtEl>
                                          <p:spTgt spid="34"/>
                                        </p:tgtEl>
                                      </p:cBhvr>
                                    </p:animEffect>
                                  </p:childTnLst>
                                </p:cTn>
                              </p:par>
                            </p:childTnLst>
                          </p:cTn>
                        </p:par>
                      </p:childTnLst>
                    </p:cTn>
                  </p:par>
                  <p:par>
                    <p:cTn id="86" fill="hold" nodeType="clickPar">
                      <p:stCondLst>
                        <p:cond delay="indefinite"/>
                      </p:stCondLst>
                      <p:childTnLst>
                        <p:par>
                          <p:cTn id="87" fill="hold" nodeType="withGroup">
                            <p:stCondLst>
                              <p:cond delay="0"/>
                            </p:stCondLst>
                            <p:childTnLst>
                              <p:par>
                                <p:cTn id="88" presetID="4" presetClass="entr" presetSubtype="16" fill="hold" grpId="0" nodeType="clickEffect">
                                  <p:stCondLst>
                                    <p:cond delay="0"/>
                                  </p:stCondLst>
                                  <p:childTnLst>
                                    <p:set>
                                      <p:cBhvr>
                                        <p:cTn id="89" dur="1" fill="hold">
                                          <p:stCondLst>
                                            <p:cond delay="0"/>
                                          </p:stCondLst>
                                        </p:cTn>
                                        <p:tgtEl>
                                          <p:spTgt spid="23"/>
                                        </p:tgtEl>
                                        <p:attrNameLst>
                                          <p:attrName>style.visibility</p:attrName>
                                        </p:attrNameLst>
                                      </p:cBhvr>
                                      <p:to>
                                        <p:strVal val="visible"/>
                                      </p:to>
                                    </p:set>
                                    <p:animEffect transition="in" filter="box(in)">
                                      <p:cBhvr>
                                        <p:cTn id="90" dur="1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18" grpId="0"/>
      <p:bldP spid="19" grpId="0"/>
      <p:bldP spid="23" grpId="0"/>
      <p:bldP spid="24" grpId="0"/>
      <p:bldP spid="25" grpId="0"/>
      <p:bldP spid="26" grpId="0"/>
      <p:bldP spid="27" grpId="0"/>
      <p:bldP spid="28" grpId="0"/>
      <p:bldP spid="30" grpId="0"/>
      <p:bldP spid="33" grpId="0"/>
      <p:bldP spid="34" grpId="0"/>
      <p:bldP spid="35" grpId="0"/>
      <p:bldP spid="41"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3"/>
          <p:cNvSpPr txBox="1">
            <a:spLocks noChangeArrowheads="1"/>
          </p:cNvSpPr>
          <p:nvPr/>
        </p:nvSpPr>
        <p:spPr bwMode="auto">
          <a:xfrm>
            <a:off x="1866900" y="478454"/>
            <a:ext cx="739140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sz="2800" b="1" u="sng" dirty="0" err="1">
                <a:latin typeface="Times New Roman" pitchFamily="18" charset="0"/>
                <a:cs typeface="Times New Roman" pitchFamily="18" charset="0"/>
              </a:rPr>
              <a:t>Ví</a:t>
            </a:r>
            <a:r>
              <a:rPr lang="en-US" altLang="en-US" sz="2800" b="1" u="sng" dirty="0">
                <a:latin typeface="Times New Roman" pitchFamily="18" charset="0"/>
                <a:cs typeface="Times New Roman" pitchFamily="18" charset="0"/>
              </a:rPr>
              <a:t> </a:t>
            </a:r>
            <a:r>
              <a:rPr lang="en-US" altLang="en-US" sz="2800" b="1" u="sng" dirty="0" err="1">
                <a:latin typeface="Times New Roman" pitchFamily="18" charset="0"/>
                <a:cs typeface="Times New Roman" pitchFamily="18" charset="0"/>
              </a:rPr>
              <a:t>dụ</a:t>
            </a:r>
            <a:r>
              <a:rPr lang="en-US" altLang="en-US" sz="2800" b="1" u="sng" dirty="0">
                <a:latin typeface="Times New Roman" pitchFamily="18" charset="0"/>
                <a:cs typeface="Times New Roman" pitchFamily="18" charset="0"/>
              </a:rPr>
              <a:t> 2</a:t>
            </a:r>
            <a:r>
              <a:rPr lang="en-US" altLang="en-US" sz="2800" b="1" dirty="0">
                <a:latin typeface="Times New Roman" pitchFamily="18" charset="0"/>
                <a:cs typeface="Times New Roman" pitchFamily="18" charset="0"/>
              </a:rPr>
              <a:t>:                72,58   :  19  =  ?</a:t>
            </a:r>
          </a:p>
        </p:txBody>
      </p:sp>
      <p:sp>
        <p:nvSpPr>
          <p:cNvPr id="7" name="Text Box 40"/>
          <p:cNvSpPr txBox="1">
            <a:spLocks noChangeArrowheads="1"/>
          </p:cNvSpPr>
          <p:nvPr/>
        </p:nvSpPr>
        <p:spPr bwMode="auto">
          <a:xfrm>
            <a:off x="5029200" y="1995488"/>
            <a:ext cx="153118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72,58  19</a:t>
            </a:r>
          </a:p>
        </p:txBody>
      </p:sp>
      <p:sp>
        <p:nvSpPr>
          <p:cNvPr id="8" name="Rectangle 43"/>
          <p:cNvSpPr>
            <a:spLocks noChangeArrowheads="1"/>
          </p:cNvSpPr>
          <p:nvPr/>
        </p:nvSpPr>
        <p:spPr bwMode="auto">
          <a:xfrm>
            <a:off x="65722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2</a:t>
            </a:r>
          </a:p>
        </p:txBody>
      </p:sp>
      <p:sp>
        <p:nvSpPr>
          <p:cNvPr id="9" name="Rectangle 44"/>
          <p:cNvSpPr>
            <a:spLocks noChangeArrowheads="1"/>
          </p:cNvSpPr>
          <p:nvPr/>
        </p:nvSpPr>
        <p:spPr bwMode="auto">
          <a:xfrm>
            <a:off x="5219700"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10" name="Rectangle 45"/>
          <p:cNvSpPr>
            <a:spLocks noChangeArrowheads="1"/>
          </p:cNvSpPr>
          <p:nvPr/>
        </p:nvSpPr>
        <p:spPr bwMode="auto">
          <a:xfrm>
            <a:off x="634365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11" name="Text Box 48"/>
          <p:cNvSpPr txBox="1">
            <a:spLocks noChangeArrowheads="1"/>
          </p:cNvSpPr>
          <p:nvPr/>
        </p:nvSpPr>
        <p:spPr bwMode="auto">
          <a:xfrm>
            <a:off x="5470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2" name="Text Box 49"/>
          <p:cNvSpPr txBox="1">
            <a:spLocks noChangeArrowheads="1"/>
          </p:cNvSpPr>
          <p:nvPr/>
        </p:nvSpPr>
        <p:spPr bwMode="auto">
          <a:xfrm>
            <a:off x="6019800" y="23622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3</a:t>
            </a:r>
          </a:p>
        </p:txBody>
      </p:sp>
      <p:sp>
        <p:nvSpPr>
          <p:cNvPr id="13" name="Text Box 50"/>
          <p:cNvSpPr txBox="1">
            <a:spLocks noChangeArrowheads="1"/>
          </p:cNvSpPr>
          <p:nvPr/>
        </p:nvSpPr>
        <p:spPr bwMode="auto">
          <a:xfrm>
            <a:off x="5734050" y="3614058"/>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4" name="Text Box 51"/>
          <p:cNvSpPr txBox="1">
            <a:spLocks noChangeArrowheads="1"/>
          </p:cNvSpPr>
          <p:nvPr/>
        </p:nvSpPr>
        <p:spPr bwMode="auto">
          <a:xfrm>
            <a:off x="5216525" y="3053445"/>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0</a:t>
            </a:r>
          </a:p>
        </p:txBody>
      </p:sp>
      <p:sp>
        <p:nvSpPr>
          <p:cNvPr id="15" name="Rectangle 52"/>
          <p:cNvSpPr>
            <a:spLocks noChangeArrowheads="1"/>
          </p:cNvSpPr>
          <p:nvPr/>
        </p:nvSpPr>
        <p:spPr bwMode="auto">
          <a:xfrm>
            <a:off x="5021037"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1</a:t>
            </a:r>
          </a:p>
        </p:txBody>
      </p:sp>
      <p:sp>
        <p:nvSpPr>
          <p:cNvPr id="16" name="Text Box 53"/>
          <p:cNvSpPr txBox="1">
            <a:spLocks noChangeArrowheads="1"/>
          </p:cNvSpPr>
          <p:nvPr/>
        </p:nvSpPr>
        <p:spPr bwMode="auto">
          <a:xfrm>
            <a:off x="6203950" y="2362200"/>
            <a:ext cx="27443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FF0066"/>
                </a:solidFill>
                <a:latin typeface="Times New Roman" pitchFamily="18" charset="0"/>
                <a:cs typeface="Times New Roman" pitchFamily="18" charset="0"/>
              </a:rPr>
              <a:t>,</a:t>
            </a:r>
          </a:p>
        </p:txBody>
      </p:sp>
      <p:grpSp>
        <p:nvGrpSpPr>
          <p:cNvPr id="3" name="Group 2"/>
          <p:cNvGrpSpPr/>
          <p:nvPr/>
        </p:nvGrpSpPr>
        <p:grpSpPr>
          <a:xfrm>
            <a:off x="6019800" y="2133600"/>
            <a:ext cx="1066800" cy="762000"/>
            <a:chOff x="2971800" y="2057400"/>
            <a:chExt cx="1066800" cy="762000"/>
          </a:xfrm>
        </p:grpSpPr>
        <p:sp>
          <p:nvSpPr>
            <p:cNvPr id="17" name="Line 54"/>
            <p:cNvSpPr>
              <a:spLocks noChangeShapeType="1"/>
            </p:cNvSpPr>
            <p:nvPr/>
          </p:nvSpPr>
          <p:spPr bwMode="auto">
            <a:xfrm>
              <a:off x="2971800" y="2057400"/>
              <a:ext cx="0" cy="76200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55"/>
            <p:cNvSpPr>
              <a:spLocks noChangeShapeType="1"/>
            </p:cNvSpPr>
            <p:nvPr/>
          </p:nvSpPr>
          <p:spPr bwMode="auto">
            <a:xfrm>
              <a:off x="2971800" y="2362200"/>
              <a:ext cx="10668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19" name="Text Box 91"/>
          <p:cNvSpPr txBox="1">
            <a:spLocks noChangeArrowheads="1"/>
          </p:cNvSpPr>
          <p:nvPr/>
        </p:nvSpPr>
        <p:spPr bwMode="auto">
          <a:xfrm>
            <a:off x="5715000" y="304800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8</a:t>
            </a:r>
          </a:p>
        </p:txBody>
      </p:sp>
      <p:sp>
        <p:nvSpPr>
          <p:cNvPr id="20" name="Text Box 92"/>
          <p:cNvSpPr txBox="1">
            <a:spLocks noChangeArrowheads="1"/>
          </p:cNvSpPr>
          <p:nvPr/>
        </p:nvSpPr>
        <p:spPr bwMode="auto">
          <a:xfrm>
            <a:off x="5470525" y="2507120"/>
            <a:ext cx="36420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a:latin typeface="Times New Roman" pitchFamily="18" charset="0"/>
                <a:cs typeface="Times New Roman" pitchFamily="18" charset="0"/>
              </a:rPr>
              <a:t>5</a:t>
            </a:r>
          </a:p>
        </p:txBody>
      </p:sp>
      <p:sp>
        <p:nvSpPr>
          <p:cNvPr id="41" name="TextBox 40"/>
          <p:cNvSpPr txBox="1">
            <a:spLocks noChangeArrowheads="1"/>
          </p:cNvSpPr>
          <p:nvPr/>
        </p:nvSpPr>
        <p:spPr bwMode="auto">
          <a:xfrm>
            <a:off x="2362200" y="1233488"/>
            <a:ext cx="7010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0"/>
              </a:spcBef>
              <a:buFontTx/>
              <a:buNone/>
            </a:pPr>
            <a:r>
              <a:rPr lang="en-US" altLang="en-US" sz="2800" b="1" dirty="0">
                <a:solidFill>
                  <a:srgbClr val="0000CC"/>
                </a:solidFill>
                <a:latin typeface="Times New Roman" pitchFamily="18" charset="0"/>
                <a:cs typeface="Times New Roman" pitchFamily="18" charset="0"/>
              </a:rPr>
              <a:t>Ta </a:t>
            </a:r>
            <a:r>
              <a:rPr lang="en-US" altLang="en-US" sz="2800" b="1" dirty="0" err="1">
                <a:solidFill>
                  <a:srgbClr val="0000CC"/>
                </a:solidFill>
                <a:latin typeface="Times New Roman" pitchFamily="18" charset="0"/>
                <a:cs typeface="Times New Roman" pitchFamily="18" charset="0"/>
              </a:rPr>
              <a:t>đặt</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tính</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rồi</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làm</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tương</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tự</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như</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ví</a:t>
            </a:r>
            <a:r>
              <a:rPr lang="en-US" altLang="en-US" sz="2800" b="1" dirty="0">
                <a:solidFill>
                  <a:srgbClr val="0000CC"/>
                </a:solidFill>
                <a:latin typeface="Times New Roman" pitchFamily="18" charset="0"/>
                <a:cs typeface="Times New Roman" pitchFamily="18" charset="0"/>
              </a:rPr>
              <a:t> </a:t>
            </a:r>
            <a:r>
              <a:rPr lang="en-US" altLang="en-US" sz="2800" b="1" dirty="0" err="1">
                <a:solidFill>
                  <a:srgbClr val="0000CC"/>
                </a:solidFill>
                <a:latin typeface="Times New Roman" pitchFamily="18" charset="0"/>
                <a:cs typeface="Times New Roman" pitchFamily="18" charset="0"/>
              </a:rPr>
              <a:t>dụ</a:t>
            </a:r>
            <a:r>
              <a:rPr lang="en-US" altLang="en-US" sz="2800" b="1" dirty="0">
                <a:solidFill>
                  <a:srgbClr val="0000CC"/>
                </a:solidFill>
                <a:latin typeface="Times New Roman" pitchFamily="18" charset="0"/>
                <a:cs typeface="Times New Roman" pitchFamily="18" charset="0"/>
              </a:rPr>
              <a:t> 1:</a:t>
            </a:r>
          </a:p>
        </p:txBody>
      </p:sp>
      <p:sp>
        <p:nvSpPr>
          <p:cNvPr id="2" name="Text Box 23"/>
          <p:cNvSpPr txBox="1">
            <a:spLocks noChangeArrowheads="1"/>
          </p:cNvSpPr>
          <p:nvPr/>
        </p:nvSpPr>
        <p:spPr bwMode="auto">
          <a:xfrm>
            <a:off x="3679138" y="4724401"/>
            <a:ext cx="47244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charset="0"/>
              </a:defRPr>
            </a:lvl1pPr>
            <a:lvl2pPr marL="742950" indent="-285750">
              <a:spcBef>
                <a:spcPct val="20000"/>
              </a:spcBef>
              <a:buChar char="–"/>
              <a:defRPr sz="2800">
                <a:solidFill>
                  <a:schemeClr val="tx1"/>
                </a:solidFill>
                <a:latin typeface="Arial" charset="0"/>
              </a:defRPr>
            </a:lvl2pPr>
            <a:lvl3pPr marL="1143000" indent="-228600">
              <a:spcBef>
                <a:spcPct val="20000"/>
              </a:spcBef>
              <a:buChar char="•"/>
              <a:defRPr sz="2400">
                <a:solidFill>
                  <a:schemeClr val="tx1"/>
                </a:solidFill>
                <a:latin typeface="Arial" charset="0"/>
              </a:defRPr>
            </a:lvl3pPr>
            <a:lvl4pPr marL="1600200" indent="-228600">
              <a:spcBef>
                <a:spcPct val="20000"/>
              </a:spcBef>
              <a:buChar char="–"/>
              <a:defRPr sz="2000">
                <a:solidFill>
                  <a:schemeClr val="tx1"/>
                </a:solidFill>
                <a:latin typeface="Arial" charset="0"/>
              </a:defRPr>
            </a:lvl4pPr>
            <a:lvl5pPr marL="2057400" indent="-22860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eaLnBrk="1" hangingPunct="1">
              <a:spcBef>
                <a:spcPct val="50000"/>
              </a:spcBef>
              <a:buFontTx/>
              <a:buNone/>
            </a:pPr>
            <a:r>
              <a:rPr lang="en-US" altLang="en-US" b="1" dirty="0" err="1">
                <a:solidFill>
                  <a:srgbClr val="FF0000"/>
                </a:solidFill>
                <a:latin typeface="Times New Roman" pitchFamily="18" charset="0"/>
                <a:cs typeface="Times New Roman" pitchFamily="18" charset="0"/>
              </a:rPr>
              <a:t>Vậy</a:t>
            </a:r>
            <a:r>
              <a:rPr lang="en-US" altLang="en-US" b="1" dirty="0">
                <a:solidFill>
                  <a:srgbClr val="FF0000"/>
                </a:solidFill>
                <a:latin typeface="Times New Roman" pitchFamily="18" charset="0"/>
                <a:cs typeface="Times New Roman" pitchFamily="18" charset="0"/>
              </a:rPr>
              <a:t>:   </a:t>
            </a:r>
            <a:r>
              <a:rPr lang="en-US" altLang="en-US" b="1" dirty="0">
                <a:solidFill>
                  <a:srgbClr val="FF3300"/>
                </a:solidFill>
                <a:latin typeface="Times New Roman" pitchFamily="18" charset="0"/>
                <a:cs typeface="Times New Roman" pitchFamily="18" charset="0"/>
              </a:rPr>
              <a:t>72,58   :  19  =  3,82</a:t>
            </a:r>
          </a:p>
        </p:txBody>
      </p:sp>
    </p:spTree>
    <p:extLst>
      <p:ext uri="{BB962C8B-B14F-4D97-AF65-F5344CB8AC3E}">
        <p14:creationId xmlns:p14="http://schemas.microsoft.com/office/powerpoint/2010/main" val="41403166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4)">
                                      <p:cBhvr>
                                        <p:cTn id="7" dur="10"/>
                                        <p:tgtEl>
                                          <p:spTgt spid="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box(in)">
                                      <p:cBhvr>
                                        <p:cTn id="12" dur="10"/>
                                        <p:tgtEl>
                                          <p:spTgt spid="41"/>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additive="base">
                                        <p:cTn id="31" dur="500" fill="hold"/>
                                        <p:tgtEl>
                                          <p:spTgt spid="9"/>
                                        </p:tgtEl>
                                        <p:attrNameLst>
                                          <p:attrName>ppt_x</p:attrName>
                                        </p:attrNameLst>
                                      </p:cBhvr>
                                      <p:tavLst>
                                        <p:tav tm="0">
                                          <p:val>
                                            <p:strVal val="#ppt_x"/>
                                          </p:val>
                                        </p:tav>
                                        <p:tav tm="100000">
                                          <p:val>
                                            <p:strVal val="#ppt_x"/>
                                          </p:val>
                                        </p:tav>
                                      </p:tavLst>
                                    </p:anim>
                                    <p:anim calcmode="lin" valueType="num">
                                      <p:cBhvr additive="base">
                                        <p:cTn id="32" dur="500" fill="hold"/>
                                        <p:tgtEl>
                                          <p:spTgt spid="9"/>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 presetClass="entr" presetSubtype="4" fill="hold" grpId="0" nodeType="clickEffect">
                                  <p:stCondLst>
                                    <p:cond delay="0"/>
                                  </p:stCondLst>
                                  <p:childTnLst>
                                    <p:set>
                                      <p:cBhvr>
                                        <p:cTn id="40" dur="1" fill="hold">
                                          <p:stCondLst>
                                            <p:cond delay="0"/>
                                          </p:stCondLst>
                                        </p:cTn>
                                        <p:tgtEl>
                                          <p:spTgt spid="16"/>
                                        </p:tgtEl>
                                        <p:attrNameLst>
                                          <p:attrName>style.visibility</p:attrName>
                                        </p:attrNameLst>
                                      </p:cBhvr>
                                      <p:to>
                                        <p:strVal val="visible"/>
                                      </p:to>
                                    </p:set>
                                    <p:anim calcmode="lin" valueType="num">
                                      <p:cBhvr additive="base">
                                        <p:cTn id="41" dur="500" fill="hold"/>
                                        <p:tgtEl>
                                          <p:spTgt spid="16"/>
                                        </p:tgtEl>
                                        <p:attrNameLst>
                                          <p:attrName>ppt_x</p:attrName>
                                        </p:attrNameLst>
                                      </p:cBhvr>
                                      <p:tavLst>
                                        <p:tav tm="0">
                                          <p:val>
                                            <p:strVal val="#ppt_x"/>
                                          </p:val>
                                        </p:tav>
                                        <p:tav tm="100000">
                                          <p:val>
                                            <p:strVal val="#ppt_x"/>
                                          </p:val>
                                        </p:tav>
                                      </p:tavLst>
                                    </p:anim>
                                    <p:anim calcmode="lin" valueType="num">
                                      <p:cBhvr additive="base">
                                        <p:cTn id="4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20"/>
                                        </p:tgtEl>
                                        <p:attrNameLst>
                                          <p:attrName>style.visibility</p:attrName>
                                        </p:attrNameLst>
                                      </p:cBhvr>
                                      <p:to>
                                        <p:strVal val="visible"/>
                                      </p:to>
                                    </p:set>
                                    <p:animEffect transition="in" filter="fade">
                                      <p:cBhvr>
                                        <p:cTn id="47" dur="1000"/>
                                        <p:tgtEl>
                                          <p:spTgt spid="20"/>
                                        </p:tgtEl>
                                      </p:cBhvr>
                                    </p:animEffect>
                                    <p:anim calcmode="lin" valueType="num">
                                      <p:cBhvr>
                                        <p:cTn id="48" dur="1000" fill="hold"/>
                                        <p:tgtEl>
                                          <p:spTgt spid="20"/>
                                        </p:tgtEl>
                                        <p:attrNameLst>
                                          <p:attrName>ppt_x</p:attrName>
                                        </p:attrNameLst>
                                      </p:cBhvr>
                                      <p:tavLst>
                                        <p:tav tm="0">
                                          <p:val>
                                            <p:strVal val="#ppt_x"/>
                                          </p:val>
                                        </p:tav>
                                        <p:tav tm="100000">
                                          <p:val>
                                            <p:strVal val="#ppt_x"/>
                                          </p:val>
                                        </p:tav>
                                      </p:tavLst>
                                    </p:anim>
                                    <p:anim calcmode="lin" valueType="num">
                                      <p:cBhvr>
                                        <p:cTn id="4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grpId="0" nodeType="click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additive="base">
                                        <p:cTn id="54" dur="500" fill="hold"/>
                                        <p:tgtEl>
                                          <p:spTgt spid="10"/>
                                        </p:tgtEl>
                                        <p:attrNameLst>
                                          <p:attrName>ppt_x</p:attrName>
                                        </p:attrNameLst>
                                      </p:cBhvr>
                                      <p:tavLst>
                                        <p:tav tm="0">
                                          <p:val>
                                            <p:strVal val="#ppt_x"/>
                                          </p:val>
                                        </p:tav>
                                        <p:tav tm="100000">
                                          <p:val>
                                            <p:strVal val="#ppt_x"/>
                                          </p:val>
                                        </p:tav>
                                      </p:tavLst>
                                    </p:anim>
                                    <p:anim calcmode="lin" valueType="num">
                                      <p:cBhvr additive="base">
                                        <p:cTn id="5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56" fill="hold">
                      <p:stCondLst>
                        <p:cond delay="indefinite"/>
                      </p:stCondLst>
                      <p:childTnLst>
                        <p:par>
                          <p:cTn id="57" fill="hold">
                            <p:stCondLst>
                              <p:cond delay="0"/>
                            </p:stCondLst>
                            <p:childTnLst>
                              <p:par>
                                <p:cTn id="58" presetID="42" presetClass="entr" presetSubtype="0" fill="hold" grpId="0" nodeType="clickEffect">
                                  <p:stCondLst>
                                    <p:cond delay="0"/>
                                  </p:stCondLst>
                                  <p:childTnLst>
                                    <p:set>
                                      <p:cBhvr>
                                        <p:cTn id="59" dur="1" fill="hold">
                                          <p:stCondLst>
                                            <p:cond delay="0"/>
                                          </p:stCondLst>
                                        </p:cTn>
                                        <p:tgtEl>
                                          <p:spTgt spid="14"/>
                                        </p:tgtEl>
                                        <p:attrNameLst>
                                          <p:attrName>style.visibility</p:attrName>
                                        </p:attrNameLst>
                                      </p:cBhvr>
                                      <p:to>
                                        <p:strVal val="visible"/>
                                      </p:to>
                                    </p:set>
                                    <p:animEffect transition="in" filter="fade">
                                      <p:cBhvr>
                                        <p:cTn id="60" dur="1000"/>
                                        <p:tgtEl>
                                          <p:spTgt spid="14"/>
                                        </p:tgtEl>
                                      </p:cBhvr>
                                    </p:animEffect>
                                    <p:anim calcmode="lin" valueType="num">
                                      <p:cBhvr>
                                        <p:cTn id="61" dur="1000" fill="hold"/>
                                        <p:tgtEl>
                                          <p:spTgt spid="14"/>
                                        </p:tgtEl>
                                        <p:attrNameLst>
                                          <p:attrName>ppt_x</p:attrName>
                                        </p:attrNameLst>
                                      </p:cBhvr>
                                      <p:tavLst>
                                        <p:tav tm="0">
                                          <p:val>
                                            <p:strVal val="#ppt_x"/>
                                          </p:val>
                                        </p:tav>
                                        <p:tav tm="100000">
                                          <p:val>
                                            <p:strVal val="#ppt_x"/>
                                          </p:val>
                                        </p:tav>
                                      </p:tavLst>
                                    </p:anim>
                                    <p:anim calcmode="lin" valueType="num">
                                      <p:cBhvr>
                                        <p:cTn id="62" dur="1000" fill="hold"/>
                                        <p:tgtEl>
                                          <p:spTgt spid="14"/>
                                        </p:tgtEl>
                                        <p:attrNameLst>
                                          <p:attrName>ppt_y</p:attrName>
                                        </p:attrNameLst>
                                      </p:cBhvr>
                                      <p:tavLst>
                                        <p:tav tm="0">
                                          <p:val>
                                            <p:strVal val="#ppt_y+.1"/>
                                          </p:val>
                                        </p:tav>
                                        <p:tav tm="100000">
                                          <p:val>
                                            <p:strVal val="#ppt_y"/>
                                          </p:val>
                                        </p:tav>
                                      </p:tavLst>
                                    </p:anim>
                                  </p:childTnLst>
                                </p:cTn>
                              </p:par>
                              <p:par>
                                <p:cTn id="63" presetID="42" presetClass="entr" presetSubtype="0" fill="hold" grpId="0" nodeType="withEffect">
                                  <p:stCondLst>
                                    <p:cond delay="0"/>
                                  </p:stCondLst>
                                  <p:childTnLst>
                                    <p:set>
                                      <p:cBhvr>
                                        <p:cTn id="64" dur="1" fill="hold">
                                          <p:stCondLst>
                                            <p:cond delay="0"/>
                                          </p:stCondLst>
                                        </p:cTn>
                                        <p:tgtEl>
                                          <p:spTgt spid="11"/>
                                        </p:tgtEl>
                                        <p:attrNameLst>
                                          <p:attrName>style.visibility</p:attrName>
                                        </p:attrNameLst>
                                      </p:cBhvr>
                                      <p:to>
                                        <p:strVal val="visible"/>
                                      </p:to>
                                    </p:set>
                                    <p:animEffect transition="in" filter="fade">
                                      <p:cBhvr>
                                        <p:cTn id="65" dur="1000"/>
                                        <p:tgtEl>
                                          <p:spTgt spid="11"/>
                                        </p:tgtEl>
                                      </p:cBhvr>
                                    </p:animEffect>
                                    <p:anim calcmode="lin" valueType="num">
                                      <p:cBhvr>
                                        <p:cTn id="66" dur="1000" fill="hold"/>
                                        <p:tgtEl>
                                          <p:spTgt spid="11"/>
                                        </p:tgtEl>
                                        <p:attrNameLst>
                                          <p:attrName>ppt_x</p:attrName>
                                        </p:attrNameLst>
                                      </p:cBhvr>
                                      <p:tavLst>
                                        <p:tav tm="0">
                                          <p:val>
                                            <p:strVal val="#ppt_x"/>
                                          </p:val>
                                        </p:tav>
                                        <p:tav tm="100000">
                                          <p:val>
                                            <p:strVal val="#ppt_x"/>
                                          </p:val>
                                        </p:tav>
                                      </p:tavLst>
                                    </p:anim>
                                    <p:anim calcmode="lin" valueType="num">
                                      <p:cBhvr>
                                        <p:cTn id="6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47" presetClass="entr" presetSubtype="0"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fade">
                                      <p:cBhvr>
                                        <p:cTn id="72" dur="1000"/>
                                        <p:tgtEl>
                                          <p:spTgt spid="19"/>
                                        </p:tgtEl>
                                      </p:cBhvr>
                                    </p:animEffect>
                                    <p:anim calcmode="lin" valueType="num">
                                      <p:cBhvr>
                                        <p:cTn id="73" dur="1000" fill="hold"/>
                                        <p:tgtEl>
                                          <p:spTgt spid="19"/>
                                        </p:tgtEl>
                                        <p:attrNameLst>
                                          <p:attrName>ppt_x</p:attrName>
                                        </p:attrNameLst>
                                      </p:cBhvr>
                                      <p:tavLst>
                                        <p:tav tm="0">
                                          <p:val>
                                            <p:strVal val="#ppt_x"/>
                                          </p:val>
                                        </p:tav>
                                        <p:tav tm="100000">
                                          <p:val>
                                            <p:strVal val="#ppt_x"/>
                                          </p:val>
                                        </p:tav>
                                      </p:tavLst>
                                    </p:anim>
                                    <p:anim calcmode="lin" valueType="num">
                                      <p:cBhvr>
                                        <p:cTn id="7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8"/>
                                        </p:tgtEl>
                                        <p:attrNameLst>
                                          <p:attrName>style.visibility</p:attrName>
                                        </p:attrNameLst>
                                      </p:cBhvr>
                                      <p:to>
                                        <p:strVal val="visible"/>
                                      </p:to>
                                    </p:set>
                                    <p:anim calcmode="lin" valueType="num">
                                      <p:cBhvr additive="base">
                                        <p:cTn id="79" dur="500" fill="hold"/>
                                        <p:tgtEl>
                                          <p:spTgt spid="8"/>
                                        </p:tgtEl>
                                        <p:attrNameLst>
                                          <p:attrName>ppt_x</p:attrName>
                                        </p:attrNameLst>
                                      </p:cBhvr>
                                      <p:tavLst>
                                        <p:tav tm="0">
                                          <p:val>
                                            <p:strVal val="#ppt_x"/>
                                          </p:val>
                                        </p:tav>
                                        <p:tav tm="100000">
                                          <p:val>
                                            <p:strVal val="#ppt_x"/>
                                          </p:val>
                                        </p:tav>
                                      </p:tavLst>
                                    </p:anim>
                                    <p:anim calcmode="lin" valueType="num">
                                      <p:cBhvr additive="base">
                                        <p:cTn id="8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13"/>
                                        </p:tgtEl>
                                        <p:attrNameLst>
                                          <p:attrName>style.visibility</p:attrName>
                                        </p:attrNameLst>
                                      </p:cBhvr>
                                      <p:to>
                                        <p:strVal val="visible"/>
                                      </p:to>
                                    </p:set>
                                    <p:anim calcmode="lin" valueType="num">
                                      <p:cBhvr additive="base">
                                        <p:cTn id="85" dur="500" fill="hold"/>
                                        <p:tgtEl>
                                          <p:spTgt spid="13"/>
                                        </p:tgtEl>
                                        <p:attrNameLst>
                                          <p:attrName>ppt_x</p:attrName>
                                        </p:attrNameLst>
                                      </p:cBhvr>
                                      <p:tavLst>
                                        <p:tav tm="0">
                                          <p:val>
                                            <p:strVal val="#ppt_x"/>
                                          </p:val>
                                        </p:tav>
                                        <p:tav tm="100000">
                                          <p:val>
                                            <p:strVal val="#ppt_x"/>
                                          </p:val>
                                        </p:tav>
                                      </p:tavLst>
                                    </p:anim>
                                    <p:anim calcmode="lin" valueType="num">
                                      <p:cBhvr additive="base">
                                        <p:cTn id="8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grpId="0" nodeType="clickEffect">
                                  <p:stCondLst>
                                    <p:cond delay="0"/>
                                  </p:stCondLst>
                                  <p:childTnLst>
                                    <p:set>
                                      <p:cBhvr>
                                        <p:cTn id="90" dur="1" fill="hold">
                                          <p:stCondLst>
                                            <p:cond delay="0"/>
                                          </p:stCondLst>
                                        </p:cTn>
                                        <p:tgtEl>
                                          <p:spTgt spid="2"/>
                                        </p:tgtEl>
                                        <p:attrNameLst>
                                          <p:attrName>style.visibility</p:attrName>
                                        </p:attrNameLst>
                                      </p:cBhvr>
                                      <p:to>
                                        <p:strVal val="visible"/>
                                      </p:to>
                                    </p:set>
                                    <p:anim calcmode="lin" valueType="num">
                                      <p:cBhvr>
                                        <p:cTn id="91" dur="500" fill="hold"/>
                                        <p:tgtEl>
                                          <p:spTgt spid="2"/>
                                        </p:tgtEl>
                                        <p:attrNameLst>
                                          <p:attrName>ppt_w</p:attrName>
                                        </p:attrNameLst>
                                      </p:cBhvr>
                                      <p:tavLst>
                                        <p:tav tm="0">
                                          <p:val>
                                            <p:fltVal val="0"/>
                                          </p:val>
                                        </p:tav>
                                        <p:tav tm="100000">
                                          <p:val>
                                            <p:strVal val="#ppt_w"/>
                                          </p:val>
                                        </p:tav>
                                      </p:tavLst>
                                    </p:anim>
                                    <p:anim calcmode="lin" valueType="num">
                                      <p:cBhvr>
                                        <p:cTn id="92" dur="500" fill="hold"/>
                                        <p:tgtEl>
                                          <p:spTgt spid="2"/>
                                        </p:tgtEl>
                                        <p:attrNameLst>
                                          <p:attrName>ppt_h</p:attrName>
                                        </p:attrNameLst>
                                      </p:cBhvr>
                                      <p:tavLst>
                                        <p:tav tm="0">
                                          <p:val>
                                            <p:fltVal val="0"/>
                                          </p:val>
                                        </p:tav>
                                        <p:tav tm="100000">
                                          <p:val>
                                            <p:strVal val="#ppt_h"/>
                                          </p:val>
                                        </p:tav>
                                      </p:tavLst>
                                    </p:anim>
                                    <p:animEffect transition="in" filter="fade">
                                      <p:cBhvr>
                                        <p:cTn id="9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P spid="9" grpId="0"/>
      <p:bldP spid="10" grpId="0"/>
      <p:bldP spid="11" grpId="0"/>
      <p:bldP spid="12" grpId="0"/>
      <p:bldP spid="13" grpId="0"/>
      <p:bldP spid="14" grpId="0"/>
      <p:bldP spid="15" grpId="0"/>
      <p:bldP spid="16" grpId="0"/>
      <p:bldP spid="19" grpId="0"/>
      <p:bldP spid="20" grpId="0"/>
      <p:bldP spid="41" grpId="0"/>
      <p:bldP spid="2"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330</TotalTime>
  <Words>913</Words>
  <Application>Microsoft Office PowerPoint</Application>
  <PresentationFormat>Widescreen</PresentationFormat>
  <Paragraphs>184</Paragraphs>
  <Slides>24</Slides>
  <Notes>6</Notes>
  <HiddenSlides>0</HiddenSlides>
  <MMClips>4</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24</vt:i4>
      </vt:variant>
    </vt:vector>
  </HeadingPairs>
  <TitlesOfParts>
    <vt:vector size="35" baseType="lpstr">
      <vt:lpstr>Arial</vt:lpstr>
      <vt:lpstr>Britannic Bold</vt:lpstr>
      <vt:lpstr>Calibri</vt:lpstr>
      <vt:lpstr>Calibri Light</vt:lpstr>
      <vt:lpstr>Champion Script</vt:lpstr>
      <vt:lpstr>Tahoma</vt:lpstr>
      <vt:lpstr>Times New Roman</vt:lpstr>
      <vt:lpstr>VNI-Times</vt:lpstr>
      <vt:lpstr>Office Theme</vt:lpstr>
      <vt:lpstr>2_Office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Admin</cp:lastModifiedBy>
  <cp:revision>37</cp:revision>
  <dcterms:created xsi:type="dcterms:W3CDTF">2021-08-24T02:31:16Z</dcterms:created>
  <dcterms:modified xsi:type="dcterms:W3CDTF">2021-11-17T08:36:23Z</dcterms:modified>
</cp:coreProperties>
</file>