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512" r:id="rId2"/>
    <p:sldId id="3482" r:id="rId3"/>
    <p:sldId id="3488" r:id="rId4"/>
    <p:sldId id="3489" r:id="rId5"/>
    <p:sldId id="3490" r:id="rId6"/>
    <p:sldId id="3491" r:id="rId7"/>
    <p:sldId id="3492" r:id="rId8"/>
    <p:sldId id="3508" r:id="rId9"/>
    <p:sldId id="259" r:id="rId10"/>
    <p:sldId id="261" r:id="rId11"/>
    <p:sldId id="287" r:id="rId12"/>
    <p:sldId id="266" r:id="rId13"/>
    <p:sldId id="3487" r:id="rId14"/>
    <p:sldId id="3478" r:id="rId15"/>
    <p:sldId id="3510" r:id="rId16"/>
    <p:sldId id="3503" r:id="rId17"/>
    <p:sldId id="3504" r:id="rId18"/>
    <p:sldId id="288" r:id="rId19"/>
    <p:sldId id="3494" r:id="rId20"/>
    <p:sldId id="3511" r:id="rId21"/>
    <p:sldId id="3495" r:id="rId22"/>
    <p:sldId id="289" r:id="rId23"/>
    <p:sldId id="3496" r:id="rId24"/>
    <p:sldId id="3505" r:id="rId25"/>
    <p:sldId id="3498" r:id="rId26"/>
    <p:sldId id="3499" r:id="rId27"/>
    <p:sldId id="3500" r:id="rId28"/>
    <p:sldId id="3507" r:id="rId29"/>
    <p:sldId id="3501" r:id="rId30"/>
    <p:sldId id="3497" r:id="rId31"/>
    <p:sldId id="3463" r:id="rId32"/>
    <p:sldId id="3464" r:id="rId33"/>
    <p:sldId id="3502" r:id="rId34"/>
    <p:sldId id="3506" r:id="rId35"/>
    <p:sldId id="3481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85B5"/>
    <a:srgbClr val="B271B1"/>
    <a:srgbClr val="F7839C"/>
    <a:srgbClr val="CC00CC"/>
    <a:srgbClr val="FF00FF"/>
    <a:srgbClr val="006600"/>
    <a:srgbClr val="0000CC"/>
    <a:srgbClr val="FF3300"/>
    <a:srgbClr val="3366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28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462203-9D3E-40AF-9021-74521AA71F96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D78A6AD-F5A1-4067-94D3-813992C07B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492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272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054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19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66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1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177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12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383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320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261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31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233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997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982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384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9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445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93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22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639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179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28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17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57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97D23F-CF4D-4FC0-897D-9550A6014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D067241-51E5-434B-B9A4-1CC619AA1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7CF17F-11B5-43BC-93A0-AE7B61CD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5970F3-6628-45FB-BEBD-155D7ACC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EB995FB-3283-4388-AAA1-F8064C7B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86687D63-0C72-4F24-82FA-DA1CF7F0B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0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6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2A49BF-4686-4053-80D9-9A788E1E3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23F4542-4774-4403-9F41-8B58D8225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AD87918-DA36-4575-86B6-2A7B3553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A5CC5B-FB18-4D4B-87D7-67EC3B1C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880E9B-4D52-4633-977F-A517DBF3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87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DB57C7-DB21-45F0-A6C3-B7B122F7AB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55749F6-D89F-4BAA-976C-61ECB2A49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D0AC281-C3B3-4887-8B18-23CF0BA9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9323AA9-8E16-4D3A-BD47-7DE4FF13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B5C34A9-8584-46BD-9E5E-AB6902F23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36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AB2F5F-5B3D-4F39-9FDD-CA5EB2C8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71F2F49-4592-450D-AF26-954205EFC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5A5565-63C5-4097-8338-032F49A84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7642D3B-E031-4BF2-A8DF-9361CBD7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B45456-8552-4063-AE0B-F48BF590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7DE98ED0-EA71-4ECE-BB8E-28C082467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0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6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DC12DB-F01C-4E64-8E18-FFED8D97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D60927E-DB4C-4876-A45B-E99D530C0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B7F915-4587-4B39-B56B-61754917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5F017CD-D680-4A06-A217-2767CB23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3FD0B76-36D7-4775-955D-63FC6E937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290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531344-38C9-4BBD-9764-18268345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CC1B85-AD7C-42DB-AA16-F0044828D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DE6874A-92AE-46CD-A646-3721A4511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DE362D8-9EB2-45ED-98F1-645CA3F9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493D09E-E1F7-454C-B4C3-D840DF2A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60025D5-39A1-4BBE-9348-FBC78B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698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C2F822-EDDB-432A-BC97-B86594AC3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EA9C4A-5DAC-4256-B1C1-A9457121C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E821AE-5447-4CB5-B748-00B46CE4A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378DDC4-3ED0-4187-904F-5F74F771A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9107532-4F1A-47BF-8051-770B2C1BD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3E972A9-376F-4CFE-BF21-4BF6622F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68918A8-6FBB-4161-A59B-83782781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9F8547C-B031-401C-9B36-49C756CA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2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BBD538-7B7B-4CF7-91D5-70996431E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3680D02-9900-4A09-8CD0-2CF95EDF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2611BAA-811A-4F18-98E7-ACAE9D7B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5025BC0-0621-4A17-8999-6F8CE4AA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107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1D9B83C-F7C5-4F35-9E10-9A12CBE6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CCE2D35-9BD8-4FEA-8266-2608A17E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1C48F75-AB76-4DDF-B819-A2069E1B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80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143DE1-4271-4592-A091-D48FC1EE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0DB5824-961B-4F74-8E4E-75E094BBE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931356-A34D-4903-B46B-93630698A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8BDAE9B-385F-4F27-A6FA-B0A1DCA7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0504EE8-CBE9-4625-B096-09B51ADA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52B8AA-63F0-42E7-A335-D16E3B9AA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79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558878-D6EC-4223-8D72-DB1695608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0C6AB8B-32C3-462F-8761-7A9764B13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201A19E-5EDE-44FA-B386-B2DB26268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ACF96AF-7AE0-41CC-B9AC-E1A3EB2A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1E846DD-0207-487C-97AC-8BDA5381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9E97AF8-CFB9-4333-8ED0-8B61EB7D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21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946090A-BE49-466F-87F5-B31A0A77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9291C7-40D6-47F5-BD9A-510FA8423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2A4E78-AE2A-4CE0-AE66-A403F9497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905FC-CF9B-4ECA-A0B9-752F163B5B50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777C89-5121-4E0F-8655-7E285C84D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932CC7-ACB3-4B30-AE3E-3A14C2544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8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12" Type="http://schemas.openxmlformats.org/officeDocument/2006/relationships/image" Target="../media/image43.pn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image" Target="../media/image22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5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60.svg"/><Relationship Id="rId5" Type="http://schemas.openxmlformats.org/officeDocument/2006/relationships/image" Target="../media/image39.svg"/><Relationship Id="rId10" Type="http://schemas.openxmlformats.org/officeDocument/2006/relationships/image" Target="../media/image52.png"/><Relationship Id="rId4" Type="http://schemas.openxmlformats.org/officeDocument/2006/relationships/image" Target="../media/image33.png"/><Relationship Id="rId9" Type="http://schemas.openxmlformats.org/officeDocument/2006/relationships/image" Target="../media/image5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17" Type="http://schemas.openxmlformats.org/officeDocument/2006/relationships/image" Target="NUL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15" Type="http://schemas.openxmlformats.org/officeDocument/2006/relationships/image" Target="../media/image14.svg"/><Relationship Id="rId10" Type="http://schemas.openxmlformats.org/officeDocument/2006/relationships/image" Target="../media/image56.png"/><Relationship Id="rId4" Type="http://schemas.openxmlformats.org/officeDocument/2006/relationships/image" Target="../media/image22.pn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0.jpeg"/><Relationship Id="rId5" Type="http://schemas.openxmlformats.org/officeDocument/2006/relationships/image" Target="../media/image35.png"/><Relationship Id="rId10" Type="http://schemas.openxmlformats.org/officeDocument/2006/relationships/image" Target="../media/image59.jpeg"/><Relationship Id="rId4" Type="http://schemas.openxmlformats.org/officeDocument/2006/relationships/image" Target="../media/image22.pn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62.jpg"/><Relationship Id="rId4" Type="http://schemas.openxmlformats.org/officeDocument/2006/relationships/image" Target="../media/image31.png"/><Relationship Id="rId9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64.jpg"/><Relationship Id="rId4" Type="http://schemas.openxmlformats.org/officeDocument/2006/relationships/image" Target="../media/image31.png"/><Relationship Id="rId9" Type="http://schemas.openxmlformats.org/officeDocument/2006/relationships/image" Target="../media/image6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openxmlformats.org/officeDocument/2006/relationships/image" Target="../media/image73.svg"/><Relationship Id="rId4" Type="http://schemas.openxmlformats.org/officeDocument/2006/relationships/image" Target="../media/image22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4.svg"/><Relationship Id="rId3" Type="http://schemas.openxmlformats.org/officeDocument/2006/relationships/image" Target="../media/image22.png"/><Relationship Id="rId7" Type="http://schemas.openxmlformats.org/officeDocument/2006/relationships/image" Target="../media/image39.sv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82.svg"/><Relationship Id="rId5" Type="http://schemas.openxmlformats.org/officeDocument/2006/relationships/image" Target="../media/image23.png"/><Relationship Id="rId10" Type="http://schemas.openxmlformats.org/officeDocument/2006/relationships/image" Target="../media/image72.png"/><Relationship Id="rId4" Type="http://schemas.openxmlformats.org/officeDocument/2006/relationships/image" Target="../media/image35.png"/><Relationship Id="rId9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18" Type="http://schemas.openxmlformats.org/officeDocument/2006/relationships/image" Target="../media/image18.gif"/><Relationship Id="rId3" Type="http://schemas.openxmlformats.org/officeDocument/2006/relationships/image" Target="../media/image7.jpg"/><Relationship Id="rId21" Type="http://schemas.openxmlformats.org/officeDocument/2006/relationships/slide" Target="slide8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5.xml"/><Relationship Id="rId5" Type="http://schemas.openxmlformats.org/officeDocument/2006/relationships/image" Target="../media/image9.png"/><Relationship Id="rId15" Type="http://schemas.openxmlformats.org/officeDocument/2006/relationships/slide" Target="slide7.xml"/><Relationship Id="rId10" Type="http://schemas.openxmlformats.org/officeDocument/2006/relationships/image" Target="../media/image13.png"/><Relationship Id="rId19" Type="http://schemas.openxmlformats.org/officeDocument/2006/relationships/image" Target="../media/image19.gif"/><Relationship Id="rId4" Type="http://schemas.openxmlformats.org/officeDocument/2006/relationships/image" Target="../media/image8.png"/><Relationship Id="rId9" Type="http://schemas.openxmlformats.org/officeDocument/2006/relationships/slide" Target="slide4.xml"/><Relationship Id="rId14" Type="http://schemas.openxmlformats.org/officeDocument/2006/relationships/image" Target="../media/image15.png"/><Relationship Id="rId22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image" Target="../media/image67.jpeg"/><Relationship Id="rId21" Type="http://schemas.openxmlformats.org/officeDocument/2006/relationships/image" Target="../media/image32.svg"/><Relationship Id="rId7" Type="http://schemas.openxmlformats.org/officeDocument/2006/relationships/image" Target="../media/image7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23" Type="http://schemas.openxmlformats.org/officeDocument/2006/relationships/image" Target="../media/image46.svg"/><Relationship Id="rId10" Type="http://schemas.openxmlformats.org/officeDocument/2006/relationships/image" Target="../media/image80.png"/><Relationship Id="rId19" Type="http://schemas.openxmlformats.org/officeDocument/2006/relationships/image" Target="../media/image98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22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hyperlink" Target="https://vi.wikipedia.org/wiki/S%E1%BB%A9c_kh%E1%BB%8Fe" TargetMode="External"/><Relationship Id="rId18" Type="http://schemas.openxmlformats.org/officeDocument/2006/relationships/hyperlink" Target="https://vi.wikipedia.org/wiki/Ch%E1%BA%A5t_l%C6%B0%E1%BB%A3ng_cu%E1%BB%99c_s%E1%BB%91n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85.jpg"/><Relationship Id="rId12" Type="http://schemas.openxmlformats.org/officeDocument/2006/relationships/hyperlink" Target="https://vi.wikipedia.org/wiki/V%C6%B0%C6%A1ng_qu%E1%BB%91c_Bhutan" TargetMode="External"/><Relationship Id="rId17" Type="http://schemas.openxmlformats.org/officeDocument/2006/relationships/hyperlink" Target="https://vi.wikipedia.org/wiki/M%E1%BB%A9c_s%E1%BB%91ng" TargetMode="External"/><Relationship Id="rId2" Type="http://schemas.openxmlformats.org/officeDocument/2006/relationships/notesSlide" Target="../notesSlides/notesSlide21.xml"/><Relationship Id="rId16" Type="http://schemas.openxmlformats.org/officeDocument/2006/relationships/hyperlink" Target="https://vi.wikipedia.org/wiki/M%C3%B4i_tr%C6%B0%E1%BB%9D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3.svg"/><Relationship Id="rId5" Type="http://schemas.openxmlformats.org/officeDocument/2006/relationships/image" Target="../media/image35.png"/><Relationship Id="rId15" Type="http://schemas.openxmlformats.org/officeDocument/2006/relationships/hyperlink" Target="https://vi.wikipedia.org/wiki/Gi%C3%A1o_d%E1%BB%A5c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22.png"/><Relationship Id="rId9" Type="http://schemas.openxmlformats.org/officeDocument/2006/relationships/image" Target="../media/image87.jpeg"/><Relationship Id="rId14" Type="http://schemas.openxmlformats.org/officeDocument/2006/relationships/hyperlink" Target="https://vi.wikipedia.org/wiki/Tinh_th%E1%BA%A7n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7.jpeg"/><Relationship Id="rId7" Type="http://schemas.microsoft.com/office/2007/relationships/hdphoto" Target="../media/hdphoto6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5" Type="http://schemas.openxmlformats.org/officeDocument/2006/relationships/image" Target="../media/image98.svg"/><Relationship Id="rId10" Type="http://schemas.openxmlformats.org/officeDocument/2006/relationships/image" Target="../media/image92.png"/><Relationship Id="rId4" Type="http://schemas.openxmlformats.org/officeDocument/2006/relationships/image" Target="../media/image82.png"/><Relationship Id="rId9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75.png"/><Relationship Id="rId18" Type="http://schemas.openxmlformats.org/officeDocument/2006/relationships/image" Target="../media/image98.png"/><Relationship Id="rId3" Type="http://schemas.openxmlformats.org/officeDocument/2006/relationships/image" Target="../media/image67.jpeg"/><Relationship Id="rId7" Type="http://schemas.openxmlformats.org/officeDocument/2006/relationships/image" Target="../media/image96.png"/><Relationship Id="rId12" Type="http://schemas.openxmlformats.org/officeDocument/2006/relationships/image" Target="../media/image74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31.png"/><Relationship Id="rId5" Type="http://schemas.openxmlformats.org/officeDocument/2006/relationships/image" Target="../media/image80.png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19" Type="http://schemas.openxmlformats.org/officeDocument/2006/relationships/image" Target="../media/image110.svg"/><Relationship Id="rId4" Type="http://schemas.openxmlformats.org/officeDocument/2006/relationships/image" Target="../media/image94.png"/><Relationship Id="rId9" Type="http://schemas.openxmlformats.org/officeDocument/2006/relationships/image" Target="../media/image76.png"/><Relationship Id="rId1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.jpeg"/><Relationship Id="rId7" Type="http://schemas.openxmlformats.org/officeDocument/2006/relationships/image" Target="../media/image26.sv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2.xml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slide" Target="slide3.xml"/><Relationship Id="rId5" Type="http://schemas.openxmlformats.org/officeDocument/2006/relationships/image" Target="../media/image24.png"/><Relationship Id="rId10" Type="http://schemas.openxmlformats.org/officeDocument/2006/relationships/image" Target="../media/image30.svg"/><Relationship Id="rId4" Type="http://schemas.openxmlformats.org/officeDocument/2006/relationships/image" Target="../media/image1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6.svg"/><Relationship Id="rId4" Type="http://schemas.openxmlformats.org/officeDocument/2006/relationships/image" Target="../media/image24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30.sv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6.svg"/><Relationship Id="rId10" Type="http://schemas.openxmlformats.org/officeDocument/2006/relationships/slide" Target="slide3.xml"/><Relationship Id="rId4" Type="http://schemas.openxmlformats.org/officeDocument/2006/relationships/image" Target="../media/image24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7033" y="169271"/>
            <a:ext cx="727507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B271B1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Trường</a:t>
            </a:r>
            <a:r>
              <a:rPr lang="en-US" sz="5400" b="0" cap="none" spc="0" dirty="0" smtClean="0">
                <a:ln w="0"/>
                <a:solidFill>
                  <a:srgbClr val="B271B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B271B1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tiểu</a:t>
            </a:r>
            <a:r>
              <a:rPr lang="en-US" sz="5400" b="0" cap="none" spc="0" dirty="0" smtClean="0">
                <a:ln w="0"/>
                <a:solidFill>
                  <a:srgbClr val="B271B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B271B1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5400" b="0" cap="none" spc="0" dirty="0" smtClean="0">
                <a:ln w="0"/>
                <a:solidFill>
                  <a:srgbClr val="B271B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B271B1"/>
                </a:solidFill>
                <a:effectLst>
                  <a:reflection blurRad="6350" stA="53000" endA="300" endPos="35500" dir="5400000" sy="-90000" algn="bl" rotWithShape="0"/>
                </a:effectLst>
              </a:rPr>
              <a:t>Sài</a:t>
            </a:r>
            <a:r>
              <a:rPr lang="en-US" sz="5400" b="0" cap="none" spc="0" dirty="0" smtClean="0">
                <a:ln w="0"/>
                <a:solidFill>
                  <a:srgbClr val="B271B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B271B1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Đồng</a:t>
            </a:r>
            <a:endParaRPr lang="en-US" sz="5400" b="0" cap="none" spc="0" dirty="0">
              <a:ln w="0"/>
              <a:solidFill>
                <a:srgbClr val="B271B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8607" y="1246877"/>
            <a:ext cx="17091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2700" cmpd="sng">
                  <a:solidFill>
                    <a:srgbClr val="F7839C"/>
                  </a:solidFill>
                  <a:prstDash val="solid"/>
                </a:ln>
                <a:solidFill>
                  <a:srgbClr val="B271B1"/>
                </a:solidFill>
                <a:effectLst/>
              </a:rPr>
              <a:t>Lớp</a:t>
            </a:r>
            <a:r>
              <a:rPr lang="en-US" sz="3200" b="1" cap="none" spc="0" dirty="0" smtClean="0">
                <a:ln w="12700" cmpd="sng">
                  <a:solidFill>
                    <a:srgbClr val="F7839C"/>
                  </a:solidFill>
                  <a:prstDash val="solid"/>
                </a:ln>
                <a:solidFill>
                  <a:srgbClr val="B271B1"/>
                </a:solidFill>
                <a:effectLst/>
              </a:rPr>
              <a:t>: 5A4</a:t>
            </a:r>
            <a:endParaRPr lang="en-US" sz="3200" b="1" cap="none" spc="0" dirty="0">
              <a:ln w="12700" cmpd="sng">
                <a:solidFill>
                  <a:srgbClr val="F7839C"/>
                </a:solidFill>
                <a:prstDash val="solid"/>
              </a:ln>
              <a:solidFill>
                <a:srgbClr val="B271B1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5043" y="1719286"/>
            <a:ext cx="52562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2700">
                  <a:solidFill>
                    <a:srgbClr val="F7839C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Môn</a:t>
            </a:r>
            <a:r>
              <a:rPr lang="en-US" sz="4400" b="1" cap="none" spc="0" dirty="0" smtClean="0">
                <a:ln w="12700">
                  <a:solidFill>
                    <a:srgbClr val="F7839C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: </a:t>
            </a:r>
            <a:r>
              <a:rPr lang="en-US" sz="4400" b="1" cap="none" spc="0" dirty="0" err="1" smtClean="0">
                <a:ln w="12700">
                  <a:solidFill>
                    <a:srgbClr val="F7839C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Luyện</a:t>
            </a:r>
            <a:r>
              <a:rPr lang="en-US" sz="4400" b="1" cap="none" spc="0" dirty="0" smtClean="0">
                <a:ln w="12700">
                  <a:solidFill>
                    <a:srgbClr val="F7839C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7839C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từ</a:t>
            </a:r>
            <a:r>
              <a:rPr lang="en-US" sz="4400" b="1" cap="none" spc="0" dirty="0" smtClean="0">
                <a:ln w="12700">
                  <a:solidFill>
                    <a:srgbClr val="F7839C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7839C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và</a:t>
            </a:r>
            <a:r>
              <a:rPr lang="en-US" sz="4400" b="1" cap="none" spc="0" dirty="0" smtClean="0">
                <a:ln w="12700">
                  <a:solidFill>
                    <a:srgbClr val="F7839C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7839C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câu</a:t>
            </a:r>
            <a:endParaRPr lang="en-US" sz="4400" b="1" cap="none" spc="0" dirty="0">
              <a:ln w="12700">
                <a:solidFill>
                  <a:srgbClr val="F7839C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62751" y="2438305"/>
            <a:ext cx="51985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>
                  <a:solidFill>
                    <a:srgbClr val="B271B1"/>
                  </a:solidFill>
                </a:ln>
                <a:solidFill>
                  <a:srgbClr val="F7839C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5400" b="0" cap="none" spc="0" dirty="0" smtClean="0">
                <a:ln w="0">
                  <a:solidFill>
                    <a:srgbClr val="B271B1"/>
                  </a:solidFill>
                </a:ln>
                <a:solidFill>
                  <a:srgbClr val="F7839C"/>
                </a:soli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pPr algn="ctr"/>
            <a:r>
              <a:rPr lang="en-US" sz="5400" dirty="0" smtClean="0">
                <a:ln w="0">
                  <a:solidFill>
                    <a:srgbClr val="B271B1"/>
                  </a:solidFill>
                </a:ln>
                <a:solidFill>
                  <a:srgbClr val="F7839C"/>
                </a:solidFill>
                <a:effectLst>
                  <a:reflection blurRad="6350" stA="53000" endA="300" endPos="35500" dir="5400000" sy="-90000" algn="bl" rotWithShape="0"/>
                </a:effectLst>
              </a:rPr>
              <a:t>MRVT: </a:t>
            </a:r>
            <a:r>
              <a:rPr lang="en-US" sz="5400" dirty="0" err="1" smtClean="0">
                <a:ln w="0">
                  <a:solidFill>
                    <a:srgbClr val="B271B1"/>
                  </a:solidFill>
                </a:ln>
                <a:solidFill>
                  <a:srgbClr val="F7839C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Hạnh</a:t>
            </a:r>
            <a:r>
              <a:rPr lang="en-US" sz="5400" dirty="0" smtClean="0">
                <a:ln w="0">
                  <a:solidFill>
                    <a:srgbClr val="B271B1"/>
                  </a:solidFill>
                </a:ln>
                <a:solidFill>
                  <a:srgbClr val="F7839C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 smtClean="0">
                <a:ln w="0">
                  <a:solidFill>
                    <a:srgbClr val="B271B1"/>
                  </a:solidFill>
                </a:ln>
                <a:solidFill>
                  <a:srgbClr val="F7839C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Phúc</a:t>
            </a:r>
            <a:endParaRPr lang="en-US" sz="5400" b="0" cap="none" spc="0" dirty="0">
              <a:ln w="0">
                <a:solidFill>
                  <a:srgbClr val="B271B1"/>
                </a:solidFill>
              </a:ln>
              <a:solidFill>
                <a:srgbClr val="F7839C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42217" y="5401708"/>
            <a:ext cx="37720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>
                  <a:solidFill>
                    <a:srgbClr val="B271B1"/>
                  </a:solidFill>
                </a:ln>
                <a:solidFill>
                  <a:srgbClr val="E585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GV: </a:t>
            </a:r>
            <a:r>
              <a:rPr lang="en-US" sz="2800" b="0" cap="none" spc="0" dirty="0" err="1" smtClean="0">
                <a:ln w="0">
                  <a:solidFill>
                    <a:srgbClr val="B271B1"/>
                  </a:solidFill>
                </a:ln>
                <a:solidFill>
                  <a:srgbClr val="E585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Đào</a:t>
            </a:r>
            <a:r>
              <a:rPr lang="en-US" sz="2800" b="0" cap="none" spc="0" dirty="0" smtClean="0">
                <a:ln w="0">
                  <a:solidFill>
                    <a:srgbClr val="B271B1"/>
                  </a:solidFill>
                </a:ln>
                <a:solidFill>
                  <a:srgbClr val="E585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>
                  <a:solidFill>
                    <a:srgbClr val="B271B1"/>
                  </a:solidFill>
                </a:ln>
                <a:solidFill>
                  <a:srgbClr val="E585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Thị</a:t>
            </a:r>
            <a:r>
              <a:rPr lang="en-US" sz="2800" b="0" cap="none" spc="0" dirty="0" smtClean="0">
                <a:ln w="0">
                  <a:solidFill>
                    <a:srgbClr val="B271B1"/>
                  </a:solidFill>
                </a:ln>
                <a:solidFill>
                  <a:srgbClr val="E585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>
                  <a:solidFill>
                    <a:srgbClr val="B271B1"/>
                  </a:solidFill>
                </a:ln>
                <a:solidFill>
                  <a:srgbClr val="E585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Thùy</a:t>
            </a:r>
            <a:r>
              <a:rPr lang="en-US" sz="2800" b="0" cap="none" spc="0" dirty="0" smtClean="0">
                <a:ln w="0">
                  <a:solidFill>
                    <a:srgbClr val="B271B1"/>
                  </a:solidFill>
                </a:ln>
                <a:solidFill>
                  <a:srgbClr val="E585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>
                  <a:solidFill>
                    <a:srgbClr val="B271B1"/>
                  </a:solidFill>
                </a:ln>
                <a:solidFill>
                  <a:srgbClr val="E585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Dương</a:t>
            </a:r>
            <a:endParaRPr lang="en-US" sz="2800" b="0" cap="none" spc="0" dirty="0">
              <a:ln w="0">
                <a:solidFill>
                  <a:srgbClr val="B271B1"/>
                </a:solidFill>
              </a:ln>
              <a:solidFill>
                <a:srgbClr val="E585B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444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66BD95C-1790-43C3-BC00-70534FF7EE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5110976" cy="37719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51D5372-F1A1-4299-A8D6-84D466916C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74">
            <a:off x="1911297" y="4130205"/>
            <a:ext cx="3268303" cy="1918953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568B26D-28DF-429D-A154-9423865009F5}"/>
              </a:ext>
            </a:extLst>
          </p:cNvPr>
          <p:cNvGrpSpPr/>
          <p:nvPr/>
        </p:nvGrpSpPr>
        <p:grpSpPr>
          <a:xfrm>
            <a:off x="4954623" y="1922225"/>
            <a:ext cx="988629" cy="988629"/>
            <a:chOff x="3059832" y="3339719"/>
            <a:chExt cx="3607562" cy="3607562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DC516AA0-AF59-4A01-B018-05EBAF1E9D02}"/>
                </a:ext>
              </a:extLst>
            </p:cNvPr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同心圆 69">
              <a:extLst>
                <a:ext uri="{FF2B5EF4-FFF2-40B4-BE49-F238E27FC236}">
                  <a16:creationId xmlns:a16="http://schemas.microsoft.com/office/drawing/2014/main" xmlns="" id="{FE4ED645-3C41-41E3-AADA-2C492240BCE2}"/>
                </a:ext>
              </a:extLst>
            </p:cNvPr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-77926"/>
            <a:ext cx="11835324" cy="6306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9660" y="891548"/>
            <a:ext cx="8929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39660" y="1957492"/>
            <a:ext cx="7215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39660" y="2742322"/>
            <a:ext cx="11934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39660" y="4214639"/>
            <a:ext cx="11934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632" y="3683389"/>
            <a:ext cx="3252537" cy="325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8" grpId="1"/>
      <p:bldP spid="20" grpId="0"/>
      <p:bldP spid="20" grpId="1"/>
      <p:bldP spid="25" grpId="0"/>
      <p:bldP spid="2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2050" name="Picture 2" descr="Có nên cho bé sơ sinh nằm ngủ ở giữa bố và mẹ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75" y="457142"/>
            <a:ext cx="4734850" cy="44372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PCPV\AppData\Local\Temp\Rar$DIa0.221\12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585" y="549607"/>
            <a:ext cx="5008073" cy="4272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0341" y="4950799"/>
            <a:ext cx="12088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468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568B26D-28DF-429D-A154-9423865009F5}"/>
              </a:ext>
            </a:extLst>
          </p:cNvPr>
          <p:cNvGrpSpPr/>
          <p:nvPr/>
        </p:nvGrpSpPr>
        <p:grpSpPr>
          <a:xfrm>
            <a:off x="4954623" y="1922225"/>
            <a:ext cx="988629" cy="988629"/>
            <a:chOff x="3059832" y="3339719"/>
            <a:chExt cx="3607562" cy="3607562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DC516AA0-AF59-4A01-B018-05EBAF1E9D02}"/>
                </a:ext>
              </a:extLst>
            </p:cNvPr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同心圆 69">
              <a:extLst>
                <a:ext uri="{FF2B5EF4-FFF2-40B4-BE49-F238E27FC236}">
                  <a16:creationId xmlns:a16="http://schemas.microsoft.com/office/drawing/2014/main" xmlns="" id="{FE4ED645-3C41-41E3-AADA-2C492240BCE2}"/>
                </a:ext>
              </a:extLst>
            </p:cNvPr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028813F-2909-4D27-847F-FF2E495C8F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2" y="3290064"/>
            <a:ext cx="361174" cy="3734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922B24E-C600-475A-AA7C-7F62D379936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02" y="1944581"/>
            <a:ext cx="695890" cy="69589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81485B9-E211-4944-9522-7DEB980307D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62" y="2868917"/>
            <a:ext cx="460656" cy="42114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499B9A0D-376E-4E28-B80E-2D6F2E84A80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30" y="2625514"/>
            <a:ext cx="571942" cy="52589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78B570C-3065-48FE-9AA0-4A0B9037E64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82534">
            <a:off x="-304631" y="2946360"/>
            <a:ext cx="1074032" cy="121623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6DC25530-E8BB-486F-B3BB-79D1BE7055B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882" y="2618027"/>
            <a:ext cx="767764" cy="757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1CE41A58-A6E4-46C2-A6D4-2A5EFDD3A7E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0" y="1781234"/>
            <a:ext cx="806042" cy="96056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B3F67F-2187-450D-B838-A16C5B9F756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08961" y="2193904"/>
            <a:ext cx="682694" cy="46477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51" name="Picture 7" descr="C:\Users\PCPV\AppData\Local\Temp\Rar$DIa0.996\wwwT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9" y="277517"/>
            <a:ext cx="4176713" cy="2812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5" descr="C:\Users\PCPV\AppData\Local\Temp\Rar$DIa0.418\1926788_480276768765551_1014467880_n_zpsa17391bd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730">
            <a:off x="3923650" y="2221677"/>
            <a:ext cx="4176713" cy="3171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9" name="Picture 6" descr="C:\Users\PCPV\AppData\Local\Temp\Rar$DIa0.939\b05bb4cc-e037-418a-a9c5-c87c3c9074ce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180">
            <a:off x="7602453" y="110686"/>
            <a:ext cx="4516437" cy="34194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1475873" y="5744019"/>
            <a:ext cx="100942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80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2">
            <a:extLst>
              <a:ext uri="{FF2B5EF4-FFF2-40B4-BE49-F238E27FC236}">
                <a16:creationId xmlns:a16="http://schemas.microsoft.com/office/drawing/2014/main" xmlns="" id="{E5338E63-D965-4BB7-9468-A5C4435DD5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437384" y="-1329534"/>
            <a:ext cx="4812898" cy="4006677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4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21682" y="214276"/>
            <a:ext cx="8752115" cy="321472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17AF6B62-CB7C-4F78-A6C5-5E3845C722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989" y="3429000"/>
            <a:ext cx="3372435" cy="3500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6083" y="780942"/>
            <a:ext cx="76783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7"/>
          <a:srcRect l="10444" r="44438"/>
          <a:stretch/>
        </p:blipFill>
        <p:spPr>
          <a:xfrm rot="919051">
            <a:off x="659202" y="471083"/>
            <a:ext cx="2233279" cy="2149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A4CE5998-A6F6-4F55-A26E-F75F413915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90132" y="3643276"/>
            <a:ext cx="3695085" cy="321472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BF2B5676-05AF-4787-B7E1-820F339015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241116" y="4136253"/>
            <a:ext cx="3372435" cy="29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66BD95C-1790-43C3-BC00-70534FF7EE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5110976" cy="3771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F499466-7050-4849-B0E1-C29BDA0FF0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455698" y="-1865056"/>
            <a:ext cx="4812898" cy="40066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568B26D-28DF-429D-A154-9423865009F5}"/>
              </a:ext>
            </a:extLst>
          </p:cNvPr>
          <p:cNvGrpSpPr/>
          <p:nvPr/>
        </p:nvGrpSpPr>
        <p:grpSpPr>
          <a:xfrm>
            <a:off x="4954623" y="1922225"/>
            <a:ext cx="988629" cy="988629"/>
            <a:chOff x="3059832" y="3339719"/>
            <a:chExt cx="3607562" cy="3607562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DC516AA0-AF59-4A01-B018-05EBAF1E9D02}"/>
                </a:ext>
              </a:extLst>
            </p:cNvPr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同心圆 69">
              <a:extLst>
                <a:ext uri="{FF2B5EF4-FFF2-40B4-BE49-F238E27FC236}">
                  <a16:creationId xmlns:a16="http://schemas.microsoft.com/office/drawing/2014/main" xmlns="" id="{FE4ED645-3C41-41E3-AADA-2C492240BCE2}"/>
                </a:ext>
              </a:extLst>
            </p:cNvPr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51D5372-F1A1-4299-A8D6-84D466916C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74">
            <a:off x="1911297" y="4130205"/>
            <a:ext cx="3268303" cy="191895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8466" flipV="1">
            <a:off x="1672662" y="471775"/>
            <a:ext cx="11942218" cy="50295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1554" y="1656437"/>
            <a:ext cx="94692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030" y="2353112"/>
            <a:ext cx="18053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73056" y="3098790"/>
            <a:ext cx="71673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30E9B506-4096-4104-9B8F-430FBE4E496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8959" y="2540136"/>
            <a:ext cx="4281869" cy="449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161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66BD95C-1790-43C3-BC00-70534FF7EE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5110976" cy="3771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F499466-7050-4849-B0E1-C29BDA0FF0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455698" y="-1865056"/>
            <a:ext cx="4812898" cy="40066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568B26D-28DF-429D-A154-9423865009F5}"/>
              </a:ext>
            </a:extLst>
          </p:cNvPr>
          <p:cNvGrpSpPr/>
          <p:nvPr/>
        </p:nvGrpSpPr>
        <p:grpSpPr>
          <a:xfrm>
            <a:off x="4954623" y="1922225"/>
            <a:ext cx="988629" cy="988629"/>
            <a:chOff x="3059832" y="3339719"/>
            <a:chExt cx="3607562" cy="3607562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DC516AA0-AF59-4A01-B018-05EBAF1E9D02}"/>
                </a:ext>
              </a:extLst>
            </p:cNvPr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同心圆 69">
              <a:extLst>
                <a:ext uri="{FF2B5EF4-FFF2-40B4-BE49-F238E27FC236}">
                  <a16:creationId xmlns:a16="http://schemas.microsoft.com/office/drawing/2014/main" xmlns="" id="{FE4ED645-3C41-41E3-AADA-2C492240BCE2}"/>
                </a:ext>
              </a:extLst>
            </p:cNvPr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51D5372-F1A1-4299-A8D6-84D466916C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74">
            <a:off x="1911297" y="4130205"/>
            <a:ext cx="3268303" cy="191895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8466" flipV="1">
            <a:off x="-1425108" y="346240"/>
            <a:ext cx="11942218" cy="48330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3" y="1248264"/>
            <a:ext cx="94692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895" y="1868178"/>
            <a:ext cx="18053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2546" y="2662156"/>
            <a:ext cx="842570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88AEE1-A265-4331-8072-E98176AE05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42" b="52581" l="72906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96" b="41577"/>
          <a:stretch/>
        </p:blipFill>
        <p:spPr>
          <a:xfrm>
            <a:off x="6875909" y="1543048"/>
            <a:ext cx="6536748" cy="713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110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365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136805" y="-13398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066" y="-13398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-370638" y="-376878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9138" y="275545"/>
            <a:ext cx="11835324" cy="63069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43687" y="751984"/>
            <a:ext cx="98850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274065" y="1478692"/>
            <a:ext cx="27289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82090" y="2255871"/>
            <a:ext cx="2388252" cy="159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9019" y="2437083"/>
            <a:ext cx="115314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2972" y="3806074"/>
            <a:ext cx="8674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5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7D35862D-31AB-4400-A246-0C9968E42F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38244" y="3388216"/>
            <a:ext cx="3372435" cy="35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365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485" y="259326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9138" y="275545"/>
            <a:ext cx="11835324" cy="63069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52468" y="731789"/>
            <a:ext cx="9610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062787" y="1451626"/>
            <a:ext cx="27289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44539" y="2203736"/>
            <a:ext cx="2438363" cy="78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3382" y="2335329"/>
            <a:ext cx="116140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may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sung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02327" y="4137070"/>
            <a:ext cx="3436186" cy="2296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7594" y="4161622"/>
            <a:ext cx="3474490" cy="2276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545273" y="4164079"/>
            <a:ext cx="3436186" cy="2271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408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365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9138" y="275545"/>
            <a:ext cx="11835324" cy="63069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10906" y="623501"/>
            <a:ext cx="96825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358061" y="1334345"/>
            <a:ext cx="27289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51348" y="2102638"/>
            <a:ext cx="23472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7970" y="2159200"/>
            <a:ext cx="111653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Times New Roman" panose="02020603050405020304" pitchFamily="18" charset="0"/>
                <a:cs typeface="Times New Roman" panose="02020603050405020304" pitchFamily="18" charset="0"/>
              </a:rPr>
              <a:t>- Những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500">
                <a:latin typeface="Times New Roman" panose="02020603050405020304" pitchFamily="18" charset="0"/>
                <a:cs typeface="Times New Roman" panose="02020603050405020304" pitchFamily="18" charset="0"/>
              </a:rPr>
              <a:t>, cơ cực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026" name="Picture 2" descr="Tết mong manh của những mảnh đời bất hạ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8" y="3974648"/>
            <a:ext cx="3810000" cy="2591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AutoShape 4" descr="Nhói tim” trước hình ảnh về những mảnh đời trẻ thơ bất h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Nhói tim” trước hình ảnh về những mảnh đời trẻ thơ bất hạ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61" y="3974647"/>
            <a:ext cx="3823096" cy="2591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Học sinh lớp 5 khóc nức nở phút chia tay trường tiểu họ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67" y="3974648"/>
            <a:ext cx="3943118" cy="2591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63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66BD95C-1790-43C3-BC00-70534FF7EE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5110976" cy="3771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F499466-7050-4849-B0E1-C29BDA0FF0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379102" y="2851323"/>
            <a:ext cx="4812898" cy="40066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568B26D-28DF-429D-A154-9423865009F5}"/>
              </a:ext>
            </a:extLst>
          </p:cNvPr>
          <p:cNvGrpSpPr/>
          <p:nvPr/>
        </p:nvGrpSpPr>
        <p:grpSpPr>
          <a:xfrm>
            <a:off x="4999696" y="1283404"/>
            <a:ext cx="988629" cy="988629"/>
            <a:chOff x="3059832" y="3339719"/>
            <a:chExt cx="3607562" cy="3607562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DC516AA0-AF59-4A01-B018-05EBAF1E9D02}"/>
                </a:ext>
              </a:extLst>
            </p:cNvPr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同心圆 69">
              <a:extLst>
                <a:ext uri="{FF2B5EF4-FFF2-40B4-BE49-F238E27FC236}">
                  <a16:creationId xmlns:a16="http://schemas.microsoft.com/office/drawing/2014/main" xmlns="" id="{FE4ED645-3C41-41E3-AADA-2C492240BCE2}"/>
                </a:ext>
              </a:extLst>
            </p:cNvPr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51D5372-F1A1-4299-A8D6-84D466916C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74">
            <a:off x="1911297" y="4130205"/>
            <a:ext cx="3268303" cy="191895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8466" flipV="1">
            <a:off x="303029" y="18476"/>
            <a:ext cx="11942218" cy="43734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4860" y="784821"/>
            <a:ext cx="107420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041" y="1380562"/>
            <a:ext cx="18053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1447" y="1396894"/>
            <a:ext cx="92753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BD9B6B-0E11-4242-B3A2-05E5DE4FCE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0" b="20369"/>
          <a:stretch/>
        </p:blipFill>
        <p:spPr>
          <a:xfrm>
            <a:off x="280856" y="3273418"/>
            <a:ext cx="5372621" cy="3104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F204E6-B1AF-4375-BF87-003618877D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38" y="3174963"/>
            <a:ext cx="5718888" cy="3202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08195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4366"/>
            <a:ext cx="12192000" cy="792414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8" y="200244"/>
            <a:ext cx="11329221" cy="2733978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2" y="4307175"/>
            <a:ext cx="1371487" cy="2310193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78" y="1731464"/>
            <a:ext cx="4255751" cy="4885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094" y="438342"/>
            <a:ext cx="36615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UTM Mother" panose="02040603050506020204" pitchFamily="18" charset="0"/>
              </a:rPr>
              <a:t>Luyện</a:t>
            </a:r>
            <a:r>
              <a:rPr lang="en-US" sz="3500" dirty="0">
                <a:latin typeface="UTM Mother" panose="02040603050506020204" pitchFamily="18" charset="0"/>
              </a:rPr>
              <a:t> </a:t>
            </a:r>
            <a:r>
              <a:rPr lang="en-US" sz="3500" dirty="0" err="1">
                <a:latin typeface="UTM Mother" panose="02040603050506020204" pitchFamily="18" charset="0"/>
              </a:rPr>
              <a:t>từ</a:t>
            </a:r>
            <a:r>
              <a:rPr lang="en-US" sz="3500" dirty="0">
                <a:latin typeface="UTM Mother" panose="02040603050506020204" pitchFamily="18" charset="0"/>
              </a:rPr>
              <a:t> </a:t>
            </a:r>
            <a:r>
              <a:rPr lang="en-US" sz="3500" dirty="0" err="1">
                <a:latin typeface="UTM Mother" panose="02040603050506020204" pitchFamily="18" charset="0"/>
              </a:rPr>
              <a:t>và</a:t>
            </a:r>
            <a:r>
              <a:rPr lang="en-US" sz="3500" dirty="0">
                <a:latin typeface="UTM Mother" panose="02040603050506020204" pitchFamily="18" charset="0"/>
              </a:rPr>
              <a:t> </a:t>
            </a:r>
            <a:r>
              <a:rPr lang="en-US" sz="3500" dirty="0" err="1">
                <a:latin typeface="UTM Mother" panose="02040603050506020204" pitchFamily="18" charset="0"/>
              </a:rPr>
              <a:t>câu</a:t>
            </a:r>
            <a:endParaRPr lang="en-US" sz="3500" dirty="0">
              <a:latin typeface="UTM Mother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1351" y="1143337"/>
            <a:ext cx="82990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mericana EB" panose="02040603050506020204" pitchFamily="18" charset="0"/>
              </a:rPr>
              <a:t>MỞ RỘNG VỐN TỪ: 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UTM Americana EB" panose="02040603050506020204" pitchFamily="18" charset="0"/>
              </a:rPr>
              <a:t>HẠNH PHÚC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CA400BA3-42E9-4B2E-BA44-F11E87E6A6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94222" y="3082329"/>
            <a:ext cx="4383747" cy="37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9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66BD95C-1790-43C3-BC00-70534FF7EE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5110976" cy="3771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F499466-7050-4849-B0E1-C29BDA0FF0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379102" y="2851323"/>
            <a:ext cx="4812898" cy="40066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568B26D-28DF-429D-A154-9423865009F5}"/>
              </a:ext>
            </a:extLst>
          </p:cNvPr>
          <p:cNvGrpSpPr/>
          <p:nvPr/>
        </p:nvGrpSpPr>
        <p:grpSpPr>
          <a:xfrm>
            <a:off x="5040501" y="1305958"/>
            <a:ext cx="988629" cy="988629"/>
            <a:chOff x="3059832" y="3339719"/>
            <a:chExt cx="3607562" cy="3607562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DC516AA0-AF59-4A01-B018-05EBAF1E9D02}"/>
                </a:ext>
              </a:extLst>
            </p:cNvPr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同心圆 69">
              <a:extLst>
                <a:ext uri="{FF2B5EF4-FFF2-40B4-BE49-F238E27FC236}">
                  <a16:creationId xmlns:a16="http://schemas.microsoft.com/office/drawing/2014/main" xmlns="" id="{FE4ED645-3C41-41E3-AADA-2C492240BCE2}"/>
                </a:ext>
              </a:extLst>
            </p:cNvPr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51D5372-F1A1-4299-A8D6-84D466916C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74">
            <a:off x="1911297" y="4130205"/>
            <a:ext cx="3268303" cy="191895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8466" flipV="1">
            <a:off x="305577" y="-886521"/>
            <a:ext cx="11942218" cy="66902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5665" y="807375"/>
            <a:ext cx="107420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6846" y="1403116"/>
            <a:ext cx="18053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05145" y="1452053"/>
            <a:ext cx="837851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hạnh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EDC156-118C-4EF1-AA7A-E24E6B1CB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88" y="3392064"/>
            <a:ext cx="4812898" cy="2956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AF414B-8405-40D6-A266-271D38DCC6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90" y="3376543"/>
            <a:ext cx="4530051" cy="2956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032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366"/>
            <a:ext cx="12296274" cy="688336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9138" y="275545"/>
            <a:ext cx="11835324" cy="63069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59185" y="953629"/>
            <a:ext cx="957957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“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5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những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060072" y="3728243"/>
            <a:ext cx="3157384" cy="31297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37445" y="4994024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48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94834" y="441153"/>
            <a:ext cx="11903932" cy="6326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314" y="1121089"/>
            <a:ext cx="55274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ấm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đức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của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tổ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tiên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để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lại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0314" y="1532419"/>
            <a:ext cx="645721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đức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điều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tốt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lành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để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lại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cho</a:t>
            </a:r>
            <a:r>
              <a:rPr lang="en-US" sz="2500" b="1" dirty="0">
                <a:latin typeface="UTM Isadora" panose="02040603050506020204" pitchFamily="18" charset="0"/>
              </a:rPr>
              <a:t> con </a:t>
            </a:r>
            <a:r>
              <a:rPr lang="en-US" sz="2500" b="1" dirty="0" err="1">
                <a:latin typeface="UTM Isadora" panose="02040603050506020204" pitchFamily="18" charset="0"/>
              </a:rPr>
              <a:t>cháu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0314" y="1943749"/>
            <a:ext cx="97209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hậu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có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lòng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nhân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hậu</a:t>
            </a:r>
            <a:r>
              <a:rPr lang="en-US" sz="2500" b="1" dirty="0">
                <a:latin typeface="UTM Isadora" panose="02040603050506020204" pitchFamily="18" charset="0"/>
              </a:rPr>
              <a:t> hay </a:t>
            </a:r>
            <a:r>
              <a:rPr lang="en-US" sz="2500" b="1" dirty="0" err="1">
                <a:latin typeface="UTM Isadora" panose="02040603050506020204" pitchFamily="18" charset="0"/>
              </a:rPr>
              <a:t>làm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điều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tốt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đẹp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cho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người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khác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0314" y="2371364"/>
            <a:ext cx="655019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lộc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gia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đình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yên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ấm</a:t>
            </a:r>
            <a:r>
              <a:rPr lang="en-US" sz="2500" b="1" dirty="0">
                <a:latin typeface="UTM Isadora" panose="02040603050506020204" pitchFamily="18" charset="0"/>
              </a:rPr>
              <a:t>, </a:t>
            </a:r>
            <a:r>
              <a:rPr lang="en-US" sz="2500" b="1" dirty="0" err="1">
                <a:latin typeface="UTM Isadora" panose="02040603050506020204" pitchFamily="18" charset="0"/>
              </a:rPr>
              <a:t>tiền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của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dồi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dào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313" y="2782694"/>
            <a:ext cx="40014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trạch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như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ấm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0313" y="3188809"/>
            <a:ext cx="311174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tinh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cứu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tinh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0313" y="3600139"/>
            <a:ext cx="699742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thần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vị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thần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chuyên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làm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những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điều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tốt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0313" y="4015831"/>
            <a:ext cx="80794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phận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phần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được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hưởng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theo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quan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niệm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cũ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0313" y="4438200"/>
            <a:ext cx="1108027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bất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trùng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lai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điều</a:t>
            </a:r>
            <a:r>
              <a:rPr lang="en-US" sz="2500" b="1" dirty="0">
                <a:latin typeface="UTM Isadora" panose="02040603050506020204" pitchFamily="18" charset="0"/>
              </a:rPr>
              <a:t> may </a:t>
            </a:r>
            <a:r>
              <a:rPr lang="en-US" sz="2500" b="1" dirty="0" err="1">
                <a:latin typeface="UTM Isadora" panose="02040603050506020204" pitchFamily="18" charset="0"/>
              </a:rPr>
              <a:t>mắn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lớn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không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đến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liền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nhau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mà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chỉ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gặp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một</a:t>
            </a:r>
            <a:endParaRPr lang="en-US" sz="2500" b="1" dirty="0">
              <a:latin typeface="UTM Isadora" panose="02040603050506020204" pitchFamily="18" charset="0"/>
            </a:endParaRPr>
          </a:p>
          <a:p>
            <a:r>
              <a:rPr lang="en-US" sz="2500" b="1" dirty="0" err="1">
                <a:latin typeface="UTM Isadora" panose="02040603050506020204" pitchFamily="18" charset="0"/>
              </a:rPr>
              <a:t>phần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0313" y="5226139"/>
            <a:ext cx="114553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lợi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lợi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ích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công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cộng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mà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người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dân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được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hưởng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không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phải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trả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tiền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hoặc</a:t>
            </a:r>
            <a:endParaRPr lang="en-US" sz="2500" b="1" dirty="0">
              <a:latin typeface="UTM Isadora" panose="02040603050506020204" pitchFamily="18" charset="0"/>
            </a:endParaRPr>
          </a:p>
          <a:p>
            <a:r>
              <a:rPr lang="en-US" sz="2500" b="1" dirty="0" err="1">
                <a:latin typeface="UTM Isadora" panose="02040603050506020204" pitchFamily="18" charset="0"/>
              </a:rPr>
              <a:t>chỉ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trả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một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phần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20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785C34-A40D-49F1-BA5E-6239027AE942}"/>
              </a:ext>
            </a:extLst>
          </p:cNvPr>
          <p:cNvSpPr/>
          <p:nvPr/>
        </p:nvSpPr>
        <p:spPr>
          <a:xfrm>
            <a:off x="165100" y="0"/>
            <a:ext cx="11645900" cy="368606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34311" y="258901"/>
            <a:ext cx="110210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tố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nhất để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19761" y="3536435"/>
            <a:ext cx="31053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19761" y="4275922"/>
            <a:ext cx="53848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Con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19761" y="4985783"/>
            <a:ext cx="81355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19761" y="5704632"/>
            <a:ext cx="69108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714855" y="4333072"/>
            <a:ext cx="2477145" cy="251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7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2" grpId="1"/>
      <p:bldP spid="46" grpId="0"/>
      <p:bldP spid="46" grpId="1"/>
      <p:bldP spid="48" grpId="0"/>
      <p:bldP spid="49" grpId="0"/>
      <p:bldP spid="4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FA455DB4-8B86-4E94-98F9-A583A35E97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0664" y="2318657"/>
            <a:ext cx="339067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1</a:t>
            </a:r>
          </a:p>
        </p:txBody>
      </p:sp>
    </p:spTree>
    <p:extLst>
      <p:ext uri="{BB962C8B-B14F-4D97-AF65-F5344CB8AC3E}">
        <p14:creationId xmlns:p14="http://schemas.microsoft.com/office/powerpoint/2010/main" val="35533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8304" y="-408888"/>
            <a:ext cx="12699796" cy="4895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" y="662892"/>
            <a:ext cx="113144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694728-069B-4842-8AE4-F4F9ABFB55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167" b="95352" l="45548" r="93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97" t="53519"/>
          <a:stretch/>
        </p:blipFill>
        <p:spPr>
          <a:xfrm>
            <a:off x="4684518" y="4061528"/>
            <a:ext cx="8480300" cy="36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2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08158" y="441153"/>
            <a:ext cx="9201160" cy="6442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4099" y="838989"/>
            <a:ext cx="79476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6EF91A-AEF7-4DC4-B774-88A447047A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10" b="92672" l="10115" r="34365">
                        <a14:foregroundMark x1="24479" y1="74444" x2="24479" y2="74444"/>
                        <a14:foregroundMark x1="23958" y1="70556" x2="23958" y2="70556"/>
                        <a14:foregroundMark x1="25313" y1="76481" x2="25313" y2="76481"/>
                        <a14:foregroundMark x1="22083" y1="78333" x2="22083" y2="78333"/>
                        <a14:foregroundMark x1="31667" y1="65926" x2="31667" y2="65926"/>
                        <a14:foregroundMark x1="26354" y1="56852" x2="26354" y2="56852"/>
                        <a14:foregroundMark x1="26771" y1="59259" x2="26771" y2="59259"/>
                        <a14:foregroundMark x1="20000" y1="55926" x2="20000" y2="55926"/>
                        <a14:foregroundMark x1="19896" y1="57963" x2="19896" y2="57963"/>
                        <a14:foregroundMark x1="25521" y1="74815" x2="25521" y2="74815"/>
                        <a14:foregroundMark x1="22292" y1="75000" x2="22292" y2="75000"/>
                        <a14:foregroundMark x1="22396" y1="75185" x2="22396" y2="75185"/>
                        <a14:foregroundMark x1="22396" y1="75370" x2="22396" y2="75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4" t="48390" r="62604" b="2408"/>
          <a:stretch/>
        </p:blipFill>
        <p:spPr>
          <a:xfrm>
            <a:off x="7769020" y="2304424"/>
            <a:ext cx="5219048" cy="476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296958" y="481580"/>
            <a:ext cx="6793442" cy="59700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06339" y="1141077"/>
            <a:ext cx="60963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A9D078-C644-4F27-95B3-0FE86BC95C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0938" y1="30000" x2="30938" y2="30000"/>
                        <a14:foregroundMark x1="30104" y1="36296" x2="30104" y2="36296"/>
                        <a14:foregroundMark x1="30625" y1="30926" x2="30625" y2="30926"/>
                        <a14:foregroundMark x1="33333" y1="21852" x2="33333" y2="21852"/>
                        <a14:foregroundMark x1="33333" y1="19259" x2="33333" y2="19259"/>
                        <a14:foregroundMark x1="29063" y1="27407" x2="29063" y2="27407"/>
                        <a14:foregroundMark x1="25625" y1="31111" x2="25625" y2="31852"/>
                        <a14:foregroundMark x1="25000" y1="34444" x2="25000" y2="34444"/>
                        <a14:foregroundMark x1="29375" y1="28519" x2="29375" y2="28519"/>
                        <a14:foregroundMark x1="31771" y1="27963" x2="31771" y2="27963"/>
                        <a14:foregroundMark x1="33750" y1="28148" x2="33750" y2="28148"/>
                        <a14:foregroundMark x1="35729" y1="28148" x2="36146" y2="28148"/>
                        <a14:foregroundMark x1="38333" y1="27407" x2="38333" y2="27407"/>
                        <a14:foregroundMark x1="40208" y1="25556" x2="40208" y2="25556"/>
                        <a14:foregroundMark x1="42083" y1="22963" x2="42083" y2="22963"/>
                        <a14:foregroundMark x1="30104" y1="27593" x2="30000" y2="28519"/>
                        <a14:foregroundMark x1="30208" y1="29630" x2="30312" y2="32037"/>
                        <a14:foregroundMark x1="29688" y1="36296" x2="29688" y2="37222"/>
                        <a14:foregroundMark x1="29271" y1="39630" x2="29271" y2="40185"/>
                        <a14:foregroundMark x1="28021" y1="35370" x2="28021" y2="35370"/>
                        <a14:foregroundMark x1="27708" y1="39074" x2="27708" y2="39630"/>
                        <a14:foregroundMark x1="27708" y1="41111" x2="27708" y2="42407"/>
                        <a14:foregroundMark x1="27813" y1="45556" x2="28021" y2="46852"/>
                        <a14:foregroundMark x1="27604" y1="48519" x2="27604" y2="49815"/>
                        <a14:foregroundMark x1="33542" y1="78333" x2="33542" y2="78333"/>
                        <a14:foregroundMark x1="47188" y1="77222" x2="47188" y2="77222"/>
                        <a14:foregroundMark x1="48438" y1="79444" x2="48438" y2="79444"/>
                        <a14:foregroundMark x1="50417" y1="80185" x2="50417" y2="80185"/>
                        <a14:foregroundMark x1="53229" y1="79259" x2="53229" y2="79259"/>
                        <a14:foregroundMark x1="54688" y1="77037" x2="54688" y2="77037"/>
                        <a14:foregroundMark x1="56146" y1="77963" x2="56146" y2="77963"/>
                        <a14:foregroundMark x1="55521" y1="83148" x2="55521" y2="83148"/>
                        <a14:foregroundMark x1="50521" y1="81111" x2="49792" y2="81111"/>
                        <a14:foregroundMark x1="44583" y1="80185" x2="43750" y2="80185"/>
                        <a14:foregroundMark x1="40000" y1="79074" x2="40000" y2="79074"/>
                        <a14:foregroundMark x1="39896" y1="75000" x2="40208" y2="7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3454" r="25729"/>
          <a:stretch/>
        </p:blipFill>
        <p:spPr>
          <a:xfrm>
            <a:off x="-43437" y="2096149"/>
            <a:ext cx="5739125" cy="583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4557" y="2721114"/>
            <a:ext cx="361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60140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6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70448" y="192715"/>
            <a:ext cx="10866866" cy="297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0223" y="401343"/>
            <a:ext cx="9753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599969DA-8050-44C2-8350-C1653888C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73319" y="2807821"/>
            <a:ext cx="4572000" cy="41148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AC8E4027-567B-4263-8ACE-D60367DF97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81592" y="2743200"/>
            <a:ext cx="2731198" cy="41148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A1C74928-8487-4E62-9502-BAC15D8C74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460421" y="2743200"/>
            <a:ext cx="257689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DA498F2-95DB-4782-AC50-20E7893504EB}"/>
              </a:ext>
            </a:extLst>
          </p:cNvPr>
          <p:cNvSpPr/>
          <p:nvPr/>
        </p:nvSpPr>
        <p:spPr>
          <a:xfrm>
            <a:off x="3745540" y="1030057"/>
            <a:ext cx="7105340" cy="468429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" y="9833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66191" y="1210423"/>
            <a:ext cx="32432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</a:t>
            </a:r>
          </a:p>
          <a:p>
            <a:r>
              <a:rPr lang="en-US" dirty="0" err="1"/>
              <a:t>khi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này</a:t>
            </a:r>
            <a:r>
              <a:rPr lang="en-US" dirty="0"/>
              <a:t>, ô </a:t>
            </a:r>
            <a:r>
              <a:rPr lang="en-US" dirty="0" err="1"/>
              <a:t>cửa</a:t>
            </a:r>
            <a:endParaRPr lang="en-US" dirty="0"/>
          </a:p>
          <a:p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đen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¼ </a:t>
            </a:r>
            <a:r>
              <a:rPr lang="en-US" dirty="0" err="1"/>
              <a:t>bức</a:t>
            </a:r>
            <a:r>
              <a:rPr lang="en-US" dirty="0"/>
              <a:t> </a:t>
            </a:r>
          </a:p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ra.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được</a:t>
            </a:r>
            <a:endParaRPr lang="en-US" dirty="0"/>
          </a:p>
          <a:p>
            <a:r>
              <a:rPr lang="en-US" dirty="0" err="1"/>
              <a:t>hết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bướm</a:t>
            </a:r>
            <a:r>
              <a:rPr lang="en-US" dirty="0"/>
              <a:t> </a:t>
            </a:r>
          </a:p>
          <a:p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MẬT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</a:p>
          <a:p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45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A455DB4-8B86-4E94-98F9-A583A35E97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DF4DE092-4610-4FE0-B67C-376CD296D5F6}"/>
              </a:ext>
            </a:extLst>
          </p:cNvPr>
          <p:cNvGrpSpPr/>
          <p:nvPr/>
        </p:nvGrpSpPr>
        <p:grpSpPr>
          <a:xfrm>
            <a:off x="6780064" y="-245827"/>
            <a:ext cx="5904207" cy="5124977"/>
            <a:chOff x="6780064" y="-245827"/>
            <a:chExt cx="5904207" cy="512497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B9D1297-3C2F-4000-A92C-C4A5C2F7E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38534">
              <a:off x="11000071" y="2116858"/>
              <a:ext cx="1293293" cy="1275933"/>
            </a:xfrm>
            <a:prstGeom prst="rect">
              <a:avLst/>
            </a:prstGeom>
          </p:spPr>
        </p:pic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5342048B-8BE0-404E-9802-3CF65FE547B8}"/>
                </a:ext>
              </a:extLst>
            </p:cNvPr>
            <p:cNvGrpSpPr/>
            <p:nvPr/>
          </p:nvGrpSpPr>
          <p:grpSpPr>
            <a:xfrm>
              <a:off x="6780064" y="-245827"/>
              <a:ext cx="5904207" cy="3005467"/>
              <a:chOff x="6780064" y="-245827"/>
              <a:chExt cx="5904207" cy="3005467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ABB14538-3C07-46AC-A45B-93B4588DD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43396" y="1287804"/>
                <a:ext cx="1323411" cy="1177611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187C3943-A19D-4D93-B666-021C85009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15125" y="517024"/>
                <a:ext cx="1288086" cy="117761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57B828E5-249C-41B7-A275-3FFE3321C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38578" y="-118615"/>
                <a:ext cx="1288086" cy="1184384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FF91E9D3-8FA5-496A-861C-9B558FBC9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05171" y="504558"/>
                <a:ext cx="1749407" cy="1981036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A2977C1F-3BBB-4EC0-B778-962E482D7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87397" y="-175639"/>
                <a:ext cx="1293293" cy="1275933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B3D8B114-CBEF-4414-AD71-14A4E63FF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01464" y="-245827"/>
                <a:ext cx="1207273" cy="1438719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A6EE73DF-25F1-47D8-BAF7-B1E421668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41697" y="212127"/>
                <a:ext cx="3602438" cy="2115137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xmlns="" id="{80787F56-D983-495C-8BD6-2C29D9922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986960">
                <a:off x="6780064" y="692819"/>
                <a:ext cx="2660556" cy="156212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xmlns="" id="{60AE691E-DA0B-4B34-990D-EEF3D7F98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4876566">
                <a:off x="10572933" y="648302"/>
                <a:ext cx="2660556" cy="1562120"/>
              </a:xfrm>
              <a:prstGeom prst="rect">
                <a:avLst/>
              </a:prstGeom>
            </p:spPr>
          </p:pic>
        </p:grp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B302EFF0-7B96-43F2-82F7-E358B3FB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319733">
              <a:off x="8724051" y="2285522"/>
              <a:ext cx="3268303" cy="1918953"/>
            </a:xfrm>
            <a:prstGeom prst="rect">
              <a:avLst/>
            </a:prstGeom>
          </p:spPr>
        </p:pic>
      </p:grpSp>
      <p:pic>
        <p:nvPicPr>
          <p:cNvPr id="46" name="Picture 4"/>
          <p:cNvPicPr>
            <a:picLocks noChangeAspect="1"/>
          </p:cNvPicPr>
          <p:nvPr/>
        </p:nvPicPr>
        <p:blipFill>
          <a:blip r:embed="rId13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205036" y="536033"/>
            <a:ext cx="9748099" cy="49609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4880" y="1317621"/>
            <a:ext cx="806022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4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4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380028">
            <a:off x="-49646" y="4446340"/>
            <a:ext cx="3163631" cy="2420178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035860" y="3236195"/>
            <a:ext cx="3329628" cy="37516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21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sp>
        <p:nvSpPr>
          <p:cNvPr id="2" name="AutoShape 4" descr="https://nhandan.vn/imgold/media/k2/items/src/4224/be2cc2418123410f63e6d856bbd9e46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690">
            <a:off x="689632" y="1122309"/>
            <a:ext cx="3721101" cy="2793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387">
            <a:off x="7824542" y="968820"/>
            <a:ext cx="3789490" cy="2893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Bhutan: Taking the Middle Path to Happiness - From the Heart Productions  IncFrom the Heart Productions In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96" y="191022"/>
            <a:ext cx="3784404" cy="35758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92797" y="4306127"/>
            <a:ext cx="12679194" cy="29165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0787" y="4856453"/>
            <a:ext cx="111320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2" tooltip="Vương quốc Bhutan"/>
              </a:rPr>
              <a:t>Vương quốc B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Vương quốc Bhutan"/>
              </a:rPr>
              <a:t>h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2" tooltip="Vương quốc Bhutan"/>
              </a:rPr>
              <a:t>utan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 là đất nước bí ẩn nằm giữa Ấn Độ và Trung Quốc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được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dựa trên các yếu tố như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3" tooltip="Sức khỏe"/>
              </a:rPr>
              <a:t>sức khỏe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4" tooltip="Tinh thần"/>
              </a:rPr>
              <a:t>tinh thần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5" tooltip="Giáo dục"/>
              </a:rPr>
              <a:t>giáo dục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6" tooltip="Môi trường"/>
              </a:rPr>
              <a:t>môi trường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 lượng quản lý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7" tooltip="Mức sống"/>
              </a:rPr>
              <a:t>mức sống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 và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8" tooltip="Chất lượng cuộc sống"/>
              </a:rPr>
              <a:t>chất lượng sống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 của người dân.</a:t>
            </a:r>
            <a:endParaRPr lang="vi-VN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0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84" y="1377025"/>
            <a:ext cx="8897937" cy="4365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0483" y="180681"/>
            <a:ext cx="8897937" cy="10156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Ngày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20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tháng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3 </a:t>
            </a:r>
            <a:r>
              <a:rPr lang="en-US" sz="3000" b="1" dirty="0" err="1">
                <a:latin typeface="UTM Isadora" panose="02040603050506020204" pitchFamily="18" charset="0"/>
              </a:rPr>
              <a:t>hằng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năm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được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Liên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Hiệp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Quốc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000" b="1" dirty="0" err="1">
                <a:latin typeface="UTM Isadora" panose="02040603050506020204" pitchFamily="18" charset="0"/>
              </a:rPr>
              <a:t>chọn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Ngày</a:t>
            </a:r>
            <a:r>
              <a:rPr lang="en-US" sz="30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Quốc</a:t>
            </a:r>
            <a:r>
              <a:rPr lang="en-US" sz="30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tế</a:t>
            </a:r>
            <a:r>
              <a:rPr lang="en-US" sz="30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Hạnh</a:t>
            </a:r>
            <a:r>
              <a:rPr lang="en-US" sz="30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3000" b="1" dirty="0">
                <a:latin typeface="UTM Isador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954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A455DB4-8B86-4E94-98F9-A583A35E97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"/>
          <p:cNvPicPr>
            <a:picLocks noChangeAspect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5455" y="140221"/>
            <a:ext cx="8934384" cy="46985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9843" y="1318792"/>
            <a:ext cx="8061822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err="1">
                <a:solidFill>
                  <a:srgbClr val="006600"/>
                </a:solidFill>
                <a:latin typeface="SVN-TradeMark" panose="02000000000000000000" pitchFamily="2" charset="0"/>
              </a:rPr>
              <a:t>Hạnh</a:t>
            </a:r>
            <a:r>
              <a:rPr lang="en-US" sz="5500" b="1" dirty="0">
                <a:solidFill>
                  <a:srgbClr val="006600"/>
                </a:solidFill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solidFill>
                  <a:srgbClr val="006600"/>
                </a:solidFill>
                <a:latin typeface="SVN-TradeMark" panose="02000000000000000000" pitchFamily="2" charset="0"/>
              </a:rPr>
              <a:t>phúc</a:t>
            </a:r>
            <a:r>
              <a:rPr lang="en-US" sz="5500" b="1" dirty="0">
                <a:solidFill>
                  <a:srgbClr val="006600"/>
                </a:solidFill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là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trạng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thái</a:t>
            </a:r>
            <a:r>
              <a:rPr lang="en-US" sz="5500" b="1" dirty="0">
                <a:latin typeface="SVN-TradeMark" panose="02000000000000000000" pitchFamily="2" charset="0"/>
              </a:rPr>
              <a:t> sung </a:t>
            </a:r>
          </a:p>
          <a:p>
            <a:r>
              <a:rPr lang="en-US" sz="5500" b="1" dirty="0" err="1">
                <a:latin typeface="SVN-TradeMark" panose="02000000000000000000" pitchFamily="2" charset="0"/>
              </a:rPr>
              <a:t>sướng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vì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cảm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thấy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hoàn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toàn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</a:p>
          <a:p>
            <a:r>
              <a:rPr lang="en-US" sz="5500" b="1" dirty="0" err="1">
                <a:latin typeface="SVN-TradeMark" panose="02000000000000000000" pitchFamily="2" charset="0"/>
              </a:rPr>
              <a:t>đạt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được</a:t>
            </a:r>
            <a:r>
              <a:rPr lang="en-US" sz="5500" b="1" dirty="0">
                <a:latin typeface="SVN-TradeMark" panose="02000000000000000000" pitchFamily="2" charset="0"/>
              </a:rPr>
              <a:t> ý </a:t>
            </a:r>
            <a:r>
              <a:rPr lang="en-US" sz="5500" b="1" dirty="0" err="1">
                <a:latin typeface="SVN-TradeMark" panose="02000000000000000000" pitchFamily="2" charset="0"/>
              </a:rPr>
              <a:t>nguyện</a:t>
            </a:r>
            <a:r>
              <a:rPr lang="en-US" sz="5500" b="1" dirty="0">
                <a:latin typeface="SVN-TradeMark" panose="02000000000000000000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93692" y="1900672"/>
            <a:ext cx="484299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err="1">
                <a:solidFill>
                  <a:srgbClr val="FF0000"/>
                </a:solidFill>
                <a:latin typeface="SVN-TradeMark" panose="02000000000000000000" pitchFamily="2" charset="0"/>
              </a:rPr>
              <a:t>Hạnh</a:t>
            </a:r>
            <a:r>
              <a:rPr lang="en-US" sz="5500" b="1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SVN-TradeMark" panose="02000000000000000000" pitchFamily="2" charset="0"/>
              </a:rPr>
              <a:t>phúc</a:t>
            </a:r>
            <a:r>
              <a:rPr lang="en-US" sz="5500" b="1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SVN-TradeMark" panose="02000000000000000000" pitchFamily="2" charset="0"/>
              </a:rPr>
              <a:t>là</a:t>
            </a:r>
            <a:r>
              <a:rPr lang="en-US" sz="5500" b="1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SVN-TradeMark" panose="02000000000000000000" pitchFamily="2" charset="0"/>
              </a:rPr>
              <a:t>gì</a:t>
            </a:r>
            <a:r>
              <a:rPr lang="en-US" sz="5500" b="1" dirty="0">
                <a:solidFill>
                  <a:srgbClr val="FF0000"/>
                </a:solidFill>
                <a:latin typeface="SVN-TradeMark" panose="02000000000000000000" pitchFamily="2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3C1459B-B9D8-44D4-A503-7873C99432D2}"/>
              </a:ext>
            </a:extLst>
          </p:cNvPr>
          <p:cNvGrpSpPr/>
          <p:nvPr/>
        </p:nvGrpSpPr>
        <p:grpSpPr>
          <a:xfrm>
            <a:off x="-291985" y="2275552"/>
            <a:ext cx="2899633" cy="4653895"/>
            <a:chOff x="3528816" y="1219200"/>
            <a:chExt cx="3240675" cy="5201266"/>
          </a:xfrm>
        </p:grpSpPr>
        <p:pic>
          <p:nvPicPr>
            <p:cNvPr id="2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0B0B453E-40F4-419F-8821-ABB51E5658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thiếu niên tiền phong quàng khăn đỏ minh họa">
              <a:extLst>
                <a:ext uri="{FF2B5EF4-FFF2-40B4-BE49-F238E27FC236}">
                  <a16:creationId xmlns:a16="http://schemas.microsoft.com/office/drawing/2014/main" xmlns="" id="{72BF3918-7AD3-4B34-B534-917536B8F3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6F4CB37-66C8-4471-8F7C-CC9E52DACFCE}"/>
              </a:ext>
            </a:extLst>
          </p:cNvPr>
          <p:cNvGrpSpPr/>
          <p:nvPr/>
        </p:nvGrpSpPr>
        <p:grpSpPr>
          <a:xfrm>
            <a:off x="9625889" y="1808750"/>
            <a:ext cx="2797399" cy="5145812"/>
            <a:chOff x="12843095" y="658761"/>
            <a:chExt cx="3036002" cy="5584723"/>
          </a:xfrm>
        </p:grpSpPr>
        <p:pic>
          <p:nvPicPr>
            <p:cNvPr id="25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3DF60CB1-2538-4101-8C2E-46F5B564CF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58C729CF-6365-4321-8584-40100111FC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333E6657-C1E0-455D-BABF-D87A5DD1B3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15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1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FA455DB4-8B86-4E94-98F9-A583A35E97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3157" y="2661557"/>
            <a:ext cx="404790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0634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A455DB4-8B86-4E94-98F9-A583A35E97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C2286D35-D506-4DE3-A6B6-880C837695FC}"/>
              </a:ext>
            </a:extLst>
          </p:cNvPr>
          <p:cNvGrpSpPr/>
          <p:nvPr/>
        </p:nvGrpSpPr>
        <p:grpSpPr>
          <a:xfrm>
            <a:off x="-250068" y="2676755"/>
            <a:ext cx="6203706" cy="4588396"/>
            <a:chOff x="-250068" y="2676755"/>
            <a:chExt cx="6203706" cy="458839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1AEF12E2-DA42-4BC1-95EC-08E9163E1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185" y="3288023"/>
              <a:ext cx="799912" cy="827143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96358073-B5D6-48AC-AEAD-A5984BAD0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1200" y="5150014"/>
              <a:ext cx="3602438" cy="2115137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7DA14F7B-2EB3-4591-B509-847DFFA9E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29508" y="4684376"/>
              <a:ext cx="1399911" cy="95304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71FD0B03-B085-4458-AD1C-792C59FCC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50068" y="2676755"/>
              <a:ext cx="1017321" cy="905243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DFD82A82-62D4-4FCA-A53B-01C095797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1047" y="5622688"/>
              <a:ext cx="1438537" cy="1438537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CA4FE029-87BC-4818-9EC6-522531240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366" y="3875974"/>
              <a:ext cx="1288086" cy="1177611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7711038C-1038-4B0A-87EF-FC82C73A3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0904" y="4748155"/>
              <a:ext cx="1288086" cy="118438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37EA715-8436-4E77-95C5-F4B8DB0A2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 flipV="1">
              <a:off x="-93365" y="3086100"/>
              <a:ext cx="5110976" cy="3771900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DF4DE092-4610-4FE0-B67C-376CD296D5F6}"/>
              </a:ext>
            </a:extLst>
          </p:cNvPr>
          <p:cNvGrpSpPr/>
          <p:nvPr/>
        </p:nvGrpSpPr>
        <p:grpSpPr>
          <a:xfrm>
            <a:off x="6780064" y="-245827"/>
            <a:ext cx="5904207" cy="5124977"/>
            <a:chOff x="6780064" y="-245827"/>
            <a:chExt cx="5904207" cy="512497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B9D1297-3C2F-4000-A92C-C4A5C2F7E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38534">
              <a:off x="11000071" y="2116858"/>
              <a:ext cx="1293293" cy="1275933"/>
            </a:xfrm>
            <a:prstGeom prst="rect">
              <a:avLst/>
            </a:prstGeom>
          </p:spPr>
        </p:pic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5342048B-8BE0-404E-9802-3CF65FE547B8}"/>
                </a:ext>
              </a:extLst>
            </p:cNvPr>
            <p:cNvGrpSpPr/>
            <p:nvPr/>
          </p:nvGrpSpPr>
          <p:grpSpPr>
            <a:xfrm>
              <a:off x="6780064" y="-245827"/>
              <a:ext cx="5904207" cy="3005467"/>
              <a:chOff x="6780064" y="-245827"/>
              <a:chExt cx="5904207" cy="3005467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ABB14538-3C07-46AC-A45B-93B4588DD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43396" y="1287804"/>
                <a:ext cx="1323411" cy="1177611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187C3943-A19D-4D93-B666-021C85009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15125" y="517024"/>
                <a:ext cx="1288086" cy="117761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57B828E5-249C-41B7-A275-3FFE3321C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38578" y="-118615"/>
                <a:ext cx="1288086" cy="1184384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FF91E9D3-8FA5-496A-861C-9B558FBC9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05171" y="504558"/>
                <a:ext cx="1749407" cy="1981036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A2977C1F-3BBB-4EC0-B778-962E482D7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87397" y="-175639"/>
                <a:ext cx="1293293" cy="1275933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B3D8B114-CBEF-4414-AD71-14A4E63FF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01464" y="-245827"/>
                <a:ext cx="1207273" cy="1438719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A6EE73DF-25F1-47D8-BAF7-B1E421668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41697" y="212127"/>
                <a:ext cx="3602438" cy="2115137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xmlns="" id="{80787F56-D983-495C-8BD6-2C29D9922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986960">
                <a:off x="6780064" y="692819"/>
                <a:ext cx="2660556" cy="156212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xmlns="" id="{60AE691E-DA0B-4B34-990D-EEF3D7F98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4876566">
                <a:off x="10572933" y="648302"/>
                <a:ext cx="2660556" cy="1562120"/>
              </a:xfrm>
              <a:prstGeom prst="rect">
                <a:avLst/>
              </a:prstGeom>
            </p:spPr>
          </p:pic>
        </p:grp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B302EFF0-7B96-43F2-82F7-E358B3FB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319733">
              <a:off x="8724051" y="2285522"/>
              <a:ext cx="3268303" cy="1918953"/>
            </a:xfrm>
            <a:prstGeom prst="rect">
              <a:avLst/>
            </a:prstGeom>
          </p:spPr>
        </p:pic>
      </p:grpSp>
      <p:pic>
        <p:nvPicPr>
          <p:cNvPr id="39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923956" y="1368531"/>
            <a:ext cx="11030695" cy="36850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6480" y="2691787"/>
            <a:ext cx="96552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SVN-Moon star" panose="00000400000000000000" pitchFamily="2" charset="0"/>
              </a:rPr>
              <a:t>CHÚC CÁC EM NHIỀU SỨC KHỎE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SVN-Moon star" panose="00000400000000000000" pitchFamily="2" charset="0"/>
              </a:rPr>
              <a:t>VÀ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SVN-Moon star" panose="00000400000000000000" pitchFamily="2" charset="0"/>
              </a:rPr>
              <a:t>HỌC TẬP THẬT TỐT!</a:t>
            </a:r>
          </a:p>
        </p:txBody>
      </p:sp>
    </p:spTree>
    <p:extLst>
      <p:ext uri="{BB962C8B-B14F-4D97-AF65-F5344CB8AC3E}">
        <p14:creationId xmlns:p14="http://schemas.microsoft.com/office/powerpoint/2010/main" val="2283445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1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xmlns="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>
            <a:alphaModFix amt="8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6535" y="1062791"/>
            <a:ext cx="11680529" cy="4092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3448" y="1984151"/>
            <a:ext cx="95413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:</a:t>
            </a:r>
          </a:p>
          <a:p>
            <a:pPr algn="ctr"/>
            <a:r>
              <a:rPr lang="en-US" sz="4000" b="1" dirty="0" err="1">
                <a:latin typeface="UTM Isadora" panose="02040603050506020204" pitchFamily="18" charset="0"/>
              </a:rPr>
              <a:t>Không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thấy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Hồng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trả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lời</a:t>
            </a:r>
            <a:r>
              <a:rPr lang="en-US" sz="4000" b="1" dirty="0">
                <a:latin typeface="UTM Isadora" panose="02040603050506020204" pitchFamily="18" charset="0"/>
              </a:rPr>
              <a:t>, </a:t>
            </a:r>
            <a:r>
              <a:rPr lang="en-US" sz="4000" b="1" dirty="0" err="1">
                <a:latin typeface="UTM Isadora" panose="02040603050506020204" pitchFamily="18" charset="0"/>
              </a:rPr>
              <a:t>tôi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nhìn</a:t>
            </a:r>
            <a:r>
              <a:rPr lang="en-US" sz="4000" b="1" dirty="0">
                <a:latin typeface="UTM Isadora" panose="02040603050506020204" pitchFamily="18" charset="0"/>
              </a:rPr>
              <a:t> sang.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9926" y="3593101"/>
            <a:ext cx="621035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nhìn</a:t>
            </a:r>
            <a:endParaRPr lang="en-US" sz="4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F499466-7050-4849-B0E1-C29BDA0FF03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379102" y="2851323"/>
            <a:ext cx="4812898" cy="40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1291090" y="489084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2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D634D9-AB63-4CB6-AA06-E200A0D86A17}"/>
              </a:ext>
            </a:extLst>
          </p:cNvPr>
          <p:cNvSpPr txBox="1"/>
          <p:nvPr/>
        </p:nvSpPr>
        <p:spPr>
          <a:xfrm>
            <a:off x="1291090" y="2435560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alphaModFix amt="8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858008" y="34476"/>
            <a:ext cx="9807389" cy="47005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38146" y="856353"/>
            <a:ext cx="7582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Isadora" panose="02040603050506020204" pitchFamily="18" charset="0"/>
              </a:rPr>
              <a:t>Trời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trở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gió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u="sng" dirty="0" err="1">
                <a:latin typeface="UTM Isadora" panose="02040603050506020204" pitchFamily="18" charset="0"/>
              </a:rPr>
              <a:t>nên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em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cần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mặc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thêm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áo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ấm</a:t>
            </a:r>
            <a:r>
              <a:rPr lang="en-US" sz="4000" b="1" dirty="0">
                <a:latin typeface="UTM Isadora" panose="02040603050506020204" pitchFamily="18" charset="0"/>
              </a:rPr>
              <a:t>.</a:t>
            </a:r>
          </a:p>
          <a:p>
            <a:pPr algn="just"/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gạch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62937" y="2643756"/>
            <a:ext cx="2821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a. </a:t>
            </a:r>
            <a:r>
              <a:rPr lang="en-US" sz="4000" b="1" dirty="0" err="1">
                <a:latin typeface="UTM Isadora" panose="02040603050506020204" pitchFamily="18" charset="0"/>
              </a:rPr>
              <a:t>Danh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từ</a:t>
            </a:r>
            <a:endParaRPr lang="en-US" sz="4000" b="1" dirty="0">
              <a:latin typeface="UTM Isadora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8590" y="2600787"/>
            <a:ext cx="2759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b. </a:t>
            </a:r>
            <a:r>
              <a:rPr lang="en-US" sz="4000" b="1" dirty="0" err="1">
                <a:latin typeface="UTM Isadora" panose="02040603050506020204" pitchFamily="18" charset="0"/>
              </a:rPr>
              <a:t>Động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từ</a:t>
            </a:r>
            <a:endParaRPr lang="en-US" sz="4000" b="1" dirty="0">
              <a:latin typeface="UTM Isadora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8447" y="3436464"/>
            <a:ext cx="2440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c. </a:t>
            </a:r>
            <a:r>
              <a:rPr lang="en-US" sz="4000" b="1" dirty="0" err="1">
                <a:latin typeface="UTM Isadora" panose="02040603050506020204" pitchFamily="18" charset="0"/>
              </a:rPr>
              <a:t>Tính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từ</a:t>
            </a:r>
            <a:endParaRPr lang="en-US" sz="4000" b="1" dirty="0">
              <a:latin typeface="UTM Isadora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4100" y="3393495"/>
            <a:ext cx="3334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d. </a:t>
            </a:r>
            <a:r>
              <a:rPr lang="en-US" sz="4000" b="1" dirty="0" err="1">
                <a:latin typeface="UTM Isadora" panose="02040603050506020204" pitchFamily="18" charset="0"/>
              </a:rPr>
              <a:t>Quan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hệ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từ</a:t>
            </a:r>
            <a:endParaRPr lang="en-US" sz="4000" b="1" dirty="0">
              <a:latin typeface="UTM Isadora" panose="0204060305050602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EFF7B98-1D47-4BF4-9E3F-781CBCE8D8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79" b="56511" l="45831" r="65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04" r="32325" b="37210"/>
          <a:stretch/>
        </p:blipFill>
        <p:spPr>
          <a:xfrm>
            <a:off x="1802079" y="2795345"/>
            <a:ext cx="3334567" cy="485253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B39B0587-3267-44F6-8587-B7D9D2CB9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207788" y="489084"/>
            <a:ext cx="4610314" cy="6482829"/>
          </a:xfrm>
          <a:prstGeom prst="rect">
            <a:avLst/>
          </a:prstGeom>
        </p:spPr>
      </p:pic>
      <p:pic>
        <p:nvPicPr>
          <p:cNvPr id="25" name="图片 1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659BC74-9778-49A3-86D6-7021232C201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478782" y="2851323"/>
            <a:ext cx="4812898" cy="40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18" grpId="0"/>
      <p:bldP spid="18" grpId="1"/>
      <p:bldP spid="19" grpId="0"/>
      <p:bldP spid="19" grpId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3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8825" y="719325"/>
            <a:ext cx="9950824" cy="5246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066" y="1865085"/>
            <a:ext cx="7624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hãy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cặp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quan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hệ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sau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cho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chúng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thị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quan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hệ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?</a:t>
            </a:r>
          </a:p>
          <a:p>
            <a:pPr algn="just"/>
            <a:r>
              <a:rPr lang="en-US" sz="3000" b="1" dirty="0" err="1">
                <a:latin typeface="UTM Isadora" panose="02040603050506020204" pitchFamily="18" charset="0"/>
              </a:rPr>
              <a:t>Mặc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dù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nhà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xa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trường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nhưng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Lan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vẫn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đến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lớp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đúng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giờ</a:t>
            </a:r>
            <a:r>
              <a:rPr lang="en-US" sz="3000" b="1" dirty="0">
                <a:latin typeface="UTM Isadora" panose="02040603050506020204" pitchFamily="18" charset="0"/>
              </a:rPr>
              <a:t>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377924" y="3272433"/>
            <a:ext cx="13355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74106" y="3288339"/>
            <a:ext cx="11349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74229" y="4112296"/>
            <a:ext cx="627447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phản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12">
            <a:hlinkClick r:id="rId6" action="ppaction://hlinksldjump"/>
            <a:extLst>
              <a:ext uri="{FF2B5EF4-FFF2-40B4-BE49-F238E27FC236}">
                <a16:creationId xmlns:a16="http://schemas.microsoft.com/office/drawing/2014/main" xmlns="" id="{CF499466-7050-4849-B0E1-C29BDA0FF03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851590" y="-1852947"/>
            <a:ext cx="5442010" cy="4006677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xmlns="" id="{EE07A84C-622D-4D0C-A313-8957C03CED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144000" y="2785441"/>
            <a:ext cx="297294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1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3580889" y="1354238"/>
            <a:ext cx="253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4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535D8-67EC-45C9-8FD9-E06670C45FE9}"/>
              </a:ext>
            </a:extLst>
          </p:cNvPr>
          <p:cNvSpPr txBox="1"/>
          <p:nvPr/>
        </p:nvSpPr>
        <p:spPr>
          <a:xfrm>
            <a:off x="3580889" y="3300714"/>
            <a:ext cx="1359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00" y="0"/>
            <a:ext cx="12293600" cy="68580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5401" y="-114064"/>
            <a:ext cx="11750009" cy="3505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9321" y="526397"/>
            <a:ext cx="91226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Em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điền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cặp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quan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hệ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từ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thích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hợp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vào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chỗ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chấm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:</a:t>
            </a:r>
          </a:p>
          <a:p>
            <a:endParaRPr lang="en-US" sz="3000" b="1" dirty="0">
              <a:solidFill>
                <a:srgbClr val="FF3300"/>
              </a:solidFill>
              <a:latin typeface="UTM Isadora" panose="02040603050506020204" pitchFamily="18" charset="0"/>
            </a:endParaRPr>
          </a:p>
          <a:p>
            <a:r>
              <a:rPr lang="en-US" sz="3000" b="1" dirty="0">
                <a:latin typeface="UTM Isadora" panose="02040603050506020204" pitchFamily="18" charset="0"/>
              </a:rPr>
              <a:t>	…………… </a:t>
            </a:r>
            <a:r>
              <a:rPr lang="en-US" sz="3000" b="1" dirty="0" err="1">
                <a:latin typeface="UTM Isadora" panose="02040603050506020204" pitchFamily="18" charset="0"/>
              </a:rPr>
              <a:t>chúng</a:t>
            </a:r>
            <a:r>
              <a:rPr lang="en-US" sz="3000" b="1" dirty="0">
                <a:latin typeface="UTM Isadora" panose="02040603050506020204" pitchFamily="18" charset="0"/>
              </a:rPr>
              <a:t> ta </a:t>
            </a:r>
            <a:r>
              <a:rPr lang="en-US" sz="3000" b="1" dirty="0" err="1">
                <a:latin typeface="UTM Isadora" panose="02040603050506020204" pitchFamily="18" charset="0"/>
              </a:rPr>
              <a:t>không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xả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bừa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bãi</a:t>
            </a:r>
            <a:r>
              <a:rPr lang="en-US" sz="3000" b="1" dirty="0">
                <a:latin typeface="UTM Isadora" panose="02040603050506020204" pitchFamily="18" charset="0"/>
              </a:rPr>
              <a:t> …………… </a:t>
            </a:r>
            <a:r>
              <a:rPr lang="en-US" sz="3000" b="1" dirty="0" err="1">
                <a:latin typeface="UTM Isadora" panose="02040603050506020204" pitchFamily="18" charset="0"/>
              </a:rPr>
              <a:t>môi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err="1">
                <a:latin typeface="UTM Isadora" panose="02040603050506020204" pitchFamily="18" charset="0"/>
              </a:rPr>
              <a:t>trường</a:t>
            </a:r>
            <a:r>
              <a:rPr lang="en-US" sz="3000" b="1">
                <a:latin typeface="UTM Isadora" panose="02040603050506020204" pitchFamily="18" charset="0"/>
              </a:rPr>
              <a:t> sẽ </a:t>
            </a:r>
            <a:r>
              <a:rPr lang="en-US" sz="3000" b="1" dirty="0" err="1">
                <a:latin typeface="UTM Isadora" panose="02040603050506020204" pitchFamily="18" charset="0"/>
              </a:rPr>
              <a:t>xanh</a:t>
            </a:r>
            <a:r>
              <a:rPr lang="en-US" sz="3000" b="1" dirty="0">
                <a:latin typeface="UTM Isadora" panose="02040603050506020204" pitchFamily="18" charset="0"/>
              </a:rPr>
              <a:t>, </a:t>
            </a:r>
            <a:r>
              <a:rPr lang="en-US" sz="3000" b="1" dirty="0" err="1">
                <a:latin typeface="UTM Isadora" panose="02040603050506020204" pitchFamily="18" charset="0"/>
              </a:rPr>
              <a:t>sạch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đẹp</a:t>
            </a:r>
            <a:r>
              <a:rPr lang="en-US" sz="30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71853" y="1287148"/>
            <a:ext cx="11753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Nếu</a:t>
            </a:r>
            <a:r>
              <a:rPr lang="en-US" sz="3500" b="1" dirty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60965" y="1314784"/>
            <a:ext cx="7280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thì</a:t>
            </a:r>
            <a:endParaRPr lang="en-US" sz="35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36B5DF7A-F2D3-4D35-B7EC-E66B0FA16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540994" y="-242275"/>
            <a:ext cx="4610314" cy="708597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86C2B915-0B5E-484C-851C-03E2A50E91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72195" y="2779288"/>
            <a:ext cx="3855910" cy="4114800"/>
          </a:xfrm>
          <a:prstGeom prst="rect">
            <a:avLst/>
          </a:prstGeom>
        </p:spPr>
      </p:pic>
      <p:pic>
        <p:nvPicPr>
          <p:cNvPr id="1415" name="图片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5E390A4-3489-40D1-B4C3-672C6C1D373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379102" y="2851323"/>
            <a:ext cx="4812898" cy="40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8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4366"/>
            <a:ext cx="12192000" cy="792414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8" y="200244"/>
            <a:ext cx="11329221" cy="2733978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2" y="4307175"/>
            <a:ext cx="1371487" cy="2310193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78" y="1731464"/>
            <a:ext cx="4255751" cy="4885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41845" y="426414"/>
            <a:ext cx="36615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UTM Mother" panose="02040603050506020204" pitchFamily="18" charset="0"/>
              </a:rPr>
              <a:t>Luyện</a:t>
            </a:r>
            <a:r>
              <a:rPr lang="en-US" sz="3500" dirty="0">
                <a:latin typeface="UTM Mother" panose="02040603050506020204" pitchFamily="18" charset="0"/>
              </a:rPr>
              <a:t> </a:t>
            </a:r>
            <a:r>
              <a:rPr lang="en-US" sz="3500" dirty="0" err="1">
                <a:latin typeface="UTM Mother" panose="02040603050506020204" pitchFamily="18" charset="0"/>
              </a:rPr>
              <a:t>từ</a:t>
            </a:r>
            <a:r>
              <a:rPr lang="en-US" sz="3500" dirty="0">
                <a:latin typeface="UTM Mother" panose="02040603050506020204" pitchFamily="18" charset="0"/>
              </a:rPr>
              <a:t> </a:t>
            </a:r>
            <a:r>
              <a:rPr lang="en-US" sz="3500" dirty="0" err="1">
                <a:latin typeface="UTM Mother" panose="02040603050506020204" pitchFamily="18" charset="0"/>
              </a:rPr>
              <a:t>và</a:t>
            </a:r>
            <a:r>
              <a:rPr lang="en-US" sz="3500" dirty="0">
                <a:latin typeface="UTM Mother" panose="02040603050506020204" pitchFamily="18" charset="0"/>
              </a:rPr>
              <a:t> </a:t>
            </a:r>
            <a:r>
              <a:rPr lang="en-US" sz="3500" dirty="0" err="1">
                <a:latin typeface="UTM Mother" panose="02040603050506020204" pitchFamily="18" charset="0"/>
              </a:rPr>
              <a:t>câu</a:t>
            </a:r>
            <a:endParaRPr lang="en-US" sz="3500" dirty="0">
              <a:latin typeface="UTM Mother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1351" y="1143337"/>
            <a:ext cx="82990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mericana EB" panose="02040603050506020204" pitchFamily="18" charset="0"/>
              </a:rPr>
              <a:t>MỞ RỘNG VỐN TỪ: 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UTM Americana EB" panose="02040603050506020204" pitchFamily="18" charset="0"/>
              </a:rPr>
              <a:t>HẠNH PHÚC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CA400BA3-42E9-4B2E-BA44-F11E87E6A6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94222" y="3082329"/>
            <a:ext cx="4383747" cy="37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3C089A-C26F-42EA-80C0-B99F97FB1DC9}"/>
              </a:ext>
            </a:extLst>
          </p:cNvPr>
          <p:cNvSpPr/>
          <p:nvPr/>
        </p:nvSpPr>
        <p:spPr>
          <a:xfrm>
            <a:off x="5199283" y="440265"/>
            <a:ext cx="4162886" cy="120458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DA4F4585-A92A-4A23-9B2D-CC0DAFB5E777}"/>
              </a:ext>
            </a:extLst>
          </p:cNvPr>
          <p:cNvGrpSpPr/>
          <p:nvPr/>
        </p:nvGrpSpPr>
        <p:grpSpPr>
          <a:xfrm>
            <a:off x="4188343" y="1483264"/>
            <a:ext cx="6058134" cy="1011885"/>
            <a:chOff x="3865122" y="1008636"/>
            <a:chExt cx="2971931" cy="75891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53420379-3C68-468D-892A-4C855E9CF6D4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xmlns="" id="{D1FA13CA-8420-4340-AA9E-75A0E55869A1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" name="同心圆 69">
                <a:extLst>
                  <a:ext uri="{FF2B5EF4-FFF2-40B4-BE49-F238E27FC236}">
                    <a16:creationId xmlns:a16="http://schemas.microsoft.com/office/drawing/2014/main" xmlns="" id="{6EC502AC-3E8E-43F5-8E13-54DF0E7E2C4D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xmlns="" id="{BF369299-243E-41DC-9BB3-5D05A25DB1AF}"/>
                </a:ext>
              </a:extLst>
            </p:cNvPr>
            <p:cNvGrpSpPr/>
            <p:nvPr/>
          </p:nvGrpSpPr>
          <p:grpSpPr>
            <a:xfrm>
              <a:off x="3865122" y="1236635"/>
              <a:ext cx="2971931" cy="530915"/>
              <a:chOff x="1365783" y="1505711"/>
              <a:chExt cx="3962574" cy="707886"/>
            </a:xfrm>
          </p:grpSpPr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xmlns="" id="{750BF9AC-DE45-4579-A73C-C8F84AC3F5D1}"/>
                  </a:ext>
                </a:extLst>
              </p:cNvPr>
              <p:cNvSpPr txBox="1"/>
              <p:nvPr/>
            </p:nvSpPr>
            <p:spPr>
              <a:xfrm>
                <a:off x="1371081" y="1505711"/>
                <a:ext cx="655949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1.</a:t>
                </a:r>
                <a:endParaRPr kumimoji="0" lang="en-US" altLang="zh-CN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xmlns="" id="{FE884837-9A98-40BD-B87B-2D5AD7327B96}"/>
                  </a:ext>
                </a:extLst>
              </p:cNvPr>
              <p:cNvSpPr txBox="1"/>
              <p:nvPr/>
            </p:nvSpPr>
            <p:spPr>
              <a:xfrm>
                <a:off x="1365783" y="1874414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lvl="0">
                  <a:defRPr/>
                </a:pPr>
                <a:r>
                  <a:rPr lang="en-US" altLang="zh-CN" sz="3600" b="1" kern="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Hiểu</a:t>
                </a:r>
                <a:r>
                  <a:rPr lang="en-US" altLang="zh-CN" sz="3600" b="1" kern="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600" b="1" kern="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nghĩa</a:t>
                </a:r>
                <a:r>
                  <a:rPr lang="en-US" altLang="zh-CN" sz="3600" b="1" kern="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600" b="1" kern="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từ</a:t>
                </a:r>
                <a:r>
                  <a:rPr lang="en-US" altLang="zh-CN" sz="3600" b="1" kern="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600" b="1" kern="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hạnh</a:t>
                </a:r>
                <a:r>
                  <a:rPr lang="en-US" altLang="zh-CN" sz="3600" b="1" kern="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600" b="1" kern="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phúc</a:t>
                </a:r>
                <a:r>
                  <a:rPr lang="en-US" altLang="zh-CN" sz="3600" b="1" kern="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(BT1)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5621886" y="408743"/>
            <a:ext cx="3219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UTM Aurora" panose="02040603050506020204" pitchFamily="18" charset="0"/>
              </a:rPr>
              <a:t>MỤC TIÊU</a:t>
            </a:r>
            <a:endParaRPr lang="en-US" sz="7200" dirty="0">
              <a:solidFill>
                <a:srgbClr val="006600"/>
              </a:solidFill>
              <a:latin typeface="UTM Aurora" panose="02040603050506020204" pitchFamily="18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xmlns="" id="{8ABDF725-2C86-48CA-9EFC-2FB5C3E093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0380" y="2395194"/>
            <a:ext cx="4281869" cy="4499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B2BFB2-1A9F-4327-95F5-128A2D9103C0}"/>
              </a:ext>
            </a:extLst>
          </p:cNvPr>
          <p:cNvSpPr txBox="1"/>
          <p:nvPr/>
        </p:nvSpPr>
        <p:spPr>
          <a:xfrm>
            <a:off x="4196443" y="2595105"/>
            <a:ext cx="7574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ker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Tìm được từ đồng nghĩa và trái nghĩa với từ hạnh phúc (BT2)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343B83-F034-4A7A-BB08-19EE03B4E622}"/>
              </a:ext>
            </a:extLst>
          </p:cNvPr>
          <p:cNvSpPr txBox="1"/>
          <p:nvPr/>
        </p:nvSpPr>
        <p:spPr>
          <a:xfrm>
            <a:off x="4196443" y="3932486"/>
            <a:ext cx="764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ker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3. Nêu được một số từ ngữ chứa tiếng phúc (BT3)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265AAB-5E5B-4B8E-9FC2-B1A411C4AC68}"/>
              </a:ext>
            </a:extLst>
          </p:cNvPr>
          <p:cNvSpPr txBox="1"/>
          <p:nvPr/>
        </p:nvSpPr>
        <p:spPr>
          <a:xfrm>
            <a:off x="4196443" y="5136510"/>
            <a:ext cx="7839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 ker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4. Xác định được yếu tố quan trọng nhất tạo nên một gia đình hạnh phúc (BT4)</a:t>
            </a:r>
            <a:endParaRPr kumimoji="0" lang="zh-CN" altLang="en-US" sz="36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1" name="图片 12">
            <a:extLst>
              <a:ext uri="{FF2B5EF4-FFF2-40B4-BE49-F238E27FC236}">
                <a16:creationId xmlns:a16="http://schemas.microsoft.com/office/drawing/2014/main" xmlns="" id="{73C6929C-E33B-4C6C-9602-C8AE244830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5143" y="-1850711"/>
            <a:ext cx="4812898" cy="40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5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  <p:bldP spid="5" grpId="0"/>
      <p:bldP spid="6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514F118-AD48-402F-A7D6-0991C53D7796"/>
  <p:tag name="ISPRING_SCORM_RATE_SLIDES" val="1"/>
  <p:tag name="ISPRINGONLINEFOLDERID" val="0"/>
  <p:tag name="ISPRINGONLINEFOLDERPATH" val="Content List"/>
  <p:tag name="ISPRINGCLOUDFOLDERID" val="0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HeM90qHb5M5aCsAALNWAAAXAAAAdW5pdmVyc2FsL3VuaXZlcnNhbC5wbmftfHlYU9farz32aAcErRYSgaSWVq2VxBglIJDUOtDWqVY9DgRSjCRYIRgQCJChHlvGQLRVoqJE5VhnEKIkQki0QLYaIEKrMSUQyS5EDBA3QxLIdBOwRXvaP+493/fce59PnocnyV7rXev3vusd91575X6+PmLaG7PfmDRp0rRPP1n5xaRJf8dNmjQ58bUpriuv3eif7Pp4JfmLiI8nlTX79bh+vEpdvm75pEkVvDdtMX93/X597yfbkydN8qxz/78CJJ7fNWnSPz75dOXyzYzovvZE3hXqdmdM9Ez01z4ftc47/iWZudOEJd8NSHhj5aw5h1d+cHT2vz77+ptZf3/d+63XTue9/jEm6NS0Vy4F1k96ZUbeJx9c++eg9WSd9G57jf6E6vhSrD7aEA3MC6mkUuzHlgqpZRRODcW49UTg6IiSwzb9+Cb6RLjTNqhnD3wvmOT+02DIl7jti02KWHRhMT0mley++PWKGaHdj5kam1rJLoqe4b706F59STqe5tA67aSMv493erum+0Nb8DL3j73xO1XMhg2c0Z+GPp5orHxzbA7Pk/TBSQ2EBOcNJQtVy+0btHq5rl71BbtfWUw7GSRzujvV3CiiD96aimTmbmA92SQ/9uFjmAjvHFHKGtNk1vah6si9x3hGCEASZA6V1HR9aKD4AWRFas8hR25HtCp0fT5RQTPNme0CEWOhYjB2txYIqWdpLmipbuxPymI1zK4PSemmUZXM0XCr83o5q099JVLUHKs69wBDs/cIHD0jr/kHRNtGb3mxn9oSNoRBKzPsoZ12I8d5fdoGqKIviaS1deOU5TXDdKyUWpfxtEAF9lnZRnlCubUCDTRtlY3e1/MSJOz79MG5CLRr2nv6X+RNwx9ND7izJ3rw+GBn/Ehqd7XrCsOnjuKRpxC1f1rj+V3Nw2GpbhlmiMJP6ZmNA63J4Z5yA/kjopS1FRfuXRiDrYlHyte5Rgum4YJoWbAN8ukzAvSXoocvDhqyYJ/Lh3WVDBaxyo/YYZaaay2m6crp/vwGg8IcWtL0Nhp4LclpNwtI8zoSJQkeODABrLLiq4qTzsmbGOEdCDSPus8xInCOjLTtvFwoalCsIOJpvvwCg7wc8rhN385sLhL5Kj0L2uqPLitZWi2JTy+Ggi9ZtxMeMKytA2xdF49jA9EdGyROp8PoZKsBH1VBG9c6zR9MVInh2kjDjGSmdqEWod0EGgjSDXLztjC5OJop4FnzSQCZpy0XOyysPEOh9XUw84MaASNzbhmuw/lFWGRYjfGqAV4p4TEWqlVu/du7jfYr0LrC4++YeO7yD6b82AWr8sODlZjVXGR+wa05NF80z9AQq9iYRERHe4IsQIH5J9cgt9dbC1UAOceMW93IQrSJ+9c9dsnYWMRVNk0/oLVsA+751G0meiMzuUzM3+Rd0B4iHpXPB1XiXpJzmKQk8figSUH9WB4LsuXWHFFDLMTQVdLb6U5oAGXGIgzi5tYBqa7Lsg2E5H3kq1yzS/QpRXXbiN4qf2Qa0duYSGTPdC05A6kwtliWSjvAPsg+M9E1hTVGg8ID9Db6dokf+TFDArLBwVkiX3N4NNKMlSJB8zs1gvxdIEVjHsgM7Sdr0iROsVENf8uMaT5wFcF4xWVhdfuugBSPv2H8vmFU/Qyrkb/zVsCPi8p8+cD56St+hPllwd7TZShEDQbMCbkCxAOxdDtmZ729wPCtuH1UqhvTg5+X0soaGMEldPjkjqQ4LoRG8SricpbHeXDoVhhfbhyZzgfa+KJ8q78zboMGEPeLBVCGxE+l7WIX8ZYKJeVdik6sYKQx/0CshBX2AyM95HwW5iJKm9q+DGiySP2Vh7kkcA+hQ4owyV+D66qgKiiJ6VVgaDDQBZBdaNuRY2xgWMW8Rc25vWzUW7w94TR5m/xqSP3B2eZaA3zxlFaxY3QPzK39RNwAuQezc6Hg7FJ5PmzOA90A7JD8ncXyQzBYEblrejmv7YrWODBKP9mVoCr3cjE3bCeeK6Mnhzy9ciUbwLwjbyvaCeMqyLMKXlncn8YthEzi9WFWOqsGVvnAGFDfx0fzAJiqptF+OdC4x14B9K2Q+CUizdeZ6TmiQCS47rEfjjzLT3sJ2sPEg31udX5Afs1PGwCFz0IDsWAmVUPNUYHsIiXDk94GEd4o0i1T24nv0YQOfKHoCoEEZtQNVDLCUS6Vshe2ycm5ACIxH6hGrB1bymQyR0/hvgrCN2GO1qcUlX4pCaNh2f6JvsrHb2DmFrZ9I1ZCVcPWKE+4YcZ7U44PY8Uu/heZ0uPBalzndKAJamzqStElv1VKCQOTNFslgWwZ6AC7YGHApGX1CbpKBbeYXyu43sW6QjDly5vEzmFtBVypIcr6qlMKi8EuCz5nOTqaJ+JBiSMLgekCo9gh7mCkw8y+usxYZonQKLMsy1UIrTduj1qX1bPKOU7Qlivqy8iqB2G8pYitxHkI50Cqa51udt6ooGOz/smwMkybPOYpDsWEpNbnXPXDy4VSOYvb+e7qbHE/g0RHkh/D+FFLaHJWfRe9FhqFJbuZGS7emwNSuDvoxdBI/nJsyWk4mcT9mq621GCBFHAZ3S6OJs5D5ZPA4Sh5E+Rxj9VPTRiBUCRPn4LiOVmN0FI/XsCUDnp7catLkVSZzJO8FnwH3sVv/EjtDDSQAA4iVPl8IDaGJQPZuuRqm8M9loVJNScfitcQtWZGOIKs4WjMlnB/Y1qYHGKAZCSPqgGCke6YVpcS6LI4T/K2bXm33plSyAhBIQkD8KIDMUTvFT+K40N+qL86q7ROHM+dBaaClWKWREZP1zgHquesPkQn0O3QUTMrHneWrMlTNsHewEL0csEHIQ7pHdhU4GkwagwXk7aCux/sw3gXmotreV1GNSwQiMs4Zt0eyZYYeOE0AiJRwkonQRkex0F7c4cy5bHFTmIrXY5Vgs+qZVgtiBw+oOIwywuMPQwmXQ1DZ3fZ5WJYOY8uHnVEapWrKo2GvS2s7Cce2/EdYiP9pNgxgB/jbV8gOFd1iazR7R2xT3VdeVjgCtpw0fpiLcfd3g7DeR2kG679VeMr7s/SXZpX3bG88Dv6TPdn8GdjoWvSo/nwv+pQbhngy5hTxnMIbrH78+bGxbS/ub9E3BG/7v70ex+cO9bh8H/Y4V73hXMlyzK7j1GbS1gmNfbTPOE7zd8E+1ZiyfKxjtcsd7dKk0y2QaW2ZMl7PfwG9XTqytTUzWPDfpSPdDzNFlE9Ps1Ip6/eRY1oGKc5+K/tavVGzNiMge/t/sfv/d/89PiRk/5vj0/98XeU2Jck/2+Q+EcQRlt4zYj0Xw8Jrf01Rk17mpaVqopK8z/MWAtCDeQC4HLC4YlRs0ncb8ya5A3L5iMqGY1Tml9o0072CjtYmA28g6gplPX2nh+zha+9l9k8oYh7aW/zWAIEa6ilDd0z/W5zYd6Y3sedrkP7TuPdic2PSRa09XQ/35AY7o0oVizJalJ0rMdFPoeZrTi99wPHqoF5JQyd6Xo/cQPBPjRCvoMgP7zedTX9mGsYxfPDhFgC/XeoyR411xBBabUnM16cY3Ra9j9MsLrL8Q81XalPPgwNXTBmqae+9ZTFW950t624v6qOcq/zBSkE2b5d8WEmt/PMxRjs470vsuP48fSRcPnBpb5BBzzPPS+Gyk60nxuIIRX+V02KVP+/aipVeBQvz970vBzUT308r/Rish5X/hXAGMFf4bv05wRbT9d98CcyKP/4T2eO/vZPsUre8F8/oXD7LLF1pOBrlQAMwXi0f6gPu+xEpbB055j/2/H4qSJLtjculodZafU48ectXFTo3id/ysTV3sWTz/2VkP2DU4InbOBeJ38ap/PeXQT59i+xj37+i+Wk/NVwW+7fvPCnkqm7nD9l/Z+zm/qB7x8giBD2rAiXsZmW9jN5+NG4UVhd2ZWpfyAPnCoj7ztW9EckRSs6MdXx5D9A14abNYOVt55uqydrz8H+MJ35aZ3XubpOTA5QBqKfx460P46gimjtnwF1K7x5IX+w18Kd7zEHi7UnCnOy5yMuxSSH/g/wivtYLH2oNiRTlzsvunuWyyey9zkq5OXbwYE4laHneeUzGDqzkfgaQ1lNdPeDK5FUt/fp2+P/D+hoeSnsfaPU2i8cW+LI6B0Sgdun2rosJ4hLvpS3gUn+/3h+xgJ68nYuG/Ok4WlaTpT+oOXmZK8T7cnKcBEpczfmKX70cakevVWpWUJDUJ4niwUpQw/JvJOy8JJaOKEaEUCSBJYRSm7BZHLDCmLirBVfaijEKsQUPr8BO4/P51ln8wGrf4MBEstTzjyh11tzeTHEKhQq3xrZMTfPSiysMVijOvQWYoGOnMvbTcRPaW0ZIL8JDl4wBE4oTVk5TFVJx065wcj0SJxT0gDTwU9iugs2Pj2djVgm49FHYB+A6oOJ7MFiJdpX+TdX/ffUp9xVa1kZIWWhedZpdI4rxWJ6nHAViOWYt5oRERIjI5wdJeXFQtvAKoVrNLqglIEkf8MFFtOwHVQiPs+MRfGsuQo5TwqAs3kYFBLJYfpVdzznIkbz9idwv12DERcgVYUb0WVCZvdO7rfgQAus94zYAYOVMjI1GySB/ZkhfnK7fBhgBCOU88t8jYmz+DwKLwDF21+xIEsjbooLk3cBNUymomJpXmdS2A/QjR3RCDNSlGuN4izcGPZguG3f8AvTxgS6cklVka6PfMLvQHslvVjcMT2ALAnMI5Hv5VMxcrFIWg4bKRK5byBsJOKz6ud34PtxO/BFUQhArM2fTe5mmHaFdXRZ8+Xk2St6q6EqBgkaGIDqgWU0QXhJ7+ClS/wJrVWpYODFSigwmkddiYqQTK97FMf9ht7OoOzSKMXlw30fE70busCu+ajIwgIFsDjTr4Zb3DIA3AODFLyA2bzdYY4UMAGSyrERqp2wpTTTcwah2uqRIIwJ9NXuvBnp9TVU+nDOasnw1z6l0WH5yWGD9JEA7UZbnJnRvYsoNYi3hxfGqejYDjPDRLFV01x1bpF+FOLxPsgDKm0zzPNpM3lz2AWvpNjJA+qEFyX2S5qG2xbIORzKjvJ01TGMubtmERbgV8thfuCwOHoWGE3kSPD91FmiSF4xJquw5ekZYEbfMtpqEFDzeZnXJErYvBUS53RRvqLUVZook25yN6aFOcQ8MVOz1RUalQVl5RMerFq6cxvRM3s7BkZR5S5Hra6dfqB9AH6YXswI0omZIR0Nk2AHtOKFZTj5nfkdqoFhsbbrEawuhkgNCxVm+NFrugxbXOoqM1CPrFYA19g2gzKGmOhRMgeV38bV2etBrkJHVso3R9VOTPndkudSh/eaJvzFnE+FE3L4pPXyS5L/sSRh1l6hSP/mH4omxpML55rZJqGgvQTzb4VW8TwBc6D3hr6kJpz6Sat65Nh06opUSuP/eZX5v9fh63+QrL+omtlPDyBPhLvQ64daoxmd3/oQcFD6KM9p4Q0NMuAky48+zXhbp5cg3PLoADWRY21T9teaO5ryeIk5vBC8qTf5x6BxQQVhHvQM2H+dRwjJdHHdquxpzNRaO/a9GvZ2IqPOt5kwVa3PAqnj0nKnIJLw+7sFJngweOy4+lFanm77CbU+B6SMd6gPPnfpbUKl40g58327razW2m5cHyHdZMrdwHzXTqRLnsX/qA1QqV2tT+tpiUCuA2o3+RDOlLCkwdG/xzWXiBfb/bwinREHynSHIhCfEqh+8353jzb7WbU+uF7mWVKQYfvYJmab0sFg+G9+xl08DyX7rbeTIrQNPjJLw1AyAP0WqWujhkp7EjN+Km5dziMNlPa0xYwD721Lkw6eFLrLF6JE0usuwUbaBOzRnrbEkVUGEVAO4hfT7RD7gZGsFjvi7KOPzxhiL5q3DtcaWcZYAchyzjmdJgH99YQyuxwnpZ8TZVuNMqetcrqq5nHlWiLCfCwqaKFWP+rQDXdZay5bQj9VCUILvx9XSbpap05xVXlmdVRa+/BbXuFD9/r22HYu4YrctZ9IO5D/IJFH4psrvFUcS2e2klRIQn9F5CyJ5m2kq1epFJuN5U++9YlmuKSSJYtvLIYHPAV5hBIpK10GDWCVYckOUyzkAN4Z6dnAGTVFDuoGxIKLEJ582/ZAJE2xXpH1rkCO3svn7UZCad+XETh+yHFZ6xY3XIXXkbjFGMc0cq8fWVcGUogcDeB+OIHOfLR/ajQzMixzMbvAJSCft/nZLa44sDXMmryvZVhujcwDqhM3hA//vAYPuFWpdU4iZaRR1XXwBgIHwo+XKl0Gpg+IhYEgLAIcBSvpSMjAiCQizsA+A9r4ciEWOLisA2EMyOi/oS8b8mi21HzKnxBZxR7MksIZgxUAosb+gDSrHGgjn+Km+uP4BVR6WUQDbDbYBxlWNXTFLIn2UlAPR++rNdBGSnswr1EDOlBFIMXjiEHEoydzj2LiCw3fwODkeO6DA2SP7zbaqplWGA5kLdRKr/l9xE/k8XA0kYNuUeTIivcx+39T0oayAmpC4SvJ7YzuWG5k9mJaIbDE4WjML/MxJvctCOQssd+ailwbIYnizkgOW5Nku21O0hDxe7CZ8l8Zq7sAvKmCL2EF0eRfzkajC1oWsxtZ3B9AeAl9ZEtJxY1ZysdR7IIk5rM7O1G+AeSgtasV9MW7VLWP+1rWcYtB+FnQHrWvtnFLPnKdU+cjO1qYVjM7gMI9jpmbBfPmgxRYrJnekhPiixPq7IWGhnvpMzl6Sg5wkHUlKey3cUPldGyGy6aZjgHYMqGhAJDsu6+L+Kl8IKAnJmSnHIsutbQMFtKFGd3do6NQ772ue/DESJKxciesWRod4vm7JOh77byhldCoxRoMdsGmgl0rYDhA+/Yy9kr7GUNUGsE5olR2OEyic3XtZUUBFAl+Sj1EfgKZGHP1833fBlgSp93IudNGBbsHth/f40pK20fxZEbBA2e1Ff/iXLGzJ8fY8rsVumGGNemaX10nTHWGXht/XnKBjp1txtR0pIgQTtSecFphJ31JB94R3QQjuDRXxEPO4Ml5Qp4o+xK3GKIXFJlDS6Jmk7YqDMaArM5h1QKgbtz1i9diGAXUuA5Xzq8/sMs226VY/BXdsA9XSCTMcGuFUS0+ltu2EhxuGR2OC2vuzThG127tuaj8ksgrjgkLXTw7kbefPnK5Wdw+YH7XmrnIxdKqAsNWo/Fiaf/Tb9HMOfbjXU+fuSp+ILuXGbK5cM5ee+mTloyj3P0Y36DSbETGYxu7KGD7LGdSqiR8pihXbigdNmyUaPPL+HAz64gO/r06TnQJMu9BOcsUsMXAUbEjdBG/jjqrjmwy78qChYH4B3VUl51yKEQCAmDIH8+fojTMDqpzO/ahPUV1z7z5Y0pNc4XxZ0nPusTPZJQQ5jPvS6syWICU9dvDknHW6q6rv/nVkQfOo141+bLJS1646nhS7ljg3380s8634yC7PenhMxffzoS8oF11/jUj9fPwh9h9SeJnDcNDLp+z1EUxWNoDAONC/3yDwN5L/amz0EWVT1orY4esfQYmI6P7GLW1pbA9bOB2QI8KnX3nGQWJY6JyijzTGt0B7oUGHsHBWKap8CUcZ4f9Vm/uMPcKlSXOLW+4/NHmDFrjbznCvo1KgtOm3iodODI0kTlsHq5DOhaF/7ckHJtrn/74JpVgueXVXJLefUzotCmdrwbNlYrAzDCp6tJzHe0qjl2ldj/EFOoFHIcp8r2EC5aOQiNkiS6fGHzj28re767ZKVrDRD16kVvcuns8iyj84gh907KCMTnc3HhxMe2zc4fGCIM/2yJf17Nk/FZ0xIW74g9Orh7D/mj+FjjubJ3xHMHeo565IYxuglwYVglGfz7XXMIcuNOmOkp9NvT9lIJi7egDUfS+eflm5IqD14449ByHvpdlzNSqV3iFHx41yByGNtVl7LNZniwAKdwcgdOmV04tgpF27solgXBK2hnYfl1FfXmrd56xwiLNKzcASI7t/ToW8yQgxIGVSmY3VqTNoP8GLypWw52BlR+Jxdysf5g0r+TWyHA5x84kHqlqtbCr4yTEQoHQGDIWwfYevli2mCbXWn2UGqJPIskR9TWmuv6TmQ84EV+GWeOJ3kWT1xG9VUgRkt9wambdE3d4ZmhdZmJutX5feCUbybYwr5Lw5OQoZoFxoHfd74OONjbBtuhU+XK+y7+cgpPJRIIc2BhmWFgfC1aXirWw+J2a3JbF8mZYkttViWUMOWWWKtc624iO9mqt8CZpa5jTjEnhz6FcrZAlJ4cnyR/D+IFOz0axw7LRxHjQNQr8Qj7qp6zivoKNRop41kIzVt44v58clrkE5YuOAOEJrRXj2df66PtbgKY421GGxyGo8Q7U2NglnJ8N+7IoYK3HQYWC/C+4K01jj5D1UJIk8MMp98R9A9tP0zk+UaRlWToDTlp2CbkG6ZwZE9JLHTfv0s3XjWJ4XecA/FgpFABu9ECBAMAvUjZyobkd3pObLBjzfPmJ4fMzVbK4m7ltwMHqhat/Vj8K8E+CajFSXqXOSvY4pYghKMZM0+/sRRbQBNu0k0v0WaGA7XxA+BixYi13KSaPQt5FDCq5D58cp2Fvdy0HvMFe3ya3l009xeAqzGh/MlniRzKUwrBg5nzUm/Tari7DbwrtrmHnYOSAZSMEe7eO0d3FoFBsrOPkva8rOrFlviKkMiifBFaRJUTPk6UM727YSuBqSH9iOLPQGlkYDm0TWokdqDKk6lj4m+ufLJDOBTN3c48e+erRkmca+5WWjp1yGLMXlX1kGLuUX9qYtJKrM4GVroThqZ9ySoEB5ZQ2xXnwwCC6lnw7lw+cn90Awur08/uT7VViWRe50LrN61TrnFmkc9D1kHpVEpO3UDa1btXkc79ZobWw+DvPUkYRlPSIiA9wxZMJ67T4TtavqqP8Z5b80+1n0l8A/rBv9m8LO9yIVZ6wWwCC1H78X4HeWhCqjZ64BXHGnU0GW/vTZJmOy6gvi3V/8E3/f1SAwpLM/htCmb1NFm7Nl1nyhYTRUsIyd6Ca5HfDEl1o7Blzp8/dcbwoNdcaT7ZnGmupZk2y19WNUDhCa9jyXAf80/1e/yK/djXwRXndFQZ1Lqk3Z2yZeBx3Mf7VV6ouLPgd9KotQV9Patv8HNEC349+LLfdLb9KVxtD2/7xYsvHXJLW6TCrz/NYveSef2//Jz25jVt87g8TvAp2V8FxGza9gGPS6/KmBCyt5IeLE7LZop70Fre4jaIJW/c8e5WvvAfDiZrE6ccvPheJYid/sohGK6YPLtkycav2/N0pB7/UaILA7t0XnwtHR6a9c0t8I0He9NPml4BfAv7/GfBWOI7gMvcTChR49d+JqlzBjMf8NUBPwgks9fNaFSHx/44iQUAfJDm6SM1SqCDxhPMrTdj6P++UkJjZNlKOiZ+N4/0J4zV3tTd2a8Ki/zM2qwx+OI7TzNE+TH/v32natsibvJiPJuvlBshrmstp2tvWlNXF/LlcQqJfqshLwC8B/98FXC++k2r/pdy+Y9TaXPU8wGpzR+ZPM159WPRiqTi834v5jv/HXyfkGoefn8Bd74RlzgxCSQEws3YCZsPlRCboS+UMzON8V/juTXq+sc+CEPw3Pe019RidDqM6ePf2CYGw8iCDVevE+w5XuNIgk/HaUP7E4vR+PybXHRMP5XYKxuT0c/UEb9Zd7oX64cHEpA/njQn+OmqCTTzcvfIXUp4Dc8e9kuuuTGxaqdgwtjJfRT2HbrFbNTYZXkJ6Cem/AlIbHuweewoRgWQN9bp3NJiHftqgla6MnP/i+O6E4cGVSD3Y7b4/g6d1uB8SoFu87744Q02vGH6ge7JX2F7rddI+VVRaO/vTPw7Vd5Gjp4Qd+AmLE235AxpXPmCpCQIjfrafLG5b8AcErrK4pGL3Qw3lD3xaucWY+A6WuV3v/Kq6ausfhox11f9LQOT0jF8PRTQ76adjiN7OjOrCmhdlXKUoLMZ8JSe8c827gXeex0+R/EHiUV3IWa1BL7XuJaT/IZAwtMoo59AG5z5r2o7RVS+3zb4keUnykuQlyUuSlyQvSV6SvCR5SfKS5CXJS5KXJC9J/lMS9wbqtsFv36uVBAc8t1N++OdNVIJVraQpYd8NKXTxOdh3f7+P0fT9Bny6SZOsbC/BvtfTa1ubI5wTiqX8d78y7eoQDX0vsP3qMbZB/uF/3R78ayrxyAGk7VGve3R1TcdwmVAkHb5CNXdkGm/lAm/z0AhqWEcvOEb1dKHoXLw5xBuy1Lk3jq/p20RvFzeJWala4F2Ec11/Mh+Bk9n7EgW1UEHiWmTv6TzAlxdqZYxN7Udyjqq8THf2bZ1h3cyMVwOSWaqQqr4EHyizWgFwtrto3bsFf/B6eq8BbMaXXBq9HYFPQtXE97l3vandx83wa+3JAqtGfcALz+h3b75ToPTdYVD9TDS7nzB8YUPtr5VdxjXExHT1F7aSAgPLXKNl3YkF+2oc0uihpUn+RnJqrdUok9mCy78a4bSXgYQvrPjQNnDsaAvo12sGC7b1dIZr3GK2Zg39ZG9V5HSZSGV/tX4Nrxio9gPGYOUcenyknNk18uXhKGmq4cEVfm1gVgsj02N35/1y9vBIucFAx+qSkaUUZrP7BQZp8F7518Fs9I/u42fezO4RR9lmiwoMBQqd4d0pdeJ4iUSSMNc6+0aheWMUGv9A7LTsKFTwRTUonJ1rFBujPCN4k12i39swc+nYK6zKkMjvWL1r1AlV77F55YOfhrjkJpyasrCSRyVhpjTcniWTbzscRf0gqyKekUd9Ejj1rLg8qp93KV9pTZrPpQbKT8HR5VNvwipB84LowuUZLkHR9xHRUoQcm05eSMQrBraUZ2xZdtDTh1XQa8XryDD0VlU+L50Zrv1ZrIa4xqiSk310t2qWWT691qvERX4/Dmcuu1zIYyHlTeEFSG17CpdLjw/5PKoei7PWG++MmlGrb1pSwpcBCnD7EcxHhXTM6h/pJxdJETuDiYQ3sdHl7ET06Gy1mVWvgFKW1XTAQviJNTTcyMKGOR0RJik/zNN9PMIsjg/ZRC0OvIt3nO0NipzJodSWyTg/idNXkePuoiLzqPJAQQg/d3lCWOjBYr69o4CeHD7UoDDsX8Q1eIF4oUEpr8uXri4bxafWdvRCUatMdsbMSnPt4fbuubuMmR/UNK273YFz2eHpXOTGjgGt8EYRy7Oosi1+o42RYYJIRfTBPPm9w1FV1xD8op338hTTimsrtTWhITSKGcktrlF0mL9ILS4+WGt0wfMZPu3Fml/rQFWap7ksOK7K5vV4V6XylqvHldHHEYTjbE9U3TPovrqIAnT1eo9iKM2fwlG9i/uQfY0ZMh/tbG5iWC0tg1dtoTi+bhQEquss1kVgAijNemLUXP6NlZMInHsTlYA1oiDhM0d7zpkRQ8+zte7Blqymg7WJ7iOhBh6SeWc5JerK3sGrh9spCunQWfRZQXZUewU9ub2M75IJRLyPAikefND4mJh/K962AlWXsU9HqdeHrJZCmTNlPuSbXGgRm7STiZg8BAsFVZi/oRJnmoV+08ifEzso4YtQTdLVpnQklJJ+DHCfcuR+YYTq3kBL44icZ9znU/WkUMfwUbrPAG/FJnqprdF3aUKa1iUdk9TlmTwbRC5HUsT5/tG9XYJ891p7kyZD1w+yUKkxGskZWJ48bt+hYd6rXiDQoqKYgeFcZYrtYRqM3C1eOKWBvj0sMknCGvF6o6AzmZg4konLus3ItO2Ylg1ZS2rD3WqNB76sVpAvTHlw6a4UucLvS2XYYGOfcUg4yBdSaexeMjJUtrAj2p6NztS6lBv1lnEeYs3hKHZL2wqXMla2Xc7sv6Fvztb2VtfcHVeYHFkyxipsROlen7MHmrkfHLBg+wcqLcldNVp7P98esif95FnLoF7M6z33RCfVVVpSWOq1phvb7tKwM3nv4+VdbXIylxcQzXP9K+u7oJF8Pl8ATDf7JvII89CJwiqlfqf4rla2W/MqjWiyw+QMWMPyo1Hz6nmX0Jk2CPip0w3VYCC95/krzCdCoZAbQNXaMbBcHdm3gXxerjnWy3L5Er9/Wmq8hQSg98kZ+U0fTlnNeQu2u5etU16ij1iEnaNKCjhvOrCXAVfryS6LaIwLWSQXCPmJkQ44M4qI4DQXFnG8C05jZwt4F58oh2semo3aJbS/4VBWNtdJXpK3HF3TvHej4QDWhUdhKNtypVxkW/r9mEm0WGT7Fcp1tqnJ2v2uZpcXSfvFfWTXkHIRf0bBrcD68zeYbTAcn0PjzkmyDT2CvV/aZb9cMO/UQsHbcFGBTrlHYehfYD2xMFZ0DN4A4DpSW8QhKCW3rR7w53j7g/0Z9f4C7ZNkEc/yy238PFcGsBesNAJQfGMw4xJEs5HObPS7TH9IcaYtHBMWekuBQkjCjmufA5NtIVCgiiwWJyz8GbgUm+FxS8Y2X+UPXL6QjmWahIJwjhVmO/PVKV8lheh5jPxJlDOEtlWt3+UWVSWEMWJpWVC6n4rE8axbV1AMXT/EWu9KHh7JY7W8UovXmtSRqzZM3/lRAnlsVuzmCQTf5zpz+kPjs8ZWSbNbLSChPswjIOW3veVx8A3TcxV8MJKbHMM6SSdsVyxPDGtLto3Eczm44U2p6gTKGcs2sKIB8NnwWnWchihCzAdO+QYKXq/etwmkjMmC0ql12rVKRMbj04PonLOMSGJR+xTGjV4r/bAdeeqsmGk7Ky/tzZgzpvFZF+nppj1zx76nvk393GRaO2aY/S6Xj+anbASRdXCwDTa3FGbXnXuNzymbncg7RNs9crkRkycvp7fFmVSXtlQq77ic3bH5CLNFDIISFyz2iRj7v0q7eKVAl0IxBex2imgqRdm7VsZiDFHuYwg3a5JNVaLavt6TRqZ+jaQrMDHEekU7emXQAAuJcSmY3xWvlnyu8+hKddef4JzhhLjOm5cFTektwlDhmNc9Vzt8JXGd0yMZ3jJwrJh801duCSr5HJslHRYsL1V/hCu5A+MgfAnfSR0+DeiAcc3KlQMY9t8WR/PkeopEKomijKhur1LIEvfBBFoDAgfucfVzZZoful2ukq1PY+uZN7non/Ml+nBjiGw9EUf7vt3n6ZtqMxi8GZ2RZ/2F8QvHdjwKMe7xzu8gJY48Q0yRc4LPdN2Ey+QGgyH72boLRhqprYQ64urN0/a4cgkuYWuZ8/pQ1JTqLuxHafbk3lXPxBrH9FNQo1fz4TiAsNdXFVVYbZh3X/OzGE7yVev/tVNDzKVSpP0p5WumNq19DtMA6VWSA5g7U7untNcJmzaueXBnROI1SbwEz24aj4OoIoHQwlsjwTsOHIkijFlD9qMoY8bWUf3RqFX3rxYVFIMRd0sxllWQ/qK4/Dq9ZlFJBbxvdGaOzx080s3amS5ytCMkI5yGIsjnyBUWW73+3XoFvdh94lLcvpkghblul4AHB7t/dD/cd4DdCijJRwb5yugmHGcQR3W/MNJ4aORpNoHpUHntrQh+VGnkK25LkXUDTmbUkr1y80PYU53qCTq+eSzq5tcvD+9ITB1Z9Vs0udR188bCGtp4PHEfKHig1rm8ZHrpjqWL5YJYcBlEPd/VRr6cL+IRDsgVPts7UHIpZMLY+j60MsfUALjuYNbzzgFtgBAFDkCYyw3u073Q5YLNS/rnOZj4jiC8bKt/RrZlR055bu8ghqwh5nDmz3cUNnXthetwZqSjE9nsyj4Uzqdezqe9Xo5HXq0Qt44/LUOy2WRPgqvN5Jy6vR45G22CUxaEr1w7iMkzinrZLgeAjhVdqO+cnZ2Suv1wbfj4ksTW6ylRqbXjPjzPlWte6hHEVqGsRBdYdTWa1bOmR7/TJy1eI5npSgZ7RByrSCm4ct0PRb4SzYuBqrpSdLuFModB5qg00P0qMTz+XSkJFeAyKp2TUSAz/3pm5yT/DaXlvydCbqlGXZnauTG1fXzS7zawB77vEVCrFlrD3JNWuoXao4/ZKm/6NlJEq911zUMN836gst4n2e8PZfhJ4xvBs89Wja+DfwcRphURfkA0GKBZ5ijBgGAsJuDGDTmV3nIVHqtSjkfT9Ef7p7YSforfYgpxRUjhFqi81GgFHx+gJ98Spx9/Drvk9bHFTp7I4nzdx2QyrW1aaatWlh7/W8I1qpKVjCVcNw7at2XY2lMNmIUdVZJC5BoCTX0UWBOrRfNbIOQFBtI14ECw+8DMTbaT+WpBQtV8q8UVReNbyLzwIraNH6shMvSh2mOOAx9zzGkcs266N7oczeN8/jilPLN9zRRsYURQN/SF2qyIrdcKDrE2RJ+LchR6jqfxKbbtPdN3Ia1uTDeaCcLoDE0vQ96y7mHX9rVjLzNnnxhmhAwWy0aKqZwRPueYJ9WvimMDOEz1QWCNvd/ooI26VAdnD5hC10J4F9e/jiXjVZaeh72u2mAGB9hloqMbUirbaKtsCCrSLEWF0xCGPKnhXVumzJxJTUxXRLbOwM5UFbTtMv/d9oUtfDbOxbdYqbD5+yOmuk+Pq+6Zd0Czu6Z3UyR7imFdGFzfCnZj2IeiumeamxLZgzZjB/On4o7DhcfqMjsGSwYN9SlgkJrlLij3hkDfFAR6nqjp3xTpzwDJ1bnzQGKGxgM3zC0tvqoUHt15mSvjYNl+OHaUV/EYXw6wmn4sxl2ePsrw/8l0LV/Rv+mcAyLJo8HuC5ZGKj451X16Znt1iuF9XQJ9e6qvu5w8lf1XFe1QnsAxdK5n7HTUSdkLUpu2Sp7++GbPtxO/bTY9YQN6rDAO3lyxR6rrderV4/V3RU44dhkSV+oKlM515a+Nld7zdwJ+tcG01e57As0lHMfI0OqxsdI+6y2qIDkqhULnVOW3k6fOQRe85b7+6ar1K8s+/vKf/wtQSwMEFAACAAgAd4z3SmigejpNAAAAawAAABsAAAB1bml2ZXJzYWwvdW5pdmVyc2FsLnBuZy54bWyzsa/IzVEoSy0qzszPs1Uy1DNQsrfj5bIpKEoty0wtV6gAihnpGUCAkkKlrZIJErc8M6UkA6jCwNgYIZiRmpmeUWKrZG5uChfUB5oJAFBLAQIAABQAAgAIAESUV0cjtE77+wIAALAIAAAUAAAAAAAAAAEAAAAAAAAAAAB1bml2ZXJzYWwvcGxheWVyLnhtbFBLAQIAABQAAgAIAHeM90qHb5M5aCsAALNWAAAXAAAAAAAAAAAAAAAAAC0DAAB1bml2ZXJzYWwvdW5pdmVyc2FsLnBuZ1BLAQIAABQAAgAIAHeM90pooHo6TQAAAGsAAAAbAAAAAAAAAAEAAAAAAMouAAB1bml2ZXJzYWwvdW5pdmVyc2FsLnBuZy54bWxQSwUGAAAAAAMAAwDQAAAAUC8AAAAA"/>
  <p:tag name="ISPRING_PRESENTATION_TITLE" val="母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"/>
  <p:tag name="ISPRING_OUTPUT_FOLDER" val="D:\ppt\第12批\689050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sbsc5n2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1238</Words>
  <Application>Microsoft Office PowerPoint</Application>
  <PresentationFormat>Widescreen</PresentationFormat>
  <Paragraphs>148</Paragraphs>
  <Slides>35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SVN-Moon star</vt:lpstr>
      <vt:lpstr>SVN-TradeMark</vt:lpstr>
      <vt:lpstr>Times New Roman</vt:lpstr>
      <vt:lpstr>UTM Americana EB</vt:lpstr>
      <vt:lpstr>UTM Aurora</vt:lpstr>
      <vt:lpstr>UTM Isadora</vt:lpstr>
      <vt:lpstr>UTM Mother</vt:lpstr>
      <vt:lpstr>Wingdings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母</dc:title>
  <dc:creator>张建春</dc:creator>
  <cp:lastModifiedBy>LE THU HOAI</cp:lastModifiedBy>
  <cp:revision>256</cp:revision>
  <dcterms:created xsi:type="dcterms:W3CDTF">2018-05-04T05:35:33Z</dcterms:created>
  <dcterms:modified xsi:type="dcterms:W3CDTF">2021-12-20T05:44:30Z</dcterms:modified>
</cp:coreProperties>
</file>