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  <p:sldMasterId id="2147483668" r:id="rId3"/>
  </p:sldMasterIdLst>
  <p:notesMasterIdLst>
    <p:notesMasterId r:id="rId22"/>
  </p:notesMasterIdLst>
  <p:sldIdLst>
    <p:sldId id="259" r:id="rId4"/>
    <p:sldId id="261" r:id="rId5"/>
    <p:sldId id="256" r:id="rId6"/>
    <p:sldId id="275" r:id="rId7"/>
    <p:sldId id="294" r:id="rId8"/>
    <p:sldId id="296" r:id="rId9"/>
    <p:sldId id="288" r:id="rId10"/>
    <p:sldId id="268" r:id="rId11"/>
    <p:sldId id="297" r:id="rId12"/>
    <p:sldId id="298" r:id="rId13"/>
    <p:sldId id="299" r:id="rId14"/>
    <p:sldId id="304" r:id="rId15"/>
    <p:sldId id="300" r:id="rId16"/>
    <p:sldId id="274" r:id="rId17"/>
    <p:sldId id="301" r:id="rId18"/>
    <p:sldId id="303" r:id="rId19"/>
    <p:sldId id="270" r:id="rId20"/>
    <p:sldId id="260" r:id="rId21"/>
  </p:sldIdLst>
  <p:sldSz cx="12192000" cy="6858000"/>
  <p:notesSz cx="7104063" cy="10234613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8000"/>
    <a:srgbClr val="0033CC"/>
    <a:srgbClr val="68A5D1"/>
    <a:srgbClr val="7FB9E8"/>
    <a:srgbClr val="6CA3DD"/>
    <a:srgbClr val="7DB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696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9067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8F875-E561-406E-994F-D0D034794F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57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8F875-E561-406E-994F-D0D034794F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698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8F875-E561-406E-994F-D0D034794FB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35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38795-6414-42A0-8BAA-1CCD89CDAD3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15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137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E8F-A2D0-4D64-A702-5F7D260F887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E8F-A2D0-4D64-A702-5F7D260F887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079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E8F-A2D0-4D64-A702-5F7D260F887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038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259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8F875-E561-406E-994F-D0D034794FB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8F875-E561-406E-994F-D0D034794F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136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E751-68FE-4E64-8469-5ABD92F02223}" type="datetimeFigureOut">
              <a:rPr lang="zh-CN" altLang="en-US" smtClean="0"/>
              <a:t>2021/12/6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EEA-2452-4513-A133-B5DFAF8C26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7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E751-68FE-4E64-8469-5ABD92F02223}" type="datetimeFigureOut">
              <a:rPr lang="zh-CN" altLang="en-US" smtClean="0"/>
              <a:t>2021/12/6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EEA-2452-4513-A133-B5DFAF8C26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9453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E751-68FE-4E64-8469-5ABD92F02223}" type="datetimeFigureOut">
              <a:rPr lang="zh-CN" altLang="en-US" smtClean="0"/>
              <a:t>2021/12/6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EEA-2452-4513-A133-B5DFAF8C26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926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E751-68FE-4E64-8469-5ABD92F02223}" type="datetimeFigureOut">
              <a:rPr lang="zh-CN" altLang="en-US" smtClean="0"/>
              <a:t>2021/12/6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EEA-2452-4513-A133-B5DFAF8C26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7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E751-68FE-4E64-8469-5ABD92F02223}" type="datetimeFigureOut">
              <a:rPr lang="zh-CN" altLang="en-US" smtClean="0"/>
              <a:t>2021/12/6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EEA-2452-4513-A133-B5DFAF8C26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54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E751-68FE-4E64-8469-5ABD92F02223}" type="datetimeFigureOut">
              <a:rPr lang="zh-CN" altLang="en-US" smtClean="0"/>
              <a:t>2021/12/6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EEA-2452-4513-A133-B5DFAF8C26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038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C55F9-6B43-417F-90EC-1EC58C0DCE67}" type="datetime8">
              <a:rPr lang="fr-FR">
                <a:solidFill>
                  <a:srgbClr val="000000"/>
                </a:solidFill>
              </a:rPr>
              <a:pPr>
                <a:defRPr/>
              </a:pPr>
              <a:t>06/12/2021 16:10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AA4B6-0F63-46F8-9385-70DCD846365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214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E751-68FE-4E64-8469-5ABD92F02223}" type="datetimeFigureOut">
              <a:rPr lang="zh-CN" altLang="en-US" smtClean="0"/>
              <a:t>2021/12/6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EEA-2452-4513-A133-B5DFAF8C26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5337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形 6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23" t="2707" r="1010" b="113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33281" y="241299"/>
            <a:ext cx="2391484" cy="17272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5"/>
          <a:srcRect r="1133" b="1653"/>
          <a:stretch/>
        </p:blipFill>
        <p:spPr>
          <a:xfrm>
            <a:off x="0" y="-698500"/>
            <a:ext cx="12192000" cy="7556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709661" y="4699000"/>
            <a:ext cx="1233860" cy="19177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1018814" y="1851858"/>
            <a:ext cx="615553" cy="260584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800" dirty="0">
                <a:solidFill>
                  <a:srgbClr val="005A71"/>
                </a:solidFill>
              </a:rPr>
              <a:t>请输入你的题目</a:t>
            </a:r>
          </a:p>
        </p:txBody>
      </p:sp>
    </p:spTree>
    <p:extLst>
      <p:ext uri="{BB962C8B-B14F-4D97-AF65-F5344CB8AC3E}">
        <p14:creationId xmlns:p14="http://schemas.microsoft.com/office/powerpoint/2010/main" val="176036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E751-68FE-4E64-8469-5ABD92F02223}" type="datetimeFigureOut">
              <a:rPr lang="zh-CN" altLang="en-US" smtClean="0"/>
              <a:t>2021/12/6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EEA-2452-4513-A133-B5DFAF8C26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2154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E751-68FE-4E64-8469-5ABD92F02223}" type="datetimeFigureOut">
              <a:rPr lang="zh-CN" altLang="en-US" smtClean="0"/>
              <a:t>2021/12/6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EEA-2452-4513-A133-B5DFAF8C26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0179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E751-68FE-4E64-8469-5ABD92F02223}" type="datetimeFigureOut">
              <a:rPr lang="zh-CN" altLang="en-US" smtClean="0"/>
              <a:t>2021/12/6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EEA-2452-4513-A133-B5DFAF8C26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565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5"/>
          <a:srcRect l="175" t="7976" r="26157" b="73624"/>
          <a:stretch>
            <a:fillRect/>
          </a:stretch>
        </p:blipFill>
        <p:spPr>
          <a:xfrm flipH="1">
            <a:off x="-56515" y="-109220"/>
            <a:ext cx="12305665" cy="1455420"/>
          </a:xfrm>
          <a:prstGeom prst="rect">
            <a:avLst/>
          </a:prstGeom>
        </p:spPr>
      </p:pic>
      <p:sp>
        <p:nvSpPr>
          <p:cNvPr id="15" name="文本框 37"/>
          <p:cNvSpPr txBox="1"/>
          <p:nvPr userDrawn="1"/>
        </p:nvSpPr>
        <p:spPr>
          <a:xfrm>
            <a:off x="1657760" y="586805"/>
            <a:ext cx="4709160" cy="437515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pPr defTabSz="685165"/>
            <a:r>
              <a:rPr lang="zh-CN" altLang="en-US" sz="2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+mn-ea"/>
                <a:sym typeface="+mn-lt"/>
              </a:rPr>
              <a:t>输入您的标题（可在母版中更改）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6" r:id="rId2"/>
    <p:sldLayoutId id="214748366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6E751-68FE-4E64-8469-5ABD92F02223}" type="datetimeFigureOut">
              <a:rPr lang="zh-CN" altLang="en-US" smtClean="0"/>
              <a:t>2021/12/6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DDEEA-2452-4513-A133-B5DFAF8C26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698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hyperlink" Target="mailto:Tran.khiem.31.03.2006@gmail.co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r="17585"/>
          <a:stretch>
            <a:fillRect/>
          </a:stretch>
        </p:blipFill>
        <p:spPr>
          <a:xfrm>
            <a:off x="-19685" y="-13970"/>
            <a:ext cx="12249785" cy="6886575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539056" y="164300"/>
            <a:ext cx="8504288" cy="1832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4" tIns="45702" rIns="91404" bIns="45702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zh-CN" sz="7200" b="1" dirty="0">
                <a:solidFill>
                  <a:srgbClr val="FFFF00"/>
                </a:solidFill>
                <a:latin typeface="#9Slide03 Bebas Neue Bold" panose="020B0606020202050201" pitchFamily="34" charset="0"/>
                <a:ea typeface="汉仪小麦体简" panose="00020600040101010101" pitchFamily="18" charset="-122"/>
                <a:cs typeface="+mn-ea"/>
                <a:sym typeface="+mn-lt"/>
              </a:rPr>
              <a:t>CHÀO MỪNG CÁC CON ĐẾN VỚI TIẾT TIN HỌC</a:t>
            </a:r>
            <a:endParaRPr lang="zh-CN" altLang="en-US" sz="7200" b="1" dirty="0">
              <a:solidFill>
                <a:srgbClr val="FFFF00"/>
              </a:solidFill>
              <a:latin typeface="#9Slide03 Bebas Neue Bold" panose="020B0606020202050201" pitchFamily="34" charset="0"/>
              <a:ea typeface="汉仪小麦体简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A8A920-FB3A-40E3-90E2-4387959A4C9D}"/>
              </a:ext>
            </a:extLst>
          </p:cNvPr>
          <p:cNvSpPr/>
          <p:nvPr/>
        </p:nvSpPr>
        <p:spPr>
          <a:xfrm>
            <a:off x="4847299" y="3511192"/>
            <a:ext cx="7099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err="1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àng" panose="020B0603050302020204" pitchFamily="34" charset="0"/>
              </a:rPr>
              <a:t>Nguyễn</a:t>
            </a:r>
            <a:r>
              <a:rPr lang="en-US" sz="5400" b="1" i="1" cap="none" spc="0" dirty="0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5400" b="1" i="1" cap="none" spc="0" dirty="0" err="1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àng" panose="020B0603050302020204" pitchFamily="34" charset="0"/>
              </a:rPr>
              <a:t>Vũ</a:t>
            </a:r>
            <a:r>
              <a:rPr lang="en-US" sz="5400" b="1" i="1" cap="none" spc="0" dirty="0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5400" b="1" i="1" cap="none" spc="0" dirty="0" err="1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àng" panose="020B0603050302020204" pitchFamily="34" charset="0"/>
              </a:rPr>
              <a:t>Hải</a:t>
            </a:r>
            <a:r>
              <a:rPr lang="en-US" sz="5400" b="1" i="1" cap="none" spc="0" dirty="0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àng" panose="020B0603050302020204" pitchFamily="34" charset="0"/>
              </a:rPr>
              <a:t> Linh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0E8A8351-1C8E-4116-BAFA-68000DDDB4F5}"/>
              </a:ext>
            </a:extLst>
          </p:cNvPr>
          <p:cNvSpPr/>
          <p:nvPr/>
        </p:nvSpPr>
        <p:spPr>
          <a:xfrm>
            <a:off x="1496960" y="-124059"/>
            <a:ext cx="10747764" cy="1467053"/>
          </a:xfrm>
          <a:prstGeom prst="rect">
            <a:avLst/>
          </a:prstGeom>
          <a:solidFill>
            <a:srgbClr val="7FB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7E9DF70-9A5B-48DD-9370-E42D305B66D2}"/>
              </a:ext>
            </a:extLst>
          </p:cNvPr>
          <p:cNvSpPr/>
          <p:nvPr/>
        </p:nvSpPr>
        <p:spPr>
          <a:xfrm>
            <a:off x="1905000" y="-108736"/>
            <a:ext cx="1012324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48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2. </a:t>
            </a:r>
            <a:r>
              <a:rPr lang="en-US" sz="4800" b="0" cap="none" spc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Gửi</a:t>
            </a:r>
            <a:r>
              <a:rPr lang="en-US" sz="48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 </a:t>
            </a:r>
            <a:r>
              <a:rPr lang="en-US" sz="4800" b="0" cap="none" spc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thư</a:t>
            </a:r>
            <a:r>
              <a:rPr lang="en-US" sz="48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 </a:t>
            </a:r>
            <a:r>
              <a:rPr lang="en-US" sz="4800" b="0" cap="none" spc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điện</a:t>
            </a:r>
            <a:r>
              <a:rPr lang="en-US" sz="48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 </a:t>
            </a:r>
            <a:r>
              <a:rPr lang="en-US" sz="4800" b="0" cap="none" spc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tử</a:t>
            </a:r>
            <a:r>
              <a:rPr lang="en-US" sz="48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 </a:t>
            </a:r>
            <a:r>
              <a:rPr lang="en-US" sz="4800" b="0" cap="none" spc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có</a:t>
            </a:r>
            <a:r>
              <a:rPr lang="en-US" sz="48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 </a:t>
            </a:r>
            <a:r>
              <a:rPr lang="en-US" sz="4800" b="0" cap="none" spc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đính</a:t>
            </a:r>
            <a:r>
              <a:rPr lang="en-US" sz="48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 </a:t>
            </a:r>
            <a:r>
              <a:rPr lang="en-US" sz="4800" b="0" cap="none" spc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kèm</a:t>
            </a:r>
            <a:r>
              <a:rPr lang="en-US" sz="48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 </a:t>
            </a:r>
            <a:r>
              <a:rPr lang="en-US" sz="4800" b="0" cap="none" spc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tệp</a:t>
            </a:r>
            <a:r>
              <a:rPr lang="en-US" sz="48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 tin</a:t>
            </a:r>
            <a:endParaRPr lang="en-US" altLang="vi-VN" sz="4800" b="1" dirty="0">
              <a:solidFill>
                <a:srgbClr val="FFFF00"/>
              </a:solidFill>
              <a:latin typeface="#9Slide03 AmpleSoft Bold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D29D27-1C8B-4129-87E8-16E60C8A68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5" y="1815555"/>
            <a:ext cx="12244726" cy="5027121"/>
          </a:xfrm>
          <a:prstGeom prst="rect">
            <a:avLst/>
          </a:prstGeom>
        </p:spPr>
      </p:pic>
      <p:sp>
        <p:nvSpPr>
          <p:cNvPr id="11" name="Oval Callout 11">
            <a:extLst>
              <a:ext uri="{FF2B5EF4-FFF2-40B4-BE49-F238E27FC236}">
                <a16:creationId xmlns:a16="http://schemas.microsoft.com/office/drawing/2014/main" id="{41EA5EC7-FA08-4634-872C-FEBE385C5062}"/>
              </a:ext>
            </a:extLst>
          </p:cNvPr>
          <p:cNvSpPr/>
          <p:nvPr/>
        </p:nvSpPr>
        <p:spPr>
          <a:xfrm>
            <a:off x="3983832" y="3408070"/>
            <a:ext cx="5306048" cy="1242140"/>
          </a:xfrm>
          <a:prstGeom prst="wedgeEllipseCallout">
            <a:avLst>
              <a:gd name="adj1" fmla="val -55775"/>
              <a:gd name="adj2" fmla="val 19377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1)</a:t>
            </a:r>
            <a:r>
              <a:rPr lang="en-US" sz="2400" dirty="0" err="1">
                <a:solidFill>
                  <a:srgbClr val="FF0000"/>
                </a:solidFill>
              </a:rPr>
              <a:t>Nháy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chuột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vào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hình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cái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ghim</a:t>
            </a:r>
            <a:endParaRPr lang="en-US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3D47D5C-3046-4749-A62D-9D27E555BB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1517"/>
            <a:ext cx="12244724" cy="5563520"/>
          </a:xfrm>
          <a:prstGeom prst="rect">
            <a:avLst/>
          </a:prstGeom>
        </p:spPr>
      </p:pic>
      <p:sp>
        <p:nvSpPr>
          <p:cNvPr id="13" name="Oval Callout 15">
            <a:extLst>
              <a:ext uri="{FF2B5EF4-FFF2-40B4-BE49-F238E27FC236}">
                <a16:creationId xmlns:a16="http://schemas.microsoft.com/office/drawing/2014/main" id="{006F50AC-A027-45FE-A1CB-D30376F1ECE5}"/>
              </a:ext>
            </a:extLst>
          </p:cNvPr>
          <p:cNvSpPr/>
          <p:nvPr/>
        </p:nvSpPr>
        <p:spPr>
          <a:xfrm>
            <a:off x="5420276" y="3344666"/>
            <a:ext cx="5306048" cy="1629935"/>
          </a:xfrm>
          <a:prstGeom prst="wedgeEllipseCallout">
            <a:avLst>
              <a:gd name="adj1" fmla="val -68319"/>
              <a:gd name="adj2" fmla="val -13144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2)</a:t>
            </a:r>
            <a:r>
              <a:rPr lang="en-US" sz="2800" dirty="0" err="1">
                <a:solidFill>
                  <a:srgbClr val="FF0000"/>
                </a:solidFill>
              </a:rPr>
              <a:t>Mở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mục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chứa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tệp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muốn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gửi,chọn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tệp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cần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gửi</a:t>
            </a:r>
            <a:endParaRPr lang="en-US" sz="2400" dirty="0"/>
          </a:p>
        </p:txBody>
      </p:sp>
      <p:sp>
        <p:nvSpPr>
          <p:cNvPr id="14" name="Rounded Rectangle 2">
            <a:extLst>
              <a:ext uri="{FF2B5EF4-FFF2-40B4-BE49-F238E27FC236}">
                <a16:creationId xmlns:a16="http://schemas.microsoft.com/office/drawing/2014/main" id="{871BD9A0-55CC-4940-98D2-4D632FB94ED3}"/>
              </a:ext>
            </a:extLst>
          </p:cNvPr>
          <p:cNvSpPr/>
          <p:nvPr/>
        </p:nvSpPr>
        <p:spPr>
          <a:xfrm>
            <a:off x="7952671" y="6409157"/>
            <a:ext cx="2346905" cy="45282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open</a:t>
            </a:r>
          </a:p>
        </p:txBody>
      </p:sp>
    </p:spTree>
    <p:extLst>
      <p:ext uri="{BB962C8B-B14F-4D97-AF65-F5344CB8AC3E}">
        <p14:creationId xmlns:p14="http://schemas.microsoft.com/office/powerpoint/2010/main" val="350611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0E8A8351-1C8E-4116-BAFA-68000DDDB4F5}"/>
              </a:ext>
            </a:extLst>
          </p:cNvPr>
          <p:cNvSpPr/>
          <p:nvPr/>
        </p:nvSpPr>
        <p:spPr>
          <a:xfrm>
            <a:off x="1496960" y="-124059"/>
            <a:ext cx="10747764" cy="1467053"/>
          </a:xfrm>
          <a:prstGeom prst="rect">
            <a:avLst/>
          </a:prstGeom>
          <a:solidFill>
            <a:srgbClr val="7FB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7E9DF70-9A5B-48DD-9370-E42D305B66D2}"/>
              </a:ext>
            </a:extLst>
          </p:cNvPr>
          <p:cNvSpPr/>
          <p:nvPr/>
        </p:nvSpPr>
        <p:spPr>
          <a:xfrm>
            <a:off x="1905000" y="-108736"/>
            <a:ext cx="1012324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48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2. </a:t>
            </a:r>
            <a:r>
              <a:rPr lang="en-US" sz="4800" b="0" cap="none" spc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Gửi</a:t>
            </a:r>
            <a:r>
              <a:rPr lang="en-US" sz="48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 </a:t>
            </a:r>
            <a:r>
              <a:rPr lang="en-US" sz="4800" b="0" cap="none" spc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thư</a:t>
            </a:r>
            <a:r>
              <a:rPr lang="en-US" sz="48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 </a:t>
            </a:r>
            <a:r>
              <a:rPr lang="en-US" sz="4800" b="0" cap="none" spc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điện</a:t>
            </a:r>
            <a:r>
              <a:rPr lang="en-US" sz="48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 </a:t>
            </a:r>
            <a:r>
              <a:rPr lang="en-US" sz="4800" b="0" cap="none" spc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tử</a:t>
            </a:r>
            <a:r>
              <a:rPr lang="en-US" sz="48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 </a:t>
            </a:r>
            <a:r>
              <a:rPr lang="en-US" sz="4800" b="0" cap="none" spc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có</a:t>
            </a:r>
            <a:r>
              <a:rPr lang="en-US" sz="48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 </a:t>
            </a:r>
            <a:r>
              <a:rPr lang="en-US" sz="4800" b="0" cap="none" spc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đính</a:t>
            </a:r>
            <a:r>
              <a:rPr lang="en-US" sz="48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 </a:t>
            </a:r>
            <a:r>
              <a:rPr lang="en-US" sz="4800" b="0" cap="none" spc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kèm</a:t>
            </a:r>
            <a:r>
              <a:rPr lang="en-US" sz="48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 </a:t>
            </a:r>
            <a:r>
              <a:rPr lang="en-US" sz="4800" b="0" cap="none" spc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tệp</a:t>
            </a:r>
            <a:r>
              <a:rPr lang="en-US" sz="48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 tin</a:t>
            </a:r>
            <a:endParaRPr lang="en-US" altLang="vi-VN" sz="4800" b="1" dirty="0">
              <a:solidFill>
                <a:srgbClr val="FFFF00"/>
              </a:solidFill>
              <a:latin typeface="#9Slide03 AmpleSoft Bold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1BAEDB-2ED7-44DC-A7F1-E24F738D61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8" y="990600"/>
            <a:ext cx="11525972" cy="578333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2D1634-D2B2-4060-81AA-18994E94916E}"/>
              </a:ext>
            </a:extLst>
          </p:cNvPr>
          <p:cNvSpPr/>
          <p:nvPr/>
        </p:nvSpPr>
        <p:spPr>
          <a:xfrm>
            <a:off x="933855" y="3905168"/>
            <a:ext cx="10592117" cy="158119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F013DDA9-7BA4-4A86-871C-23D4A0AE5A77}"/>
              </a:ext>
            </a:extLst>
          </p:cNvPr>
          <p:cNvSpPr/>
          <p:nvPr/>
        </p:nvSpPr>
        <p:spPr>
          <a:xfrm>
            <a:off x="613304" y="6046858"/>
            <a:ext cx="2826435" cy="5541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4)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57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DC6455-69D4-45CA-BE63-24774318592E}"/>
              </a:ext>
            </a:extLst>
          </p:cNvPr>
          <p:cNvSpPr/>
          <p:nvPr/>
        </p:nvSpPr>
        <p:spPr>
          <a:xfrm>
            <a:off x="1496960" y="-124059"/>
            <a:ext cx="10747764" cy="1467053"/>
          </a:xfrm>
          <a:prstGeom prst="rect">
            <a:avLst/>
          </a:prstGeom>
          <a:solidFill>
            <a:srgbClr val="7FB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A1EA6-697C-44F0-832C-B63039694828}"/>
              </a:ext>
            </a:extLst>
          </p:cNvPr>
          <p:cNvSpPr/>
          <p:nvPr/>
        </p:nvSpPr>
        <p:spPr>
          <a:xfrm>
            <a:off x="1809219" y="193968"/>
            <a:ext cx="1012324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48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2. </a:t>
            </a:r>
            <a:r>
              <a:rPr lang="en-US" sz="4800" b="0" cap="none" spc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Gửi</a:t>
            </a:r>
            <a:r>
              <a:rPr lang="en-US" sz="48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 </a:t>
            </a:r>
            <a:r>
              <a:rPr lang="en-US" sz="4800" b="0" cap="none" spc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thư</a:t>
            </a:r>
            <a:r>
              <a:rPr lang="en-US" sz="48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 </a:t>
            </a:r>
            <a:r>
              <a:rPr lang="en-US" sz="4800" b="0" cap="none" spc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điện</a:t>
            </a:r>
            <a:r>
              <a:rPr lang="en-US" sz="48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 </a:t>
            </a:r>
            <a:r>
              <a:rPr lang="en-US" sz="4800" b="0" cap="none" spc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tử</a:t>
            </a:r>
            <a:r>
              <a:rPr lang="en-US" sz="48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 </a:t>
            </a:r>
            <a:r>
              <a:rPr lang="en-US" sz="4800" b="0" cap="none" spc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có</a:t>
            </a:r>
            <a:r>
              <a:rPr lang="en-US" sz="48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 </a:t>
            </a:r>
            <a:r>
              <a:rPr lang="en-US" sz="4800" b="0" cap="none" spc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đính</a:t>
            </a:r>
            <a:r>
              <a:rPr lang="en-US" sz="48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 </a:t>
            </a:r>
            <a:r>
              <a:rPr lang="en-US" sz="4800" b="0" cap="none" spc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kèm</a:t>
            </a:r>
            <a:r>
              <a:rPr lang="en-US" sz="48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 </a:t>
            </a:r>
            <a:r>
              <a:rPr lang="en-US" sz="4800" b="0" cap="none" spc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tệp</a:t>
            </a:r>
            <a:r>
              <a:rPr lang="en-US" sz="48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 tin</a:t>
            </a:r>
            <a:endParaRPr lang="en-US" altLang="vi-VN" sz="4800" b="1" dirty="0">
              <a:solidFill>
                <a:srgbClr val="FFFF00"/>
              </a:solidFill>
              <a:latin typeface="#9Slide03 AmpleSoft Bold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5" name="Hướng dẫn đính kèm tệp tin vào Gmail">
            <a:hlinkClick r:id="" action="ppaction://media"/>
            <a:extLst>
              <a:ext uri="{FF2B5EF4-FFF2-40B4-BE49-F238E27FC236}">
                <a16:creationId xmlns:a16="http://schemas.microsoft.com/office/drawing/2014/main" id="{0218604F-6D18-4407-B56E-2B116222452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3570" y="1427479"/>
            <a:ext cx="11070590" cy="541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8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7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993" y="873760"/>
            <a:ext cx="10227013" cy="5984240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10277707" y="4329349"/>
            <a:ext cx="990600" cy="6096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5888648" y="2620518"/>
            <a:ext cx="3200400" cy="1616964"/>
          </a:xfrm>
          <a:prstGeom prst="wedgeRoundRectCallout">
            <a:avLst>
              <a:gd name="adj1" fmla="val 91611"/>
              <a:gd name="adj2" fmla="val 75367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Hình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cái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ghim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biết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thư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có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đính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kèm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tệp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1465632" y="2161309"/>
            <a:ext cx="3715968" cy="1616964"/>
          </a:xfrm>
          <a:prstGeom prst="wedgeRoundRectCallout">
            <a:avLst>
              <a:gd name="adj1" fmla="val 59088"/>
              <a:gd name="adj2" fmla="val 102676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Nháy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đúp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chuột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mở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thư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đến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D81DB4-2F44-49C4-94B9-0784FA0FD655}"/>
              </a:ext>
            </a:extLst>
          </p:cNvPr>
          <p:cNvSpPr/>
          <p:nvPr/>
        </p:nvSpPr>
        <p:spPr>
          <a:xfrm>
            <a:off x="1418993" y="-115020"/>
            <a:ext cx="10747764" cy="1467053"/>
          </a:xfrm>
          <a:prstGeom prst="rect">
            <a:avLst/>
          </a:prstGeom>
          <a:solidFill>
            <a:srgbClr val="7FB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87D328-258B-4038-8D55-701A7266BED0}"/>
              </a:ext>
            </a:extLst>
          </p:cNvPr>
          <p:cNvSpPr/>
          <p:nvPr/>
        </p:nvSpPr>
        <p:spPr>
          <a:xfrm>
            <a:off x="1905000" y="-108736"/>
            <a:ext cx="1012324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48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3. </a:t>
            </a:r>
            <a:r>
              <a:rPr lang="en-US" sz="4800" b="0" cap="none" spc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Nhận</a:t>
            </a:r>
            <a:r>
              <a:rPr lang="en-US" sz="48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 </a:t>
            </a:r>
            <a:r>
              <a:rPr lang="en-US" sz="4800" b="0" cap="none" spc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thư</a:t>
            </a:r>
            <a:r>
              <a:rPr lang="en-US" sz="48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 </a:t>
            </a:r>
            <a:r>
              <a:rPr lang="en-US" sz="4800" b="0" cap="none" spc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có</a:t>
            </a:r>
            <a:r>
              <a:rPr lang="en-US" sz="48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 </a:t>
            </a:r>
            <a:r>
              <a:rPr lang="en-US" sz="4800" b="0" cap="none" spc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đính</a:t>
            </a:r>
            <a:r>
              <a:rPr lang="en-US" sz="48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 </a:t>
            </a:r>
            <a:r>
              <a:rPr lang="en-US" sz="4800" b="0" cap="none" spc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kèm</a:t>
            </a:r>
            <a:r>
              <a:rPr lang="en-US" sz="48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 </a:t>
            </a:r>
            <a:r>
              <a:rPr lang="en-US" sz="4800" b="0" cap="none" spc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tệp</a:t>
            </a:r>
            <a:r>
              <a:rPr lang="en-US" sz="48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 tin</a:t>
            </a:r>
            <a:endParaRPr lang="en-US" altLang="vi-VN" sz="4800" b="1" dirty="0">
              <a:solidFill>
                <a:srgbClr val="FFFF00"/>
              </a:solidFill>
              <a:latin typeface="#9Slide03 AmpleSoft Bold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48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213360"/>
            <a:ext cx="10207557" cy="6644640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5417127" y="2254758"/>
            <a:ext cx="3200400" cy="1616964"/>
          </a:xfrm>
          <a:prstGeom prst="wedgeRoundRectCallout">
            <a:avLst>
              <a:gd name="adj1" fmla="val -55244"/>
              <a:gd name="adj2" fmla="val 141379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Nháy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vào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mũi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tên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tải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tệp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về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07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B0B031-909F-4CF6-8ADD-8B3DD2C7098B}"/>
              </a:ext>
            </a:extLst>
          </p:cNvPr>
          <p:cNvSpPr/>
          <p:nvPr/>
        </p:nvSpPr>
        <p:spPr>
          <a:xfrm>
            <a:off x="1418993" y="-115020"/>
            <a:ext cx="10747764" cy="1467053"/>
          </a:xfrm>
          <a:prstGeom prst="rect">
            <a:avLst/>
          </a:prstGeom>
          <a:solidFill>
            <a:srgbClr val="7FB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48" y="802640"/>
            <a:ext cx="10683252" cy="6040768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3581400" y="3970567"/>
            <a:ext cx="2895600" cy="1066800"/>
          </a:xfrm>
          <a:prstGeom prst="wedgeRoundRectCallout">
            <a:avLst>
              <a:gd name="adj1" fmla="val -90689"/>
              <a:gd name="adj2" fmla="val -99616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Xem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các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thư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đã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gửi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thư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nháp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42180" y="2821454"/>
            <a:ext cx="1447800" cy="770106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Multidocument 5"/>
          <p:cNvSpPr/>
          <p:nvPr/>
        </p:nvSpPr>
        <p:spPr>
          <a:xfrm>
            <a:off x="3048000" y="1656080"/>
            <a:ext cx="9144000" cy="5374640"/>
          </a:xfrm>
          <a:prstGeom prst="flowChartMultidocumen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rgbClr val="FF0000"/>
                </a:solidFill>
              </a:rPr>
              <a:t>Thư</a:t>
            </a:r>
            <a:r>
              <a:rPr lang="en-US" sz="7200" dirty="0">
                <a:solidFill>
                  <a:srgbClr val="FF0000"/>
                </a:solidFill>
              </a:rPr>
              <a:t>  </a:t>
            </a:r>
            <a:r>
              <a:rPr lang="en-US" sz="7200" dirty="0" err="1">
                <a:solidFill>
                  <a:srgbClr val="FF0000"/>
                </a:solidFill>
              </a:rPr>
              <a:t>nháp</a:t>
            </a:r>
            <a:r>
              <a:rPr lang="en-US" sz="7200" dirty="0">
                <a:solidFill>
                  <a:srgbClr val="FF0000"/>
                </a:solidFill>
              </a:rPr>
              <a:t> </a:t>
            </a:r>
            <a:r>
              <a:rPr lang="en-US" sz="7200" dirty="0" err="1">
                <a:solidFill>
                  <a:srgbClr val="FF0000"/>
                </a:solidFill>
              </a:rPr>
              <a:t>là</a:t>
            </a:r>
            <a:r>
              <a:rPr lang="en-US" sz="7200" dirty="0">
                <a:solidFill>
                  <a:srgbClr val="FF0000"/>
                </a:solidFill>
              </a:rPr>
              <a:t> </a:t>
            </a:r>
            <a:r>
              <a:rPr lang="en-US" sz="7200" dirty="0" err="1">
                <a:solidFill>
                  <a:srgbClr val="FF0000"/>
                </a:solidFill>
              </a:rPr>
              <a:t>thư</a:t>
            </a:r>
            <a:r>
              <a:rPr lang="en-US" sz="7200" dirty="0">
                <a:solidFill>
                  <a:srgbClr val="FF0000"/>
                </a:solidFill>
              </a:rPr>
              <a:t> </a:t>
            </a:r>
            <a:r>
              <a:rPr lang="en-US" sz="7200" dirty="0" err="1">
                <a:solidFill>
                  <a:srgbClr val="FF0000"/>
                </a:solidFill>
              </a:rPr>
              <a:t>đã</a:t>
            </a:r>
            <a:r>
              <a:rPr lang="en-US" sz="7200" dirty="0">
                <a:solidFill>
                  <a:srgbClr val="FF0000"/>
                </a:solidFill>
              </a:rPr>
              <a:t> </a:t>
            </a:r>
            <a:r>
              <a:rPr lang="en-US" sz="7200" dirty="0" err="1">
                <a:solidFill>
                  <a:srgbClr val="FF0000"/>
                </a:solidFill>
              </a:rPr>
              <a:t>soạn</a:t>
            </a:r>
            <a:r>
              <a:rPr lang="en-US" sz="7200" dirty="0">
                <a:solidFill>
                  <a:srgbClr val="FF0000"/>
                </a:solidFill>
              </a:rPr>
              <a:t>  </a:t>
            </a:r>
            <a:r>
              <a:rPr lang="en-US" sz="7200" dirty="0" err="1">
                <a:solidFill>
                  <a:srgbClr val="FF0000"/>
                </a:solidFill>
              </a:rPr>
              <a:t>nhưng</a:t>
            </a:r>
            <a:r>
              <a:rPr lang="en-US" sz="7200" dirty="0">
                <a:solidFill>
                  <a:srgbClr val="FF0000"/>
                </a:solidFill>
              </a:rPr>
              <a:t> </a:t>
            </a:r>
            <a:r>
              <a:rPr lang="en-US" sz="7200" dirty="0" err="1">
                <a:solidFill>
                  <a:srgbClr val="FF0000"/>
                </a:solidFill>
              </a:rPr>
              <a:t>chưa</a:t>
            </a:r>
            <a:r>
              <a:rPr lang="en-US" sz="7200" dirty="0">
                <a:solidFill>
                  <a:srgbClr val="FF0000"/>
                </a:solidFill>
              </a:rPr>
              <a:t> </a:t>
            </a:r>
            <a:r>
              <a:rPr lang="en-US" sz="7200" dirty="0" err="1">
                <a:solidFill>
                  <a:srgbClr val="FF0000"/>
                </a:solidFill>
              </a:rPr>
              <a:t>được</a:t>
            </a:r>
            <a:r>
              <a:rPr lang="en-US" sz="7200" dirty="0">
                <a:solidFill>
                  <a:srgbClr val="FF0000"/>
                </a:solidFill>
              </a:rPr>
              <a:t> </a:t>
            </a:r>
            <a:r>
              <a:rPr lang="en-US" sz="7200" dirty="0" err="1">
                <a:solidFill>
                  <a:srgbClr val="FF0000"/>
                </a:solidFill>
              </a:rPr>
              <a:t>gửi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7AD9A8-CBDF-4D1B-96FC-0532BD5ED995}"/>
              </a:ext>
            </a:extLst>
          </p:cNvPr>
          <p:cNvSpPr/>
          <p:nvPr/>
        </p:nvSpPr>
        <p:spPr>
          <a:xfrm>
            <a:off x="1905000" y="-108736"/>
            <a:ext cx="1012324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altLang="vi-VN" sz="480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  <a:cs typeface="Times New Roman" panose="02020603050405020304" pitchFamily="18" charset="0"/>
              </a:rPr>
              <a:t>Xem</a:t>
            </a:r>
            <a:r>
              <a:rPr lang="en-US" altLang="vi-VN" sz="48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  <a:cs typeface="Times New Roman" panose="02020603050405020304" pitchFamily="18" charset="0"/>
              </a:rPr>
              <a:t>lại</a:t>
            </a:r>
            <a:r>
              <a:rPr lang="en-US" altLang="vi-VN" sz="48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altLang="vi-VN" sz="48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  <a:cs typeface="Times New Roman" panose="02020603050405020304" pitchFamily="18" charset="0"/>
              </a:rPr>
              <a:t>thư</a:t>
            </a:r>
            <a:r>
              <a:rPr lang="en-US" altLang="vi-VN" sz="48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  <a:cs typeface="Times New Roman" panose="02020603050405020304" pitchFamily="18" charset="0"/>
              </a:rPr>
              <a:t>đã</a:t>
            </a:r>
            <a:r>
              <a:rPr lang="en-US" altLang="vi-VN" sz="48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  <a:cs typeface="Times New Roman" panose="02020603050405020304" pitchFamily="18" charset="0"/>
              </a:rPr>
              <a:t>gửi</a:t>
            </a:r>
            <a:r>
              <a:rPr lang="en-US" altLang="vi-VN" sz="48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altLang="vi-VN" sz="480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  <a:cs typeface="Times New Roman" panose="02020603050405020304" pitchFamily="18" charset="0"/>
              </a:rPr>
              <a:t>thư</a:t>
            </a:r>
            <a:r>
              <a:rPr lang="en-US" altLang="vi-VN" sz="48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  <a:cs typeface="Times New Roman" panose="02020603050405020304" pitchFamily="18" charset="0"/>
              </a:rPr>
              <a:t>nháp</a:t>
            </a:r>
            <a:endParaRPr lang="en-US" altLang="vi-VN" sz="4800" b="1" dirty="0">
              <a:solidFill>
                <a:srgbClr val="FFFF00"/>
              </a:solidFill>
              <a:latin typeface="#9Slide03 AmpleSoft Bold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55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04945C7-71C5-43E0-8FF1-2F8DFB745469}"/>
              </a:ext>
            </a:extLst>
          </p:cNvPr>
          <p:cNvSpPr/>
          <p:nvPr/>
        </p:nvSpPr>
        <p:spPr>
          <a:xfrm>
            <a:off x="1418993" y="-115020"/>
            <a:ext cx="10747764" cy="1467053"/>
          </a:xfrm>
          <a:prstGeom prst="rect">
            <a:avLst/>
          </a:prstGeom>
          <a:solidFill>
            <a:srgbClr val="7FB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85800"/>
            <a:ext cx="10188101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6858000" y="3581400"/>
            <a:ext cx="3352800" cy="2438400"/>
          </a:xfrm>
          <a:prstGeom prst="wedgeEllipseCallout">
            <a:avLst>
              <a:gd name="adj1" fmla="val -33601"/>
              <a:gd name="adj2" fmla="val -11619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Nháy</a:t>
            </a:r>
            <a:r>
              <a:rPr lang="en-US" sz="2800" dirty="0">
                <a:solidFill>
                  <a:srgbClr val="FF0000"/>
                </a:solidFill>
              </a:rPr>
              <a:t>  </a:t>
            </a:r>
            <a:r>
              <a:rPr lang="en-US" sz="2800" dirty="0" err="1">
                <a:solidFill>
                  <a:srgbClr val="FF0000"/>
                </a:solidFill>
              </a:rPr>
              <a:t>chuột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vào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nút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hình</a:t>
            </a:r>
            <a:r>
              <a:rPr lang="en-US" sz="2800" dirty="0">
                <a:solidFill>
                  <a:srgbClr val="FF0000"/>
                </a:solidFill>
              </a:rPr>
              <a:t> tam </a:t>
            </a:r>
            <a:r>
              <a:rPr lang="en-US" sz="2800" dirty="0" err="1">
                <a:solidFill>
                  <a:srgbClr val="FF0000"/>
                </a:solidFill>
              </a:rPr>
              <a:t>giác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xuất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hộp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thoại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545" y="1598175"/>
            <a:ext cx="10188102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38145" y="2493525"/>
            <a:ext cx="6172200" cy="40957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Nhập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địa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chỉ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người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gửi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38145" y="3074549"/>
            <a:ext cx="6172200" cy="40957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Nhập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địa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chỉ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người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err="1">
                <a:solidFill>
                  <a:srgbClr val="FF0000"/>
                </a:solidFill>
              </a:rPr>
              <a:t>nhận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33345" y="6322573"/>
            <a:ext cx="4648200" cy="40957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Nháy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chuột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vào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err="1">
                <a:solidFill>
                  <a:srgbClr val="FF0000"/>
                </a:solidFill>
              </a:rPr>
              <a:t>nút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tìm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kiếm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7143345" y="3927037"/>
            <a:ext cx="3048000" cy="1385888"/>
          </a:xfrm>
          <a:prstGeom prst="wedgeEllipseCallout">
            <a:avLst>
              <a:gd name="adj1" fmla="val -121973"/>
              <a:gd name="adj2" fmla="val 3907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FF0000"/>
                </a:solidFill>
              </a:rPr>
              <a:t>Bấm</a:t>
            </a:r>
            <a:r>
              <a:rPr lang="en-US" sz="2000" dirty="0">
                <a:solidFill>
                  <a:srgbClr val="FF0000"/>
                </a:solidFill>
              </a:rPr>
              <a:t>  </a:t>
            </a:r>
            <a:r>
              <a:rPr lang="en-US" sz="2000" dirty="0" err="1">
                <a:solidFill>
                  <a:srgbClr val="FF0000"/>
                </a:solidFill>
              </a:rPr>
              <a:t>chuột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chọn</a:t>
            </a:r>
            <a:r>
              <a:rPr lang="en-US" sz="2000" dirty="0">
                <a:solidFill>
                  <a:srgbClr val="FF0000"/>
                </a:solidFill>
              </a:rPr>
              <a:t>  </a:t>
            </a:r>
            <a:r>
              <a:rPr lang="en-US" sz="2000" dirty="0" err="1">
                <a:solidFill>
                  <a:srgbClr val="FF0000"/>
                </a:solidFill>
              </a:rPr>
              <a:t>nháy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nếu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có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tệp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đính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kèm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0AAF03-DE86-452A-9B70-D08016EF3BD5}"/>
              </a:ext>
            </a:extLst>
          </p:cNvPr>
          <p:cNvSpPr/>
          <p:nvPr/>
        </p:nvSpPr>
        <p:spPr>
          <a:xfrm>
            <a:off x="1418994" y="-108736"/>
            <a:ext cx="106092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vi-VN" sz="480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  <a:cs typeface="Times New Roman" panose="02020603050405020304" pitchFamily="18" charset="0"/>
              </a:rPr>
              <a:t>Tìm</a:t>
            </a:r>
            <a:r>
              <a:rPr lang="en-US" altLang="vi-VN" sz="48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  <a:cs typeface="Times New Roman" panose="02020603050405020304" pitchFamily="18" charset="0"/>
              </a:rPr>
              <a:t>kiếm</a:t>
            </a:r>
            <a:r>
              <a:rPr lang="en-US" altLang="vi-VN" sz="48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altLang="vi-VN" sz="48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  <a:cs typeface="Times New Roman" panose="02020603050405020304" pitchFamily="18" charset="0"/>
              </a:rPr>
              <a:t>thư</a:t>
            </a:r>
            <a:r>
              <a:rPr lang="en-US" altLang="vi-VN" sz="48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  <a:cs typeface="Times New Roman" panose="02020603050405020304" pitchFamily="18" charset="0"/>
              </a:rPr>
              <a:t>cần</a:t>
            </a:r>
            <a:r>
              <a:rPr lang="en-US" altLang="vi-VN" sz="48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  <a:cs typeface="Times New Roman" panose="02020603050405020304" pitchFamily="18" charset="0"/>
              </a:rPr>
              <a:t>xem</a:t>
            </a:r>
            <a:r>
              <a:rPr lang="en-US" altLang="vi-VN" sz="48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  <a:cs typeface="Times New Roman" panose="02020603050405020304" pitchFamily="18" charset="0"/>
              </a:rPr>
              <a:t>lại</a:t>
            </a:r>
            <a:r>
              <a:rPr lang="en-US" altLang="vi-VN" sz="48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  <a:cs typeface="Times New Roman" panose="02020603050405020304" pitchFamily="18" charset="0"/>
              </a:rPr>
              <a:t>nội</a:t>
            </a:r>
            <a:r>
              <a:rPr lang="en-US" altLang="vi-VN" sz="48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  <a:cs typeface="Times New Roman" panose="02020603050405020304" pitchFamily="18" charset="0"/>
              </a:rPr>
              <a:t> dung </a:t>
            </a:r>
            <a:endParaRPr lang="en-US" altLang="vi-VN" sz="4800" b="1" dirty="0">
              <a:solidFill>
                <a:srgbClr val="FFFF00"/>
              </a:solidFill>
              <a:latin typeface="#9Slide03 AmpleSoft Bold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68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949207" y="1780204"/>
            <a:ext cx="7548887" cy="992188"/>
            <a:chOff x="4192888" y="1772816"/>
            <a:chExt cx="5358702" cy="992188"/>
          </a:xfrm>
        </p:grpSpPr>
        <p:sp>
          <p:nvSpPr>
            <p:cNvPr id="4" name="任意多边形 11"/>
            <p:cNvSpPr/>
            <p:nvPr/>
          </p:nvSpPr>
          <p:spPr>
            <a:xfrm>
              <a:off x="4192888" y="1772816"/>
              <a:ext cx="5358702" cy="992188"/>
            </a:xfrm>
            <a:custGeom>
              <a:avLst/>
              <a:gdLst>
                <a:gd name="connsiteX0" fmla="*/ 209245 w 1255447"/>
                <a:gd name="connsiteY0" fmla="*/ 0 h 6775979"/>
                <a:gd name="connsiteX1" fmla="*/ 1046202 w 1255447"/>
                <a:gd name="connsiteY1" fmla="*/ 0 h 6775979"/>
                <a:gd name="connsiteX2" fmla="*/ 1255447 w 1255447"/>
                <a:gd name="connsiteY2" fmla="*/ 209245 h 6775979"/>
                <a:gd name="connsiteX3" fmla="*/ 1255447 w 1255447"/>
                <a:gd name="connsiteY3" fmla="*/ 6775979 h 6775979"/>
                <a:gd name="connsiteX4" fmla="*/ 1255447 w 1255447"/>
                <a:gd name="connsiteY4" fmla="*/ 6775979 h 6775979"/>
                <a:gd name="connsiteX5" fmla="*/ 0 w 1255447"/>
                <a:gd name="connsiteY5" fmla="*/ 6775979 h 6775979"/>
                <a:gd name="connsiteX6" fmla="*/ 0 w 1255447"/>
                <a:gd name="connsiteY6" fmla="*/ 6775979 h 6775979"/>
                <a:gd name="connsiteX7" fmla="*/ 0 w 1255447"/>
                <a:gd name="connsiteY7" fmla="*/ 209245 h 6775979"/>
                <a:gd name="connsiteX8" fmla="*/ 209245 w 1255447"/>
                <a:gd name="connsiteY8" fmla="*/ 0 h 677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5447" h="6775979">
                  <a:moveTo>
                    <a:pt x="1255447" y="1129352"/>
                  </a:moveTo>
                  <a:lnTo>
                    <a:pt x="1255447" y="5646627"/>
                  </a:lnTo>
                  <a:cubicBezTo>
                    <a:pt x="1255447" y="6270350"/>
                    <a:pt x="1238090" y="6775976"/>
                    <a:pt x="1216678" y="6775976"/>
                  </a:cubicBezTo>
                  <a:lnTo>
                    <a:pt x="0" y="6775976"/>
                  </a:lnTo>
                  <a:lnTo>
                    <a:pt x="0" y="6775976"/>
                  </a:lnTo>
                  <a:lnTo>
                    <a:pt x="0" y="3"/>
                  </a:lnTo>
                  <a:lnTo>
                    <a:pt x="0" y="3"/>
                  </a:lnTo>
                  <a:lnTo>
                    <a:pt x="1216678" y="3"/>
                  </a:lnTo>
                  <a:cubicBezTo>
                    <a:pt x="1238090" y="3"/>
                    <a:pt x="1255447" y="505629"/>
                    <a:pt x="1255447" y="1129352"/>
                  </a:cubicBezTo>
                  <a:close/>
                </a:path>
              </a:pathLst>
            </a:custGeom>
            <a:ln>
              <a:solidFill>
                <a:schemeClr val="tx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34696" tIns="82241" rIns="82241" bIns="82241" spcCol="1270" anchor="ctr"/>
            <a:lstStyle/>
            <a:p>
              <a:pPr marL="285750" lvl="1" indent="-285750" defTabSz="1466215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endPara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  <a:p>
              <a:pPr marL="285750" lvl="1" indent="-285750" defTabSz="1466215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endPara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5" name="TextBox 10"/>
            <p:cNvSpPr txBox="1"/>
            <p:nvPr/>
          </p:nvSpPr>
          <p:spPr>
            <a:xfrm>
              <a:off x="4340507" y="1987129"/>
              <a:ext cx="506505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3600" b="1" kern="3000" spc="3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Xem</a:t>
              </a:r>
              <a:r>
                <a:rPr lang="en-US" altLang="zh-CN" sz="3600" b="1" kern="3000" spc="3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kern="3000" spc="3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lại</a:t>
              </a:r>
              <a:r>
                <a:rPr lang="en-US" altLang="zh-CN" sz="3600" b="1" kern="3000" spc="3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kern="3000" spc="3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bài</a:t>
              </a:r>
              <a:r>
                <a:rPr lang="en-US" altLang="zh-CN" sz="3600" b="1" kern="3000" spc="3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kern="3000" spc="3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học</a:t>
              </a:r>
              <a:endPara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949207" y="3156571"/>
            <a:ext cx="7548887" cy="992187"/>
            <a:chOff x="4192888" y="3149180"/>
            <a:chExt cx="5358702" cy="992187"/>
          </a:xfrm>
        </p:grpSpPr>
        <p:sp>
          <p:nvSpPr>
            <p:cNvPr id="7" name="任意多边形 13"/>
            <p:cNvSpPr/>
            <p:nvPr/>
          </p:nvSpPr>
          <p:spPr>
            <a:xfrm>
              <a:off x="4192888" y="3149180"/>
              <a:ext cx="5358702" cy="992187"/>
            </a:xfrm>
            <a:custGeom>
              <a:avLst/>
              <a:gdLst>
                <a:gd name="connsiteX0" fmla="*/ 209245 w 1255447"/>
                <a:gd name="connsiteY0" fmla="*/ 0 h 6775979"/>
                <a:gd name="connsiteX1" fmla="*/ 1046202 w 1255447"/>
                <a:gd name="connsiteY1" fmla="*/ 0 h 6775979"/>
                <a:gd name="connsiteX2" fmla="*/ 1255447 w 1255447"/>
                <a:gd name="connsiteY2" fmla="*/ 209245 h 6775979"/>
                <a:gd name="connsiteX3" fmla="*/ 1255447 w 1255447"/>
                <a:gd name="connsiteY3" fmla="*/ 6775979 h 6775979"/>
                <a:gd name="connsiteX4" fmla="*/ 1255447 w 1255447"/>
                <a:gd name="connsiteY4" fmla="*/ 6775979 h 6775979"/>
                <a:gd name="connsiteX5" fmla="*/ 0 w 1255447"/>
                <a:gd name="connsiteY5" fmla="*/ 6775979 h 6775979"/>
                <a:gd name="connsiteX6" fmla="*/ 0 w 1255447"/>
                <a:gd name="connsiteY6" fmla="*/ 6775979 h 6775979"/>
                <a:gd name="connsiteX7" fmla="*/ 0 w 1255447"/>
                <a:gd name="connsiteY7" fmla="*/ 209245 h 6775979"/>
                <a:gd name="connsiteX8" fmla="*/ 209245 w 1255447"/>
                <a:gd name="connsiteY8" fmla="*/ 0 h 677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5447" h="6775979">
                  <a:moveTo>
                    <a:pt x="1255447" y="1129352"/>
                  </a:moveTo>
                  <a:lnTo>
                    <a:pt x="1255447" y="5646627"/>
                  </a:lnTo>
                  <a:cubicBezTo>
                    <a:pt x="1255447" y="6270350"/>
                    <a:pt x="1238090" y="6775976"/>
                    <a:pt x="1216678" y="6775976"/>
                  </a:cubicBezTo>
                  <a:lnTo>
                    <a:pt x="0" y="6775976"/>
                  </a:lnTo>
                  <a:lnTo>
                    <a:pt x="0" y="6775976"/>
                  </a:lnTo>
                  <a:lnTo>
                    <a:pt x="0" y="3"/>
                  </a:lnTo>
                  <a:lnTo>
                    <a:pt x="0" y="3"/>
                  </a:lnTo>
                  <a:lnTo>
                    <a:pt x="1216678" y="3"/>
                  </a:lnTo>
                  <a:cubicBezTo>
                    <a:pt x="1238090" y="3"/>
                    <a:pt x="1255447" y="505629"/>
                    <a:pt x="1255447" y="1129352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34696" tIns="82241" rIns="82241" bIns="82241" spcCol="1270" anchor="ctr"/>
            <a:lstStyle/>
            <a:p>
              <a:pPr marL="285750" lvl="1" indent="-285750" defTabSz="1466215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endPara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  <a:p>
              <a:pPr marL="285750" lvl="1" indent="-285750" defTabSz="1466215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endPara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8" name="TextBox 10"/>
            <p:cNvSpPr txBox="1"/>
            <p:nvPr/>
          </p:nvSpPr>
          <p:spPr>
            <a:xfrm>
              <a:off x="4340507" y="3376192"/>
              <a:ext cx="5065053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/>
              <a:r>
                <a:rPr lang="en-US" altLang="zh-CN" sz="3600" b="1" kern="3000" spc="3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Tập</a:t>
              </a:r>
              <a:r>
                <a:rPr lang="en-US" altLang="zh-CN" sz="3600" b="1" kern="3000" spc="3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kern="3000" spc="3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gửi</a:t>
              </a:r>
              <a:r>
                <a:rPr lang="en-US" altLang="zh-CN" sz="3600" b="1" kern="3000" spc="3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kern="3000" spc="3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thư</a:t>
              </a:r>
              <a:r>
                <a:rPr lang="en-US" altLang="zh-CN" sz="3600" b="1" kern="3000" spc="3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kern="3000" spc="3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có</a:t>
              </a:r>
              <a:r>
                <a:rPr lang="en-US" altLang="zh-CN" sz="3600" b="1" kern="3000" spc="3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kern="3000" spc="3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tệp</a:t>
              </a:r>
              <a:r>
                <a:rPr lang="en-US" altLang="zh-CN" sz="3600" b="1" kern="3000" spc="3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kern="3000" spc="3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đính</a:t>
              </a:r>
              <a:r>
                <a:rPr lang="en-US" altLang="zh-CN" sz="3600" b="1" kern="3000" spc="3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kern="3000" spc="3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kèm</a:t>
              </a:r>
              <a:endPara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949207" y="4532928"/>
            <a:ext cx="7548887" cy="993774"/>
            <a:chOff x="4192888" y="4525542"/>
            <a:chExt cx="5358702" cy="993775"/>
          </a:xfrm>
        </p:grpSpPr>
        <p:sp>
          <p:nvSpPr>
            <p:cNvPr id="10" name="任意多边形 15"/>
            <p:cNvSpPr/>
            <p:nvPr/>
          </p:nvSpPr>
          <p:spPr>
            <a:xfrm>
              <a:off x="4192888" y="4525542"/>
              <a:ext cx="5358702" cy="993775"/>
            </a:xfrm>
            <a:custGeom>
              <a:avLst/>
              <a:gdLst>
                <a:gd name="connsiteX0" fmla="*/ 209245 w 1255447"/>
                <a:gd name="connsiteY0" fmla="*/ 0 h 6775979"/>
                <a:gd name="connsiteX1" fmla="*/ 1046202 w 1255447"/>
                <a:gd name="connsiteY1" fmla="*/ 0 h 6775979"/>
                <a:gd name="connsiteX2" fmla="*/ 1255447 w 1255447"/>
                <a:gd name="connsiteY2" fmla="*/ 209245 h 6775979"/>
                <a:gd name="connsiteX3" fmla="*/ 1255447 w 1255447"/>
                <a:gd name="connsiteY3" fmla="*/ 6775979 h 6775979"/>
                <a:gd name="connsiteX4" fmla="*/ 1255447 w 1255447"/>
                <a:gd name="connsiteY4" fmla="*/ 6775979 h 6775979"/>
                <a:gd name="connsiteX5" fmla="*/ 0 w 1255447"/>
                <a:gd name="connsiteY5" fmla="*/ 6775979 h 6775979"/>
                <a:gd name="connsiteX6" fmla="*/ 0 w 1255447"/>
                <a:gd name="connsiteY6" fmla="*/ 6775979 h 6775979"/>
                <a:gd name="connsiteX7" fmla="*/ 0 w 1255447"/>
                <a:gd name="connsiteY7" fmla="*/ 209245 h 6775979"/>
                <a:gd name="connsiteX8" fmla="*/ 209245 w 1255447"/>
                <a:gd name="connsiteY8" fmla="*/ 0 h 677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5447" h="6775979">
                  <a:moveTo>
                    <a:pt x="1255447" y="1129352"/>
                  </a:moveTo>
                  <a:lnTo>
                    <a:pt x="1255447" y="5646627"/>
                  </a:lnTo>
                  <a:cubicBezTo>
                    <a:pt x="1255447" y="6270350"/>
                    <a:pt x="1238090" y="6775976"/>
                    <a:pt x="1216678" y="6775976"/>
                  </a:cubicBezTo>
                  <a:lnTo>
                    <a:pt x="0" y="6775976"/>
                  </a:lnTo>
                  <a:lnTo>
                    <a:pt x="0" y="6775976"/>
                  </a:lnTo>
                  <a:lnTo>
                    <a:pt x="0" y="3"/>
                  </a:lnTo>
                  <a:lnTo>
                    <a:pt x="0" y="3"/>
                  </a:lnTo>
                  <a:lnTo>
                    <a:pt x="1216678" y="3"/>
                  </a:lnTo>
                  <a:cubicBezTo>
                    <a:pt x="1238090" y="3"/>
                    <a:pt x="1255447" y="505629"/>
                    <a:pt x="1255447" y="1129352"/>
                  </a:cubicBezTo>
                  <a:close/>
                </a:path>
              </a:pathLst>
            </a:cu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34696" tIns="82241" rIns="82241" bIns="82241" spcCol="1270" anchor="ctr"/>
            <a:lstStyle/>
            <a:p>
              <a:pPr marL="285750" lvl="1" indent="-285750" defTabSz="1466215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endPara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  <a:p>
              <a:pPr marL="285750" lvl="1" indent="-285750" defTabSz="1466215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endPara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40507" y="4698579"/>
              <a:ext cx="5065053" cy="646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/>
              <a:r>
                <a:rPr lang="en-US" altLang="zh-CN" sz="3600" b="1" kern="3000" spc="3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Đọc</a:t>
              </a:r>
              <a:r>
                <a:rPr lang="en-US" altLang="zh-CN" sz="3600" b="1" kern="3000" spc="3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kern="3000" spc="3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trước</a:t>
              </a:r>
              <a:r>
                <a:rPr lang="en-US" altLang="zh-CN" sz="3600" b="1" kern="3000" spc="3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kern="3000" spc="3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bài</a:t>
              </a:r>
              <a:r>
                <a:rPr lang="en-US" altLang="zh-CN" sz="3600" b="1" kern="3000" spc="3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kern="3000" spc="3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sau</a:t>
              </a:r>
              <a:endPara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879372" y="1780207"/>
            <a:ext cx="1069836" cy="1527175"/>
            <a:chOff x="3123052" y="1772817"/>
            <a:chExt cx="1069836" cy="1527175"/>
          </a:xfrm>
        </p:grpSpPr>
        <p:sp>
          <p:nvSpPr>
            <p:cNvPr id="13" name="任意多边形 10"/>
            <p:cNvSpPr/>
            <p:nvPr/>
          </p:nvSpPr>
          <p:spPr>
            <a:xfrm>
              <a:off x="3123052" y="1772817"/>
              <a:ext cx="1069836" cy="1527175"/>
            </a:xfrm>
            <a:custGeom>
              <a:avLst/>
              <a:gdLst>
                <a:gd name="connsiteX0" fmla="*/ 0 w 1931458"/>
                <a:gd name="connsiteY0" fmla="*/ 0 h 1352020"/>
                <a:gd name="connsiteX1" fmla="*/ 1255448 w 1931458"/>
                <a:gd name="connsiteY1" fmla="*/ 0 h 1352020"/>
                <a:gd name="connsiteX2" fmla="*/ 1931458 w 1931458"/>
                <a:gd name="connsiteY2" fmla="*/ 676010 h 1352020"/>
                <a:gd name="connsiteX3" fmla="*/ 1255448 w 1931458"/>
                <a:gd name="connsiteY3" fmla="*/ 1352020 h 1352020"/>
                <a:gd name="connsiteX4" fmla="*/ 0 w 1931458"/>
                <a:gd name="connsiteY4" fmla="*/ 1352020 h 1352020"/>
                <a:gd name="connsiteX5" fmla="*/ 676010 w 1931458"/>
                <a:gd name="connsiteY5" fmla="*/ 676010 h 1352020"/>
                <a:gd name="connsiteX6" fmla="*/ 0 w 1931458"/>
                <a:gd name="connsiteY6" fmla="*/ 0 h 13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458" h="1352020">
                  <a:moveTo>
                    <a:pt x="1931457" y="0"/>
                  </a:moveTo>
                  <a:lnTo>
                    <a:pt x="1931457" y="878813"/>
                  </a:lnTo>
                  <a:lnTo>
                    <a:pt x="965729" y="1352020"/>
                  </a:lnTo>
                  <a:lnTo>
                    <a:pt x="1" y="878813"/>
                  </a:lnTo>
                  <a:lnTo>
                    <a:pt x="1" y="0"/>
                  </a:lnTo>
                  <a:lnTo>
                    <a:pt x="965729" y="473207"/>
                  </a:lnTo>
                  <a:lnTo>
                    <a:pt x="1931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698236" rIns="22225" bIns="698235" spcCol="1270" anchor="ctr"/>
            <a:lstStyle/>
            <a:p>
              <a:pPr algn="ctr" defTabSz="1555115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500">
                <a:cs typeface="+mn-ea"/>
                <a:sym typeface="+mn-lt"/>
              </a:endParaRPr>
            </a:p>
          </p:txBody>
        </p:sp>
        <p:sp>
          <p:nvSpPr>
            <p:cNvPr id="14" name="文本框 19"/>
            <p:cNvSpPr txBox="1">
              <a:spLocks noChangeArrowheads="1"/>
            </p:cNvSpPr>
            <p:nvPr/>
          </p:nvSpPr>
          <p:spPr bwMode="auto">
            <a:xfrm>
              <a:off x="3251580" y="2219211"/>
              <a:ext cx="86348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0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en-US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879372" y="3156570"/>
            <a:ext cx="1142851" cy="1527175"/>
            <a:chOff x="3123052" y="3149180"/>
            <a:chExt cx="1142851" cy="1527175"/>
          </a:xfrm>
        </p:grpSpPr>
        <p:sp>
          <p:nvSpPr>
            <p:cNvPr id="16" name="任意多边形 12"/>
            <p:cNvSpPr/>
            <p:nvPr/>
          </p:nvSpPr>
          <p:spPr>
            <a:xfrm>
              <a:off x="3123052" y="3149180"/>
              <a:ext cx="1069836" cy="1527175"/>
            </a:xfrm>
            <a:custGeom>
              <a:avLst/>
              <a:gdLst>
                <a:gd name="connsiteX0" fmla="*/ 0 w 1931458"/>
                <a:gd name="connsiteY0" fmla="*/ 0 h 1352020"/>
                <a:gd name="connsiteX1" fmla="*/ 1255448 w 1931458"/>
                <a:gd name="connsiteY1" fmla="*/ 0 h 1352020"/>
                <a:gd name="connsiteX2" fmla="*/ 1931458 w 1931458"/>
                <a:gd name="connsiteY2" fmla="*/ 676010 h 1352020"/>
                <a:gd name="connsiteX3" fmla="*/ 1255448 w 1931458"/>
                <a:gd name="connsiteY3" fmla="*/ 1352020 h 1352020"/>
                <a:gd name="connsiteX4" fmla="*/ 0 w 1931458"/>
                <a:gd name="connsiteY4" fmla="*/ 1352020 h 1352020"/>
                <a:gd name="connsiteX5" fmla="*/ 676010 w 1931458"/>
                <a:gd name="connsiteY5" fmla="*/ 676010 h 1352020"/>
                <a:gd name="connsiteX6" fmla="*/ 0 w 1931458"/>
                <a:gd name="connsiteY6" fmla="*/ 0 h 13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458" h="1352020">
                  <a:moveTo>
                    <a:pt x="1931457" y="0"/>
                  </a:moveTo>
                  <a:lnTo>
                    <a:pt x="1931457" y="878813"/>
                  </a:lnTo>
                  <a:lnTo>
                    <a:pt x="965729" y="1352020"/>
                  </a:lnTo>
                  <a:lnTo>
                    <a:pt x="1" y="878813"/>
                  </a:lnTo>
                  <a:lnTo>
                    <a:pt x="1" y="0"/>
                  </a:lnTo>
                  <a:lnTo>
                    <a:pt x="965729" y="473207"/>
                  </a:lnTo>
                  <a:lnTo>
                    <a:pt x="19314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698235" rIns="22225" bIns="698235" spcCol="1270" anchor="ctr"/>
            <a:lstStyle/>
            <a:p>
              <a:pPr algn="ctr" defTabSz="1555115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500">
                <a:cs typeface="+mn-ea"/>
                <a:sym typeface="+mn-lt"/>
              </a:endParaRPr>
            </a:p>
          </p:txBody>
        </p:sp>
        <p:sp>
          <p:nvSpPr>
            <p:cNvPr id="17" name="文本框 20"/>
            <p:cNvSpPr txBox="1">
              <a:spLocks noChangeArrowheads="1"/>
            </p:cNvSpPr>
            <p:nvPr/>
          </p:nvSpPr>
          <p:spPr bwMode="auto">
            <a:xfrm>
              <a:off x="3402415" y="3700978"/>
              <a:ext cx="86348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0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879372" y="4532931"/>
            <a:ext cx="1069836" cy="1528762"/>
            <a:chOff x="3123052" y="4525542"/>
            <a:chExt cx="1069836" cy="1528763"/>
          </a:xfrm>
        </p:grpSpPr>
        <p:sp>
          <p:nvSpPr>
            <p:cNvPr id="19" name="任意多边形 14"/>
            <p:cNvSpPr/>
            <p:nvPr/>
          </p:nvSpPr>
          <p:spPr>
            <a:xfrm>
              <a:off x="3123052" y="4525542"/>
              <a:ext cx="1069836" cy="1528763"/>
            </a:xfrm>
            <a:custGeom>
              <a:avLst/>
              <a:gdLst>
                <a:gd name="connsiteX0" fmla="*/ 0 w 1931458"/>
                <a:gd name="connsiteY0" fmla="*/ 0 h 1352020"/>
                <a:gd name="connsiteX1" fmla="*/ 1255448 w 1931458"/>
                <a:gd name="connsiteY1" fmla="*/ 0 h 1352020"/>
                <a:gd name="connsiteX2" fmla="*/ 1931458 w 1931458"/>
                <a:gd name="connsiteY2" fmla="*/ 676010 h 1352020"/>
                <a:gd name="connsiteX3" fmla="*/ 1255448 w 1931458"/>
                <a:gd name="connsiteY3" fmla="*/ 1352020 h 1352020"/>
                <a:gd name="connsiteX4" fmla="*/ 0 w 1931458"/>
                <a:gd name="connsiteY4" fmla="*/ 1352020 h 1352020"/>
                <a:gd name="connsiteX5" fmla="*/ 676010 w 1931458"/>
                <a:gd name="connsiteY5" fmla="*/ 676010 h 1352020"/>
                <a:gd name="connsiteX6" fmla="*/ 0 w 1931458"/>
                <a:gd name="connsiteY6" fmla="*/ 0 h 13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458" h="1352020">
                  <a:moveTo>
                    <a:pt x="1931457" y="0"/>
                  </a:moveTo>
                  <a:lnTo>
                    <a:pt x="1931457" y="878813"/>
                  </a:lnTo>
                  <a:lnTo>
                    <a:pt x="965729" y="1352020"/>
                  </a:lnTo>
                  <a:lnTo>
                    <a:pt x="1" y="878813"/>
                  </a:lnTo>
                  <a:lnTo>
                    <a:pt x="1" y="0"/>
                  </a:lnTo>
                  <a:lnTo>
                    <a:pt x="965729" y="473207"/>
                  </a:lnTo>
                  <a:lnTo>
                    <a:pt x="19314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698235" rIns="22225" bIns="698235" spcCol="1270" anchor="ctr"/>
            <a:lstStyle/>
            <a:p>
              <a:pPr algn="ctr" defTabSz="1555115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500">
                <a:cs typeface="+mn-ea"/>
                <a:sym typeface="+mn-lt"/>
              </a:endParaRPr>
            </a:p>
          </p:txBody>
        </p:sp>
        <p:sp>
          <p:nvSpPr>
            <p:cNvPr id="20" name="文本框 21"/>
            <p:cNvSpPr txBox="1">
              <a:spLocks noChangeArrowheads="1"/>
            </p:cNvSpPr>
            <p:nvPr/>
          </p:nvSpPr>
          <p:spPr bwMode="auto">
            <a:xfrm>
              <a:off x="3232125" y="5111295"/>
              <a:ext cx="86348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lang="zh-CN" altLang="en-US" sz="3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B06D598F-5CA8-4035-B90A-91C07296F413}"/>
              </a:ext>
            </a:extLst>
          </p:cNvPr>
          <p:cNvSpPr/>
          <p:nvPr/>
        </p:nvSpPr>
        <p:spPr>
          <a:xfrm>
            <a:off x="1496960" y="-124059"/>
            <a:ext cx="10747764" cy="1467053"/>
          </a:xfrm>
          <a:prstGeom prst="rect">
            <a:avLst/>
          </a:prstGeom>
          <a:solidFill>
            <a:srgbClr val="7FB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DC8E48-056B-42C2-9FA1-5EE8C60D6913}"/>
              </a:ext>
            </a:extLst>
          </p:cNvPr>
          <p:cNvSpPr/>
          <p:nvPr/>
        </p:nvSpPr>
        <p:spPr>
          <a:xfrm>
            <a:off x="1204608" y="90431"/>
            <a:ext cx="1012324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DẶN DÒ</a:t>
            </a:r>
            <a:endParaRPr lang="en-US" altLang="vi-VN" sz="6600" b="1" dirty="0">
              <a:solidFill>
                <a:srgbClr val="FFFF00"/>
              </a:solidFill>
              <a:latin typeface="#9Slide03 AmpleSoft Bold" panose="02000000000000000000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l="34040" t="830" r="26" b="19244"/>
          <a:stretch>
            <a:fillRect/>
          </a:stretch>
        </p:blipFill>
        <p:spPr>
          <a:xfrm>
            <a:off x="-9525" y="-13970"/>
            <a:ext cx="12239625" cy="6874510"/>
          </a:xfrm>
          <a:prstGeom prst="rect">
            <a:avLst/>
          </a:prstGeom>
        </p:spPr>
      </p:pic>
      <p:sp>
        <p:nvSpPr>
          <p:cNvPr id="30" name="Rectangle 3">
            <a:extLst>
              <a:ext uri="{FF2B5EF4-FFF2-40B4-BE49-F238E27FC236}">
                <a16:creationId xmlns:a16="http://schemas.microsoft.com/office/drawing/2014/main" id="{FF03B269-D1DA-4532-B4C6-B0E2EBB62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024" y="2141808"/>
            <a:ext cx="8504288" cy="1832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4" tIns="45702" rIns="91404" bIns="45702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zh-CN" sz="8800" b="1" dirty="0">
                <a:solidFill>
                  <a:srgbClr val="FFFF00"/>
                </a:solidFill>
                <a:latin typeface="#9Slide03 Bebas Neue Bold" panose="020B0606020202050201" pitchFamily="34" charset="0"/>
                <a:ea typeface="汉仪小麦体简" panose="00020600040101010101" pitchFamily="18" charset="-122"/>
                <a:cs typeface="+mn-ea"/>
                <a:sym typeface="+mn-lt"/>
              </a:rPr>
              <a:t>TẠM BIỆT CÁC CON</a:t>
            </a:r>
            <a:endParaRPr lang="zh-CN" altLang="en-US" sz="8800" b="1" dirty="0">
              <a:solidFill>
                <a:srgbClr val="FFFF00"/>
              </a:solidFill>
              <a:latin typeface="#9Slide03 Bebas Neue Bold" panose="020B0606020202050201" pitchFamily="34" charset="0"/>
              <a:ea typeface="汉仪小麦体简" panose="00020600040101010101" pitchFamily="18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A4830673-67D6-4F28-8C20-C80AE213D9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t="58729" r="2134" b="3649"/>
          <a:stretch>
            <a:fillRect/>
          </a:stretch>
        </p:blipFill>
        <p:spPr>
          <a:xfrm>
            <a:off x="3003017" y="2242367"/>
            <a:ext cx="6440734" cy="1118035"/>
          </a:xfrm>
          <a:custGeom>
            <a:avLst/>
            <a:gdLst/>
            <a:ahLst/>
            <a:cxnLst/>
            <a:rect l="l" t="t" r="r" b="b"/>
            <a:pathLst>
              <a:path w="6440734" h="1118035">
                <a:moveTo>
                  <a:pt x="3728323" y="970255"/>
                </a:moveTo>
                <a:cubicBezTo>
                  <a:pt x="3753463" y="970255"/>
                  <a:pt x="3772657" y="977389"/>
                  <a:pt x="3785907" y="991657"/>
                </a:cubicBezTo>
                <a:cubicBezTo>
                  <a:pt x="3799156" y="1005926"/>
                  <a:pt x="3806460" y="1021553"/>
                  <a:pt x="3807819" y="1038539"/>
                </a:cubicBezTo>
                <a:cubicBezTo>
                  <a:pt x="3808499" y="1048052"/>
                  <a:pt x="3807309" y="1057564"/>
                  <a:pt x="3804252" y="1067076"/>
                </a:cubicBezTo>
                <a:cubicBezTo>
                  <a:pt x="3801194" y="1076589"/>
                  <a:pt x="3796438" y="1085082"/>
                  <a:pt x="3789983" y="1092556"/>
                </a:cubicBezTo>
                <a:cubicBezTo>
                  <a:pt x="3783529" y="1100030"/>
                  <a:pt x="3775545" y="1106145"/>
                  <a:pt x="3766033" y="1110901"/>
                </a:cubicBezTo>
                <a:cubicBezTo>
                  <a:pt x="3756521" y="1115657"/>
                  <a:pt x="3745989" y="1118035"/>
                  <a:pt x="3734438" y="1118035"/>
                </a:cubicBezTo>
                <a:cubicBezTo>
                  <a:pt x="3707940" y="1118035"/>
                  <a:pt x="3688066" y="1111241"/>
                  <a:pt x="3674817" y="1097652"/>
                </a:cubicBezTo>
                <a:cubicBezTo>
                  <a:pt x="3661567" y="1084063"/>
                  <a:pt x="3654264" y="1067416"/>
                  <a:pt x="3652904" y="1047712"/>
                </a:cubicBezTo>
                <a:cubicBezTo>
                  <a:pt x="3650866" y="1025970"/>
                  <a:pt x="3657491" y="1007624"/>
                  <a:pt x="3672778" y="992677"/>
                </a:cubicBezTo>
                <a:cubicBezTo>
                  <a:pt x="3688066" y="977729"/>
                  <a:pt x="3706581" y="970255"/>
                  <a:pt x="3728323" y="970255"/>
                </a:cubicBezTo>
                <a:close/>
                <a:moveTo>
                  <a:pt x="2651960" y="410982"/>
                </a:moveTo>
                <a:cubicBezTo>
                  <a:pt x="2641429" y="411152"/>
                  <a:pt x="2630558" y="412086"/>
                  <a:pt x="2619347" y="413785"/>
                </a:cubicBezTo>
                <a:lnTo>
                  <a:pt x="2620366" y="510591"/>
                </a:lnTo>
                <a:lnTo>
                  <a:pt x="2708015" y="508568"/>
                </a:lnTo>
                <a:lnTo>
                  <a:pt x="2698842" y="589083"/>
                </a:lnTo>
                <a:lnTo>
                  <a:pt x="2622404" y="595151"/>
                </a:lnTo>
                <a:lnTo>
                  <a:pt x="2623423" y="705269"/>
                </a:lnTo>
                <a:cubicBezTo>
                  <a:pt x="2647884" y="706628"/>
                  <a:pt x="2670135" y="704263"/>
                  <a:pt x="2690179" y="698175"/>
                </a:cubicBezTo>
                <a:cubicBezTo>
                  <a:pt x="2710223" y="692086"/>
                  <a:pt x="2727549" y="682452"/>
                  <a:pt x="2742157" y="669272"/>
                </a:cubicBezTo>
                <a:cubicBezTo>
                  <a:pt x="2756765" y="656091"/>
                  <a:pt x="2767806" y="639532"/>
                  <a:pt x="2775280" y="619595"/>
                </a:cubicBezTo>
                <a:cubicBezTo>
                  <a:pt x="2782754" y="599657"/>
                  <a:pt x="2786152" y="576503"/>
                  <a:pt x="2785472" y="550132"/>
                </a:cubicBezTo>
                <a:cubicBezTo>
                  <a:pt x="2784113" y="521064"/>
                  <a:pt x="2779017" y="497018"/>
                  <a:pt x="2770185" y="477993"/>
                </a:cubicBezTo>
                <a:cubicBezTo>
                  <a:pt x="2761352" y="458969"/>
                  <a:pt x="2749461" y="444021"/>
                  <a:pt x="2734513" y="433149"/>
                </a:cubicBezTo>
                <a:cubicBezTo>
                  <a:pt x="2719566" y="422278"/>
                  <a:pt x="2702240" y="415484"/>
                  <a:pt x="2682536" y="412766"/>
                </a:cubicBezTo>
                <a:cubicBezTo>
                  <a:pt x="2672683" y="411407"/>
                  <a:pt x="2662492" y="410813"/>
                  <a:pt x="2651960" y="410982"/>
                </a:cubicBezTo>
                <a:close/>
                <a:moveTo>
                  <a:pt x="881053" y="205873"/>
                </a:moveTo>
                <a:lnTo>
                  <a:pt x="884111" y="462706"/>
                </a:lnTo>
                <a:lnTo>
                  <a:pt x="1048198" y="458629"/>
                </a:lnTo>
                <a:lnTo>
                  <a:pt x="1049217" y="216065"/>
                </a:lnTo>
                <a:lnTo>
                  <a:pt x="1282609" y="206893"/>
                </a:lnTo>
                <a:lnTo>
                  <a:pt x="1294838" y="919296"/>
                </a:lnTo>
                <a:lnTo>
                  <a:pt x="1055332" y="928469"/>
                </a:lnTo>
                <a:lnTo>
                  <a:pt x="1048198" y="667560"/>
                </a:lnTo>
                <a:lnTo>
                  <a:pt x="884111" y="668579"/>
                </a:lnTo>
                <a:lnTo>
                  <a:pt x="884111" y="915219"/>
                </a:lnTo>
                <a:lnTo>
                  <a:pt x="650720" y="918277"/>
                </a:lnTo>
                <a:lnTo>
                  <a:pt x="650720" y="210969"/>
                </a:lnTo>
                <a:close/>
                <a:moveTo>
                  <a:pt x="5648230" y="204854"/>
                </a:moveTo>
                <a:lnTo>
                  <a:pt x="5651288" y="416843"/>
                </a:lnTo>
                <a:lnTo>
                  <a:pt x="5483124" y="417862"/>
                </a:lnTo>
                <a:lnTo>
                  <a:pt x="5492296" y="922354"/>
                </a:lnTo>
                <a:lnTo>
                  <a:pt x="5240560" y="930507"/>
                </a:lnTo>
                <a:lnTo>
                  <a:pt x="5246675" y="420919"/>
                </a:lnTo>
                <a:lnTo>
                  <a:pt x="5067300" y="428054"/>
                </a:lnTo>
                <a:lnTo>
                  <a:pt x="5069338" y="211988"/>
                </a:lnTo>
                <a:close/>
                <a:moveTo>
                  <a:pt x="3375860" y="204854"/>
                </a:moveTo>
                <a:lnTo>
                  <a:pt x="3368726" y="915219"/>
                </a:lnTo>
                <a:lnTo>
                  <a:pt x="3112913" y="924392"/>
                </a:lnTo>
                <a:lnTo>
                  <a:pt x="3108836" y="209950"/>
                </a:lnTo>
                <a:close/>
                <a:moveTo>
                  <a:pt x="580930" y="204854"/>
                </a:moveTo>
                <a:lnTo>
                  <a:pt x="583988" y="416843"/>
                </a:lnTo>
                <a:lnTo>
                  <a:pt x="415824" y="417862"/>
                </a:lnTo>
                <a:lnTo>
                  <a:pt x="424996" y="922354"/>
                </a:lnTo>
                <a:lnTo>
                  <a:pt x="173260" y="930507"/>
                </a:lnTo>
                <a:lnTo>
                  <a:pt x="179375" y="420919"/>
                </a:lnTo>
                <a:lnTo>
                  <a:pt x="0" y="428054"/>
                </a:lnTo>
                <a:lnTo>
                  <a:pt x="2039" y="211988"/>
                </a:lnTo>
                <a:close/>
                <a:moveTo>
                  <a:pt x="2579662" y="201415"/>
                </a:moveTo>
                <a:cubicBezTo>
                  <a:pt x="2600173" y="200990"/>
                  <a:pt x="2620196" y="201117"/>
                  <a:pt x="2639730" y="201797"/>
                </a:cubicBezTo>
                <a:cubicBezTo>
                  <a:pt x="2717867" y="204515"/>
                  <a:pt x="2785132" y="218103"/>
                  <a:pt x="2841527" y="242564"/>
                </a:cubicBezTo>
                <a:cubicBezTo>
                  <a:pt x="2897921" y="267024"/>
                  <a:pt x="2942255" y="303205"/>
                  <a:pt x="2974529" y="351106"/>
                </a:cubicBezTo>
                <a:cubicBezTo>
                  <a:pt x="3006803" y="399007"/>
                  <a:pt x="3024299" y="460327"/>
                  <a:pt x="3027017" y="535067"/>
                </a:cubicBezTo>
                <a:cubicBezTo>
                  <a:pt x="3030414" y="620678"/>
                  <a:pt x="3017844" y="690151"/>
                  <a:pt x="2989307" y="743488"/>
                </a:cubicBezTo>
                <a:cubicBezTo>
                  <a:pt x="2960770" y="796825"/>
                  <a:pt x="2918984" y="837592"/>
                  <a:pt x="2863949" y="865789"/>
                </a:cubicBezTo>
                <a:cubicBezTo>
                  <a:pt x="2808913" y="893986"/>
                  <a:pt x="2741478" y="911652"/>
                  <a:pt x="2661642" y="918786"/>
                </a:cubicBezTo>
                <a:cubicBezTo>
                  <a:pt x="2581807" y="925921"/>
                  <a:pt x="2492289" y="926090"/>
                  <a:pt x="2393090" y="919296"/>
                </a:cubicBezTo>
                <a:lnTo>
                  <a:pt x="2389013" y="610486"/>
                </a:lnTo>
                <a:lnTo>
                  <a:pt x="2333978" y="614563"/>
                </a:lnTo>
                <a:lnTo>
                  <a:pt x="2334997" y="519779"/>
                </a:lnTo>
                <a:lnTo>
                  <a:pt x="2385956" y="518760"/>
                </a:lnTo>
                <a:lnTo>
                  <a:pt x="2381879" y="220142"/>
                </a:lnTo>
                <a:cubicBezTo>
                  <a:pt x="2452202" y="208931"/>
                  <a:pt x="2518130" y="202688"/>
                  <a:pt x="2579662" y="201415"/>
                </a:cubicBezTo>
                <a:close/>
                <a:moveTo>
                  <a:pt x="3978021" y="200778"/>
                </a:moveTo>
                <a:lnTo>
                  <a:pt x="3985156" y="397478"/>
                </a:lnTo>
                <a:lnTo>
                  <a:pt x="3720170" y="392382"/>
                </a:lnTo>
                <a:lnTo>
                  <a:pt x="3720170" y="468821"/>
                </a:lnTo>
                <a:lnTo>
                  <a:pt x="3918909" y="463725"/>
                </a:lnTo>
                <a:lnTo>
                  <a:pt x="3920948" y="645138"/>
                </a:lnTo>
                <a:lnTo>
                  <a:pt x="3720170" y="643099"/>
                </a:lnTo>
                <a:lnTo>
                  <a:pt x="3720170" y="720557"/>
                </a:lnTo>
                <a:lnTo>
                  <a:pt x="4003501" y="715461"/>
                </a:lnTo>
                <a:lnTo>
                  <a:pt x="3999424" y="926430"/>
                </a:lnTo>
                <a:lnTo>
                  <a:pt x="3476587" y="919296"/>
                </a:lnTo>
                <a:lnTo>
                  <a:pt x="3489836" y="211988"/>
                </a:lnTo>
                <a:close/>
                <a:moveTo>
                  <a:pt x="4303938" y="196701"/>
                </a:moveTo>
                <a:lnTo>
                  <a:pt x="4498601" y="544240"/>
                </a:lnTo>
                <a:lnTo>
                  <a:pt x="4491466" y="209950"/>
                </a:lnTo>
                <a:lnTo>
                  <a:pt x="4728934" y="211988"/>
                </a:lnTo>
                <a:lnTo>
                  <a:pt x="4740145" y="904008"/>
                </a:lnTo>
                <a:lnTo>
                  <a:pt x="4522042" y="935603"/>
                </a:lnTo>
                <a:lnTo>
                  <a:pt x="4309034" y="589083"/>
                </a:lnTo>
                <a:lnTo>
                  <a:pt x="4314130" y="927449"/>
                </a:lnTo>
                <a:lnTo>
                  <a:pt x="4074624" y="917258"/>
                </a:lnTo>
                <a:lnTo>
                  <a:pt x="4087873" y="217084"/>
                </a:lnTo>
                <a:close/>
                <a:moveTo>
                  <a:pt x="6353986" y="72361"/>
                </a:moveTo>
                <a:cubicBezTo>
                  <a:pt x="6362138" y="78476"/>
                  <a:pt x="6369612" y="84252"/>
                  <a:pt x="6376408" y="89687"/>
                </a:cubicBezTo>
                <a:cubicBezTo>
                  <a:pt x="6383201" y="95123"/>
                  <a:pt x="6389316" y="100898"/>
                  <a:pt x="6394752" y="107013"/>
                </a:cubicBezTo>
                <a:cubicBezTo>
                  <a:pt x="6409700" y="122641"/>
                  <a:pt x="6420911" y="138268"/>
                  <a:pt x="6428385" y="153895"/>
                </a:cubicBezTo>
                <a:cubicBezTo>
                  <a:pt x="6435858" y="169523"/>
                  <a:pt x="6439936" y="184471"/>
                  <a:pt x="6440615" y="198739"/>
                </a:cubicBezTo>
                <a:cubicBezTo>
                  <a:pt x="6441294" y="213008"/>
                  <a:pt x="6439086" y="226427"/>
                  <a:pt x="6433990" y="238997"/>
                </a:cubicBezTo>
                <a:cubicBezTo>
                  <a:pt x="6428895" y="251566"/>
                  <a:pt x="6421250" y="262607"/>
                  <a:pt x="6411060" y="272120"/>
                </a:cubicBezTo>
                <a:cubicBezTo>
                  <a:pt x="6400187" y="282311"/>
                  <a:pt x="6389146" y="289616"/>
                  <a:pt x="6377936" y="294032"/>
                </a:cubicBezTo>
                <a:cubicBezTo>
                  <a:pt x="6366724" y="298448"/>
                  <a:pt x="6355684" y="301336"/>
                  <a:pt x="6344812" y="302695"/>
                </a:cubicBezTo>
                <a:lnTo>
                  <a:pt x="6350928" y="600294"/>
                </a:lnTo>
                <a:cubicBezTo>
                  <a:pt x="6351607" y="651932"/>
                  <a:pt x="6345492" y="698305"/>
                  <a:pt x="6332582" y="739412"/>
                </a:cubicBezTo>
                <a:cubicBezTo>
                  <a:pt x="6319672" y="780518"/>
                  <a:pt x="6299798" y="815340"/>
                  <a:pt x="6272960" y="843877"/>
                </a:cubicBezTo>
                <a:cubicBezTo>
                  <a:pt x="6246122" y="872414"/>
                  <a:pt x="6211980" y="894326"/>
                  <a:pt x="6170534" y="909614"/>
                </a:cubicBezTo>
                <a:cubicBezTo>
                  <a:pt x="6129087" y="924901"/>
                  <a:pt x="6080846" y="932545"/>
                  <a:pt x="6025810" y="932545"/>
                </a:cubicBezTo>
                <a:cubicBezTo>
                  <a:pt x="5970775" y="932545"/>
                  <a:pt x="5923384" y="924732"/>
                  <a:pt x="5883636" y="909104"/>
                </a:cubicBezTo>
                <a:cubicBezTo>
                  <a:pt x="5843888" y="893477"/>
                  <a:pt x="5811444" y="872074"/>
                  <a:pt x="5786305" y="844896"/>
                </a:cubicBezTo>
                <a:cubicBezTo>
                  <a:pt x="5761164" y="817718"/>
                  <a:pt x="5742820" y="786294"/>
                  <a:pt x="5731270" y="750622"/>
                </a:cubicBezTo>
                <a:cubicBezTo>
                  <a:pt x="5719718" y="714951"/>
                  <a:pt x="5714282" y="677072"/>
                  <a:pt x="5714962" y="636984"/>
                </a:cubicBezTo>
                <a:lnTo>
                  <a:pt x="5720058" y="213008"/>
                </a:lnTo>
                <a:lnTo>
                  <a:pt x="5958545" y="215046"/>
                </a:lnTo>
                <a:lnTo>
                  <a:pt x="5955488" y="633927"/>
                </a:lnTo>
                <a:cubicBezTo>
                  <a:pt x="5955488" y="656349"/>
                  <a:pt x="5961603" y="676053"/>
                  <a:pt x="5973833" y="693039"/>
                </a:cubicBezTo>
                <a:cubicBezTo>
                  <a:pt x="5986063" y="710025"/>
                  <a:pt x="6004068" y="718518"/>
                  <a:pt x="6027849" y="718518"/>
                </a:cubicBezTo>
                <a:cubicBezTo>
                  <a:pt x="6051630" y="718518"/>
                  <a:pt x="6070314" y="709346"/>
                  <a:pt x="6083904" y="691001"/>
                </a:cubicBezTo>
                <a:cubicBezTo>
                  <a:pt x="6097492" y="672656"/>
                  <a:pt x="6104288" y="651593"/>
                  <a:pt x="6104288" y="627812"/>
                </a:cubicBezTo>
                <a:lnTo>
                  <a:pt x="6103268" y="214027"/>
                </a:lnTo>
                <a:lnTo>
                  <a:pt x="6305064" y="207912"/>
                </a:lnTo>
                <a:cubicBezTo>
                  <a:pt x="6313218" y="199079"/>
                  <a:pt x="6315936" y="190076"/>
                  <a:pt x="6313218" y="180904"/>
                </a:cubicBezTo>
                <a:cubicBezTo>
                  <a:pt x="6310500" y="171731"/>
                  <a:pt x="6305404" y="163408"/>
                  <a:pt x="6297930" y="155934"/>
                </a:cubicBezTo>
                <a:cubicBezTo>
                  <a:pt x="6293174" y="150498"/>
                  <a:pt x="6288078" y="145912"/>
                  <a:pt x="6282642" y="142175"/>
                </a:cubicBezTo>
                <a:cubicBezTo>
                  <a:pt x="6277207" y="138438"/>
                  <a:pt x="6272112" y="135550"/>
                  <a:pt x="6267355" y="133512"/>
                </a:cubicBezTo>
                <a:close/>
                <a:moveTo>
                  <a:pt x="2029635" y="72361"/>
                </a:moveTo>
                <a:cubicBezTo>
                  <a:pt x="2037788" y="78476"/>
                  <a:pt x="2045262" y="84252"/>
                  <a:pt x="2052057" y="89687"/>
                </a:cubicBezTo>
                <a:cubicBezTo>
                  <a:pt x="2058851" y="95123"/>
                  <a:pt x="2064967" y="100898"/>
                  <a:pt x="2070402" y="107013"/>
                </a:cubicBezTo>
                <a:cubicBezTo>
                  <a:pt x="2085350" y="122641"/>
                  <a:pt x="2096561" y="138268"/>
                  <a:pt x="2104034" y="153895"/>
                </a:cubicBezTo>
                <a:cubicBezTo>
                  <a:pt x="2111509" y="169523"/>
                  <a:pt x="2115586" y="184471"/>
                  <a:pt x="2116265" y="198739"/>
                </a:cubicBezTo>
                <a:cubicBezTo>
                  <a:pt x="2116944" y="213008"/>
                  <a:pt x="2114736" y="226427"/>
                  <a:pt x="2109640" y="238997"/>
                </a:cubicBezTo>
                <a:cubicBezTo>
                  <a:pt x="2104544" y="251566"/>
                  <a:pt x="2096900" y="262607"/>
                  <a:pt x="2086709" y="272120"/>
                </a:cubicBezTo>
                <a:cubicBezTo>
                  <a:pt x="2075838" y="282311"/>
                  <a:pt x="2064796" y="289616"/>
                  <a:pt x="2053586" y="294032"/>
                </a:cubicBezTo>
                <a:cubicBezTo>
                  <a:pt x="2042375" y="298448"/>
                  <a:pt x="2031334" y="301336"/>
                  <a:pt x="2020462" y="302695"/>
                </a:cubicBezTo>
                <a:lnTo>
                  <a:pt x="2026578" y="600294"/>
                </a:lnTo>
                <a:cubicBezTo>
                  <a:pt x="2027257" y="651932"/>
                  <a:pt x="2021142" y="698305"/>
                  <a:pt x="2008232" y="739412"/>
                </a:cubicBezTo>
                <a:cubicBezTo>
                  <a:pt x="1995323" y="780518"/>
                  <a:pt x="1975449" y="815340"/>
                  <a:pt x="1948611" y="843877"/>
                </a:cubicBezTo>
                <a:cubicBezTo>
                  <a:pt x="1921772" y="872414"/>
                  <a:pt x="1887630" y="894326"/>
                  <a:pt x="1846184" y="909614"/>
                </a:cubicBezTo>
                <a:cubicBezTo>
                  <a:pt x="1804737" y="924901"/>
                  <a:pt x="1756496" y="932545"/>
                  <a:pt x="1701461" y="932545"/>
                </a:cubicBezTo>
                <a:cubicBezTo>
                  <a:pt x="1646425" y="932545"/>
                  <a:pt x="1599034" y="924732"/>
                  <a:pt x="1559286" y="909104"/>
                </a:cubicBezTo>
                <a:cubicBezTo>
                  <a:pt x="1519538" y="893477"/>
                  <a:pt x="1487094" y="872074"/>
                  <a:pt x="1461955" y="844896"/>
                </a:cubicBezTo>
                <a:cubicBezTo>
                  <a:pt x="1436815" y="817718"/>
                  <a:pt x="1418470" y="786294"/>
                  <a:pt x="1406919" y="750622"/>
                </a:cubicBezTo>
                <a:cubicBezTo>
                  <a:pt x="1395368" y="714951"/>
                  <a:pt x="1389933" y="677072"/>
                  <a:pt x="1390612" y="636984"/>
                </a:cubicBezTo>
                <a:lnTo>
                  <a:pt x="1395708" y="213008"/>
                </a:lnTo>
                <a:lnTo>
                  <a:pt x="1634195" y="215046"/>
                </a:lnTo>
                <a:lnTo>
                  <a:pt x="1631138" y="633927"/>
                </a:lnTo>
                <a:cubicBezTo>
                  <a:pt x="1631138" y="656349"/>
                  <a:pt x="1637253" y="676053"/>
                  <a:pt x="1649483" y="693039"/>
                </a:cubicBezTo>
                <a:cubicBezTo>
                  <a:pt x="1661713" y="710025"/>
                  <a:pt x="1679718" y="718518"/>
                  <a:pt x="1703499" y="718518"/>
                </a:cubicBezTo>
                <a:cubicBezTo>
                  <a:pt x="1727280" y="718518"/>
                  <a:pt x="1745965" y="709346"/>
                  <a:pt x="1759554" y="691001"/>
                </a:cubicBezTo>
                <a:cubicBezTo>
                  <a:pt x="1773143" y="672656"/>
                  <a:pt x="1779937" y="651593"/>
                  <a:pt x="1779937" y="627812"/>
                </a:cubicBezTo>
                <a:lnTo>
                  <a:pt x="1778918" y="214027"/>
                </a:lnTo>
                <a:lnTo>
                  <a:pt x="1980715" y="207912"/>
                </a:lnTo>
                <a:cubicBezTo>
                  <a:pt x="1988868" y="199079"/>
                  <a:pt x="1991586" y="190076"/>
                  <a:pt x="1988868" y="180904"/>
                </a:cubicBezTo>
                <a:cubicBezTo>
                  <a:pt x="1986150" y="171731"/>
                  <a:pt x="1981054" y="163408"/>
                  <a:pt x="1973581" y="155934"/>
                </a:cubicBezTo>
                <a:cubicBezTo>
                  <a:pt x="1968824" y="150498"/>
                  <a:pt x="1963728" y="145912"/>
                  <a:pt x="1958293" y="142175"/>
                </a:cubicBezTo>
                <a:cubicBezTo>
                  <a:pt x="1952857" y="138438"/>
                  <a:pt x="1947761" y="135550"/>
                  <a:pt x="1943005" y="133512"/>
                </a:cubicBezTo>
                <a:close/>
                <a:moveTo>
                  <a:pt x="3702844" y="32614"/>
                </a:moveTo>
                <a:lnTo>
                  <a:pt x="3787435" y="32614"/>
                </a:lnTo>
                <a:lnTo>
                  <a:pt x="3897507" y="125359"/>
                </a:lnTo>
                <a:lnTo>
                  <a:pt x="3823107" y="177337"/>
                </a:lnTo>
                <a:lnTo>
                  <a:pt x="3744630" y="118224"/>
                </a:lnTo>
                <a:lnTo>
                  <a:pt x="3668192" y="177337"/>
                </a:lnTo>
                <a:lnTo>
                  <a:pt x="3593792" y="125359"/>
                </a:lnTo>
                <a:close/>
                <a:moveTo>
                  <a:pt x="6032945" y="0"/>
                </a:moveTo>
                <a:cubicBezTo>
                  <a:pt x="6060802" y="0"/>
                  <a:pt x="6084243" y="5945"/>
                  <a:pt x="6103268" y="17836"/>
                </a:cubicBezTo>
                <a:cubicBezTo>
                  <a:pt x="6122292" y="29726"/>
                  <a:pt x="6131805" y="48920"/>
                  <a:pt x="6131805" y="75419"/>
                </a:cubicBezTo>
                <a:cubicBezTo>
                  <a:pt x="6131805" y="89008"/>
                  <a:pt x="6129258" y="99709"/>
                  <a:pt x="6124161" y="107523"/>
                </a:cubicBezTo>
                <a:cubicBezTo>
                  <a:pt x="6119066" y="115337"/>
                  <a:pt x="6113460" y="121961"/>
                  <a:pt x="6107344" y="127397"/>
                </a:cubicBezTo>
                <a:cubicBezTo>
                  <a:pt x="6101230" y="132832"/>
                  <a:pt x="6095624" y="137928"/>
                  <a:pt x="6090528" y="142685"/>
                </a:cubicBezTo>
                <a:cubicBezTo>
                  <a:pt x="6085432" y="147441"/>
                  <a:pt x="6082884" y="153895"/>
                  <a:pt x="6082884" y="162049"/>
                </a:cubicBezTo>
                <a:cubicBezTo>
                  <a:pt x="6082884" y="166126"/>
                  <a:pt x="6083564" y="169183"/>
                  <a:pt x="6084923" y="171221"/>
                </a:cubicBezTo>
                <a:lnTo>
                  <a:pt x="6003389" y="171221"/>
                </a:lnTo>
                <a:cubicBezTo>
                  <a:pt x="6000671" y="167145"/>
                  <a:pt x="5999652" y="159671"/>
                  <a:pt x="6000332" y="148800"/>
                </a:cubicBezTo>
                <a:cubicBezTo>
                  <a:pt x="6001010" y="140646"/>
                  <a:pt x="6003389" y="134022"/>
                  <a:pt x="6007466" y="128926"/>
                </a:cubicBezTo>
                <a:cubicBezTo>
                  <a:pt x="6011542" y="123830"/>
                  <a:pt x="6015788" y="119244"/>
                  <a:pt x="6020205" y="115167"/>
                </a:cubicBezTo>
                <a:cubicBezTo>
                  <a:pt x="6024621" y="111090"/>
                  <a:pt x="6028698" y="107183"/>
                  <a:pt x="6032436" y="103446"/>
                </a:cubicBezTo>
                <a:cubicBezTo>
                  <a:pt x="6036172" y="99709"/>
                  <a:pt x="6038040" y="95123"/>
                  <a:pt x="6038040" y="89687"/>
                </a:cubicBezTo>
                <a:cubicBezTo>
                  <a:pt x="6038040" y="84252"/>
                  <a:pt x="6035832" y="80685"/>
                  <a:pt x="6031416" y="78986"/>
                </a:cubicBezTo>
                <a:cubicBezTo>
                  <a:pt x="6027000" y="77287"/>
                  <a:pt x="6021394" y="76438"/>
                  <a:pt x="6014600" y="76438"/>
                </a:cubicBezTo>
                <a:cubicBezTo>
                  <a:pt x="6007126" y="76438"/>
                  <a:pt x="6000161" y="77627"/>
                  <a:pt x="5993707" y="80005"/>
                </a:cubicBezTo>
                <a:cubicBezTo>
                  <a:pt x="5987252" y="82383"/>
                  <a:pt x="5980288" y="85611"/>
                  <a:pt x="5972814" y="89687"/>
                </a:cubicBezTo>
                <a:lnTo>
                  <a:pt x="5950392" y="19364"/>
                </a:lnTo>
                <a:cubicBezTo>
                  <a:pt x="5959904" y="13929"/>
                  <a:pt x="5971964" y="9342"/>
                  <a:pt x="5986572" y="5605"/>
                </a:cubicBezTo>
                <a:cubicBezTo>
                  <a:pt x="6001180" y="1869"/>
                  <a:pt x="6016638" y="0"/>
                  <a:pt x="6032945" y="0"/>
                </a:cubicBezTo>
                <a:close/>
              </a:path>
            </a:pathLst>
          </a:custGeom>
        </p:spPr>
      </p:pic>
      <p:grpSp>
        <p:nvGrpSpPr>
          <p:cNvPr id="2" name="Group 31"/>
          <p:cNvGrpSpPr/>
          <p:nvPr/>
        </p:nvGrpSpPr>
        <p:grpSpPr>
          <a:xfrm>
            <a:off x="-637927" y="2080771"/>
            <a:ext cx="4152586" cy="3124204"/>
            <a:chOff x="2290006" y="1276350"/>
            <a:chExt cx="4563989" cy="3433721"/>
          </a:xfrm>
        </p:grpSpPr>
        <p:sp>
          <p:nvSpPr>
            <p:cNvPr id="3" name="Freeform 57"/>
            <p:cNvSpPr>
              <a:spLocks/>
            </p:cNvSpPr>
            <p:nvPr/>
          </p:nvSpPr>
          <p:spPr bwMode="auto">
            <a:xfrm>
              <a:off x="4565324" y="1276350"/>
              <a:ext cx="1134989" cy="2563738"/>
            </a:xfrm>
            <a:custGeom>
              <a:avLst/>
              <a:gdLst>
                <a:gd name="T0" fmla="*/ 0 w 79"/>
                <a:gd name="T1" fmla="*/ 0 h 178"/>
                <a:gd name="T2" fmla="*/ 10 w 79"/>
                <a:gd name="T3" fmla="*/ 178 h 178"/>
                <a:gd name="T4" fmla="*/ 6 w 79"/>
                <a:gd name="T5" fmla="*/ 178 h 178"/>
                <a:gd name="T6" fmla="*/ 0 w 79"/>
                <a:gd name="T7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178">
                  <a:moveTo>
                    <a:pt x="0" y="0"/>
                  </a:moveTo>
                  <a:cubicBezTo>
                    <a:pt x="79" y="16"/>
                    <a:pt x="33" y="131"/>
                    <a:pt x="10" y="178"/>
                  </a:cubicBezTo>
                  <a:cubicBezTo>
                    <a:pt x="6" y="178"/>
                    <a:pt x="6" y="178"/>
                    <a:pt x="6" y="178"/>
                  </a:cubicBezTo>
                  <a:cubicBezTo>
                    <a:pt x="20" y="131"/>
                    <a:pt x="48" y="16"/>
                    <a:pt x="0" y="0"/>
                  </a:cubicBezTo>
                  <a:close/>
                </a:path>
              </a:pathLst>
            </a:custGeom>
            <a:solidFill>
              <a:srgbClr val="F3C30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Freeform 50"/>
            <p:cNvSpPr>
              <a:spLocks/>
            </p:cNvSpPr>
            <p:nvPr/>
          </p:nvSpPr>
          <p:spPr bwMode="auto">
            <a:xfrm>
              <a:off x="2290006" y="1276350"/>
              <a:ext cx="2275318" cy="2563738"/>
            </a:xfrm>
            <a:custGeom>
              <a:avLst/>
              <a:gdLst>
                <a:gd name="T0" fmla="*/ 158 w 158"/>
                <a:gd name="T1" fmla="*/ 0 h 178"/>
                <a:gd name="T2" fmla="*/ 139 w 158"/>
                <a:gd name="T3" fmla="*/ 178 h 178"/>
                <a:gd name="T4" fmla="*/ 144 w 158"/>
                <a:gd name="T5" fmla="*/ 178 h 178"/>
                <a:gd name="T6" fmla="*/ 158 w 158"/>
                <a:gd name="T7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8" h="178">
                  <a:moveTo>
                    <a:pt x="158" y="0"/>
                  </a:moveTo>
                  <a:cubicBezTo>
                    <a:pt x="0" y="0"/>
                    <a:pt x="139" y="178"/>
                    <a:pt x="139" y="178"/>
                  </a:cubicBezTo>
                  <a:cubicBezTo>
                    <a:pt x="144" y="178"/>
                    <a:pt x="144" y="178"/>
                    <a:pt x="144" y="178"/>
                  </a:cubicBezTo>
                  <a:cubicBezTo>
                    <a:pt x="113" y="131"/>
                    <a:pt x="49" y="16"/>
                    <a:pt x="158" y="0"/>
                  </a:cubicBezTo>
                  <a:close/>
                </a:path>
              </a:pathLst>
            </a:custGeom>
            <a:solidFill>
              <a:srgbClr val="F6AA4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Freeform 54"/>
            <p:cNvSpPr>
              <a:spLocks/>
            </p:cNvSpPr>
            <p:nvPr/>
          </p:nvSpPr>
          <p:spPr bwMode="auto">
            <a:xfrm>
              <a:off x="4565324" y="1276350"/>
              <a:ext cx="2288671" cy="2563738"/>
            </a:xfrm>
            <a:custGeom>
              <a:avLst/>
              <a:gdLst>
                <a:gd name="T0" fmla="*/ 0 w 159"/>
                <a:gd name="T1" fmla="*/ 0 h 178"/>
                <a:gd name="T2" fmla="*/ 20 w 159"/>
                <a:gd name="T3" fmla="*/ 178 h 178"/>
                <a:gd name="T4" fmla="*/ 14 w 159"/>
                <a:gd name="T5" fmla="*/ 178 h 178"/>
                <a:gd name="T6" fmla="*/ 0 w 159"/>
                <a:gd name="T7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9" h="178">
                  <a:moveTo>
                    <a:pt x="0" y="0"/>
                  </a:moveTo>
                  <a:cubicBezTo>
                    <a:pt x="159" y="0"/>
                    <a:pt x="20" y="178"/>
                    <a:pt x="20" y="178"/>
                  </a:cubicBezTo>
                  <a:cubicBezTo>
                    <a:pt x="14" y="178"/>
                    <a:pt x="14" y="178"/>
                    <a:pt x="14" y="178"/>
                  </a:cubicBezTo>
                  <a:cubicBezTo>
                    <a:pt x="46" y="131"/>
                    <a:pt x="110" y="16"/>
                    <a:pt x="0" y="0"/>
                  </a:cubicBezTo>
                  <a:close/>
                </a:path>
              </a:pathLst>
            </a:custGeom>
            <a:solidFill>
              <a:srgbClr val="F6AA4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48"/>
            <p:cNvSpPr>
              <a:spLocks noChangeArrowheads="1"/>
            </p:cNvSpPr>
            <p:nvPr/>
          </p:nvSpPr>
          <p:spPr bwMode="auto">
            <a:xfrm>
              <a:off x="4290255" y="3840088"/>
              <a:ext cx="13354" cy="288421"/>
            </a:xfrm>
            <a:prstGeom prst="rect">
              <a:avLst/>
            </a:prstGeom>
            <a:solidFill>
              <a:srgbClr val="DE6E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49"/>
            <p:cNvSpPr>
              <a:spLocks noChangeArrowheads="1"/>
            </p:cNvSpPr>
            <p:nvPr/>
          </p:nvSpPr>
          <p:spPr bwMode="auto">
            <a:xfrm>
              <a:off x="4845846" y="3840088"/>
              <a:ext cx="13354" cy="288421"/>
            </a:xfrm>
            <a:prstGeom prst="rect">
              <a:avLst/>
            </a:prstGeom>
            <a:solidFill>
              <a:srgbClr val="DE6E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51"/>
            <p:cNvSpPr>
              <a:spLocks/>
            </p:cNvSpPr>
            <p:nvPr/>
          </p:nvSpPr>
          <p:spPr bwMode="auto">
            <a:xfrm>
              <a:off x="2995034" y="1276350"/>
              <a:ext cx="1570290" cy="2563738"/>
            </a:xfrm>
            <a:custGeom>
              <a:avLst/>
              <a:gdLst>
                <a:gd name="T0" fmla="*/ 109 w 109"/>
                <a:gd name="T1" fmla="*/ 0 h 178"/>
                <a:gd name="T2" fmla="*/ 95 w 109"/>
                <a:gd name="T3" fmla="*/ 178 h 178"/>
                <a:gd name="T4" fmla="*/ 99 w 109"/>
                <a:gd name="T5" fmla="*/ 178 h 178"/>
                <a:gd name="T6" fmla="*/ 109 w 109"/>
                <a:gd name="T7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78">
                  <a:moveTo>
                    <a:pt x="109" y="0"/>
                  </a:moveTo>
                  <a:cubicBezTo>
                    <a:pt x="0" y="16"/>
                    <a:pt x="64" y="131"/>
                    <a:pt x="95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77" y="131"/>
                    <a:pt x="31" y="16"/>
                    <a:pt x="109" y="0"/>
                  </a:cubicBezTo>
                  <a:close/>
                </a:path>
              </a:pathLst>
            </a:custGeom>
            <a:solidFill>
              <a:srgbClr val="13918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52"/>
            <p:cNvSpPr>
              <a:spLocks/>
            </p:cNvSpPr>
            <p:nvPr/>
          </p:nvSpPr>
          <p:spPr bwMode="auto">
            <a:xfrm>
              <a:off x="3887001" y="1276350"/>
              <a:ext cx="678322" cy="2563738"/>
            </a:xfrm>
            <a:custGeom>
              <a:avLst/>
              <a:gdLst>
                <a:gd name="T0" fmla="*/ 47 w 47"/>
                <a:gd name="T1" fmla="*/ 0 h 178"/>
                <a:gd name="T2" fmla="*/ 41 w 47"/>
                <a:gd name="T3" fmla="*/ 178 h 178"/>
                <a:gd name="T4" fmla="*/ 47 w 47"/>
                <a:gd name="T5" fmla="*/ 178 h 178"/>
                <a:gd name="T6" fmla="*/ 47 w 47"/>
                <a:gd name="T7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78">
                  <a:moveTo>
                    <a:pt x="47" y="0"/>
                  </a:moveTo>
                  <a:cubicBezTo>
                    <a:pt x="0" y="16"/>
                    <a:pt x="28" y="131"/>
                    <a:pt x="41" y="178"/>
                  </a:cubicBezTo>
                  <a:cubicBezTo>
                    <a:pt x="47" y="178"/>
                    <a:pt x="47" y="178"/>
                    <a:pt x="47" y="178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92C8B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53"/>
            <p:cNvSpPr>
              <a:spLocks/>
            </p:cNvSpPr>
            <p:nvPr/>
          </p:nvSpPr>
          <p:spPr bwMode="auto">
            <a:xfrm>
              <a:off x="3441017" y="1276350"/>
              <a:ext cx="1124307" cy="2563738"/>
            </a:xfrm>
            <a:custGeom>
              <a:avLst/>
              <a:gdLst>
                <a:gd name="T0" fmla="*/ 78 w 78"/>
                <a:gd name="T1" fmla="*/ 0 h 178"/>
                <a:gd name="T2" fmla="*/ 68 w 78"/>
                <a:gd name="T3" fmla="*/ 178 h 178"/>
                <a:gd name="T4" fmla="*/ 72 w 78"/>
                <a:gd name="T5" fmla="*/ 178 h 178"/>
                <a:gd name="T6" fmla="*/ 78 w 78"/>
                <a:gd name="T7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178">
                  <a:moveTo>
                    <a:pt x="78" y="0"/>
                  </a:moveTo>
                  <a:cubicBezTo>
                    <a:pt x="0" y="16"/>
                    <a:pt x="46" y="131"/>
                    <a:pt x="68" y="178"/>
                  </a:cubicBezTo>
                  <a:cubicBezTo>
                    <a:pt x="72" y="178"/>
                    <a:pt x="72" y="178"/>
                    <a:pt x="72" y="178"/>
                  </a:cubicBezTo>
                  <a:cubicBezTo>
                    <a:pt x="59" y="131"/>
                    <a:pt x="31" y="16"/>
                    <a:pt x="78" y="0"/>
                  </a:cubicBezTo>
                  <a:close/>
                </a:path>
              </a:pathLst>
            </a:custGeom>
            <a:solidFill>
              <a:srgbClr val="F3C30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55"/>
            <p:cNvSpPr>
              <a:spLocks/>
            </p:cNvSpPr>
            <p:nvPr/>
          </p:nvSpPr>
          <p:spPr bwMode="auto">
            <a:xfrm>
              <a:off x="4565324" y="1276350"/>
              <a:ext cx="1583643" cy="2563738"/>
            </a:xfrm>
            <a:custGeom>
              <a:avLst/>
              <a:gdLst>
                <a:gd name="T0" fmla="*/ 0 w 110"/>
                <a:gd name="T1" fmla="*/ 0 h 178"/>
                <a:gd name="T2" fmla="*/ 14 w 110"/>
                <a:gd name="T3" fmla="*/ 178 h 178"/>
                <a:gd name="T4" fmla="*/ 10 w 110"/>
                <a:gd name="T5" fmla="*/ 178 h 178"/>
                <a:gd name="T6" fmla="*/ 0 w 110"/>
                <a:gd name="T7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78">
                  <a:moveTo>
                    <a:pt x="0" y="0"/>
                  </a:moveTo>
                  <a:cubicBezTo>
                    <a:pt x="110" y="16"/>
                    <a:pt x="46" y="131"/>
                    <a:pt x="14" y="178"/>
                  </a:cubicBezTo>
                  <a:cubicBezTo>
                    <a:pt x="10" y="178"/>
                    <a:pt x="10" y="178"/>
                    <a:pt x="10" y="178"/>
                  </a:cubicBezTo>
                  <a:cubicBezTo>
                    <a:pt x="33" y="131"/>
                    <a:pt x="79" y="16"/>
                    <a:pt x="0" y="0"/>
                  </a:cubicBezTo>
                  <a:close/>
                </a:path>
              </a:pathLst>
            </a:custGeom>
            <a:solidFill>
              <a:srgbClr val="13918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56"/>
            <p:cNvSpPr>
              <a:spLocks/>
            </p:cNvSpPr>
            <p:nvPr/>
          </p:nvSpPr>
          <p:spPr bwMode="auto">
            <a:xfrm>
              <a:off x="4565324" y="1276350"/>
              <a:ext cx="689005" cy="2563738"/>
            </a:xfrm>
            <a:custGeom>
              <a:avLst/>
              <a:gdLst>
                <a:gd name="T0" fmla="*/ 0 w 48"/>
                <a:gd name="T1" fmla="*/ 0 h 178"/>
                <a:gd name="T2" fmla="*/ 6 w 48"/>
                <a:gd name="T3" fmla="*/ 178 h 178"/>
                <a:gd name="T4" fmla="*/ 0 w 48"/>
                <a:gd name="T5" fmla="*/ 178 h 178"/>
                <a:gd name="T6" fmla="*/ 0 w 48"/>
                <a:gd name="T7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8">
                  <a:moveTo>
                    <a:pt x="0" y="0"/>
                  </a:moveTo>
                  <a:cubicBezTo>
                    <a:pt x="48" y="16"/>
                    <a:pt x="20" y="131"/>
                    <a:pt x="6" y="178"/>
                  </a:cubicBezTo>
                  <a:cubicBezTo>
                    <a:pt x="0" y="178"/>
                    <a:pt x="0" y="178"/>
                    <a:pt x="0" y="17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C3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76"/>
            <p:cNvSpPr>
              <a:spLocks/>
            </p:cNvSpPr>
            <p:nvPr/>
          </p:nvSpPr>
          <p:spPr bwMode="auto">
            <a:xfrm>
              <a:off x="4182904" y="4133230"/>
              <a:ext cx="763780" cy="576841"/>
            </a:xfrm>
            <a:custGeom>
              <a:avLst/>
              <a:gdLst>
                <a:gd name="T0" fmla="*/ 53 w 53"/>
                <a:gd name="T1" fmla="*/ 35 h 40"/>
                <a:gd name="T2" fmla="*/ 48 w 53"/>
                <a:gd name="T3" fmla="*/ 40 h 40"/>
                <a:gd name="T4" fmla="*/ 5 w 53"/>
                <a:gd name="T5" fmla="*/ 40 h 40"/>
                <a:gd name="T6" fmla="*/ 0 w 53"/>
                <a:gd name="T7" fmla="*/ 35 h 40"/>
                <a:gd name="T8" fmla="*/ 0 w 53"/>
                <a:gd name="T9" fmla="*/ 5 h 40"/>
                <a:gd name="T10" fmla="*/ 5 w 53"/>
                <a:gd name="T11" fmla="*/ 0 h 40"/>
                <a:gd name="T12" fmla="*/ 48 w 53"/>
                <a:gd name="T13" fmla="*/ 0 h 40"/>
                <a:gd name="T14" fmla="*/ 53 w 53"/>
                <a:gd name="T15" fmla="*/ 5 h 40"/>
                <a:gd name="T16" fmla="*/ 53 w 53"/>
                <a:gd name="T17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0">
                  <a:moveTo>
                    <a:pt x="53" y="35"/>
                  </a:moveTo>
                  <a:cubicBezTo>
                    <a:pt x="53" y="37"/>
                    <a:pt x="51" y="40"/>
                    <a:pt x="48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2" y="40"/>
                    <a:pt x="0" y="37"/>
                    <a:pt x="0" y="3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0"/>
                    <a:pt x="53" y="2"/>
                    <a:pt x="53" y="5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23CAD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 40"/>
          <p:cNvSpPr>
            <a:spLocks/>
          </p:cNvSpPr>
          <p:nvPr/>
        </p:nvSpPr>
        <p:spPr bwMode="auto">
          <a:xfrm>
            <a:off x="8984228" y="4544344"/>
            <a:ext cx="1219200" cy="788102"/>
          </a:xfrm>
          <a:custGeom>
            <a:avLst/>
            <a:gdLst>
              <a:gd name="T0" fmla="*/ 185 w 235"/>
              <a:gd name="T1" fmla="*/ 43 h 152"/>
              <a:gd name="T2" fmla="*/ 118 w 235"/>
              <a:gd name="T3" fmla="*/ 0 h 152"/>
              <a:gd name="T4" fmla="*/ 44 w 235"/>
              <a:gd name="T5" fmla="*/ 63 h 152"/>
              <a:gd name="T6" fmla="*/ 43 w 235"/>
              <a:gd name="T7" fmla="*/ 63 h 152"/>
              <a:gd name="T8" fmla="*/ 0 w 235"/>
              <a:gd name="T9" fmla="*/ 106 h 152"/>
              <a:gd name="T10" fmla="*/ 43 w 235"/>
              <a:gd name="T11" fmla="*/ 152 h 152"/>
              <a:gd name="T12" fmla="*/ 171 w 235"/>
              <a:gd name="T13" fmla="*/ 152 h 152"/>
              <a:gd name="T14" fmla="*/ 235 w 235"/>
              <a:gd name="T15" fmla="*/ 97 h 152"/>
              <a:gd name="T16" fmla="*/ 185 w 235"/>
              <a:gd name="T17" fmla="*/ 43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5" h="152">
                <a:moveTo>
                  <a:pt x="185" y="43"/>
                </a:moveTo>
                <a:cubicBezTo>
                  <a:pt x="173" y="18"/>
                  <a:pt x="148" y="0"/>
                  <a:pt x="118" y="0"/>
                </a:cubicBezTo>
                <a:cubicBezTo>
                  <a:pt x="81" y="0"/>
                  <a:pt x="50" y="27"/>
                  <a:pt x="44" y="63"/>
                </a:cubicBezTo>
                <a:cubicBezTo>
                  <a:pt x="43" y="63"/>
                  <a:pt x="43" y="63"/>
                  <a:pt x="43" y="63"/>
                </a:cubicBezTo>
                <a:cubicBezTo>
                  <a:pt x="19" y="63"/>
                  <a:pt x="0" y="82"/>
                  <a:pt x="0" y="106"/>
                </a:cubicBezTo>
                <a:cubicBezTo>
                  <a:pt x="0" y="130"/>
                  <a:pt x="19" y="152"/>
                  <a:pt x="43" y="152"/>
                </a:cubicBezTo>
                <a:cubicBezTo>
                  <a:pt x="171" y="152"/>
                  <a:pt x="171" y="152"/>
                  <a:pt x="171" y="152"/>
                </a:cubicBezTo>
                <a:cubicBezTo>
                  <a:pt x="214" y="152"/>
                  <a:pt x="235" y="127"/>
                  <a:pt x="235" y="97"/>
                </a:cubicBezTo>
                <a:cubicBezTo>
                  <a:pt x="235" y="69"/>
                  <a:pt x="213" y="45"/>
                  <a:pt x="185" y="43"/>
                </a:cubicBezTo>
                <a:close/>
              </a:path>
            </a:pathLst>
          </a:custGeom>
          <a:solidFill>
            <a:srgbClr val="F4C60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6" name="Freeform 40"/>
          <p:cNvSpPr>
            <a:spLocks/>
          </p:cNvSpPr>
          <p:nvPr/>
        </p:nvSpPr>
        <p:spPr bwMode="auto">
          <a:xfrm>
            <a:off x="9672389" y="2258444"/>
            <a:ext cx="1062646" cy="686904"/>
          </a:xfrm>
          <a:custGeom>
            <a:avLst/>
            <a:gdLst>
              <a:gd name="T0" fmla="*/ 185 w 235"/>
              <a:gd name="T1" fmla="*/ 43 h 152"/>
              <a:gd name="T2" fmla="*/ 118 w 235"/>
              <a:gd name="T3" fmla="*/ 0 h 152"/>
              <a:gd name="T4" fmla="*/ 44 w 235"/>
              <a:gd name="T5" fmla="*/ 63 h 152"/>
              <a:gd name="T6" fmla="*/ 43 w 235"/>
              <a:gd name="T7" fmla="*/ 63 h 152"/>
              <a:gd name="T8" fmla="*/ 0 w 235"/>
              <a:gd name="T9" fmla="*/ 106 h 152"/>
              <a:gd name="T10" fmla="*/ 43 w 235"/>
              <a:gd name="T11" fmla="*/ 152 h 152"/>
              <a:gd name="T12" fmla="*/ 171 w 235"/>
              <a:gd name="T13" fmla="*/ 152 h 152"/>
              <a:gd name="T14" fmla="*/ 235 w 235"/>
              <a:gd name="T15" fmla="*/ 97 h 152"/>
              <a:gd name="T16" fmla="*/ 185 w 235"/>
              <a:gd name="T17" fmla="*/ 43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5" h="152">
                <a:moveTo>
                  <a:pt x="185" y="43"/>
                </a:moveTo>
                <a:cubicBezTo>
                  <a:pt x="173" y="18"/>
                  <a:pt x="148" y="0"/>
                  <a:pt x="118" y="0"/>
                </a:cubicBezTo>
                <a:cubicBezTo>
                  <a:pt x="81" y="0"/>
                  <a:pt x="50" y="27"/>
                  <a:pt x="44" y="63"/>
                </a:cubicBezTo>
                <a:cubicBezTo>
                  <a:pt x="43" y="63"/>
                  <a:pt x="43" y="63"/>
                  <a:pt x="43" y="63"/>
                </a:cubicBezTo>
                <a:cubicBezTo>
                  <a:pt x="19" y="63"/>
                  <a:pt x="0" y="82"/>
                  <a:pt x="0" y="106"/>
                </a:cubicBezTo>
                <a:cubicBezTo>
                  <a:pt x="0" y="130"/>
                  <a:pt x="19" y="152"/>
                  <a:pt x="43" y="152"/>
                </a:cubicBezTo>
                <a:cubicBezTo>
                  <a:pt x="171" y="152"/>
                  <a:pt x="171" y="152"/>
                  <a:pt x="171" y="152"/>
                </a:cubicBezTo>
                <a:cubicBezTo>
                  <a:pt x="214" y="152"/>
                  <a:pt x="235" y="127"/>
                  <a:pt x="235" y="97"/>
                </a:cubicBezTo>
                <a:cubicBezTo>
                  <a:pt x="235" y="69"/>
                  <a:pt x="213" y="45"/>
                  <a:pt x="185" y="43"/>
                </a:cubicBezTo>
                <a:close/>
              </a:path>
            </a:pathLst>
          </a:custGeom>
          <a:solidFill>
            <a:srgbClr val="92C8B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Freeform 40"/>
          <p:cNvSpPr>
            <a:spLocks/>
          </p:cNvSpPr>
          <p:nvPr/>
        </p:nvSpPr>
        <p:spPr bwMode="auto">
          <a:xfrm>
            <a:off x="1749653" y="4479540"/>
            <a:ext cx="932909" cy="603041"/>
          </a:xfrm>
          <a:custGeom>
            <a:avLst/>
            <a:gdLst>
              <a:gd name="T0" fmla="*/ 185 w 235"/>
              <a:gd name="T1" fmla="*/ 43 h 152"/>
              <a:gd name="T2" fmla="*/ 118 w 235"/>
              <a:gd name="T3" fmla="*/ 0 h 152"/>
              <a:gd name="T4" fmla="*/ 44 w 235"/>
              <a:gd name="T5" fmla="*/ 63 h 152"/>
              <a:gd name="T6" fmla="*/ 43 w 235"/>
              <a:gd name="T7" fmla="*/ 63 h 152"/>
              <a:gd name="T8" fmla="*/ 0 w 235"/>
              <a:gd name="T9" fmla="*/ 106 h 152"/>
              <a:gd name="T10" fmla="*/ 43 w 235"/>
              <a:gd name="T11" fmla="*/ 152 h 152"/>
              <a:gd name="T12" fmla="*/ 171 w 235"/>
              <a:gd name="T13" fmla="*/ 152 h 152"/>
              <a:gd name="T14" fmla="*/ 235 w 235"/>
              <a:gd name="T15" fmla="*/ 97 h 152"/>
              <a:gd name="T16" fmla="*/ 185 w 235"/>
              <a:gd name="T17" fmla="*/ 43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5" h="152">
                <a:moveTo>
                  <a:pt x="185" y="43"/>
                </a:moveTo>
                <a:cubicBezTo>
                  <a:pt x="173" y="18"/>
                  <a:pt x="148" y="0"/>
                  <a:pt x="118" y="0"/>
                </a:cubicBezTo>
                <a:cubicBezTo>
                  <a:pt x="81" y="0"/>
                  <a:pt x="50" y="27"/>
                  <a:pt x="44" y="63"/>
                </a:cubicBezTo>
                <a:cubicBezTo>
                  <a:pt x="43" y="63"/>
                  <a:pt x="43" y="63"/>
                  <a:pt x="43" y="63"/>
                </a:cubicBezTo>
                <a:cubicBezTo>
                  <a:pt x="19" y="63"/>
                  <a:pt x="0" y="82"/>
                  <a:pt x="0" y="106"/>
                </a:cubicBezTo>
                <a:cubicBezTo>
                  <a:pt x="0" y="130"/>
                  <a:pt x="19" y="152"/>
                  <a:pt x="43" y="152"/>
                </a:cubicBezTo>
                <a:cubicBezTo>
                  <a:pt x="171" y="152"/>
                  <a:pt x="171" y="152"/>
                  <a:pt x="171" y="152"/>
                </a:cubicBezTo>
                <a:cubicBezTo>
                  <a:pt x="214" y="152"/>
                  <a:pt x="235" y="127"/>
                  <a:pt x="235" y="97"/>
                </a:cubicBezTo>
                <a:cubicBezTo>
                  <a:pt x="235" y="69"/>
                  <a:pt x="213" y="45"/>
                  <a:pt x="185" y="43"/>
                </a:cubicBezTo>
                <a:close/>
              </a:path>
            </a:pathLst>
          </a:custGeom>
          <a:solidFill>
            <a:srgbClr val="00C3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8" name="Freeform 40"/>
          <p:cNvSpPr>
            <a:spLocks/>
          </p:cNvSpPr>
          <p:nvPr/>
        </p:nvSpPr>
        <p:spPr bwMode="auto">
          <a:xfrm>
            <a:off x="1308786" y="2262201"/>
            <a:ext cx="1002476" cy="648010"/>
          </a:xfrm>
          <a:custGeom>
            <a:avLst/>
            <a:gdLst>
              <a:gd name="T0" fmla="*/ 185 w 235"/>
              <a:gd name="T1" fmla="*/ 43 h 152"/>
              <a:gd name="T2" fmla="*/ 118 w 235"/>
              <a:gd name="T3" fmla="*/ 0 h 152"/>
              <a:gd name="T4" fmla="*/ 44 w 235"/>
              <a:gd name="T5" fmla="*/ 63 h 152"/>
              <a:gd name="T6" fmla="*/ 43 w 235"/>
              <a:gd name="T7" fmla="*/ 63 h 152"/>
              <a:gd name="T8" fmla="*/ 0 w 235"/>
              <a:gd name="T9" fmla="*/ 106 h 152"/>
              <a:gd name="T10" fmla="*/ 43 w 235"/>
              <a:gd name="T11" fmla="*/ 152 h 152"/>
              <a:gd name="T12" fmla="*/ 171 w 235"/>
              <a:gd name="T13" fmla="*/ 152 h 152"/>
              <a:gd name="T14" fmla="*/ 235 w 235"/>
              <a:gd name="T15" fmla="*/ 97 h 152"/>
              <a:gd name="T16" fmla="*/ 185 w 235"/>
              <a:gd name="T17" fmla="*/ 43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5" h="152">
                <a:moveTo>
                  <a:pt x="185" y="43"/>
                </a:moveTo>
                <a:cubicBezTo>
                  <a:pt x="173" y="18"/>
                  <a:pt x="148" y="0"/>
                  <a:pt x="118" y="0"/>
                </a:cubicBezTo>
                <a:cubicBezTo>
                  <a:pt x="81" y="0"/>
                  <a:pt x="50" y="27"/>
                  <a:pt x="44" y="63"/>
                </a:cubicBezTo>
                <a:cubicBezTo>
                  <a:pt x="43" y="63"/>
                  <a:pt x="43" y="63"/>
                  <a:pt x="43" y="63"/>
                </a:cubicBezTo>
                <a:cubicBezTo>
                  <a:pt x="19" y="63"/>
                  <a:pt x="0" y="82"/>
                  <a:pt x="0" y="106"/>
                </a:cubicBezTo>
                <a:cubicBezTo>
                  <a:pt x="0" y="130"/>
                  <a:pt x="19" y="152"/>
                  <a:pt x="43" y="152"/>
                </a:cubicBezTo>
                <a:cubicBezTo>
                  <a:pt x="171" y="152"/>
                  <a:pt x="171" y="152"/>
                  <a:pt x="171" y="152"/>
                </a:cubicBezTo>
                <a:cubicBezTo>
                  <a:pt x="214" y="152"/>
                  <a:pt x="235" y="127"/>
                  <a:pt x="235" y="97"/>
                </a:cubicBezTo>
                <a:cubicBezTo>
                  <a:pt x="235" y="69"/>
                  <a:pt x="213" y="45"/>
                  <a:pt x="185" y="43"/>
                </a:cubicBezTo>
                <a:close/>
              </a:path>
            </a:pathLst>
          </a:custGeom>
          <a:solidFill>
            <a:srgbClr val="F6AA4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9" name="Freeform 39"/>
          <p:cNvSpPr>
            <a:spLocks/>
          </p:cNvSpPr>
          <p:nvPr/>
        </p:nvSpPr>
        <p:spPr bwMode="auto">
          <a:xfrm>
            <a:off x="3703340" y="6347833"/>
            <a:ext cx="2305740" cy="510167"/>
          </a:xfrm>
          <a:custGeom>
            <a:avLst/>
            <a:gdLst>
              <a:gd name="T0" fmla="*/ 0 w 321"/>
              <a:gd name="T1" fmla="*/ 71 h 71"/>
              <a:gd name="T2" fmla="*/ 160 w 321"/>
              <a:gd name="T3" fmla="*/ 0 h 71"/>
              <a:gd name="T4" fmla="*/ 321 w 321"/>
              <a:gd name="T5" fmla="*/ 71 h 71"/>
              <a:gd name="T6" fmla="*/ 0 w 321"/>
              <a:gd name="T7" fmla="*/ 7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1" h="71">
                <a:moveTo>
                  <a:pt x="0" y="71"/>
                </a:moveTo>
                <a:cubicBezTo>
                  <a:pt x="0" y="18"/>
                  <a:pt x="71" y="0"/>
                  <a:pt x="160" y="0"/>
                </a:cubicBezTo>
                <a:cubicBezTo>
                  <a:pt x="249" y="0"/>
                  <a:pt x="321" y="18"/>
                  <a:pt x="321" y="71"/>
                </a:cubicBezTo>
                <a:lnTo>
                  <a:pt x="0" y="71"/>
                </a:lnTo>
                <a:close/>
              </a:path>
            </a:pathLst>
          </a:custGeom>
          <a:solidFill>
            <a:srgbClr val="F6AA4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20" name="Group 28"/>
          <p:cNvGrpSpPr/>
          <p:nvPr/>
        </p:nvGrpSpPr>
        <p:grpSpPr>
          <a:xfrm>
            <a:off x="2624410" y="3363378"/>
            <a:ext cx="789694" cy="542577"/>
            <a:chOff x="7269163" y="3975100"/>
            <a:chExt cx="700087" cy="481013"/>
          </a:xfrm>
          <a:solidFill>
            <a:srgbClr val="92C8BC"/>
          </a:solidFill>
        </p:grpSpPr>
        <p:sp>
          <p:nvSpPr>
            <p:cNvPr id="21" name="Freeform 29"/>
            <p:cNvSpPr>
              <a:spLocks/>
            </p:cNvSpPr>
            <p:nvPr/>
          </p:nvSpPr>
          <p:spPr bwMode="auto">
            <a:xfrm>
              <a:off x="7269163" y="3975100"/>
              <a:ext cx="434975" cy="307975"/>
            </a:xfrm>
            <a:custGeom>
              <a:avLst/>
              <a:gdLst>
                <a:gd name="T0" fmla="*/ 26 w 116"/>
                <a:gd name="T1" fmla="*/ 76 h 82"/>
                <a:gd name="T2" fmla="*/ 59 w 116"/>
                <a:gd name="T3" fmla="*/ 44 h 82"/>
                <a:gd name="T4" fmla="*/ 68 w 116"/>
                <a:gd name="T5" fmla="*/ 45 h 82"/>
                <a:gd name="T6" fmla="*/ 113 w 116"/>
                <a:gd name="T7" fmla="*/ 21 h 82"/>
                <a:gd name="T8" fmla="*/ 116 w 116"/>
                <a:gd name="T9" fmla="*/ 22 h 82"/>
                <a:gd name="T10" fmla="*/ 79 w 116"/>
                <a:gd name="T11" fmla="*/ 0 h 82"/>
                <a:gd name="T12" fmla="*/ 44 w 116"/>
                <a:gd name="T13" fmla="*/ 19 h 82"/>
                <a:gd name="T14" fmla="*/ 36 w 116"/>
                <a:gd name="T15" fmla="*/ 18 h 82"/>
                <a:gd name="T16" fmla="*/ 13 w 116"/>
                <a:gd name="T17" fmla="*/ 41 h 82"/>
                <a:gd name="T18" fmla="*/ 13 w 116"/>
                <a:gd name="T19" fmla="*/ 42 h 82"/>
                <a:gd name="T20" fmla="*/ 0 w 116"/>
                <a:gd name="T21" fmla="*/ 61 h 82"/>
                <a:gd name="T22" fmla="*/ 18 w 116"/>
                <a:gd name="T23" fmla="*/ 82 h 82"/>
                <a:gd name="T24" fmla="*/ 26 w 116"/>
                <a:gd name="T25" fmla="*/ 7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82">
                  <a:moveTo>
                    <a:pt x="26" y="76"/>
                  </a:moveTo>
                  <a:cubicBezTo>
                    <a:pt x="27" y="58"/>
                    <a:pt x="42" y="44"/>
                    <a:pt x="59" y="44"/>
                  </a:cubicBezTo>
                  <a:cubicBezTo>
                    <a:pt x="62" y="44"/>
                    <a:pt x="65" y="44"/>
                    <a:pt x="68" y="45"/>
                  </a:cubicBezTo>
                  <a:cubicBezTo>
                    <a:pt x="78" y="30"/>
                    <a:pt x="95" y="21"/>
                    <a:pt x="113" y="21"/>
                  </a:cubicBezTo>
                  <a:cubicBezTo>
                    <a:pt x="114" y="21"/>
                    <a:pt x="115" y="22"/>
                    <a:pt x="116" y="22"/>
                  </a:cubicBezTo>
                  <a:cubicBezTo>
                    <a:pt x="109" y="9"/>
                    <a:pt x="95" y="0"/>
                    <a:pt x="79" y="0"/>
                  </a:cubicBezTo>
                  <a:cubicBezTo>
                    <a:pt x="65" y="0"/>
                    <a:pt x="52" y="8"/>
                    <a:pt x="44" y="19"/>
                  </a:cubicBezTo>
                  <a:cubicBezTo>
                    <a:pt x="42" y="18"/>
                    <a:pt x="39" y="18"/>
                    <a:pt x="36" y="18"/>
                  </a:cubicBezTo>
                  <a:cubicBezTo>
                    <a:pt x="24" y="18"/>
                    <a:pt x="13" y="28"/>
                    <a:pt x="13" y="41"/>
                  </a:cubicBezTo>
                  <a:cubicBezTo>
                    <a:pt x="13" y="41"/>
                    <a:pt x="13" y="42"/>
                    <a:pt x="13" y="42"/>
                  </a:cubicBezTo>
                  <a:cubicBezTo>
                    <a:pt x="6" y="45"/>
                    <a:pt x="0" y="53"/>
                    <a:pt x="0" y="61"/>
                  </a:cubicBezTo>
                  <a:cubicBezTo>
                    <a:pt x="0" y="72"/>
                    <a:pt x="8" y="80"/>
                    <a:pt x="18" y="82"/>
                  </a:cubicBezTo>
                  <a:cubicBezTo>
                    <a:pt x="21" y="79"/>
                    <a:pt x="23" y="77"/>
                    <a:pt x="26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30"/>
            <p:cNvSpPr>
              <a:spLocks/>
            </p:cNvSpPr>
            <p:nvPr/>
          </p:nvSpPr>
          <p:spPr bwMode="auto">
            <a:xfrm>
              <a:off x="7324725" y="4073525"/>
              <a:ext cx="644525" cy="382588"/>
            </a:xfrm>
            <a:custGeom>
              <a:avLst/>
              <a:gdLst>
                <a:gd name="T0" fmla="*/ 149 w 172"/>
                <a:gd name="T1" fmla="*/ 51 h 102"/>
                <a:gd name="T2" fmla="*/ 98 w 172"/>
                <a:gd name="T3" fmla="*/ 0 h 102"/>
                <a:gd name="T4" fmla="*/ 55 w 172"/>
                <a:gd name="T5" fmla="*/ 24 h 102"/>
                <a:gd name="T6" fmla="*/ 44 w 172"/>
                <a:gd name="T7" fmla="*/ 23 h 102"/>
                <a:gd name="T8" fmla="*/ 16 w 172"/>
                <a:gd name="T9" fmla="*/ 51 h 102"/>
                <a:gd name="T10" fmla="*/ 16 w 172"/>
                <a:gd name="T11" fmla="*/ 53 h 102"/>
                <a:gd name="T12" fmla="*/ 0 w 172"/>
                <a:gd name="T13" fmla="*/ 77 h 102"/>
                <a:gd name="T14" fmla="*/ 26 w 172"/>
                <a:gd name="T15" fmla="*/ 102 h 102"/>
                <a:gd name="T16" fmla="*/ 146 w 172"/>
                <a:gd name="T17" fmla="*/ 102 h 102"/>
                <a:gd name="T18" fmla="*/ 172 w 172"/>
                <a:gd name="T19" fmla="*/ 77 h 102"/>
                <a:gd name="T20" fmla="*/ 149 w 172"/>
                <a:gd name="T21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2" h="102">
                  <a:moveTo>
                    <a:pt x="149" y="51"/>
                  </a:moveTo>
                  <a:cubicBezTo>
                    <a:pt x="149" y="23"/>
                    <a:pt x="126" y="0"/>
                    <a:pt x="98" y="0"/>
                  </a:cubicBezTo>
                  <a:cubicBezTo>
                    <a:pt x="80" y="0"/>
                    <a:pt x="64" y="10"/>
                    <a:pt x="55" y="24"/>
                  </a:cubicBezTo>
                  <a:cubicBezTo>
                    <a:pt x="52" y="23"/>
                    <a:pt x="48" y="23"/>
                    <a:pt x="44" y="23"/>
                  </a:cubicBezTo>
                  <a:cubicBezTo>
                    <a:pt x="29" y="23"/>
                    <a:pt x="16" y="35"/>
                    <a:pt x="16" y="51"/>
                  </a:cubicBezTo>
                  <a:cubicBezTo>
                    <a:pt x="16" y="51"/>
                    <a:pt x="16" y="52"/>
                    <a:pt x="16" y="53"/>
                  </a:cubicBezTo>
                  <a:cubicBezTo>
                    <a:pt x="7" y="57"/>
                    <a:pt x="0" y="66"/>
                    <a:pt x="0" y="77"/>
                  </a:cubicBezTo>
                  <a:cubicBezTo>
                    <a:pt x="0" y="91"/>
                    <a:pt x="12" y="102"/>
                    <a:pt x="26" y="102"/>
                  </a:cubicBezTo>
                  <a:cubicBezTo>
                    <a:pt x="146" y="102"/>
                    <a:pt x="146" y="102"/>
                    <a:pt x="146" y="102"/>
                  </a:cubicBezTo>
                  <a:cubicBezTo>
                    <a:pt x="160" y="102"/>
                    <a:pt x="172" y="91"/>
                    <a:pt x="172" y="77"/>
                  </a:cubicBezTo>
                  <a:cubicBezTo>
                    <a:pt x="172" y="63"/>
                    <a:pt x="162" y="53"/>
                    <a:pt x="149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Freeform 32"/>
          <p:cNvSpPr>
            <a:spLocks noEditPoints="1"/>
          </p:cNvSpPr>
          <p:nvPr/>
        </p:nvSpPr>
        <p:spPr bwMode="auto">
          <a:xfrm>
            <a:off x="8010919" y="3498846"/>
            <a:ext cx="944794" cy="613305"/>
          </a:xfrm>
          <a:custGeom>
            <a:avLst/>
            <a:gdLst>
              <a:gd name="T0" fmla="*/ 419 w 419"/>
              <a:gd name="T1" fmla="*/ 173 h 272"/>
              <a:gd name="T2" fmla="*/ 348 w 419"/>
              <a:gd name="T3" fmla="*/ 244 h 272"/>
              <a:gd name="T4" fmla="*/ 257 w 419"/>
              <a:gd name="T5" fmla="*/ 244 h 272"/>
              <a:gd name="T6" fmla="*/ 257 w 419"/>
              <a:gd name="T7" fmla="*/ 212 h 272"/>
              <a:gd name="T8" fmla="*/ 280 w 419"/>
              <a:gd name="T9" fmla="*/ 212 h 272"/>
              <a:gd name="T10" fmla="*/ 295 w 419"/>
              <a:gd name="T11" fmla="*/ 203 h 272"/>
              <a:gd name="T12" fmla="*/ 292 w 419"/>
              <a:gd name="T13" fmla="*/ 186 h 272"/>
              <a:gd name="T14" fmla="*/ 223 w 419"/>
              <a:gd name="T15" fmla="*/ 103 h 272"/>
              <a:gd name="T16" fmla="*/ 209 w 419"/>
              <a:gd name="T17" fmla="*/ 96 h 272"/>
              <a:gd name="T18" fmla="*/ 196 w 419"/>
              <a:gd name="T19" fmla="*/ 103 h 272"/>
              <a:gd name="T20" fmla="*/ 127 w 419"/>
              <a:gd name="T21" fmla="*/ 186 h 272"/>
              <a:gd name="T22" fmla="*/ 124 w 419"/>
              <a:gd name="T23" fmla="*/ 203 h 272"/>
              <a:gd name="T24" fmla="*/ 139 w 419"/>
              <a:gd name="T25" fmla="*/ 212 h 272"/>
              <a:gd name="T26" fmla="*/ 162 w 419"/>
              <a:gd name="T27" fmla="*/ 212 h 272"/>
              <a:gd name="T28" fmla="*/ 162 w 419"/>
              <a:gd name="T29" fmla="*/ 244 h 272"/>
              <a:gd name="T30" fmla="*/ 56 w 419"/>
              <a:gd name="T31" fmla="*/ 244 h 272"/>
              <a:gd name="T32" fmla="*/ 0 w 419"/>
              <a:gd name="T33" fmla="*/ 188 h 272"/>
              <a:gd name="T34" fmla="*/ 56 w 419"/>
              <a:gd name="T35" fmla="*/ 132 h 272"/>
              <a:gd name="T36" fmla="*/ 59 w 419"/>
              <a:gd name="T37" fmla="*/ 132 h 272"/>
              <a:gd name="T38" fmla="*/ 139 w 419"/>
              <a:gd name="T39" fmla="*/ 54 h 272"/>
              <a:gd name="T40" fmla="*/ 170 w 419"/>
              <a:gd name="T41" fmla="*/ 60 h 272"/>
              <a:gd name="T42" fmla="*/ 256 w 419"/>
              <a:gd name="T43" fmla="*/ 0 h 272"/>
              <a:gd name="T44" fmla="*/ 347 w 419"/>
              <a:gd name="T45" fmla="*/ 92 h 272"/>
              <a:gd name="T46" fmla="*/ 347 w 419"/>
              <a:gd name="T47" fmla="*/ 102 h 272"/>
              <a:gd name="T48" fmla="*/ 348 w 419"/>
              <a:gd name="T49" fmla="*/ 102 h 272"/>
              <a:gd name="T50" fmla="*/ 419 w 419"/>
              <a:gd name="T51" fmla="*/ 173 h 272"/>
              <a:gd name="T52" fmla="*/ 209 w 419"/>
              <a:gd name="T53" fmla="*/ 108 h 272"/>
              <a:gd name="T54" fmla="*/ 205 w 419"/>
              <a:gd name="T55" fmla="*/ 110 h 272"/>
              <a:gd name="T56" fmla="*/ 136 w 419"/>
              <a:gd name="T57" fmla="*/ 194 h 272"/>
              <a:gd name="T58" fmla="*/ 135 w 419"/>
              <a:gd name="T59" fmla="*/ 198 h 272"/>
              <a:gd name="T60" fmla="*/ 139 w 419"/>
              <a:gd name="T61" fmla="*/ 200 h 272"/>
              <a:gd name="T62" fmla="*/ 170 w 419"/>
              <a:gd name="T63" fmla="*/ 200 h 272"/>
              <a:gd name="T64" fmla="*/ 174 w 419"/>
              <a:gd name="T65" fmla="*/ 203 h 272"/>
              <a:gd name="T66" fmla="*/ 174 w 419"/>
              <a:gd name="T67" fmla="*/ 265 h 272"/>
              <a:gd name="T68" fmla="*/ 180 w 419"/>
              <a:gd name="T69" fmla="*/ 272 h 272"/>
              <a:gd name="T70" fmla="*/ 239 w 419"/>
              <a:gd name="T71" fmla="*/ 272 h 272"/>
              <a:gd name="T72" fmla="*/ 245 w 419"/>
              <a:gd name="T73" fmla="*/ 265 h 272"/>
              <a:gd name="T74" fmla="*/ 245 w 419"/>
              <a:gd name="T75" fmla="*/ 203 h 272"/>
              <a:gd name="T76" fmla="*/ 249 w 419"/>
              <a:gd name="T77" fmla="*/ 200 h 272"/>
              <a:gd name="T78" fmla="*/ 280 w 419"/>
              <a:gd name="T79" fmla="*/ 200 h 272"/>
              <a:gd name="T80" fmla="*/ 284 w 419"/>
              <a:gd name="T81" fmla="*/ 198 h 272"/>
              <a:gd name="T82" fmla="*/ 283 w 419"/>
              <a:gd name="T83" fmla="*/ 194 h 272"/>
              <a:gd name="T84" fmla="*/ 214 w 419"/>
              <a:gd name="T85" fmla="*/ 110 h 272"/>
              <a:gd name="T86" fmla="*/ 209 w 419"/>
              <a:gd name="T87" fmla="*/ 108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19" h="272">
                <a:moveTo>
                  <a:pt x="419" y="173"/>
                </a:moveTo>
                <a:cubicBezTo>
                  <a:pt x="419" y="212"/>
                  <a:pt x="387" y="244"/>
                  <a:pt x="348" y="244"/>
                </a:cubicBezTo>
                <a:cubicBezTo>
                  <a:pt x="257" y="244"/>
                  <a:pt x="257" y="244"/>
                  <a:pt x="257" y="244"/>
                </a:cubicBezTo>
                <a:cubicBezTo>
                  <a:pt x="257" y="212"/>
                  <a:pt x="257" y="212"/>
                  <a:pt x="257" y="212"/>
                </a:cubicBezTo>
                <a:cubicBezTo>
                  <a:pt x="280" y="212"/>
                  <a:pt x="280" y="212"/>
                  <a:pt x="280" y="212"/>
                </a:cubicBezTo>
                <a:cubicBezTo>
                  <a:pt x="287" y="212"/>
                  <a:pt x="292" y="208"/>
                  <a:pt x="295" y="203"/>
                </a:cubicBezTo>
                <a:cubicBezTo>
                  <a:pt x="297" y="197"/>
                  <a:pt x="296" y="191"/>
                  <a:pt x="292" y="186"/>
                </a:cubicBezTo>
                <a:cubicBezTo>
                  <a:pt x="223" y="103"/>
                  <a:pt x="223" y="103"/>
                  <a:pt x="223" y="103"/>
                </a:cubicBezTo>
                <a:cubicBezTo>
                  <a:pt x="219" y="99"/>
                  <a:pt x="214" y="96"/>
                  <a:pt x="209" y="96"/>
                </a:cubicBezTo>
                <a:cubicBezTo>
                  <a:pt x="204" y="96"/>
                  <a:pt x="199" y="99"/>
                  <a:pt x="196" y="103"/>
                </a:cubicBezTo>
                <a:cubicBezTo>
                  <a:pt x="127" y="186"/>
                  <a:pt x="127" y="186"/>
                  <a:pt x="127" y="186"/>
                </a:cubicBezTo>
                <a:cubicBezTo>
                  <a:pt x="123" y="191"/>
                  <a:pt x="122" y="197"/>
                  <a:pt x="124" y="203"/>
                </a:cubicBezTo>
                <a:cubicBezTo>
                  <a:pt x="127" y="208"/>
                  <a:pt x="132" y="212"/>
                  <a:pt x="139" y="212"/>
                </a:cubicBezTo>
                <a:cubicBezTo>
                  <a:pt x="162" y="212"/>
                  <a:pt x="162" y="212"/>
                  <a:pt x="162" y="212"/>
                </a:cubicBezTo>
                <a:cubicBezTo>
                  <a:pt x="162" y="244"/>
                  <a:pt x="162" y="244"/>
                  <a:pt x="162" y="244"/>
                </a:cubicBezTo>
                <a:cubicBezTo>
                  <a:pt x="56" y="244"/>
                  <a:pt x="56" y="244"/>
                  <a:pt x="56" y="244"/>
                </a:cubicBezTo>
                <a:cubicBezTo>
                  <a:pt x="25" y="244"/>
                  <a:pt x="0" y="219"/>
                  <a:pt x="0" y="188"/>
                </a:cubicBezTo>
                <a:cubicBezTo>
                  <a:pt x="0" y="157"/>
                  <a:pt x="25" y="132"/>
                  <a:pt x="56" y="132"/>
                </a:cubicBezTo>
                <a:cubicBezTo>
                  <a:pt x="57" y="132"/>
                  <a:pt x="58" y="132"/>
                  <a:pt x="59" y="132"/>
                </a:cubicBezTo>
                <a:cubicBezTo>
                  <a:pt x="60" y="89"/>
                  <a:pt x="96" y="54"/>
                  <a:pt x="139" y="54"/>
                </a:cubicBezTo>
                <a:cubicBezTo>
                  <a:pt x="150" y="54"/>
                  <a:pt x="160" y="57"/>
                  <a:pt x="170" y="60"/>
                </a:cubicBezTo>
                <a:cubicBezTo>
                  <a:pt x="183" y="25"/>
                  <a:pt x="216" y="0"/>
                  <a:pt x="256" y="0"/>
                </a:cubicBezTo>
                <a:cubicBezTo>
                  <a:pt x="306" y="0"/>
                  <a:pt x="347" y="41"/>
                  <a:pt x="347" y="92"/>
                </a:cubicBezTo>
                <a:cubicBezTo>
                  <a:pt x="347" y="95"/>
                  <a:pt x="347" y="98"/>
                  <a:pt x="347" y="102"/>
                </a:cubicBezTo>
                <a:cubicBezTo>
                  <a:pt x="347" y="102"/>
                  <a:pt x="347" y="102"/>
                  <a:pt x="348" y="102"/>
                </a:cubicBezTo>
                <a:cubicBezTo>
                  <a:pt x="387" y="102"/>
                  <a:pt x="419" y="134"/>
                  <a:pt x="419" y="173"/>
                </a:cubicBezTo>
                <a:close/>
                <a:moveTo>
                  <a:pt x="209" y="108"/>
                </a:moveTo>
                <a:cubicBezTo>
                  <a:pt x="208" y="108"/>
                  <a:pt x="206" y="109"/>
                  <a:pt x="205" y="110"/>
                </a:cubicBezTo>
                <a:cubicBezTo>
                  <a:pt x="136" y="194"/>
                  <a:pt x="136" y="194"/>
                  <a:pt x="136" y="194"/>
                </a:cubicBezTo>
                <a:cubicBezTo>
                  <a:pt x="134" y="196"/>
                  <a:pt x="134" y="197"/>
                  <a:pt x="135" y="198"/>
                </a:cubicBezTo>
                <a:cubicBezTo>
                  <a:pt x="135" y="199"/>
                  <a:pt x="136" y="200"/>
                  <a:pt x="139" y="200"/>
                </a:cubicBezTo>
                <a:cubicBezTo>
                  <a:pt x="170" y="200"/>
                  <a:pt x="170" y="200"/>
                  <a:pt x="170" y="200"/>
                </a:cubicBezTo>
                <a:cubicBezTo>
                  <a:pt x="172" y="200"/>
                  <a:pt x="174" y="201"/>
                  <a:pt x="174" y="203"/>
                </a:cubicBezTo>
                <a:cubicBezTo>
                  <a:pt x="174" y="265"/>
                  <a:pt x="174" y="265"/>
                  <a:pt x="174" y="265"/>
                </a:cubicBezTo>
                <a:cubicBezTo>
                  <a:pt x="174" y="269"/>
                  <a:pt x="176" y="272"/>
                  <a:pt x="180" y="272"/>
                </a:cubicBezTo>
                <a:cubicBezTo>
                  <a:pt x="239" y="272"/>
                  <a:pt x="239" y="272"/>
                  <a:pt x="239" y="272"/>
                </a:cubicBezTo>
                <a:cubicBezTo>
                  <a:pt x="242" y="272"/>
                  <a:pt x="245" y="269"/>
                  <a:pt x="245" y="265"/>
                </a:cubicBezTo>
                <a:cubicBezTo>
                  <a:pt x="245" y="203"/>
                  <a:pt x="245" y="203"/>
                  <a:pt x="245" y="203"/>
                </a:cubicBezTo>
                <a:cubicBezTo>
                  <a:pt x="245" y="201"/>
                  <a:pt x="247" y="200"/>
                  <a:pt x="249" y="200"/>
                </a:cubicBezTo>
                <a:cubicBezTo>
                  <a:pt x="280" y="200"/>
                  <a:pt x="280" y="200"/>
                  <a:pt x="280" y="200"/>
                </a:cubicBezTo>
                <a:cubicBezTo>
                  <a:pt x="283" y="200"/>
                  <a:pt x="284" y="199"/>
                  <a:pt x="284" y="198"/>
                </a:cubicBezTo>
                <a:cubicBezTo>
                  <a:pt x="284" y="197"/>
                  <a:pt x="285" y="196"/>
                  <a:pt x="283" y="194"/>
                </a:cubicBezTo>
                <a:cubicBezTo>
                  <a:pt x="214" y="110"/>
                  <a:pt x="214" y="110"/>
                  <a:pt x="214" y="110"/>
                </a:cubicBezTo>
                <a:cubicBezTo>
                  <a:pt x="213" y="109"/>
                  <a:pt x="211" y="108"/>
                  <a:pt x="209" y="108"/>
                </a:cubicBezTo>
                <a:close/>
              </a:path>
            </a:pathLst>
          </a:custGeom>
          <a:solidFill>
            <a:srgbClr val="F6AA4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4" name="Freeform 33"/>
          <p:cNvSpPr>
            <a:spLocks noEditPoints="1"/>
          </p:cNvSpPr>
          <p:nvPr/>
        </p:nvSpPr>
        <p:spPr bwMode="auto">
          <a:xfrm>
            <a:off x="1240622" y="3732449"/>
            <a:ext cx="569402" cy="362706"/>
          </a:xfrm>
          <a:custGeom>
            <a:avLst/>
            <a:gdLst>
              <a:gd name="T0" fmla="*/ 366 w 366"/>
              <a:gd name="T1" fmla="*/ 151 h 233"/>
              <a:gd name="T2" fmla="*/ 304 w 366"/>
              <a:gd name="T3" fmla="*/ 213 h 233"/>
              <a:gd name="T4" fmla="*/ 215 w 366"/>
              <a:gd name="T5" fmla="*/ 213 h 233"/>
              <a:gd name="T6" fmla="*/ 255 w 366"/>
              <a:gd name="T7" fmla="*/ 164 h 233"/>
              <a:gd name="T8" fmla="*/ 257 w 366"/>
              <a:gd name="T9" fmla="*/ 150 h 233"/>
              <a:gd name="T10" fmla="*/ 245 w 366"/>
              <a:gd name="T11" fmla="*/ 142 h 233"/>
              <a:gd name="T12" fmla="*/ 224 w 366"/>
              <a:gd name="T13" fmla="*/ 142 h 233"/>
              <a:gd name="T14" fmla="*/ 224 w 366"/>
              <a:gd name="T15" fmla="*/ 95 h 233"/>
              <a:gd name="T16" fmla="*/ 209 w 366"/>
              <a:gd name="T17" fmla="*/ 80 h 233"/>
              <a:gd name="T18" fmla="*/ 157 w 366"/>
              <a:gd name="T19" fmla="*/ 80 h 233"/>
              <a:gd name="T20" fmla="*/ 142 w 366"/>
              <a:gd name="T21" fmla="*/ 95 h 233"/>
              <a:gd name="T22" fmla="*/ 142 w 366"/>
              <a:gd name="T23" fmla="*/ 142 h 233"/>
              <a:gd name="T24" fmla="*/ 121 w 366"/>
              <a:gd name="T25" fmla="*/ 142 h 233"/>
              <a:gd name="T26" fmla="*/ 109 w 366"/>
              <a:gd name="T27" fmla="*/ 150 h 233"/>
              <a:gd name="T28" fmla="*/ 111 w 366"/>
              <a:gd name="T29" fmla="*/ 164 h 233"/>
              <a:gd name="T30" fmla="*/ 151 w 366"/>
              <a:gd name="T31" fmla="*/ 213 h 233"/>
              <a:gd name="T32" fmla="*/ 49 w 366"/>
              <a:gd name="T33" fmla="*/ 213 h 233"/>
              <a:gd name="T34" fmla="*/ 0 w 366"/>
              <a:gd name="T35" fmla="*/ 164 h 233"/>
              <a:gd name="T36" fmla="*/ 49 w 366"/>
              <a:gd name="T37" fmla="*/ 115 h 233"/>
              <a:gd name="T38" fmla="*/ 52 w 366"/>
              <a:gd name="T39" fmla="*/ 115 h 233"/>
              <a:gd name="T40" fmla="*/ 122 w 366"/>
              <a:gd name="T41" fmla="*/ 47 h 233"/>
              <a:gd name="T42" fmla="*/ 148 w 366"/>
              <a:gd name="T43" fmla="*/ 52 h 233"/>
              <a:gd name="T44" fmla="*/ 223 w 366"/>
              <a:gd name="T45" fmla="*/ 0 h 233"/>
              <a:gd name="T46" fmla="*/ 303 w 366"/>
              <a:gd name="T47" fmla="*/ 80 h 233"/>
              <a:gd name="T48" fmla="*/ 303 w 366"/>
              <a:gd name="T49" fmla="*/ 88 h 233"/>
              <a:gd name="T50" fmla="*/ 304 w 366"/>
              <a:gd name="T51" fmla="*/ 88 h 233"/>
              <a:gd name="T52" fmla="*/ 366 w 366"/>
              <a:gd name="T53" fmla="*/ 151 h 233"/>
              <a:gd name="T54" fmla="*/ 183 w 366"/>
              <a:gd name="T55" fmla="*/ 233 h 233"/>
              <a:gd name="T56" fmla="*/ 187 w 366"/>
              <a:gd name="T57" fmla="*/ 231 h 233"/>
              <a:gd name="T58" fmla="*/ 247 w 366"/>
              <a:gd name="T59" fmla="*/ 158 h 233"/>
              <a:gd name="T60" fmla="*/ 248 w 366"/>
              <a:gd name="T61" fmla="*/ 154 h 233"/>
              <a:gd name="T62" fmla="*/ 245 w 366"/>
              <a:gd name="T63" fmla="*/ 152 h 233"/>
              <a:gd name="T64" fmla="*/ 217 w 366"/>
              <a:gd name="T65" fmla="*/ 152 h 233"/>
              <a:gd name="T66" fmla="*/ 214 w 366"/>
              <a:gd name="T67" fmla="*/ 149 h 233"/>
              <a:gd name="T68" fmla="*/ 214 w 366"/>
              <a:gd name="T69" fmla="*/ 95 h 233"/>
              <a:gd name="T70" fmla="*/ 209 w 366"/>
              <a:gd name="T71" fmla="*/ 90 h 233"/>
              <a:gd name="T72" fmla="*/ 157 w 366"/>
              <a:gd name="T73" fmla="*/ 90 h 233"/>
              <a:gd name="T74" fmla="*/ 152 w 366"/>
              <a:gd name="T75" fmla="*/ 95 h 233"/>
              <a:gd name="T76" fmla="*/ 152 w 366"/>
              <a:gd name="T77" fmla="*/ 149 h 233"/>
              <a:gd name="T78" fmla="*/ 149 w 366"/>
              <a:gd name="T79" fmla="*/ 152 h 233"/>
              <a:gd name="T80" fmla="*/ 121 w 366"/>
              <a:gd name="T81" fmla="*/ 152 h 233"/>
              <a:gd name="T82" fmla="*/ 118 w 366"/>
              <a:gd name="T83" fmla="*/ 154 h 233"/>
              <a:gd name="T84" fmla="*/ 119 w 366"/>
              <a:gd name="T85" fmla="*/ 158 h 233"/>
              <a:gd name="T86" fmla="*/ 179 w 366"/>
              <a:gd name="T87" fmla="*/ 231 h 233"/>
              <a:gd name="T88" fmla="*/ 183 w 366"/>
              <a:gd name="T89" fmla="*/ 233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66" h="233">
                <a:moveTo>
                  <a:pt x="366" y="151"/>
                </a:moveTo>
                <a:cubicBezTo>
                  <a:pt x="366" y="185"/>
                  <a:pt x="338" y="213"/>
                  <a:pt x="304" y="213"/>
                </a:cubicBezTo>
                <a:cubicBezTo>
                  <a:pt x="215" y="213"/>
                  <a:pt x="215" y="213"/>
                  <a:pt x="215" y="213"/>
                </a:cubicBezTo>
                <a:cubicBezTo>
                  <a:pt x="255" y="164"/>
                  <a:pt x="255" y="164"/>
                  <a:pt x="255" y="164"/>
                </a:cubicBezTo>
                <a:cubicBezTo>
                  <a:pt x="259" y="160"/>
                  <a:pt x="260" y="154"/>
                  <a:pt x="257" y="150"/>
                </a:cubicBezTo>
                <a:cubicBezTo>
                  <a:pt x="255" y="145"/>
                  <a:pt x="250" y="142"/>
                  <a:pt x="245" y="142"/>
                </a:cubicBezTo>
                <a:cubicBezTo>
                  <a:pt x="224" y="142"/>
                  <a:pt x="224" y="142"/>
                  <a:pt x="224" y="142"/>
                </a:cubicBezTo>
                <a:cubicBezTo>
                  <a:pt x="224" y="95"/>
                  <a:pt x="224" y="95"/>
                  <a:pt x="224" y="95"/>
                </a:cubicBezTo>
                <a:cubicBezTo>
                  <a:pt x="224" y="87"/>
                  <a:pt x="217" y="80"/>
                  <a:pt x="209" y="80"/>
                </a:cubicBezTo>
                <a:cubicBezTo>
                  <a:pt x="157" y="80"/>
                  <a:pt x="157" y="80"/>
                  <a:pt x="157" y="80"/>
                </a:cubicBezTo>
                <a:cubicBezTo>
                  <a:pt x="149" y="80"/>
                  <a:pt x="142" y="87"/>
                  <a:pt x="142" y="95"/>
                </a:cubicBezTo>
                <a:cubicBezTo>
                  <a:pt x="142" y="142"/>
                  <a:pt x="142" y="142"/>
                  <a:pt x="142" y="142"/>
                </a:cubicBezTo>
                <a:cubicBezTo>
                  <a:pt x="121" y="142"/>
                  <a:pt x="121" y="142"/>
                  <a:pt x="121" y="142"/>
                </a:cubicBezTo>
                <a:cubicBezTo>
                  <a:pt x="116" y="142"/>
                  <a:pt x="111" y="145"/>
                  <a:pt x="109" y="150"/>
                </a:cubicBezTo>
                <a:cubicBezTo>
                  <a:pt x="106" y="154"/>
                  <a:pt x="107" y="160"/>
                  <a:pt x="111" y="164"/>
                </a:cubicBezTo>
                <a:cubicBezTo>
                  <a:pt x="151" y="213"/>
                  <a:pt x="151" y="213"/>
                  <a:pt x="151" y="213"/>
                </a:cubicBezTo>
                <a:cubicBezTo>
                  <a:pt x="49" y="213"/>
                  <a:pt x="49" y="213"/>
                  <a:pt x="49" y="213"/>
                </a:cubicBezTo>
                <a:cubicBezTo>
                  <a:pt x="22" y="213"/>
                  <a:pt x="0" y="191"/>
                  <a:pt x="0" y="164"/>
                </a:cubicBezTo>
                <a:cubicBezTo>
                  <a:pt x="0" y="137"/>
                  <a:pt x="22" y="115"/>
                  <a:pt x="49" y="115"/>
                </a:cubicBezTo>
                <a:cubicBezTo>
                  <a:pt x="50" y="115"/>
                  <a:pt x="51" y="115"/>
                  <a:pt x="52" y="115"/>
                </a:cubicBezTo>
                <a:cubicBezTo>
                  <a:pt x="53" y="77"/>
                  <a:pt x="84" y="47"/>
                  <a:pt x="122" y="47"/>
                </a:cubicBezTo>
                <a:cubicBezTo>
                  <a:pt x="131" y="47"/>
                  <a:pt x="140" y="49"/>
                  <a:pt x="148" y="52"/>
                </a:cubicBezTo>
                <a:cubicBezTo>
                  <a:pt x="159" y="22"/>
                  <a:pt x="189" y="0"/>
                  <a:pt x="223" y="0"/>
                </a:cubicBezTo>
                <a:cubicBezTo>
                  <a:pt x="267" y="0"/>
                  <a:pt x="303" y="36"/>
                  <a:pt x="303" y="80"/>
                </a:cubicBezTo>
                <a:cubicBezTo>
                  <a:pt x="303" y="83"/>
                  <a:pt x="303" y="85"/>
                  <a:pt x="303" y="88"/>
                </a:cubicBezTo>
                <a:cubicBezTo>
                  <a:pt x="303" y="88"/>
                  <a:pt x="303" y="88"/>
                  <a:pt x="304" y="88"/>
                </a:cubicBezTo>
                <a:cubicBezTo>
                  <a:pt x="338" y="88"/>
                  <a:pt x="366" y="116"/>
                  <a:pt x="366" y="151"/>
                </a:cubicBezTo>
                <a:close/>
                <a:moveTo>
                  <a:pt x="183" y="233"/>
                </a:moveTo>
                <a:cubicBezTo>
                  <a:pt x="184" y="233"/>
                  <a:pt x="186" y="232"/>
                  <a:pt x="187" y="231"/>
                </a:cubicBezTo>
                <a:cubicBezTo>
                  <a:pt x="247" y="158"/>
                  <a:pt x="247" y="158"/>
                  <a:pt x="247" y="158"/>
                </a:cubicBezTo>
                <a:cubicBezTo>
                  <a:pt x="249" y="156"/>
                  <a:pt x="249" y="155"/>
                  <a:pt x="248" y="154"/>
                </a:cubicBezTo>
                <a:cubicBezTo>
                  <a:pt x="248" y="153"/>
                  <a:pt x="247" y="152"/>
                  <a:pt x="245" y="152"/>
                </a:cubicBezTo>
                <a:cubicBezTo>
                  <a:pt x="217" y="152"/>
                  <a:pt x="217" y="152"/>
                  <a:pt x="217" y="152"/>
                </a:cubicBezTo>
                <a:cubicBezTo>
                  <a:pt x="216" y="152"/>
                  <a:pt x="214" y="151"/>
                  <a:pt x="214" y="149"/>
                </a:cubicBezTo>
                <a:cubicBezTo>
                  <a:pt x="214" y="95"/>
                  <a:pt x="214" y="95"/>
                  <a:pt x="214" y="95"/>
                </a:cubicBezTo>
                <a:cubicBezTo>
                  <a:pt x="214" y="92"/>
                  <a:pt x="212" y="90"/>
                  <a:pt x="209" y="90"/>
                </a:cubicBezTo>
                <a:cubicBezTo>
                  <a:pt x="157" y="90"/>
                  <a:pt x="157" y="90"/>
                  <a:pt x="157" y="90"/>
                </a:cubicBezTo>
                <a:cubicBezTo>
                  <a:pt x="154" y="90"/>
                  <a:pt x="152" y="92"/>
                  <a:pt x="152" y="95"/>
                </a:cubicBezTo>
                <a:cubicBezTo>
                  <a:pt x="152" y="149"/>
                  <a:pt x="152" y="149"/>
                  <a:pt x="152" y="149"/>
                </a:cubicBezTo>
                <a:cubicBezTo>
                  <a:pt x="152" y="151"/>
                  <a:pt x="150" y="152"/>
                  <a:pt x="149" y="152"/>
                </a:cubicBezTo>
                <a:cubicBezTo>
                  <a:pt x="121" y="152"/>
                  <a:pt x="121" y="152"/>
                  <a:pt x="121" y="152"/>
                </a:cubicBezTo>
                <a:cubicBezTo>
                  <a:pt x="119" y="152"/>
                  <a:pt x="118" y="153"/>
                  <a:pt x="118" y="154"/>
                </a:cubicBezTo>
                <a:cubicBezTo>
                  <a:pt x="117" y="155"/>
                  <a:pt x="117" y="156"/>
                  <a:pt x="119" y="158"/>
                </a:cubicBezTo>
                <a:cubicBezTo>
                  <a:pt x="179" y="231"/>
                  <a:pt x="179" y="231"/>
                  <a:pt x="179" y="231"/>
                </a:cubicBezTo>
                <a:cubicBezTo>
                  <a:pt x="180" y="232"/>
                  <a:pt x="182" y="233"/>
                  <a:pt x="183" y="233"/>
                </a:cubicBezTo>
                <a:close/>
              </a:path>
            </a:pathLst>
          </a:custGeom>
          <a:solidFill>
            <a:srgbClr val="F3C30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5" name="Freeform 34"/>
          <p:cNvSpPr>
            <a:spLocks noEditPoints="1"/>
          </p:cNvSpPr>
          <p:nvPr/>
        </p:nvSpPr>
        <p:spPr bwMode="auto">
          <a:xfrm>
            <a:off x="10170201" y="2565526"/>
            <a:ext cx="242396" cy="242122"/>
          </a:xfrm>
          <a:custGeom>
            <a:avLst/>
            <a:gdLst>
              <a:gd name="T0" fmla="*/ 55 w 374"/>
              <a:gd name="T1" fmla="*/ 374 h 374"/>
              <a:gd name="T2" fmla="*/ 0 w 374"/>
              <a:gd name="T3" fmla="*/ 319 h 374"/>
              <a:gd name="T4" fmla="*/ 55 w 374"/>
              <a:gd name="T5" fmla="*/ 265 h 374"/>
              <a:gd name="T6" fmla="*/ 109 w 374"/>
              <a:gd name="T7" fmla="*/ 319 h 374"/>
              <a:gd name="T8" fmla="*/ 55 w 374"/>
              <a:gd name="T9" fmla="*/ 374 h 374"/>
              <a:gd name="T10" fmla="*/ 301 w 374"/>
              <a:gd name="T11" fmla="*/ 374 h 374"/>
              <a:gd name="T12" fmla="*/ 301 w 374"/>
              <a:gd name="T13" fmla="*/ 369 h 374"/>
              <a:gd name="T14" fmla="*/ 5 w 374"/>
              <a:gd name="T15" fmla="*/ 73 h 374"/>
              <a:gd name="T16" fmla="*/ 0 w 374"/>
              <a:gd name="T17" fmla="*/ 73 h 374"/>
              <a:gd name="T18" fmla="*/ 0 w 374"/>
              <a:gd name="T19" fmla="*/ 0 h 374"/>
              <a:gd name="T20" fmla="*/ 5 w 374"/>
              <a:gd name="T21" fmla="*/ 0 h 374"/>
              <a:gd name="T22" fmla="*/ 374 w 374"/>
              <a:gd name="T23" fmla="*/ 369 h 374"/>
              <a:gd name="T24" fmla="*/ 374 w 374"/>
              <a:gd name="T25" fmla="*/ 374 h 374"/>
              <a:gd name="T26" fmla="*/ 301 w 374"/>
              <a:gd name="T27" fmla="*/ 374 h 374"/>
              <a:gd name="T28" fmla="*/ 173 w 374"/>
              <a:gd name="T29" fmla="*/ 374 h 374"/>
              <a:gd name="T30" fmla="*/ 173 w 374"/>
              <a:gd name="T31" fmla="*/ 369 h 374"/>
              <a:gd name="T32" fmla="*/ 5 w 374"/>
              <a:gd name="T33" fmla="*/ 201 h 374"/>
              <a:gd name="T34" fmla="*/ 0 w 374"/>
              <a:gd name="T35" fmla="*/ 201 h 374"/>
              <a:gd name="T36" fmla="*/ 0 w 374"/>
              <a:gd name="T37" fmla="*/ 129 h 374"/>
              <a:gd name="T38" fmla="*/ 5 w 374"/>
              <a:gd name="T39" fmla="*/ 129 h 374"/>
              <a:gd name="T40" fmla="*/ 246 w 374"/>
              <a:gd name="T41" fmla="*/ 369 h 374"/>
              <a:gd name="T42" fmla="*/ 246 w 374"/>
              <a:gd name="T43" fmla="*/ 374 h 374"/>
              <a:gd name="T44" fmla="*/ 173 w 374"/>
              <a:gd name="T45" fmla="*/ 374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4" h="374">
                <a:moveTo>
                  <a:pt x="55" y="374"/>
                </a:moveTo>
                <a:cubicBezTo>
                  <a:pt x="25" y="374"/>
                  <a:pt x="0" y="349"/>
                  <a:pt x="0" y="319"/>
                </a:cubicBezTo>
                <a:cubicBezTo>
                  <a:pt x="0" y="289"/>
                  <a:pt x="25" y="265"/>
                  <a:pt x="55" y="265"/>
                </a:cubicBezTo>
                <a:cubicBezTo>
                  <a:pt x="85" y="265"/>
                  <a:pt x="109" y="289"/>
                  <a:pt x="109" y="319"/>
                </a:cubicBezTo>
                <a:cubicBezTo>
                  <a:pt x="109" y="349"/>
                  <a:pt x="85" y="374"/>
                  <a:pt x="55" y="374"/>
                </a:cubicBezTo>
                <a:close/>
                <a:moveTo>
                  <a:pt x="301" y="374"/>
                </a:moveTo>
                <a:cubicBezTo>
                  <a:pt x="301" y="369"/>
                  <a:pt x="301" y="369"/>
                  <a:pt x="301" y="369"/>
                </a:cubicBezTo>
                <a:cubicBezTo>
                  <a:pt x="301" y="206"/>
                  <a:pt x="168" y="73"/>
                  <a:pt x="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208" y="0"/>
                  <a:pt x="374" y="166"/>
                  <a:pt x="374" y="369"/>
                </a:cubicBezTo>
                <a:cubicBezTo>
                  <a:pt x="374" y="374"/>
                  <a:pt x="374" y="374"/>
                  <a:pt x="374" y="374"/>
                </a:cubicBezTo>
                <a:lnTo>
                  <a:pt x="301" y="374"/>
                </a:lnTo>
                <a:close/>
                <a:moveTo>
                  <a:pt x="173" y="374"/>
                </a:moveTo>
                <a:cubicBezTo>
                  <a:pt x="173" y="369"/>
                  <a:pt x="173" y="369"/>
                  <a:pt x="173" y="369"/>
                </a:cubicBezTo>
                <a:cubicBezTo>
                  <a:pt x="173" y="277"/>
                  <a:pt x="98" y="201"/>
                  <a:pt x="5" y="201"/>
                </a:cubicBezTo>
                <a:cubicBezTo>
                  <a:pt x="0" y="201"/>
                  <a:pt x="0" y="201"/>
                  <a:pt x="0" y="201"/>
                </a:cubicBezTo>
                <a:cubicBezTo>
                  <a:pt x="0" y="129"/>
                  <a:pt x="0" y="129"/>
                  <a:pt x="0" y="129"/>
                </a:cubicBezTo>
                <a:cubicBezTo>
                  <a:pt x="5" y="129"/>
                  <a:pt x="5" y="129"/>
                  <a:pt x="5" y="129"/>
                </a:cubicBezTo>
                <a:cubicBezTo>
                  <a:pt x="138" y="129"/>
                  <a:pt x="246" y="237"/>
                  <a:pt x="246" y="369"/>
                </a:cubicBezTo>
                <a:cubicBezTo>
                  <a:pt x="246" y="374"/>
                  <a:pt x="246" y="374"/>
                  <a:pt x="246" y="374"/>
                </a:cubicBezTo>
                <a:lnTo>
                  <a:pt x="173" y="3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6" name="Freeform 35"/>
          <p:cNvSpPr>
            <a:spLocks noEditPoints="1"/>
          </p:cNvSpPr>
          <p:nvPr/>
        </p:nvSpPr>
        <p:spPr bwMode="auto">
          <a:xfrm>
            <a:off x="9395260" y="4863216"/>
            <a:ext cx="397135" cy="303495"/>
          </a:xfrm>
          <a:custGeom>
            <a:avLst/>
            <a:gdLst>
              <a:gd name="T0" fmla="*/ 256 w 402"/>
              <a:gd name="T1" fmla="*/ 157 h 307"/>
              <a:gd name="T2" fmla="*/ 311 w 402"/>
              <a:gd name="T3" fmla="*/ 157 h 307"/>
              <a:gd name="T4" fmla="*/ 311 w 402"/>
              <a:gd name="T5" fmla="*/ 153 h 307"/>
              <a:gd name="T6" fmla="*/ 212 w 402"/>
              <a:gd name="T7" fmla="*/ 44 h 307"/>
              <a:gd name="T8" fmla="*/ 201 w 402"/>
              <a:gd name="T9" fmla="*/ 43 h 307"/>
              <a:gd name="T10" fmla="*/ 190 w 402"/>
              <a:gd name="T11" fmla="*/ 44 h 307"/>
              <a:gd name="T12" fmla="*/ 120 w 402"/>
              <a:gd name="T13" fmla="*/ 79 h 307"/>
              <a:gd name="T14" fmla="*/ 98 w 402"/>
              <a:gd name="T15" fmla="*/ 40 h 307"/>
              <a:gd name="T16" fmla="*/ 185 w 402"/>
              <a:gd name="T17" fmla="*/ 1 h 307"/>
              <a:gd name="T18" fmla="*/ 201 w 402"/>
              <a:gd name="T19" fmla="*/ 0 h 307"/>
              <a:gd name="T20" fmla="*/ 217 w 402"/>
              <a:gd name="T21" fmla="*/ 1 h 307"/>
              <a:gd name="T22" fmla="*/ 354 w 402"/>
              <a:gd name="T23" fmla="*/ 153 h 307"/>
              <a:gd name="T24" fmla="*/ 354 w 402"/>
              <a:gd name="T25" fmla="*/ 157 h 307"/>
              <a:gd name="T26" fmla="*/ 358 w 402"/>
              <a:gd name="T27" fmla="*/ 157 h 307"/>
              <a:gd name="T28" fmla="*/ 402 w 402"/>
              <a:gd name="T29" fmla="*/ 157 h 307"/>
              <a:gd name="T30" fmla="*/ 329 w 402"/>
              <a:gd name="T31" fmla="*/ 283 h 307"/>
              <a:gd name="T32" fmla="*/ 256 w 402"/>
              <a:gd name="T33" fmla="*/ 157 h 307"/>
              <a:gd name="T34" fmla="*/ 217 w 402"/>
              <a:gd name="T35" fmla="*/ 306 h 307"/>
              <a:gd name="T36" fmla="*/ 304 w 402"/>
              <a:gd name="T37" fmla="*/ 267 h 307"/>
              <a:gd name="T38" fmla="*/ 282 w 402"/>
              <a:gd name="T39" fmla="*/ 228 h 307"/>
              <a:gd name="T40" fmla="*/ 212 w 402"/>
              <a:gd name="T41" fmla="*/ 263 h 307"/>
              <a:gd name="T42" fmla="*/ 201 w 402"/>
              <a:gd name="T43" fmla="*/ 264 h 307"/>
              <a:gd name="T44" fmla="*/ 190 w 402"/>
              <a:gd name="T45" fmla="*/ 263 h 307"/>
              <a:gd name="T46" fmla="*/ 91 w 402"/>
              <a:gd name="T47" fmla="*/ 153 h 307"/>
              <a:gd name="T48" fmla="*/ 91 w 402"/>
              <a:gd name="T49" fmla="*/ 150 h 307"/>
              <a:gd name="T50" fmla="*/ 146 w 402"/>
              <a:gd name="T51" fmla="*/ 150 h 307"/>
              <a:gd name="T52" fmla="*/ 86 w 402"/>
              <a:gd name="T53" fmla="*/ 46 h 307"/>
              <a:gd name="T54" fmla="*/ 73 w 402"/>
              <a:gd name="T55" fmla="*/ 24 h 307"/>
              <a:gd name="T56" fmla="*/ 0 w 402"/>
              <a:gd name="T57" fmla="*/ 150 h 307"/>
              <a:gd name="T58" fmla="*/ 48 w 402"/>
              <a:gd name="T59" fmla="*/ 150 h 307"/>
              <a:gd name="T60" fmla="*/ 48 w 402"/>
              <a:gd name="T61" fmla="*/ 153 h 307"/>
              <a:gd name="T62" fmla="*/ 185 w 402"/>
              <a:gd name="T63" fmla="*/ 306 h 307"/>
              <a:gd name="T64" fmla="*/ 201 w 402"/>
              <a:gd name="T65" fmla="*/ 307 h 307"/>
              <a:gd name="T66" fmla="*/ 217 w 402"/>
              <a:gd name="T67" fmla="*/ 306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02" h="307">
                <a:moveTo>
                  <a:pt x="256" y="157"/>
                </a:moveTo>
                <a:cubicBezTo>
                  <a:pt x="311" y="157"/>
                  <a:pt x="311" y="157"/>
                  <a:pt x="311" y="157"/>
                </a:cubicBezTo>
                <a:cubicBezTo>
                  <a:pt x="311" y="153"/>
                  <a:pt x="311" y="153"/>
                  <a:pt x="311" y="153"/>
                </a:cubicBezTo>
                <a:cubicBezTo>
                  <a:pt x="311" y="97"/>
                  <a:pt x="269" y="50"/>
                  <a:pt x="212" y="44"/>
                </a:cubicBezTo>
                <a:cubicBezTo>
                  <a:pt x="209" y="43"/>
                  <a:pt x="205" y="43"/>
                  <a:pt x="201" y="43"/>
                </a:cubicBezTo>
                <a:cubicBezTo>
                  <a:pt x="197" y="43"/>
                  <a:pt x="193" y="43"/>
                  <a:pt x="190" y="44"/>
                </a:cubicBezTo>
                <a:cubicBezTo>
                  <a:pt x="163" y="47"/>
                  <a:pt x="139" y="59"/>
                  <a:pt x="120" y="79"/>
                </a:cubicBezTo>
                <a:cubicBezTo>
                  <a:pt x="98" y="40"/>
                  <a:pt x="98" y="40"/>
                  <a:pt x="98" y="40"/>
                </a:cubicBezTo>
                <a:cubicBezTo>
                  <a:pt x="122" y="18"/>
                  <a:pt x="152" y="4"/>
                  <a:pt x="185" y="1"/>
                </a:cubicBezTo>
                <a:cubicBezTo>
                  <a:pt x="190" y="0"/>
                  <a:pt x="196" y="0"/>
                  <a:pt x="201" y="0"/>
                </a:cubicBezTo>
                <a:cubicBezTo>
                  <a:pt x="206" y="0"/>
                  <a:pt x="212" y="0"/>
                  <a:pt x="217" y="1"/>
                </a:cubicBezTo>
                <a:cubicBezTo>
                  <a:pt x="295" y="9"/>
                  <a:pt x="354" y="74"/>
                  <a:pt x="354" y="153"/>
                </a:cubicBezTo>
                <a:cubicBezTo>
                  <a:pt x="354" y="157"/>
                  <a:pt x="354" y="157"/>
                  <a:pt x="354" y="157"/>
                </a:cubicBezTo>
                <a:cubicBezTo>
                  <a:pt x="358" y="157"/>
                  <a:pt x="358" y="157"/>
                  <a:pt x="358" y="157"/>
                </a:cubicBezTo>
                <a:cubicBezTo>
                  <a:pt x="402" y="157"/>
                  <a:pt x="402" y="157"/>
                  <a:pt x="402" y="157"/>
                </a:cubicBezTo>
                <a:cubicBezTo>
                  <a:pt x="329" y="283"/>
                  <a:pt x="329" y="283"/>
                  <a:pt x="329" y="283"/>
                </a:cubicBezTo>
                <a:lnTo>
                  <a:pt x="256" y="157"/>
                </a:lnTo>
                <a:close/>
                <a:moveTo>
                  <a:pt x="217" y="306"/>
                </a:moveTo>
                <a:cubicBezTo>
                  <a:pt x="249" y="303"/>
                  <a:pt x="280" y="289"/>
                  <a:pt x="304" y="267"/>
                </a:cubicBezTo>
                <a:cubicBezTo>
                  <a:pt x="282" y="228"/>
                  <a:pt x="282" y="228"/>
                  <a:pt x="282" y="228"/>
                </a:cubicBezTo>
                <a:cubicBezTo>
                  <a:pt x="263" y="248"/>
                  <a:pt x="239" y="260"/>
                  <a:pt x="212" y="263"/>
                </a:cubicBezTo>
                <a:cubicBezTo>
                  <a:pt x="208" y="263"/>
                  <a:pt x="205" y="264"/>
                  <a:pt x="201" y="264"/>
                </a:cubicBezTo>
                <a:cubicBezTo>
                  <a:pt x="197" y="264"/>
                  <a:pt x="193" y="263"/>
                  <a:pt x="190" y="263"/>
                </a:cubicBezTo>
                <a:cubicBezTo>
                  <a:pt x="133" y="257"/>
                  <a:pt x="91" y="210"/>
                  <a:pt x="91" y="153"/>
                </a:cubicBezTo>
                <a:cubicBezTo>
                  <a:pt x="91" y="150"/>
                  <a:pt x="91" y="150"/>
                  <a:pt x="91" y="150"/>
                </a:cubicBezTo>
                <a:cubicBezTo>
                  <a:pt x="146" y="150"/>
                  <a:pt x="146" y="150"/>
                  <a:pt x="146" y="150"/>
                </a:cubicBezTo>
                <a:cubicBezTo>
                  <a:pt x="86" y="46"/>
                  <a:pt x="86" y="46"/>
                  <a:pt x="86" y="46"/>
                </a:cubicBezTo>
                <a:cubicBezTo>
                  <a:pt x="73" y="24"/>
                  <a:pt x="73" y="24"/>
                  <a:pt x="73" y="24"/>
                </a:cubicBezTo>
                <a:cubicBezTo>
                  <a:pt x="0" y="150"/>
                  <a:pt x="0" y="150"/>
                  <a:pt x="0" y="150"/>
                </a:cubicBezTo>
                <a:cubicBezTo>
                  <a:pt x="48" y="150"/>
                  <a:pt x="48" y="150"/>
                  <a:pt x="48" y="150"/>
                </a:cubicBezTo>
                <a:cubicBezTo>
                  <a:pt x="48" y="153"/>
                  <a:pt x="48" y="153"/>
                  <a:pt x="48" y="153"/>
                </a:cubicBezTo>
                <a:cubicBezTo>
                  <a:pt x="48" y="232"/>
                  <a:pt x="107" y="298"/>
                  <a:pt x="185" y="306"/>
                </a:cubicBezTo>
                <a:cubicBezTo>
                  <a:pt x="190" y="307"/>
                  <a:pt x="196" y="307"/>
                  <a:pt x="201" y="307"/>
                </a:cubicBezTo>
                <a:cubicBezTo>
                  <a:pt x="206" y="307"/>
                  <a:pt x="211" y="307"/>
                  <a:pt x="217" y="3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27" name="Group 36"/>
          <p:cNvGrpSpPr/>
          <p:nvPr/>
        </p:nvGrpSpPr>
        <p:grpSpPr>
          <a:xfrm>
            <a:off x="1649569" y="2435692"/>
            <a:ext cx="320910" cy="320909"/>
            <a:chOff x="5411787" y="4040187"/>
            <a:chExt cx="623888" cy="623888"/>
          </a:xfrm>
          <a:solidFill>
            <a:schemeClr val="bg1"/>
          </a:solidFill>
        </p:grpSpPr>
        <p:sp>
          <p:nvSpPr>
            <p:cNvPr id="28" name="Freeform 37"/>
            <p:cNvSpPr>
              <a:spLocks/>
            </p:cNvSpPr>
            <p:nvPr/>
          </p:nvSpPr>
          <p:spPr bwMode="auto">
            <a:xfrm>
              <a:off x="5664200" y="4040187"/>
              <a:ext cx="371475" cy="368300"/>
            </a:xfrm>
            <a:custGeom>
              <a:avLst/>
              <a:gdLst>
                <a:gd name="T0" fmla="*/ 39 w 99"/>
                <a:gd name="T1" fmla="*/ 6 h 98"/>
                <a:gd name="T2" fmla="*/ 7 w 99"/>
                <a:gd name="T3" fmla="*/ 38 h 98"/>
                <a:gd name="T4" fmla="*/ 7 w 99"/>
                <a:gd name="T5" fmla="*/ 60 h 98"/>
                <a:gd name="T6" fmla="*/ 12 w 99"/>
                <a:gd name="T7" fmla="*/ 66 h 98"/>
                <a:gd name="T8" fmla="*/ 46 w 99"/>
                <a:gd name="T9" fmla="*/ 32 h 98"/>
                <a:gd name="T10" fmla="*/ 67 w 99"/>
                <a:gd name="T11" fmla="*/ 52 h 98"/>
                <a:gd name="T12" fmla="*/ 33 w 99"/>
                <a:gd name="T13" fmla="*/ 86 h 98"/>
                <a:gd name="T14" fmla="*/ 39 w 99"/>
                <a:gd name="T15" fmla="*/ 92 h 98"/>
                <a:gd name="T16" fmla="*/ 61 w 99"/>
                <a:gd name="T17" fmla="*/ 92 h 98"/>
                <a:gd name="T18" fmla="*/ 93 w 99"/>
                <a:gd name="T19" fmla="*/ 60 h 98"/>
                <a:gd name="T20" fmla="*/ 93 w 99"/>
                <a:gd name="T21" fmla="*/ 38 h 98"/>
                <a:gd name="T22" fmla="*/ 61 w 99"/>
                <a:gd name="T23" fmla="*/ 6 h 98"/>
                <a:gd name="T24" fmla="*/ 39 w 99"/>
                <a:gd name="T25" fmla="*/ 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98">
                  <a:moveTo>
                    <a:pt x="39" y="6"/>
                  </a:moveTo>
                  <a:cubicBezTo>
                    <a:pt x="7" y="38"/>
                    <a:pt x="7" y="38"/>
                    <a:pt x="7" y="38"/>
                  </a:cubicBezTo>
                  <a:cubicBezTo>
                    <a:pt x="0" y="44"/>
                    <a:pt x="0" y="54"/>
                    <a:pt x="7" y="60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45" y="98"/>
                    <a:pt x="55" y="98"/>
                    <a:pt x="61" y="92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99" y="54"/>
                    <a:pt x="99" y="44"/>
                    <a:pt x="93" y="38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5" y="0"/>
                    <a:pt x="45" y="0"/>
                    <a:pt x="3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38"/>
            <p:cNvSpPr>
              <a:spLocks/>
            </p:cNvSpPr>
            <p:nvPr/>
          </p:nvSpPr>
          <p:spPr bwMode="auto">
            <a:xfrm>
              <a:off x="5411787" y="4292600"/>
              <a:ext cx="368300" cy="371475"/>
            </a:xfrm>
            <a:custGeom>
              <a:avLst/>
              <a:gdLst>
                <a:gd name="T0" fmla="*/ 60 w 98"/>
                <a:gd name="T1" fmla="*/ 93 h 99"/>
                <a:gd name="T2" fmla="*/ 92 w 98"/>
                <a:gd name="T3" fmla="*/ 61 h 99"/>
                <a:gd name="T4" fmla="*/ 92 w 98"/>
                <a:gd name="T5" fmla="*/ 39 h 99"/>
                <a:gd name="T6" fmla="*/ 86 w 98"/>
                <a:gd name="T7" fmla="*/ 33 h 99"/>
                <a:gd name="T8" fmla="*/ 52 w 98"/>
                <a:gd name="T9" fmla="*/ 67 h 99"/>
                <a:gd name="T10" fmla="*/ 32 w 98"/>
                <a:gd name="T11" fmla="*/ 46 h 99"/>
                <a:gd name="T12" fmla="*/ 66 w 98"/>
                <a:gd name="T13" fmla="*/ 12 h 99"/>
                <a:gd name="T14" fmla="*/ 60 w 98"/>
                <a:gd name="T15" fmla="*/ 6 h 99"/>
                <a:gd name="T16" fmla="*/ 38 w 98"/>
                <a:gd name="T17" fmla="*/ 6 h 99"/>
                <a:gd name="T18" fmla="*/ 6 w 98"/>
                <a:gd name="T19" fmla="*/ 39 h 99"/>
                <a:gd name="T20" fmla="*/ 6 w 98"/>
                <a:gd name="T21" fmla="*/ 61 h 99"/>
                <a:gd name="T22" fmla="*/ 38 w 98"/>
                <a:gd name="T23" fmla="*/ 93 h 99"/>
                <a:gd name="T24" fmla="*/ 60 w 98"/>
                <a:gd name="T25" fmla="*/ 9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99">
                  <a:moveTo>
                    <a:pt x="60" y="93"/>
                  </a:moveTo>
                  <a:cubicBezTo>
                    <a:pt x="92" y="61"/>
                    <a:pt x="92" y="61"/>
                    <a:pt x="92" y="61"/>
                  </a:cubicBezTo>
                  <a:cubicBezTo>
                    <a:pt x="98" y="55"/>
                    <a:pt x="98" y="45"/>
                    <a:pt x="92" y="39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54" y="0"/>
                    <a:pt x="44" y="0"/>
                    <a:pt x="38" y="6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45"/>
                    <a:pt x="0" y="55"/>
                    <a:pt x="6" y="61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44" y="99"/>
                    <a:pt x="54" y="99"/>
                    <a:pt x="60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Freeform 39"/>
          <p:cNvSpPr>
            <a:spLocks/>
          </p:cNvSpPr>
          <p:nvPr/>
        </p:nvSpPr>
        <p:spPr bwMode="auto">
          <a:xfrm>
            <a:off x="2077964" y="4669081"/>
            <a:ext cx="323910" cy="283806"/>
          </a:xfrm>
          <a:custGeom>
            <a:avLst/>
            <a:gdLst>
              <a:gd name="T0" fmla="*/ 151 w 178"/>
              <a:gd name="T1" fmla="*/ 99 h 156"/>
              <a:gd name="T2" fmla="*/ 133 w 178"/>
              <a:gd name="T3" fmla="*/ 60 h 156"/>
              <a:gd name="T4" fmla="*/ 126 w 178"/>
              <a:gd name="T5" fmla="*/ 51 h 156"/>
              <a:gd name="T6" fmla="*/ 111 w 178"/>
              <a:gd name="T7" fmla="*/ 57 h 156"/>
              <a:gd name="T8" fmla="*/ 98 w 178"/>
              <a:gd name="T9" fmla="*/ 98 h 156"/>
              <a:gd name="T10" fmla="*/ 82 w 178"/>
              <a:gd name="T11" fmla="*/ 10 h 156"/>
              <a:gd name="T12" fmla="*/ 69 w 178"/>
              <a:gd name="T13" fmla="*/ 1 h 156"/>
              <a:gd name="T14" fmla="*/ 60 w 178"/>
              <a:gd name="T15" fmla="*/ 9 h 156"/>
              <a:gd name="T16" fmla="*/ 23 w 178"/>
              <a:gd name="T17" fmla="*/ 100 h 156"/>
              <a:gd name="T18" fmla="*/ 0 w 178"/>
              <a:gd name="T19" fmla="*/ 100 h 156"/>
              <a:gd name="T20" fmla="*/ 0 w 178"/>
              <a:gd name="T21" fmla="*/ 122 h 156"/>
              <a:gd name="T22" fmla="*/ 29 w 178"/>
              <a:gd name="T23" fmla="*/ 122 h 156"/>
              <a:gd name="T24" fmla="*/ 37 w 178"/>
              <a:gd name="T25" fmla="*/ 120 h 156"/>
              <a:gd name="T26" fmla="*/ 37 w 178"/>
              <a:gd name="T27" fmla="*/ 120 h 156"/>
              <a:gd name="T28" fmla="*/ 38 w 178"/>
              <a:gd name="T29" fmla="*/ 120 h 156"/>
              <a:gd name="T30" fmla="*/ 42 w 178"/>
              <a:gd name="T31" fmla="*/ 114 h 156"/>
              <a:gd name="T32" fmla="*/ 67 w 178"/>
              <a:gd name="T33" fmla="*/ 52 h 156"/>
              <a:gd name="T34" fmla="*/ 84 w 178"/>
              <a:gd name="T35" fmla="*/ 146 h 156"/>
              <a:gd name="T36" fmla="*/ 97 w 178"/>
              <a:gd name="T37" fmla="*/ 155 h 156"/>
              <a:gd name="T38" fmla="*/ 105 w 178"/>
              <a:gd name="T39" fmla="*/ 148 h 156"/>
              <a:gd name="T40" fmla="*/ 105 w 178"/>
              <a:gd name="T41" fmla="*/ 148 h 156"/>
              <a:gd name="T42" fmla="*/ 105 w 178"/>
              <a:gd name="T43" fmla="*/ 148 h 156"/>
              <a:gd name="T44" fmla="*/ 106 w 178"/>
              <a:gd name="T45" fmla="*/ 146 h 156"/>
              <a:gd name="T46" fmla="*/ 123 w 178"/>
              <a:gd name="T47" fmla="*/ 92 h 156"/>
              <a:gd name="T48" fmla="*/ 134 w 178"/>
              <a:gd name="T49" fmla="*/ 114 h 156"/>
              <a:gd name="T50" fmla="*/ 145 w 178"/>
              <a:gd name="T51" fmla="*/ 121 h 156"/>
              <a:gd name="T52" fmla="*/ 145 w 178"/>
              <a:gd name="T53" fmla="*/ 121 h 156"/>
              <a:gd name="T54" fmla="*/ 178 w 178"/>
              <a:gd name="T55" fmla="*/ 121 h 156"/>
              <a:gd name="T56" fmla="*/ 178 w 178"/>
              <a:gd name="T57" fmla="*/ 99 h 156"/>
              <a:gd name="T58" fmla="*/ 151 w 178"/>
              <a:gd name="T59" fmla="*/ 99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8" h="156">
                <a:moveTo>
                  <a:pt x="151" y="99"/>
                </a:moveTo>
                <a:cubicBezTo>
                  <a:pt x="133" y="60"/>
                  <a:pt x="133" y="60"/>
                  <a:pt x="133" y="60"/>
                </a:cubicBezTo>
                <a:cubicBezTo>
                  <a:pt x="131" y="56"/>
                  <a:pt x="130" y="52"/>
                  <a:pt x="126" y="51"/>
                </a:cubicBezTo>
                <a:cubicBezTo>
                  <a:pt x="120" y="48"/>
                  <a:pt x="114" y="51"/>
                  <a:pt x="111" y="57"/>
                </a:cubicBezTo>
                <a:cubicBezTo>
                  <a:pt x="98" y="98"/>
                  <a:pt x="98" y="98"/>
                  <a:pt x="98" y="98"/>
                </a:cubicBezTo>
                <a:cubicBezTo>
                  <a:pt x="82" y="10"/>
                  <a:pt x="82" y="10"/>
                  <a:pt x="82" y="10"/>
                </a:cubicBezTo>
                <a:cubicBezTo>
                  <a:pt x="81" y="4"/>
                  <a:pt x="75" y="0"/>
                  <a:pt x="69" y="1"/>
                </a:cubicBezTo>
                <a:cubicBezTo>
                  <a:pt x="65" y="2"/>
                  <a:pt x="61" y="5"/>
                  <a:pt x="60" y="9"/>
                </a:cubicBezTo>
                <a:cubicBezTo>
                  <a:pt x="23" y="100"/>
                  <a:pt x="23" y="100"/>
                  <a:pt x="23" y="100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22"/>
                  <a:pt x="0" y="122"/>
                  <a:pt x="0" y="122"/>
                </a:cubicBezTo>
                <a:cubicBezTo>
                  <a:pt x="29" y="122"/>
                  <a:pt x="29" y="122"/>
                  <a:pt x="29" y="122"/>
                </a:cubicBezTo>
                <a:cubicBezTo>
                  <a:pt x="32" y="122"/>
                  <a:pt x="35" y="122"/>
                  <a:pt x="37" y="120"/>
                </a:cubicBezTo>
                <a:cubicBezTo>
                  <a:pt x="37" y="120"/>
                  <a:pt x="37" y="120"/>
                  <a:pt x="37" y="120"/>
                </a:cubicBezTo>
                <a:cubicBezTo>
                  <a:pt x="38" y="120"/>
                  <a:pt x="38" y="120"/>
                  <a:pt x="38" y="120"/>
                </a:cubicBezTo>
                <a:cubicBezTo>
                  <a:pt x="40" y="118"/>
                  <a:pt x="41" y="116"/>
                  <a:pt x="42" y="114"/>
                </a:cubicBezTo>
                <a:cubicBezTo>
                  <a:pt x="67" y="52"/>
                  <a:pt x="67" y="52"/>
                  <a:pt x="67" y="52"/>
                </a:cubicBezTo>
                <a:cubicBezTo>
                  <a:pt x="84" y="146"/>
                  <a:pt x="84" y="146"/>
                  <a:pt x="84" y="146"/>
                </a:cubicBezTo>
                <a:cubicBezTo>
                  <a:pt x="85" y="152"/>
                  <a:pt x="91" y="156"/>
                  <a:pt x="97" y="155"/>
                </a:cubicBezTo>
                <a:cubicBezTo>
                  <a:pt x="101" y="154"/>
                  <a:pt x="104" y="151"/>
                  <a:pt x="105" y="148"/>
                </a:cubicBezTo>
                <a:cubicBezTo>
                  <a:pt x="105" y="148"/>
                  <a:pt x="105" y="148"/>
                  <a:pt x="105" y="148"/>
                </a:cubicBezTo>
                <a:cubicBezTo>
                  <a:pt x="105" y="148"/>
                  <a:pt x="105" y="148"/>
                  <a:pt x="105" y="148"/>
                </a:cubicBezTo>
                <a:cubicBezTo>
                  <a:pt x="105" y="147"/>
                  <a:pt x="105" y="147"/>
                  <a:pt x="106" y="146"/>
                </a:cubicBezTo>
                <a:cubicBezTo>
                  <a:pt x="123" y="92"/>
                  <a:pt x="123" y="92"/>
                  <a:pt x="123" y="92"/>
                </a:cubicBezTo>
                <a:cubicBezTo>
                  <a:pt x="134" y="114"/>
                  <a:pt x="134" y="114"/>
                  <a:pt x="134" y="114"/>
                </a:cubicBezTo>
                <a:cubicBezTo>
                  <a:pt x="135" y="118"/>
                  <a:pt x="140" y="122"/>
                  <a:pt x="145" y="121"/>
                </a:cubicBezTo>
                <a:cubicBezTo>
                  <a:pt x="145" y="121"/>
                  <a:pt x="145" y="121"/>
                  <a:pt x="145" y="121"/>
                </a:cubicBezTo>
                <a:cubicBezTo>
                  <a:pt x="178" y="121"/>
                  <a:pt x="178" y="121"/>
                  <a:pt x="178" y="121"/>
                </a:cubicBezTo>
                <a:cubicBezTo>
                  <a:pt x="178" y="99"/>
                  <a:pt x="178" y="99"/>
                  <a:pt x="178" y="99"/>
                </a:cubicBezTo>
                <a:lnTo>
                  <a:pt x="151" y="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31" name="Group 40"/>
          <p:cNvGrpSpPr/>
          <p:nvPr/>
        </p:nvGrpSpPr>
        <p:grpSpPr>
          <a:xfrm>
            <a:off x="4709886" y="5023632"/>
            <a:ext cx="279651" cy="294939"/>
            <a:chOff x="6335712" y="5392738"/>
            <a:chExt cx="708026" cy="708026"/>
          </a:xfrm>
          <a:solidFill>
            <a:schemeClr val="bg1"/>
          </a:solidFill>
        </p:grpSpPr>
        <p:sp>
          <p:nvSpPr>
            <p:cNvPr id="32" name="Freeform 41"/>
            <p:cNvSpPr>
              <a:spLocks/>
            </p:cNvSpPr>
            <p:nvPr/>
          </p:nvSpPr>
          <p:spPr bwMode="auto">
            <a:xfrm>
              <a:off x="6781800" y="5392738"/>
              <a:ext cx="261938" cy="258763"/>
            </a:xfrm>
            <a:custGeom>
              <a:avLst/>
              <a:gdLst>
                <a:gd name="T0" fmla="*/ 8 w 70"/>
                <a:gd name="T1" fmla="*/ 0 h 69"/>
                <a:gd name="T2" fmla="*/ 0 w 70"/>
                <a:gd name="T3" fmla="*/ 7 h 69"/>
                <a:gd name="T4" fmla="*/ 2 w 70"/>
                <a:gd name="T5" fmla="*/ 12 h 69"/>
                <a:gd name="T6" fmla="*/ 8 w 70"/>
                <a:gd name="T7" fmla="*/ 14 h 69"/>
                <a:gd name="T8" fmla="*/ 55 w 70"/>
                <a:gd name="T9" fmla="*/ 62 h 69"/>
                <a:gd name="T10" fmla="*/ 62 w 70"/>
                <a:gd name="T11" fmla="*/ 69 h 69"/>
                <a:gd name="T12" fmla="*/ 70 w 70"/>
                <a:gd name="T13" fmla="*/ 62 h 69"/>
                <a:gd name="T14" fmla="*/ 8 w 70"/>
                <a:gd name="T1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69">
                  <a:moveTo>
                    <a:pt x="8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9"/>
                    <a:pt x="1" y="11"/>
                    <a:pt x="2" y="12"/>
                  </a:cubicBezTo>
                  <a:cubicBezTo>
                    <a:pt x="4" y="14"/>
                    <a:pt x="5" y="14"/>
                    <a:pt x="8" y="14"/>
                  </a:cubicBezTo>
                  <a:cubicBezTo>
                    <a:pt x="34" y="14"/>
                    <a:pt x="55" y="36"/>
                    <a:pt x="55" y="62"/>
                  </a:cubicBezTo>
                  <a:cubicBezTo>
                    <a:pt x="55" y="66"/>
                    <a:pt x="58" y="69"/>
                    <a:pt x="62" y="69"/>
                  </a:cubicBezTo>
                  <a:cubicBezTo>
                    <a:pt x="66" y="69"/>
                    <a:pt x="70" y="66"/>
                    <a:pt x="70" y="62"/>
                  </a:cubicBezTo>
                  <a:cubicBezTo>
                    <a:pt x="70" y="28"/>
                    <a:pt x="42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42"/>
            <p:cNvSpPr>
              <a:spLocks/>
            </p:cNvSpPr>
            <p:nvPr/>
          </p:nvSpPr>
          <p:spPr bwMode="auto">
            <a:xfrm>
              <a:off x="6781800" y="5492751"/>
              <a:ext cx="157163" cy="158750"/>
            </a:xfrm>
            <a:custGeom>
              <a:avLst/>
              <a:gdLst>
                <a:gd name="T0" fmla="*/ 28 w 42"/>
                <a:gd name="T1" fmla="*/ 35 h 42"/>
                <a:gd name="T2" fmla="*/ 35 w 42"/>
                <a:gd name="T3" fmla="*/ 42 h 42"/>
                <a:gd name="T4" fmla="*/ 42 w 42"/>
                <a:gd name="T5" fmla="*/ 35 h 42"/>
                <a:gd name="T6" fmla="*/ 8 w 42"/>
                <a:gd name="T7" fmla="*/ 0 h 42"/>
                <a:gd name="T8" fmla="*/ 0 w 42"/>
                <a:gd name="T9" fmla="*/ 8 h 42"/>
                <a:gd name="T10" fmla="*/ 2 w 42"/>
                <a:gd name="T11" fmla="*/ 13 h 42"/>
                <a:gd name="T12" fmla="*/ 8 w 42"/>
                <a:gd name="T13" fmla="*/ 15 h 42"/>
                <a:gd name="T14" fmla="*/ 28 w 42"/>
                <a:gd name="T15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42">
                  <a:moveTo>
                    <a:pt x="28" y="35"/>
                  </a:moveTo>
                  <a:cubicBezTo>
                    <a:pt x="28" y="39"/>
                    <a:pt x="31" y="42"/>
                    <a:pt x="35" y="42"/>
                  </a:cubicBezTo>
                  <a:cubicBezTo>
                    <a:pt x="39" y="42"/>
                    <a:pt x="42" y="39"/>
                    <a:pt x="42" y="35"/>
                  </a:cubicBezTo>
                  <a:cubicBezTo>
                    <a:pt x="42" y="16"/>
                    <a:pt x="27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0"/>
                    <a:pt x="1" y="11"/>
                    <a:pt x="2" y="13"/>
                  </a:cubicBezTo>
                  <a:cubicBezTo>
                    <a:pt x="4" y="14"/>
                    <a:pt x="5" y="15"/>
                    <a:pt x="8" y="15"/>
                  </a:cubicBezTo>
                  <a:cubicBezTo>
                    <a:pt x="19" y="15"/>
                    <a:pt x="28" y="24"/>
                    <a:pt x="28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43"/>
            <p:cNvSpPr>
              <a:spLocks noEditPoints="1"/>
            </p:cNvSpPr>
            <p:nvPr/>
          </p:nvSpPr>
          <p:spPr bwMode="auto">
            <a:xfrm>
              <a:off x="6335712" y="5407026"/>
              <a:ext cx="692150" cy="693738"/>
            </a:xfrm>
            <a:custGeom>
              <a:avLst/>
              <a:gdLst>
                <a:gd name="T0" fmla="*/ 85 w 185"/>
                <a:gd name="T1" fmla="*/ 19 h 185"/>
                <a:gd name="T2" fmla="*/ 18 w 185"/>
                <a:gd name="T3" fmla="*/ 19 h 185"/>
                <a:gd name="T4" fmla="*/ 18 w 185"/>
                <a:gd name="T5" fmla="*/ 86 h 185"/>
                <a:gd name="T6" fmla="*/ 57 w 185"/>
                <a:gd name="T7" fmla="*/ 99 h 185"/>
                <a:gd name="T8" fmla="*/ 73 w 185"/>
                <a:gd name="T9" fmla="*/ 104 h 185"/>
                <a:gd name="T10" fmla="*/ 81 w 185"/>
                <a:gd name="T11" fmla="*/ 112 h 185"/>
                <a:gd name="T12" fmla="*/ 85 w 185"/>
                <a:gd name="T13" fmla="*/ 128 h 185"/>
                <a:gd name="T14" fmla="*/ 99 w 185"/>
                <a:gd name="T15" fmla="*/ 166 h 185"/>
                <a:gd name="T16" fmla="*/ 166 w 185"/>
                <a:gd name="T17" fmla="*/ 166 h 185"/>
                <a:gd name="T18" fmla="*/ 166 w 185"/>
                <a:gd name="T19" fmla="*/ 99 h 185"/>
                <a:gd name="T20" fmla="*/ 85 w 185"/>
                <a:gd name="T21" fmla="*/ 19 h 185"/>
                <a:gd name="T22" fmla="*/ 78 w 185"/>
                <a:gd name="T23" fmla="*/ 65 h 185"/>
                <a:gd name="T24" fmla="*/ 78 w 185"/>
                <a:gd name="T25" fmla="*/ 71 h 185"/>
                <a:gd name="T26" fmla="*/ 71 w 185"/>
                <a:gd name="T27" fmla="*/ 78 h 185"/>
                <a:gd name="T28" fmla="*/ 64 w 185"/>
                <a:gd name="T29" fmla="*/ 78 h 185"/>
                <a:gd name="T30" fmla="*/ 51 w 185"/>
                <a:gd name="T31" fmla="*/ 65 h 185"/>
                <a:gd name="T32" fmla="*/ 38 w 185"/>
                <a:gd name="T33" fmla="*/ 78 h 185"/>
                <a:gd name="T34" fmla="*/ 31 w 185"/>
                <a:gd name="T35" fmla="*/ 78 h 185"/>
                <a:gd name="T36" fmla="*/ 25 w 185"/>
                <a:gd name="T37" fmla="*/ 71 h 185"/>
                <a:gd name="T38" fmla="*/ 25 w 185"/>
                <a:gd name="T39" fmla="*/ 65 h 185"/>
                <a:gd name="T40" fmla="*/ 38 w 185"/>
                <a:gd name="T41" fmla="*/ 51 h 185"/>
                <a:gd name="T42" fmla="*/ 25 w 185"/>
                <a:gd name="T43" fmla="*/ 38 h 185"/>
                <a:gd name="T44" fmla="*/ 25 w 185"/>
                <a:gd name="T45" fmla="*/ 32 h 185"/>
                <a:gd name="T46" fmla="*/ 31 w 185"/>
                <a:gd name="T47" fmla="*/ 25 h 185"/>
                <a:gd name="T48" fmla="*/ 38 w 185"/>
                <a:gd name="T49" fmla="*/ 25 h 185"/>
                <a:gd name="T50" fmla="*/ 51 w 185"/>
                <a:gd name="T51" fmla="*/ 38 h 185"/>
                <a:gd name="T52" fmla="*/ 64 w 185"/>
                <a:gd name="T53" fmla="*/ 25 h 185"/>
                <a:gd name="T54" fmla="*/ 71 w 185"/>
                <a:gd name="T55" fmla="*/ 25 h 185"/>
                <a:gd name="T56" fmla="*/ 78 w 185"/>
                <a:gd name="T57" fmla="*/ 32 h 185"/>
                <a:gd name="T58" fmla="*/ 78 w 185"/>
                <a:gd name="T59" fmla="*/ 38 h 185"/>
                <a:gd name="T60" fmla="*/ 64 w 185"/>
                <a:gd name="T61" fmla="*/ 51 h 185"/>
                <a:gd name="T62" fmla="*/ 78 w 185"/>
                <a:gd name="T63" fmla="*/ 65 h 185"/>
                <a:gd name="T64" fmla="*/ 111 w 185"/>
                <a:gd name="T65" fmla="*/ 112 h 185"/>
                <a:gd name="T66" fmla="*/ 126 w 185"/>
                <a:gd name="T67" fmla="*/ 112 h 185"/>
                <a:gd name="T68" fmla="*/ 126 w 185"/>
                <a:gd name="T69" fmla="*/ 127 h 185"/>
                <a:gd name="T70" fmla="*/ 111 w 185"/>
                <a:gd name="T71" fmla="*/ 127 h 185"/>
                <a:gd name="T72" fmla="*/ 111 w 185"/>
                <a:gd name="T73" fmla="*/ 112 h 185"/>
                <a:gd name="T74" fmla="*/ 126 w 185"/>
                <a:gd name="T75" fmla="*/ 161 h 185"/>
                <a:gd name="T76" fmla="*/ 111 w 185"/>
                <a:gd name="T77" fmla="*/ 161 h 185"/>
                <a:gd name="T78" fmla="*/ 111 w 185"/>
                <a:gd name="T79" fmla="*/ 146 h 185"/>
                <a:gd name="T80" fmla="*/ 126 w 185"/>
                <a:gd name="T81" fmla="*/ 146 h 185"/>
                <a:gd name="T82" fmla="*/ 126 w 185"/>
                <a:gd name="T83" fmla="*/ 161 h 185"/>
                <a:gd name="T84" fmla="*/ 160 w 185"/>
                <a:gd name="T85" fmla="*/ 161 h 185"/>
                <a:gd name="T86" fmla="*/ 145 w 185"/>
                <a:gd name="T87" fmla="*/ 161 h 185"/>
                <a:gd name="T88" fmla="*/ 145 w 185"/>
                <a:gd name="T89" fmla="*/ 146 h 185"/>
                <a:gd name="T90" fmla="*/ 160 w 185"/>
                <a:gd name="T91" fmla="*/ 146 h 185"/>
                <a:gd name="T92" fmla="*/ 160 w 185"/>
                <a:gd name="T93" fmla="*/ 161 h 185"/>
                <a:gd name="T94" fmla="*/ 160 w 185"/>
                <a:gd name="T95" fmla="*/ 127 h 185"/>
                <a:gd name="T96" fmla="*/ 145 w 185"/>
                <a:gd name="T97" fmla="*/ 127 h 185"/>
                <a:gd name="T98" fmla="*/ 145 w 185"/>
                <a:gd name="T99" fmla="*/ 112 h 185"/>
                <a:gd name="T100" fmla="*/ 160 w 185"/>
                <a:gd name="T101" fmla="*/ 112 h 185"/>
                <a:gd name="T102" fmla="*/ 160 w 185"/>
                <a:gd name="T103" fmla="*/ 12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5" h="185">
                  <a:moveTo>
                    <a:pt x="85" y="19"/>
                  </a:moveTo>
                  <a:cubicBezTo>
                    <a:pt x="67" y="0"/>
                    <a:pt x="37" y="0"/>
                    <a:pt x="18" y="19"/>
                  </a:cubicBezTo>
                  <a:cubicBezTo>
                    <a:pt x="0" y="37"/>
                    <a:pt x="0" y="67"/>
                    <a:pt x="18" y="86"/>
                  </a:cubicBezTo>
                  <a:cubicBezTo>
                    <a:pt x="29" y="96"/>
                    <a:pt x="43" y="101"/>
                    <a:pt x="57" y="99"/>
                  </a:cubicBezTo>
                  <a:cubicBezTo>
                    <a:pt x="62" y="99"/>
                    <a:pt x="69" y="100"/>
                    <a:pt x="73" y="104"/>
                  </a:cubicBezTo>
                  <a:cubicBezTo>
                    <a:pt x="81" y="112"/>
                    <a:pt x="81" y="112"/>
                    <a:pt x="81" y="112"/>
                  </a:cubicBezTo>
                  <a:cubicBezTo>
                    <a:pt x="84" y="116"/>
                    <a:pt x="86" y="122"/>
                    <a:pt x="85" y="128"/>
                  </a:cubicBezTo>
                  <a:cubicBezTo>
                    <a:pt x="84" y="141"/>
                    <a:pt x="88" y="156"/>
                    <a:pt x="99" y="166"/>
                  </a:cubicBezTo>
                  <a:cubicBezTo>
                    <a:pt x="117" y="185"/>
                    <a:pt x="147" y="185"/>
                    <a:pt x="166" y="166"/>
                  </a:cubicBezTo>
                  <a:cubicBezTo>
                    <a:pt x="185" y="148"/>
                    <a:pt x="185" y="118"/>
                    <a:pt x="166" y="99"/>
                  </a:cubicBezTo>
                  <a:lnTo>
                    <a:pt x="85" y="19"/>
                  </a:lnTo>
                  <a:close/>
                  <a:moveTo>
                    <a:pt x="78" y="65"/>
                  </a:moveTo>
                  <a:cubicBezTo>
                    <a:pt x="79" y="66"/>
                    <a:pt x="79" y="69"/>
                    <a:pt x="78" y="71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69" y="80"/>
                    <a:pt x="66" y="80"/>
                    <a:pt x="64" y="78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6" y="80"/>
                    <a:pt x="33" y="80"/>
                    <a:pt x="31" y="78"/>
                  </a:cubicBezTo>
                  <a:cubicBezTo>
                    <a:pt x="25" y="71"/>
                    <a:pt x="25" y="71"/>
                    <a:pt x="25" y="71"/>
                  </a:cubicBezTo>
                  <a:cubicBezTo>
                    <a:pt x="23" y="69"/>
                    <a:pt x="23" y="66"/>
                    <a:pt x="25" y="65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3" y="36"/>
                    <a:pt x="23" y="34"/>
                    <a:pt x="25" y="32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3" y="23"/>
                    <a:pt x="36" y="23"/>
                    <a:pt x="38" y="25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6" y="23"/>
                    <a:pt x="69" y="23"/>
                    <a:pt x="71" y="25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9" y="34"/>
                    <a:pt x="79" y="36"/>
                    <a:pt x="78" y="38"/>
                  </a:cubicBezTo>
                  <a:cubicBezTo>
                    <a:pt x="64" y="51"/>
                    <a:pt x="64" y="51"/>
                    <a:pt x="64" y="51"/>
                  </a:cubicBezTo>
                  <a:lnTo>
                    <a:pt x="78" y="65"/>
                  </a:lnTo>
                  <a:close/>
                  <a:moveTo>
                    <a:pt x="111" y="112"/>
                  </a:moveTo>
                  <a:cubicBezTo>
                    <a:pt x="116" y="108"/>
                    <a:pt x="122" y="108"/>
                    <a:pt x="126" y="112"/>
                  </a:cubicBezTo>
                  <a:cubicBezTo>
                    <a:pt x="131" y="116"/>
                    <a:pt x="131" y="123"/>
                    <a:pt x="126" y="127"/>
                  </a:cubicBezTo>
                  <a:cubicBezTo>
                    <a:pt x="122" y="131"/>
                    <a:pt x="116" y="131"/>
                    <a:pt x="111" y="127"/>
                  </a:cubicBezTo>
                  <a:cubicBezTo>
                    <a:pt x="107" y="123"/>
                    <a:pt x="107" y="116"/>
                    <a:pt x="111" y="112"/>
                  </a:cubicBezTo>
                  <a:close/>
                  <a:moveTo>
                    <a:pt x="126" y="161"/>
                  </a:moveTo>
                  <a:cubicBezTo>
                    <a:pt x="122" y="165"/>
                    <a:pt x="116" y="165"/>
                    <a:pt x="111" y="161"/>
                  </a:cubicBezTo>
                  <a:cubicBezTo>
                    <a:pt x="107" y="156"/>
                    <a:pt x="107" y="150"/>
                    <a:pt x="111" y="146"/>
                  </a:cubicBezTo>
                  <a:cubicBezTo>
                    <a:pt x="116" y="141"/>
                    <a:pt x="122" y="141"/>
                    <a:pt x="126" y="146"/>
                  </a:cubicBezTo>
                  <a:cubicBezTo>
                    <a:pt x="131" y="150"/>
                    <a:pt x="131" y="156"/>
                    <a:pt x="126" y="161"/>
                  </a:cubicBezTo>
                  <a:close/>
                  <a:moveTo>
                    <a:pt x="160" y="161"/>
                  </a:moveTo>
                  <a:cubicBezTo>
                    <a:pt x="156" y="165"/>
                    <a:pt x="149" y="165"/>
                    <a:pt x="145" y="161"/>
                  </a:cubicBezTo>
                  <a:cubicBezTo>
                    <a:pt x="141" y="156"/>
                    <a:pt x="141" y="150"/>
                    <a:pt x="145" y="146"/>
                  </a:cubicBezTo>
                  <a:cubicBezTo>
                    <a:pt x="149" y="141"/>
                    <a:pt x="156" y="141"/>
                    <a:pt x="160" y="146"/>
                  </a:cubicBezTo>
                  <a:cubicBezTo>
                    <a:pt x="164" y="150"/>
                    <a:pt x="164" y="156"/>
                    <a:pt x="160" y="161"/>
                  </a:cubicBezTo>
                  <a:close/>
                  <a:moveTo>
                    <a:pt x="160" y="127"/>
                  </a:moveTo>
                  <a:cubicBezTo>
                    <a:pt x="156" y="131"/>
                    <a:pt x="149" y="131"/>
                    <a:pt x="145" y="127"/>
                  </a:cubicBezTo>
                  <a:cubicBezTo>
                    <a:pt x="141" y="123"/>
                    <a:pt x="141" y="116"/>
                    <a:pt x="145" y="112"/>
                  </a:cubicBezTo>
                  <a:cubicBezTo>
                    <a:pt x="149" y="108"/>
                    <a:pt x="156" y="108"/>
                    <a:pt x="160" y="112"/>
                  </a:cubicBezTo>
                  <a:cubicBezTo>
                    <a:pt x="164" y="116"/>
                    <a:pt x="164" y="123"/>
                    <a:pt x="160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7CB4C709-ECC8-4E89-9F13-0BA08CF46B09}"/>
              </a:ext>
            </a:extLst>
          </p:cNvPr>
          <p:cNvSpPr/>
          <p:nvPr/>
        </p:nvSpPr>
        <p:spPr>
          <a:xfrm>
            <a:off x="3990359" y="3247092"/>
            <a:ext cx="387638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i="1" cap="none" spc="0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600" b="1" i="1" cap="none" spc="0" dirty="0" err="1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6600" b="1" i="1" cap="none" spc="0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cap="none" spc="0" dirty="0" err="1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600" b="1" i="1" cap="none" spc="0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8150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403bc8957f52b6a846edee4c8bcefb3b"/>
          <p:cNvPicPr>
            <a:picLocks noChangeAspect="1"/>
          </p:cNvPicPr>
          <p:nvPr/>
        </p:nvPicPr>
        <p:blipFill>
          <a:blip r:embed="rId4"/>
          <a:srcRect l="175" t="830" r="34507" b="19244"/>
          <a:stretch>
            <a:fillRect/>
          </a:stretch>
        </p:blipFill>
        <p:spPr>
          <a:xfrm>
            <a:off x="-9525" y="-13970"/>
            <a:ext cx="12219940" cy="6874510"/>
          </a:xfrm>
          <a:prstGeom prst="rect">
            <a:avLst/>
          </a:prstGeom>
        </p:spPr>
      </p:pic>
      <p:sp>
        <p:nvSpPr>
          <p:cNvPr id="299" name="矩形 298"/>
          <p:cNvSpPr/>
          <p:nvPr/>
        </p:nvSpPr>
        <p:spPr>
          <a:xfrm>
            <a:off x="4716820" y="2023266"/>
            <a:ext cx="1826127" cy="1862040"/>
          </a:xfrm>
          <a:prstGeom prst="rect">
            <a:avLst/>
          </a:prstGeom>
        </p:spPr>
        <p:txBody>
          <a:bodyPr wrap="none" lIns="91433" tIns="45716" rIns="91433" bIns="45716">
            <a:spAutoFit/>
          </a:bodyPr>
          <a:lstStyle/>
          <a:p>
            <a:r>
              <a:rPr lang="en-US" altLang="zh-CN" sz="11500" dirty="0">
                <a:solidFill>
                  <a:srgbClr val="FFFF00"/>
                </a:solidFill>
                <a:cs typeface="+mn-ea"/>
                <a:sym typeface="+mn-lt"/>
              </a:rPr>
              <a:t>01</a:t>
            </a:r>
            <a:endParaRPr lang="zh-CN" altLang="en-US" sz="11500" dirty="0">
              <a:solidFill>
                <a:srgbClr val="FFFF00"/>
              </a:solidFill>
              <a:cs typeface="+mn-ea"/>
              <a:sym typeface="+mn-lt"/>
            </a:endParaRPr>
          </a:p>
        </p:txBody>
      </p:sp>
      <p:sp>
        <p:nvSpPr>
          <p:cNvPr id="301" name="矩形 300"/>
          <p:cNvSpPr/>
          <p:nvPr/>
        </p:nvSpPr>
        <p:spPr>
          <a:xfrm>
            <a:off x="6360229" y="2023266"/>
            <a:ext cx="5451853" cy="769433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r>
              <a:rPr lang="en-US" altLang="zh-CN" sz="4400" dirty="0">
                <a:solidFill>
                  <a:srgbClr val="FFFF00"/>
                </a:solidFill>
                <a:latin typeface="#9Slide03 Nokia" panose="02040603050506020204" pitchFamily="18" charset="0"/>
                <a:cs typeface="+mn-ea"/>
                <a:sym typeface="+mn-lt"/>
              </a:rPr>
              <a:t>KHỞI ĐỘNG</a:t>
            </a:r>
          </a:p>
        </p:txBody>
      </p:sp>
      <p:grpSp>
        <p:nvGrpSpPr>
          <p:cNvPr id="302" name="组合 301"/>
          <p:cNvGrpSpPr/>
          <p:nvPr/>
        </p:nvGrpSpPr>
        <p:grpSpPr>
          <a:xfrm>
            <a:off x="6258935" y="2728066"/>
            <a:ext cx="4887760" cy="262523"/>
            <a:chOff x="5444484" y="3347558"/>
            <a:chExt cx="4887760" cy="262538"/>
          </a:xfrm>
        </p:grpSpPr>
        <p:sp>
          <p:nvSpPr>
            <p:cNvPr id="303" name="任意多边形 302"/>
            <p:cNvSpPr/>
            <p:nvPr/>
          </p:nvSpPr>
          <p:spPr>
            <a:xfrm flipV="1">
              <a:off x="5545778" y="3347558"/>
              <a:ext cx="4786466" cy="178129"/>
            </a:xfrm>
            <a:custGeom>
              <a:avLst/>
              <a:gdLst>
                <a:gd name="connsiteX0" fmla="*/ 0 w 7267699"/>
                <a:gd name="connsiteY0" fmla="*/ 0 h 0"/>
                <a:gd name="connsiteX1" fmla="*/ 7267699 w 726769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67699">
                  <a:moveTo>
                    <a:pt x="0" y="0"/>
                  </a:moveTo>
                  <a:lnTo>
                    <a:pt x="7267699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04" name="椭圆 303"/>
            <p:cNvSpPr/>
            <p:nvPr/>
          </p:nvSpPr>
          <p:spPr>
            <a:xfrm>
              <a:off x="5444484" y="3443844"/>
              <a:ext cx="166252" cy="1662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/>
          <p:nvPr/>
        </p:nvGrpSpPr>
        <p:grpSpPr bwMode="auto">
          <a:xfrm>
            <a:off x="462483" y="1937173"/>
            <a:ext cx="1006379" cy="975157"/>
            <a:chOff x="0" y="0"/>
            <a:chExt cx="1282175" cy="1224136"/>
          </a:xfrm>
        </p:grpSpPr>
        <p:sp>
          <p:nvSpPr>
            <p:cNvPr id="6" name="椭圆 12"/>
            <p:cNvSpPr>
              <a:spLocks noChangeArrowheads="1"/>
            </p:cNvSpPr>
            <p:nvPr/>
          </p:nvSpPr>
          <p:spPr bwMode="auto">
            <a:xfrm>
              <a:off x="58039" y="0"/>
              <a:ext cx="1224136" cy="1224136"/>
            </a:xfrm>
            <a:prstGeom prst="ellipse">
              <a:avLst/>
            </a:prstGeom>
            <a:solidFill>
              <a:schemeClr val="bg1"/>
            </a:solidFill>
            <a:ln w="57150" cap="flat" cmpd="sng">
              <a:solidFill>
                <a:schemeClr val="tx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21"/>
            <p:cNvSpPr>
              <a:spLocks noChangeArrowheads="1"/>
            </p:cNvSpPr>
            <p:nvPr/>
          </p:nvSpPr>
          <p:spPr bwMode="auto">
            <a:xfrm rot="20331793">
              <a:off x="0" y="245291"/>
              <a:ext cx="1263345" cy="7340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tx2"/>
                  </a:solidFill>
                  <a:cs typeface="+mn-ea"/>
                  <a:sym typeface="+mn-lt"/>
                </a:rPr>
                <a:t>1</a:t>
              </a:r>
              <a:endParaRPr lang="zh-CN" altLang="en-US" sz="1875" b="1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矩形 15"/>
          <p:cNvSpPr>
            <a:spLocks noChangeArrowheads="1"/>
          </p:cNvSpPr>
          <p:nvPr/>
        </p:nvSpPr>
        <p:spPr bwMode="auto">
          <a:xfrm>
            <a:off x="1617078" y="1923258"/>
            <a:ext cx="36120" cy="100424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lIns="72117" tIns="36059" rIns="72117" bIns="36059" anchor="ctr"/>
          <a:lstStyle/>
          <a:p>
            <a:pPr algn="ctr"/>
            <a:endParaRPr lang="zh-CN" altLang="zh-CN" sz="135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" name="矩形 8"/>
          <p:cNvSpPr>
            <a:spLocks noChangeArrowheads="1"/>
          </p:cNvSpPr>
          <p:nvPr/>
        </p:nvSpPr>
        <p:spPr bwMode="auto">
          <a:xfrm>
            <a:off x="1682744" y="2095012"/>
            <a:ext cx="3922211" cy="57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72117" tIns="36059" rIns="72117" bIns="36059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Mật</a:t>
            </a:r>
            <a:r>
              <a:rPr lang="en-US" altLang="zh-CN" sz="28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khẩu</a:t>
            </a:r>
            <a:r>
              <a:rPr lang="en-US" altLang="zh-CN" sz="28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thư</a:t>
            </a:r>
            <a:r>
              <a:rPr lang="en-US" altLang="zh-CN" sz="28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điện</a:t>
            </a:r>
            <a:r>
              <a:rPr lang="en-US" altLang="zh-CN" sz="28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tử</a:t>
            </a:r>
            <a:endParaRPr lang="zh-CN" altLang="en-US" sz="2800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Group 7"/>
          <p:cNvGrpSpPr/>
          <p:nvPr/>
        </p:nvGrpSpPr>
        <p:grpSpPr bwMode="auto">
          <a:xfrm>
            <a:off x="1361266" y="4482484"/>
            <a:ext cx="998906" cy="975157"/>
            <a:chOff x="0" y="0"/>
            <a:chExt cx="1273406" cy="1224136"/>
          </a:xfrm>
        </p:grpSpPr>
        <p:sp>
          <p:nvSpPr>
            <p:cNvPr id="12" name="椭圆 19"/>
            <p:cNvSpPr>
              <a:spLocks noChangeArrowheads="1"/>
            </p:cNvSpPr>
            <p:nvPr/>
          </p:nvSpPr>
          <p:spPr bwMode="auto">
            <a:xfrm>
              <a:off x="49270" y="0"/>
              <a:ext cx="1224136" cy="1224136"/>
            </a:xfrm>
            <a:prstGeom prst="ellipse">
              <a:avLst/>
            </a:prstGeom>
            <a:solidFill>
              <a:schemeClr val="bg1"/>
            </a:solidFill>
            <a:ln w="57150" cap="flat" cmpd="sng">
              <a:solidFill>
                <a:srgbClr val="008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zh-CN" altLang="zh-CN" sz="1875" b="1" dirty="0">
                <a:solidFill>
                  <a:srgbClr val="008000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25"/>
            <p:cNvSpPr>
              <a:spLocks noChangeArrowheads="1"/>
            </p:cNvSpPr>
            <p:nvPr/>
          </p:nvSpPr>
          <p:spPr bwMode="auto">
            <a:xfrm rot="20331793">
              <a:off x="0" y="229469"/>
              <a:ext cx="1263345" cy="734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008000"/>
                  </a:solidFill>
                  <a:cs typeface="+mn-ea"/>
                  <a:sym typeface="+mn-lt"/>
                </a:rPr>
                <a:t>3</a:t>
              </a:r>
              <a:endParaRPr lang="zh-CN" altLang="en-US" sz="3200" b="1" dirty="0">
                <a:solidFill>
                  <a:srgbClr val="008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矩形 21"/>
          <p:cNvSpPr>
            <a:spLocks noChangeArrowheads="1"/>
          </p:cNvSpPr>
          <p:nvPr/>
        </p:nvSpPr>
        <p:spPr bwMode="auto">
          <a:xfrm>
            <a:off x="2515863" y="4468571"/>
            <a:ext cx="34874" cy="100424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txBody>
          <a:bodyPr lIns="72117" tIns="36059" rIns="72117" bIns="36059" anchor="ctr"/>
          <a:lstStyle/>
          <a:p>
            <a:pPr algn="ctr"/>
            <a:endParaRPr lang="zh-CN" altLang="zh-CN" sz="1350">
              <a:solidFill>
                <a:srgbClr val="008000"/>
              </a:solidFill>
              <a:cs typeface="+mn-ea"/>
              <a:sym typeface="+mn-lt"/>
            </a:endParaRPr>
          </a:p>
        </p:txBody>
      </p:sp>
      <p:sp>
        <p:nvSpPr>
          <p:cNvPr id="16" name="矩形 23"/>
          <p:cNvSpPr>
            <a:spLocks noChangeArrowheads="1"/>
          </p:cNvSpPr>
          <p:nvPr/>
        </p:nvSpPr>
        <p:spPr bwMode="auto">
          <a:xfrm>
            <a:off x="8083126" y="4970695"/>
            <a:ext cx="36120" cy="100424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txBody>
          <a:bodyPr lIns="72117" tIns="36059" rIns="72117" bIns="36059" anchor="ctr"/>
          <a:lstStyle/>
          <a:p>
            <a:pPr algn="ctr"/>
            <a:endParaRPr lang="zh-CN" altLang="zh-CN" sz="135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17" name="Group 13"/>
          <p:cNvGrpSpPr/>
          <p:nvPr/>
        </p:nvGrpSpPr>
        <p:grpSpPr bwMode="auto">
          <a:xfrm>
            <a:off x="6953440" y="4984608"/>
            <a:ext cx="991433" cy="975157"/>
            <a:chOff x="0" y="0"/>
            <a:chExt cx="1263345" cy="1224136"/>
          </a:xfrm>
        </p:grpSpPr>
        <p:sp>
          <p:nvSpPr>
            <p:cNvPr id="20" name="椭圆 25"/>
            <p:cNvSpPr>
              <a:spLocks noChangeArrowheads="1"/>
            </p:cNvSpPr>
            <p:nvPr/>
          </p:nvSpPr>
          <p:spPr bwMode="auto">
            <a:xfrm>
              <a:off x="19605" y="0"/>
              <a:ext cx="1224136" cy="1224136"/>
            </a:xfrm>
            <a:prstGeom prst="ellipse">
              <a:avLst/>
            </a:prstGeom>
            <a:solidFill>
              <a:schemeClr val="bg1"/>
            </a:solidFill>
            <a:ln w="57150" cap="flat" cmpd="sng">
              <a:solidFill>
                <a:srgbClr val="7030A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zh-CN" altLang="zh-CN" sz="1875" dirty="0">
                <a:solidFill>
                  <a:srgbClr val="7030A0"/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9"/>
            <p:cNvSpPr>
              <a:spLocks noChangeArrowheads="1"/>
            </p:cNvSpPr>
            <p:nvPr/>
          </p:nvSpPr>
          <p:spPr bwMode="auto">
            <a:xfrm rot="20331793">
              <a:off x="0" y="236549"/>
              <a:ext cx="1263345" cy="734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7030A0"/>
                  </a:solidFill>
                  <a:cs typeface="+mn-ea"/>
                  <a:sym typeface="+mn-lt"/>
                </a:rPr>
                <a:t>4</a:t>
              </a:r>
              <a:endParaRPr lang="zh-CN" altLang="en-US" sz="3200" b="1" dirty="0">
                <a:solidFill>
                  <a:srgbClr val="7030A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Group 22"/>
          <p:cNvGrpSpPr/>
          <p:nvPr/>
        </p:nvGrpSpPr>
        <p:grpSpPr bwMode="auto">
          <a:xfrm>
            <a:off x="6260883" y="2448152"/>
            <a:ext cx="995977" cy="975157"/>
            <a:chOff x="3734" y="791"/>
            <a:chExt cx="1269673" cy="1224136"/>
          </a:xfrm>
        </p:grpSpPr>
        <p:sp>
          <p:nvSpPr>
            <p:cNvPr id="29" name="椭圆 34"/>
            <p:cNvSpPr>
              <a:spLocks noChangeArrowheads="1"/>
            </p:cNvSpPr>
            <p:nvPr/>
          </p:nvSpPr>
          <p:spPr bwMode="auto">
            <a:xfrm>
              <a:off x="49270" y="791"/>
              <a:ext cx="1224137" cy="1224136"/>
            </a:xfrm>
            <a:prstGeom prst="ellipse">
              <a:avLst/>
            </a:prstGeom>
            <a:solidFill>
              <a:schemeClr val="bg1"/>
            </a:solidFill>
            <a:ln w="57150" cap="flat" cmpd="sng">
              <a:solidFill>
                <a:schemeClr val="accent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zh-CN" altLang="zh-CN" sz="1875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5"/>
            <p:cNvSpPr>
              <a:spLocks noChangeArrowheads="1"/>
            </p:cNvSpPr>
            <p:nvPr/>
          </p:nvSpPr>
          <p:spPr bwMode="auto">
            <a:xfrm rot="20331793">
              <a:off x="3734" y="249178"/>
              <a:ext cx="1152336" cy="7340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accent1"/>
                  </a:solidFill>
                  <a:cs typeface="+mn-ea"/>
                  <a:sym typeface="+mn-lt"/>
                </a:rPr>
                <a:t>2</a:t>
              </a:r>
              <a:endParaRPr lang="zh-CN" altLang="en-US" sz="28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1" name="矩形 36"/>
          <p:cNvSpPr>
            <a:spLocks noChangeArrowheads="1"/>
          </p:cNvSpPr>
          <p:nvPr/>
        </p:nvSpPr>
        <p:spPr bwMode="auto">
          <a:xfrm>
            <a:off x="7411306" y="2433607"/>
            <a:ext cx="36120" cy="10042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lIns="72117" tIns="36059" rIns="72117" bIns="36059" anchor="ctr"/>
          <a:lstStyle/>
          <a:p>
            <a:pPr algn="ctr"/>
            <a:endParaRPr lang="zh-CN" altLang="zh-CN" sz="135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9FD107-6CC4-4B35-A4E0-78ACA2197D23}"/>
              </a:ext>
            </a:extLst>
          </p:cNvPr>
          <p:cNvSpPr/>
          <p:nvPr/>
        </p:nvSpPr>
        <p:spPr>
          <a:xfrm>
            <a:off x="1496960" y="-103739"/>
            <a:ext cx="10747764" cy="1467053"/>
          </a:xfrm>
          <a:prstGeom prst="rect">
            <a:avLst/>
          </a:prstGeom>
          <a:solidFill>
            <a:srgbClr val="7FB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E2989F-B3BE-4D56-8498-569A5B99FB10}"/>
              </a:ext>
            </a:extLst>
          </p:cNvPr>
          <p:cNvSpPr/>
          <p:nvPr/>
        </p:nvSpPr>
        <p:spPr>
          <a:xfrm>
            <a:off x="1635138" y="39875"/>
            <a:ext cx="1012324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40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llRoundGothic" panose="020B0703020202020104" pitchFamily="34" charset="0"/>
              </a:rPr>
              <a:t>1. </a:t>
            </a:r>
            <a:r>
              <a:rPr lang="en-US" sz="4000" b="0" cap="none" spc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llRoundGothic" panose="020B0703020202020104" pitchFamily="34" charset="0"/>
              </a:rPr>
              <a:t>Để</a:t>
            </a:r>
            <a:r>
              <a:rPr lang="en-US" sz="40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llRoundGothic" panose="020B0703020202020104" pitchFamily="34" charset="0"/>
              </a:rPr>
              <a:t> </a:t>
            </a:r>
            <a:r>
              <a:rPr lang="en-US" sz="4000" b="0" cap="none" spc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llRoundGothic" panose="020B0703020202020104" pitchFamily="34" charset="0"/>
              </a:rPr>
              <a:t>gửi</a:t>
            </a:r>
            <a:r>
              <a:rPr lang="en-US" sz="40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llRoundGothic" panose="020B0703020202020104" pitchFamily="34" charset="0"/>
              </a:rPr>
              <a:t> </a:t>
            </a:r>
            <a:r>
              <a:rPr lang="en-US" sz="4000" b="0" cap="none" spc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llRoundGothic" panose="020B0703020202020104" pitchFamily="34" charset="0"/>
              </a:rPr>
              <a:t>được</a:t>
            </a:r>
            <a:r>
              <a:rPr lang="en-US" sz="40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llRoundGothic" panose="020B0703020202020104" pitchFamily="34" charset="0"/>
              </a:rPr>
              <a:t> </a:t>
            </a:r>
            <a:r>
              <a:rPr lang="en-US" sz="4000" b="0" cap="none" spc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llRoundGothic" panose="020B0703020202020104" pitchFamily="34" charset="0"/>
              </a:rPr>
              <a:t>thư</a:t>
            </a:r>
            <a:r>
              <a:rPr lang="en-US" sz="40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llRoundGothic" panose="020B0703020202020104" pitchFamily="34" charset="0"/>
              </a:rPr>
              <a:t> </a:t>
            </a:r>
            <a:r>
              <a:rPr lang="en-US" sz="4000" b="0" cap="none" spc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llRoundGothic" panose="020B0703020202020104" pitchFamily="34" charset="0"/>
              </a:rPr>
              <a:t>điện</a:t>
            </a:r>
            <a:r>
              <a:rPr lang="en-US" sz="40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llRoundGothic" panose="020B0703020202020104" pitchFamily="34" charset="0"/>
              </a:rPr>
              <a:t> </a:t>
            </a:r>
            <a:r>
              <a:rPr lang="en-US" sz="4000" b="0" cap="none" spc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llRoundGothic" panose="020B0703020202020104" pitchFamily="34" charset="0"/>
              </a:rPr>
              <a:t>tử</a:t>
            </a:r>
            <a:r>
              <a:rPr lang="en-US" sz="40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llRoundGothic" panose="020B0703020202020104" pitchFamily="34" charset="0"/>
              </a:rPr>
              <a:t> </a:t>
            </a:r>
            <a:r>
              <a:rPr lang="en-US" sz="4000" b="0" cap="none" spc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llRoundGothic" panose="020B0703020202020104" pitchFamily="34" charset="0"/>
              </a:rPr>
              <a:t>cho</a:t>
            </a:r>
            <a:r>
              <a:rPr lang="en-US" sz="40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llRoundGothic" panose="020B0703020202020104" pitchFamily="34" charset="0"/>
              </a:rPr>
              <a:t> </a:t>
            </a:r>
            <a:r>
              <a:rPr lang="en-US" sz="4000" b="0" cap="none" spc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llRoundGothic" panose="020B0703020202020104" pitchFamily="34" charset="0"/>
              </a:rPr>
              <a:t>người</a:t>
            </a:r>
            <a:r>
              <a:rPr lang="en-US" sz="40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llRoundGothic" panose="020B0703020202020104" pitchFamily="34" charset="0"/>
              </a:rPr>
              <a:t> </a:t>
            </a:r>
            <a:r>
              <a:rPr lang="en-US" sz="4000" b="0" cap="none" spc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llRoundGothic" panose="020B0703020202020104" pitchFamily="34" charset="0"/>
              </a:rPr>
              <a:t>nhận</a:t>
            </a:r>
            <a:r>
              <a:rPr lang="en-US" sz="40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llRoundGothic" panose="020B0703020202020104" pitchFamily="34" charset="0"/>
              </a:rPr>
              <a:t>, </a:t>
            </a:r>
            <a:r>
              <a:rPr lang="en-US" sz="4000" b="0" cap="none" spc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llRoundGothic" panose="020B0703020202020104" pitchFamily="34" charset="0"/>
              </a:rPr>
              <a:t>em</a:t>
            </a:r>
            <a:r>
              <a:rPr lang="en-US" sz="40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llRoundGothic" panose="020B0703020202020104" pitchFamily="34" charset="0"/>
              </a:rPr>
              <a:t> </a:t>
            </a:r>
            <a:r>
              <a:rPr lang="en-US" sz="4000" b="0" cap="none" spc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llRoundGothic" panose="020B0703020202020104" pitchFamily="34" charset="0"/>
              </a:rPr>
              <a:t>cần</a:t>
            </a:r>
            <a:r>
              <a:rPr lang="en-US" sz="40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llRoundGothic" panose="020B0703020202020104" pitchFamily="34" charset="0"/>
              </a:rPr>
              <a:t> </a:t>
            </a:r>
            <a:r>
              <a:rPr lang="en-US" sz="4000" b="0" cap="none" spc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llRoundGothic" panose="020B0703020202020104" pitchFamily="34" charset="0"/>
              </a:rPr>
              <a:t>biết</a:t>
            </a:r>
            <a:r>
              <a:rPr lang="en-US" sz="40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llRoundGothic" panose="020B0703020202020104" pitchFamily="34" charset="0"/>
              </a:rPr>
              <a:t> </a:t>
            </a:r>
            <a:r>
              <a:rPr lang="en-US" sz="4000" b="0" cap="none" spc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llRoundGothic" panose="020B0703020202020104" pitchFamily="34" charset="0"/>
              </a:rPr>
              <a:t>những</a:t>
            </a:r>
            <a:r>
              <a:rPr lang="en-US" sz="40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llRoundGothic" panose="020B0703020202020104" pitchFamily="34" charset="0"/>
              </a:rPr>
              <a:t> </a:t>
            </a:r>
            <a:r>
              <a:rPr lang="en-US" sz="4000" b="0" cap="none" spc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llRoundGothic" panose="020B0703020202020104" pitchFamily="34" charset="0"/>
              </a:rPr>
              <a:t>thông</a:t>
            </a:r>
            <a:r>
              <a:rPr lang="en-US" sz="40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llRoundGothic" panose="020B0703020202020104" pitchFamily="34" charset="0"/>
              </a:rPr>
              <a:t> tin </a:t>
            </a:r>
            <a:r>
              <a:rPr lang="en-US" sz="4000" b="0" cap="none" spc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llRoundGothic" panose="020B0703020202020104" pitchFamily="34" charset="0"/>
              </a:rPr>
              <a:t>nào</a:t>
            </a:r>
            <a:r>
              <a:rPr lang="en-US" sz="40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llRoundGothic" panose="020B0703020202020104" pitchFamily="34" charset="0"/>
              </a:rPr>
              <a:t>?</a:t>
            </a:r>
          </a:p>
        </p:txBody>
      </p:sp>
      <p:sp>
        <p:nvSpPr>
          <p:cNvPr id="38" name="矩形 8">
            <a:extLst>
              <a:ext uri="{FF2B5EF4-FFF2-40B4-BE49-F238E27FC236}">
                <a16:creationId xmlns:a16="http://schemas.microsoft.com/office/drawing/2014/main" id="{8C7351AB-404A-40D1-B9B7-7539D9E88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1872" y="2591393"/>
            <a:ext cx="3922211" cy="57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72117" tIns="36059" rIns="72117" bIns="36059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 err="1">
                <a:solidFill>
                  <a:srgbClr val="0070C0"/>
                </a:solidFill>
                <a:cs typeface="+mn-ea"/>
                <a:sym typeface="+mn-lt"/>
              </a:rPr>
              <a:t>Địa</a:t>
            </a:r>
            <a:r>
              <a:rPr lang="en-US" altLang="zh-CN" sz="2800" b="1" dirty="0">
                <a:solidFill>
                  <a:srgbClr val="0070C0"/>
                </a:solidFill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cs typeface="+mn-ea"/>
                <a:sym typeface="+mn-lt"/>
              </a:rPr>
              <a:t>chỉ</a:t>
            </a:r>
            <a:r>
              <a:rPr lang="en-US" altLang="zh-CN" sz="2800" b="1" dirty="0">
                <a:solidFill>
                  <a:srgbClr val="0070C0"/>
                </a:solidFill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cs typeface="+mn-ea"/>
                <a:sym typeface="+mn-lt"/>
              </a:rPr>
              <a:t>thư</a:t>
            </a:r>
            <a:r>
              <a:rPr lang="en-US" altLang="zh-CN" sz="2800" b="1" dirty="0">
                <a:solidFill>
                  <a:srgbClr val="0070C0"/>
                </a:solidFill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cs typeface="+mn-ea"/>
                <a:sym typeface="+mn-lt"/>
              </a:rPr>
              <a:t>điện</a:t>
            </a:r>
            <a:r>
              <a:rPr lang="en-US" altLang="zh-CN" sz="2800" b="1" dirty="0">
                <a:solidFill>
                  <a:srgbClr val="0070C0"/>
                </a:solidFill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cs typeface="+mn-ea"/>
                <a:sym typeface="+mn-lt"/>
              </a:rPr>
              <a:t>tử</a:t>
            </a:r>
            <a:endParaRPr lang="zh-CN" altLang="en-US" sz="28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39" name="矩形 8">
            <a:extLst>
              <a:ext uri="{FF2B5EF4-FFF2-40B4-BE49-F238E27FC236}">
                <a16:creationId xmlns:a16="http://schemas.microsoft.com/office/drawing/2014/main" id="{84EAB23A-2265-4746-AFAF-1C4ADF79A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8986" y="4590784"/>
            <a:ext cx="3922211" cy="57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72117" tIns="36059" rIns="72117" bIns="36059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 err="1">
                <a:solidFill>
                  <a:srgbClr val="008000"/>
                </a:solidFill>
                <a:cs typeface="+mn-ea"/>
                <a:sym typeface="+mn-lt"/>
              </a:rPr>
              <a:t>Địa</a:t>
            </a:r>
            <a:r>
              <a:rPr lang="en-US" altLang="zh-CN" sz="2800" b="1" dirty="0">
                <a:solidFill>
                  <a:srgbClr val="008000"/>
                </a:solidFill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8000"/>
                </a:solidFill>
                <a:cs typeface="+mn-ea"/>
                <a:sym typeface="+mn-lt"/>
              </a:rPr>
              <a:t>chỉ</a:t>
            </a:r>
            <a:r>
              <a:rPr lang="en-US" altLang="zh-CN" sz="2800" b="1" dirty="0">
                <a:solidFill>
                  <a:srgbClr val="008000"/>
                </a:solidFill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8000"/>
                </a:solidFill>
                <a:cs typeface="+mn-ea"/>
                <a:sym typeface="+mn-lt"/>
              </a:rPr>
              <a:t>nhà</a:t>
            </a:r>
            <a:r>
              <a:rPr lang="en-US" altLang="zh-CN" sz="2800" b="1" dirty="0">
                <a:solidFill>
                  <a:srgbClr val="008000"/>
                </a:solidFill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8000"/>
                </a:solidFill>
                <a:cs typeface="+mn-ea"/>
                <a:sym typeface="+mn-lt"/>
              </a:rPr>
              <a:t>riêng</a:t>
            </a:r>
            <a:endParaRPr lang="zh-CN" altLang="en-US" sz="2800" b="1" dirty="0">
              <a:solidFill>
                <a:srgbClr val="008000"/>
              </a:solidFill>
              <a:cs typeface="+mn-ea"/>
              <a:sym typeface="+mn-lt"/>
            </a:endParaRPr>
          </a:p>
        </p:txBody>
      </p:sp>
      <p:sp>
        <p:nvSpPr>
          <p:cNvPr id="40" name="矩形 8">
            <a:extLst>
              <a:ext uri="{FF2B5EF4-FFF2-40B4-BE49-F238E27FC236}">
                <a16:creationId xmlns:a16="http://schemas.microsoft.com/office/drawing/2014/main" id="{FF9FE7F7-F0E5-49C8-8C6F-76456B46B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186" y="5148000"/>
            <a:ext cx="3922211" cy="57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72117" tIns="36059" rIns="72117" bIns="36059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 err="1">
                <a:solidFill>
                  <a:srgbClr val="7030A0"/>
                </a:solidFill>
                <a:cs typeface="+mn-ea"/>
                <a:sym typeface="+mn-lt"/>
              </a:rPr>
              <a:t>Tất</a:t>
            </a:r>
            <a:r>
              <a:rPr lang="en-US" altLang="zh-CN" sz="2800" b="1" dirty="0">
                <a:solidFill>
                  <a:srgbClr val="7030A0"/>
                </a:solidFill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7030A0"/>
                </a:solidFill>
                <a:cs typeface="+mn-ea"/>
                <a:sym typeface="+mn-lt"/>
              </a:rPr>
              <a:t>cả</a:t>
            </a:r>
            <a:r>
              <a:rPr lang="en-US" altLang="zh-CN" sz="2800" b="1" dirty="0">
                <a:solidFill>
                  <a:srgbClr val="7030A0"/>
                </a:solidFill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7030A0"/>
                </a:solidFill>
                <a:cs typeface="+mn-ea"/>
                <a:sym typeface="+mn-lt"/>
              </a:rPr>
              <a:t>thông</a:t>
            </a:r>
            <a:r>
              <a:rPr lang="en-US" altLang="zh-CN" sz="2800" b="1" dirty="0">
                <a:solidFill>
                  <a:srgbClr val="7030A0"/>
                </a:solidFill>
                <a:cs typeface="+mn-ea"/>
                <a:sym typeface="+mn-lt"/>
              </a:rPr>
              <a:t> tin </a:t>
            </a:r>
            <a:r>
              <a:rPr lang="en-US" altLang="zh-CN" sz="2800" b="1" dirty="0" err="1">
                <a:solidFill>
                  <a:srgbClr val="7030A0"/>
                </a:solidFill>
                <a:cs typeface="+mn-ea"/>
                <a:sym typeface="+mn-lt"/>
              </a:rPr>
              <a:t>trên</a:t>
            </a:r>
            <a:endParaRPr lang="zh-CN" altLang="en-US" sz="2800" b="1" dirty="0">
              <a:solidFill>
                <a:srgbClr val="7030A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8" grpId="0"/>
      <p:bldP spid="3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9FD107-6CC4-4B35-A4E0-78ACA2197D23}"/>
              </a:ext>
            </a:extLst>
          </p:cNvPr>
          <p:cNvSpPr/>
          <p:nvPr/>
        </p:nvSpPr>
        <p:spPr>
          <a:xfrm>
            <a:off x="1496960" y="-124059"/>
            <a:ext cx="10747764" cy="1467053"/>
          </a:xfrm>
          <a:prstGeom prst="rect">
            <a:avLst/>
          </a:prstGeom>
          <a:solidFill>
            <a:srgbClr val="7FB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E2989F-B3BE-4D56-8498-569A5B99FB10}"/>
              </a:ext>
            </a:extLst>
          </p:cNvPr>
          <p:cNvSpPr/>
          <p:nvPr/>
        </p:nvSpPr>
        <p:spPr>
          <a:xfrm>
            <a:off x="1635138" y="39875"/>
            <a:ext cx="1012324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40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llRoundGothic" panose="020B0703020202020104" pitchFamily="34" charset="0"/>
              </a:rPr>
              <a:t>2. </a:t>
            </a:r>
            <a:r>
              <a:rPr lang="en-US" altLang="vi-VN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dùng,tên</a:t>
            </a:r>
            <a:r>
              <a:rPr lang="en-US" alt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vi-VN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US" sz="40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#9Slide03 AllRoundGothic" panose="020B0703020202020104" pitchFamily="34" charset="0"/>
            </a:endParaRPr>
          </a:p>
        </p:txBody>
      </p:sp>
      <p:graphicFrame>
        <p:nvGraphicFramePr>
          <p:cNvPr id="24" name="Group 55">
            <a:extLst>
              <a:ext uri="{FF2B5EF4-FFF2-40B4-BE49-F238E27FC236}">
                <a16:creationId xmlns:a16="http://schemas.microsoft.com/office/drawing/2014/main" id="{1B1A30D4-8308-46CB-A1F8-188C5304E0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015174"/>
              </p:ext>
            </p:extLst>
          </p:nvPr>
        </p:nvGraphicFramePr>
        <p:xfrm>
          <a:off x="336470" y="1737358"/>
          <a:ext cx="11240223" cy="4470401"/>
        </p:xfrm>
        <a:graphic>
          <a:graphicData uri="http://schemas.openxmlformats.org/drawingml/2006/table">
            <a:tbl>
              <a:tblPr/>
              <a:tblGrid>
                <a:gridCol w="4533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8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36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</a:rPr>
                        <a:t>Địa</a:t>
                      </a:r>
                      <a:r>
                        <a:rPr kumimoji="0" lang="en-GB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GB" alt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</a:rPr>
                        <a:t>chỉ</a:t>
                      </a:r>
                      <a:r>
                        <a:rPr kumimoji="0" lang="en-GB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GB" alt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</a:rPr>
                        <a:t>thư</a:t>
                      </a:r>
                      <a:r>
                        <a:rPr kumimoji="0" lang="en-GB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GB" alt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</a:rPr>
                        <a:t>điện</a:t>
                      </a:r>
                      <a:r>
                        <a:rPr kumimoji="0" lang="en-GB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GB" alt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</a:rPr>
                        <a:t>tử</a:t>
                      </a:r>
                      <a:endParaRPr kumimoji="0" lang="en-GB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</a:rPr>
                        <a:t>Tên</a:t>
                      </a:r>
                      <a:r>
                        <a:rPr kumimoji="0" lang="en-GB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GB" alt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</a:rPr>
                        <a:t>người</a:t>
                      </a:r>
                      <a:r>
                        <a:rPr kumimoji="0" lang="en-GB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GB" alt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</a:rPr>
                        <a:t>dùng</a:t>
                      </a:r>
                      <a:endParaRPr kumimoji="0" lang="en-GB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</a:rPr>
                        <a:t>Tên</a:t>
                      </a:r>
                      <a:r>
                        <a:rPr kumimoji="0" lang="en-GB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GB" alt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</a:rPr>
                        <a:t>nhà</a:t>
                      </a:r>
                      <a:r>
                        <a:rPr kumimoji="0" lang="en-GB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GB" alt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</a:rPr>
                        <a:t>cung</a:t>
                      </a:r>
                      <a:r>
                        <a:rPr kumimoji="0" lang="en-GB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GB" alt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</a:rPr>
                        <a:t>cấp</a:t>
                      </a:r>
                      <a:r>
                        <a:rPr kumimoji="0" lang="en-GB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GB" alt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</a:rPr>
                        <a:t>dịch</a:t>
                      </a:r>
                      <a:r>
                        <a:rPr kumimoji="0" lang="en-GB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GB" alt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</a:rPr>
                        <a:t>vụ</a:t>
                      </a:r>
                      <a:endParaRPr kumimoji="0" lang="en-GB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9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tronghieu2006@gmail.com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9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nguyenvanhung5a@gmail.com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9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thuyan.141006@yahoo.com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99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phamvanbinh5a@yahoo.com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70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hlinkClick r:id="rId4"/>
                        </a:rPr>
                        <a:t>tran.khiem.31.03.2006@gmail.com</a:t>
                      </a:r>
                      <a:endParaRPr kumimoji="0" lang="en-GB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679DBEA7-1170-4A8F-BC46-DBE2A27B5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926" y="2943414"/>
            <a:ext cx="29553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00" dirty="0">
                <a:solidFill>
                  <a:srgbClr val="FF6600"/>
                </a:solidFill>
                <a:latin typeface="Arial" panose="020B0604020202020204" pitchFamily="34" charset="0"/>
              </a:rPr>
              <a:t>tronghieu2006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F1447E-803F-4DB3-8AE1-D8ABF763D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0377" y="2905780"/>
            <a:ext cx="27313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gmail.com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BA3E2FF-CAE4-42F8-8E6E-E64CCBF5E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2427" y="3598960"/>
            <a:ext cx="37783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00" dirty="0">
                <a:solidFill>
                  <a:srgbClr val="FF6600"/>
                </a:solidFill>
                <a:latin typeface="Arial" panose="020B0604020202020204" pitchFamily="34" charset="0"/>
              </a:rPr>
              <a:t>nguyenvanhung5a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71D9AF7-E50A-4DB1-A456-0CA43A434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0377" y="3556716"/>
            <a:ext cx="27313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gmail.com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B859C38-F4CE-4CFA-A230-07321B3D9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3599" y="4239372"/>
            <a:ext cx="30486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00" dirty="0">
                <a:solidFill>
                  <a:srgbClr val="FF6600"/>
                </a:solidFill>
                <a:latin typeface="Arial" panose="020B0604020202020204" pitchFamily="34" charset="0"/>
              </a:rPr>
              <a:t>thuyan.141006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063AA98-57FF-4506-977F-E638B6657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6426" y="4226556"/>
            <a:ext cx="28996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yahoo.com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68E7E45-D7C7-41C5-96D8-45C22CB2C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3599" y="4925984"/>
            <a:ext cx="32523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00" dirty="0">
                <a:solidFill>
                  <a:srgbClr val="FF6600"/>
                </a:solidFill>
                <a:latin typeface="Arial" panose="020B0604020202020204" pitchFamily="34" charset="0"/>
              </a:rPr>
              <a:t>phamvanbinh5a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AB0CAEB-B711-4DB0-BA03-1F604398C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6426" y="4916721"/>
            <a:ext cx="28996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yahoo.com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C176169-534C-48CE-AD36-7E0B17AFC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3599" y="5625412"/>
            <a:ext cx="45390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00" dirty="0">
                <a:solidFill>
                  <a:srgbClr val="FF6600"/>
                </a:solidFill>
                <a:latin typeface="Arial" panose="020B0604020202020204" pitchFamily="34" charset="0"/>
              </a:rPr>
              <a:t>tran.khiem.31.03.2006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F710D19-6CFB-4844-B6D1-A34EDCF75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6426" y="5566284"/>
            <a:ext cx="27313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gmail.com</a:t>
            </a:r>
          </a:p>
        </p:txBody>
      </p:sp>
    </p:spTree>
    <p:extLst>
      <p:ext uri="{BB962C8B-B14F-4D97-AF65-F5344CB8AC3E}">
        <p14:creationId xmlns:p14="http://schemas.microsoft.com/office/powerpoint/2010/main" val="128508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9FD107-6CC4-4B35-A4E0-78ACA2197D23}"/>
              </a:ext>
            </a:extLst>
          </p:cNvPr>
          <p:cNvSpPr/>
          <p:nvPr/>
        </p:nvSpPr>
        <p:spPr>
          <a:xfrm>
            <a:off x="1496960" y="-124059"/>
            <a:ext cx="10747764" cy="1467053"/>
          </a:xfrm>
          <a:prstGeom prst="rect">
            <a:avLst/>
          </a:prstGeom>
          <a:solidFill>
            <a:srgbClr val="7FB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E2989F-B3BE-4D56-8498-569A5B99FB10}"/>
              </a:ext>
            </a:extLst>
          </p:cNvPr>
          <p:cNvSpPr/>
          <p:nvPr/>
        </p:nvSpPr>
        <p:spPr>
          <a:xfrm>
            <a:off x="1635138" y="39875"/>
            <a:ext cx="1012324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40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llRoundGothic" panose="020B0703020202020104" pitchFamily="34" charset="0"/>
              </a:rPr>
              <a:t>3. </a:t>
            </a:r>
            <a:r>
              <a:rPr lang="en-US" altLang="vi-VN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alt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alt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Internet?</a:t>
            </a:r>
          </a:p>
          <a:p>
            <a:pPr algn="just"/>
            <a:endParaRPr lang="en-US" sz="40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#9Slide03 AllRoundGothic" panose="020B07030202020201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D2729C-A764-407A-BEA7-9E54C9E3BF4E}"/>
              </a:ext>
            </a:extLst>
          </p:cNvPr>
          <p:cNvSpPr txBox="1"/>
          <p:nvPr/>
        </p:nvSpPr>
        <p:spPr>
          <a:xfrm>
            <a:off x="1063342" y="1895776"/>
            <a:ext cx="937794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400" b="1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vi-VN" sz="3400" b="1" i="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vi-VN" sz="3400" b="1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xem phim, chơi </a:t>
            </a:r>
            <a:r>
              <a:rPr lang="vi-VN" sz="3400" b="1" i="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vi-VN" sz="3400" b="1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chơi </a:t>
            </a:r>
            <a:r>
              <a:rPr lang="vi-VN" sz="3400" b="1" i="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vi-VN" sz="3400" b="1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b="1" i="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endParaRPr lang="en-US" sz="3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2854DB-0801-4E4E-8C7A-090BA25CEE48}"/>
              </a:ext>
            </a:extLst>
          </p:cNvPr>
          <p:cNvSpPr txBox="1"/>
          <p:nvPr/>
        </p:nvSpPr>
        <p:spPr>
          <a:xfrm>
            <a:off x="1063342" y="2910871"/>
            <a:ext cx="1112865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i="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400" b="1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400" b="1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400" b="1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400" b="1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i="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00" b="1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400" b="1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400" b="1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400" b="1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400" b="1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400" b="1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400" b="1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400" b="1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E5197F-09BA-4888-9150-ED74119164BD}"/>
              </a:ext>
            </a:extLst>
          </p:cNvPr>
          <p:cNvSpPr txBox="1"/>
          <p:nvPr/>
        </p:nvSpPr>
        <p:spPr>
          <a:xfrm>
            <a:off x="1063342" y="3925966"/>
            <a:ext cx="1035351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400" b="1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vi-VN" sz="3400" b="1" i="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vi-VN" sz="3400" b="1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thông tin, </a:t>
            </a:r>
            <a:r>
              <a:rPr lang="vi-VN" sz="3400" b="1" i="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3400" b="1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b="1" i="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3400" b="1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400" b="1" i="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vi-VN" sz="3400" b="1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thư cho </a:t>
            </a:r>
            <a:r>
              <a:rPr lang="vi-VN" sz="3400" b="1" i="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3400" b="1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thân.</a:t>
            </a:r>
            <a:endParaRPr lang="en-US" sz="3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EBB2BF-F8D1-4439-92EC-7EF1F3441EB8}"/>
              </a:ext>
            </a:extLst>
          </p:cNvPr>
          <p:cNvSpPr txBox="1"/>
          <p:nvPr/>
        </p:nvSpPr>
        <p:spPr>
          <a:xfrm>
            <a:off x="1063342" y="4786524"/>
            <a:ext cx="640658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400" b="1" i="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400" b="1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3400" b="1" i="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00" b="1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400" b="1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3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3E92F62D-A1A2-435F-88A3-F5A21CBF221E}"/>
              </a:ext>
            </a:extLst>
          </p:cNvPr>
          <p:cNvSpPr/>
          <p:nvPr/>
        </p:nvSpPr>
        <p:spPr>
          <a:xfrm>
            <a:off x="223520" y="1895777"/>
            <a:ext cx="839822" cy="672048"/>
          </a:xfrm>
          <a:prstGeom prst="hexagon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AF25ABDB-BB6B-446A-A94A-AE2E5015D812}"/>
              </a:ext>
            </a:extLst>
          </p:cNvPr>
          <p:cNvSpPr/>
          <p:nvPr/>
        </p:nvSpPr>
        <p:spPr>
          <a:xfrm>
            <a:off x="223520" y="2932034"/>
            <a:ext cx="839822" cy="672048"/>
          </a:xfrm>
          <a:prstGeom prst="hexagon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1A3120DE-FC82-4880-9B22-833C4E04AE2F}"/>
              </a:ext>
            </a:extLst>
          </p:cNvPr>
          <p:cNvSpPr/>
          <p:nvPr/>
        </p:nvSpPr>
        <p:spPr>
          <a:xfrm>
            <a:off x="223520" y="3926613"/>
            <a:ext cx="839822" cy="672048"/>
          </a:xfrm>
          <a:prstGeom prst="hexagon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CF8F305D-5377-4C7B-B3E7-2374E839D692}"/>
              </a:ext>
            </a:extLst>
          </p:cNvPr>
          <p:cNvSpPr/>
          <p:nvPr/>
        </p:nvSpPr>
        <p:spPr>
          <a:xfrm>
            <a:off x="223520" y="4786524"/>
            <a:ext cx="839822" cy="672048"/>
          </a:xfrm>
          <a:prstGeom prst="hexagon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97979-9487-406B-94EE-6BE97A3052AD}"/>
              </a:ext>
            </a:extLst>
          </p:cNvPr>
          <p:cNvSpPr txBox="1"/>
          <p:nvPr/>
        </p:nvSpPr>
        <p:spPr>
          <a:xfrm>
            <a:off x="331654" y="1958302"/>
            <a:ext cx="678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</a:rPr>
              <a:t>✔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6F44D76-C4FE-40E3-A5EA-CC0CE2738CA9}"/>
              </a:ext>
            </a:extLst>
          </p:cNvPr>
          <p:cNvSpPr txBox="1"/>
          <p:nvPr/>
        </p:nvSpPr>
        <p:spPr>
          <a:xfrm>
            <a:off x="331654" y="3003204"/>
            <a:ext cx="678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</a:rPr>
              <a:t>✔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A6D2D45-E811-460D-B03B-889CF075F9F6}"/>
              </a:ext>
            </a:extLst>
          </p:cNvPr>
          <p:cNvSpPr txBox="1"/>
          <p:nvPr/>
        </p:nvSpPr>
        <p:spPr>
          <a:xfrm>
            <a:off x="304235" y="3972132"/>
            <a:ext cx="678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</a:rPr>
              <a:t>✔</a:t>
            </a:r>
          </a:p>
        </p:txBody>
      </p:sp>
    </p:spTree>
    <p:extLst>
      <p:ext uri="{BB962C8B-B14F-4D97-AF65-F5344CB8AC3E}">
        <p14:creationId xmlns:p14="http://schemas.microsoft.com/office/powerpoint/2010/main" val="291795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1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403bc8957f52b6a846edee4c8bcefb3b"/>
          <p:cNvPicPr>
            <a:picLocks noChangeAspect="1"/>
          </p:cNvPicPr>
          <p:nvPr/>
        </p:nvPicPr>
        <p:blipFill>
          <a:blip r:embed="rId4"/>
          <a:srcRect l="175" t="830" r="34507" b="19244"/>
          <a:stretch>
            <a:fillRect/>
          </a:stretch>
        </p:blipFill>
        <p:spPr>
          <a:xfrm>
            <a:off x="-9525" y="-13970"/>
            <a:ext cx="12219940" cy="6874510"/>
          </a:xfrm>
          <a:prstGeom prst="rect">
            <a:avLst/>
          </a:prstGeom>
        </p:spPr>
      </p:pic>
      <p:sp>
        <p:nvSpPr>
          <p:cNvPr id="299" name="矩形 298"/>
          <p:cNvSpPr/>
          <p:nvPr/>
        </p:nvSpPr>
        <p:spPr>
          <a:xfrm>
            <a:off x="4852879" y="1883899"/>
            <a:ext cx="1826127" cy="1862040"/>
          </a:xfrm>
          <a:prstGeom prst="rect">
            <a:avLst/>
          </a:prstGeom>
        </p:spPr>
        <p:txBody>
          <a:bodyPr wrap="none" lIns="91433" tIns="45716" rIns="91433" bIns="45716">
            <a:spAutoFit/>
          </a:bodyPr>
          <a:lstStyle/>
          <a:p>
            <a:r>
              <a:rPr lang="en-US" altLang="zh-CN" sz="11500" dirty="0">
                <a:solidFill>
                  <a:srgbClr val="FFFF00"/>
                </a:solidFill>
                <a:cs typeface="+mn-ea"/>
                <a:sym typeface="+mn-lt"/>
              </a:rPr>
              <a:t>02</a:t>
            </a:r>
            <a:endParaRPr lang="zh-CN" altLang="en-US" sz="11500" dirty="0">
              <a:solidFill>
                <a:srgbClr val="FFFF00"/>
              </a:solidFill>
              <a:cs typeface="+mn-ea"/>
              <a:sym typeface="+mn-lt"/>
            </a:endParaRPr>
          </a:p>
        </p:txBody>
      </p:sp>
      <p:sp>
        <p:nvSpPr>
          <p:cNvPr id="301" name="矩形 300"/>
          <p:cNvSpPr/>
          <p:nvPr/>
        </p:nvSpPr>
        <p:spPr>
          <a:xfrm>
            <a:off x="6780697" y="2068735"/>
            <a:ext cx="4274439" cy="70231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r>
              <a:rPr lang="en-US" altLang="zh-CN" sz="3980" dirty="0">
                <a:solidFill>
                  <a:srgbClr val="FFFF00"/>
                </a:solidFill>
                <a:latin typeface="#9Slide03 Penumbra" panose="02040603050506020204" pitchFamily="18" charset="0"/>
                <a:cs typeface="+mn-ea"/>
                <a:sym typeface="+mn-lt"/>
              </a:rPr>
              <a:t>KHÁM PHÁ</a:t>
            </a:r>
          </a:p>
        </p:txBody>
      </p:sp>
      <p:grpSp>
        <p:nvGrpSpPr>
          <p:cNvPr id="302" name="组合 301"/>
          <p:cNvGrpSpPr/>
          <p:nvPr/>
        </p:nvGrpSpPr>
        <p:grpSpPr>
          <a:xfrm>
            <a:off x="6543039" y="2728067"/>
            <a:ext cx="4603655" cy="228494"/>
            <a:chOff x="5444484" y="3347558"/>
            <a:chExt cx="4887760" cy="262538"/>
          </a:xfrm>
        </p:grpSpPr>
        <p:sp>
          <p:nvSpPr>
            <p:cNvPr id="303" name="任意多边形 302"/>
            <p:cNvSpPr/>
            <p:nvPr/>
          </p:nvSpPr>
          <p:spPr>
            <a:xfrm flipV="1">
              <a:off x="5545778" y="3347558"/>
              <a:ext cx="4786466" cy="178129"/>
            </a:xfrm>
            <a:custGeom>
              <a:avLst/>
              <a:gdLst>
                <a:gd name="connsiteX0" fmla="*/ 0 w 7267699"/>
                <a:gd name="connsiteY0" fmla="*/ 0 h 0"/>
                <a:gd name="connsiteX1" fmla="*/ 7267699 w 726769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67699">
                  <a:moveTo>
                    <a:pt x="0" y="0"/>
                  </a:moveTo>
                  <a:lnTo>
                    <a:pt x="7267699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>
                <a:solidFill>
                  <a:srgbClr val="FFFF00"/>
                </a:solidFill>
                <a:cs typeface="+mn-ea"/>
                <a:sym typeface="+mn-lt"/>
              </a:endParaRPr>
            </a:p>
          </p:txBody>
        </p:sp>
        <p:sp>
          <p:nvSpPr>
            <p:cNvPr id="304" name="椭圆 303"/>
            <p:cNvSpPr/>
            <p:nvPr/>
          </p:nvSpPr>
          <p:spPr>
            <a:xfrm>
              <a:off x="5444484" y="3443844"/>
              <a:ext cx="166252" cy="1662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>
                <a:solidFill>
                  <a:srgbClr val="FFFF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0E8A8351-1C8E-4116-BAFA-68000DDDB4F5}"/>
              </a:ext>
            </a:extLst>
          </p:cNvPr>
          <p:cNvSpPr/>
          <p:nvPr/>
        </p:nvSpPr>
        <p:spPr>
          <a:xfrm>
            <a:off x="1496960" y="-124059"/>
            <a:ext cx="10747764" cy="1467053"/>
          </a:xfrm>
          <a:prstGeom prst="rect">
            <a:avLst/>
          </a:prstGeom>
          <a:solidFill>
            <a:srgbClr val="7FB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7E9DF70-9A5B-48DD-9370-E42D305B66D2}"/>
              </a:ext>
            </a:extLst>
          </p:cNvPr>
          <p:cNvSpPr/>
          <p:nvPr/>
        </p:nvSpPr>
        <p:spPr>
          <a:xfrm>
            <a:off x="1939938" y="224746"/>
            <a:ext cx="1012324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48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1. </a:t>
            </a:r>
            <a:r>
              <a:rPr lang="en-US" sz="4800" b="0" cap="none" spc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Nhắc</a:t>
            </a:r>
            <a:r>
              <a:rPr lang="en-US" sz="48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 </a:t>
            </a:r>
            <a:r>
              <a:rPr lang="en-US" sz="4800" b="0" cap="none" spc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lại</a:t>
            </a:r>
            <a:r>
              <a:rPr lang="en-US" sz="48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 </a:t>
            </a:r>
            <a:r>
              <a:rPr lang="en-US" sz="4800" b="0" cap="none" spc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thao</a:t>
            </a:r>
            <a:r>
              <a:rPr lang="en-US" sz="48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 </a:t>
            </a:r>
            <a:r>
              <a:rPr lang="en-US" sz="4800" b="0" cap="none" spc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tác</a:t>
            </a:r>
            <a:r>
              <a:rPr lang="en-US" sz="48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 </a:t>
            </a:r>
            <a:r>
              <a:rPr lang="en-US" sz="4800" b="0" cap="none" spc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gửi</a:t>
            </a:r>
            <a:r>
              <a:rPr lang="en-US" sz="48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 </a:t>
            </a:r>
            <a:r>
              <a:rPr lang="en-US" sz="4800" b="0" cap="none" spc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thư</a:t>
            </a:r>
            <a:r>
              <a:rPr lang="en-US" sz="48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 </a:t>
            </a:r>
            <a:r>
              <a:rPr lang="en-US" sz="4800" b="0" cap="none" spc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điện</a:t>
            </a:r>
            <a:r>
              <a:rPr lang="en-US" sz="48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 </a:t>
            </a:r>
            <a:r>
              <a:rPr lang="en-US" sz="4800" b="0" cap="none" spc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tử</a:t>
            </a:r>
            <a:endParaRPr lang="en-US" altLang="vi-VN" sz="4800" b="1" dirty="0">
              <a:solidFill>
                <a:srgbClr val="FFFF00"/>
              </a:solidFill>
              <a:latin typeface="#9Slide03 AmpleSoft Bold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4" name="Picture 3">
            <a:extLst>
              <a:ext uri="{FF2B5EF4-FFF2-40B4-BE49-F238E27FC236}">
                <a16:creationId xmlns:a16="http://schemas.microsoft.com/office/drawing/2014/main" id="{52BD8137-6D91-4490-BB98-C6BAFC07F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423" y="1684040"/>
            <a:ext cx="2264228" cy="438280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ounded Rectangle 19">
            <a:extLst>
              <a:ext uri="{FF2B5EF4-FFF2-40B4-BE49-F238E27FC236}">
                <a16:creationId xmlns:a16="http://schemas.microsoft.com/office/drawing/2014/main" id="{FE97904D-5CC9-4AC4-8154-4240E7445BCC}"/>
              </a:ext>
            </a:extLst>
          </p:cNvPr>
          <p:cNvSpPr/>
          <p:nvPr/>
        </p:nvSpPr>
        <p:spPr>
          <a:xfrm>
            <a:off x="5124994" y="2685526"/>
            <a:ext cx="3200400" cy="1676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FF33CC"/>
                </a:solidFill>
              </a:rPr>
              <a:t>B1:Nháy chuột vào đây để bắt đầu soạn thư.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FF88CD7-3792-4BD7-9FCF-26D84ACF0B3E}"/>
              </a:ext>
            </a:extLst>
          </p:cNvPr>
          <p:cNvCxnSpPr>
            <a:cxnSpLocks/>
            <a:stCxn id="35" idx="1"/>
          </p:cNvCxnSpPr>
          <p:nvPr/>
        </p:nvCxnSpPr>
        <p:spPr>
          <a:xfrm flipH="1" flipV="1">
            <a:off x="3448594" y="3273354"/>
            <a:ext cx="1676400" cy="2503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19">
            <a:extLst>
              <a:ext uri="{FF2B5EF4-FFF2-40B4-BE49-F238E27FC236}">
                <a16:creationId xmlns:a16="http://schemas.microsoft.com/office/drawing/2014/main" id="{B968E626-77D2-4EFB-921B-CB041AEA0FCB}"/>
              </a:ext>
            </a:extLst>
          </p:cNvPr>
          <p:cNvSpPr/>
          <p:nvPr/>
        </p:nvSpPr>
        <p:spPr>
          <a:xfrm>
            <a:off x="7110955" y="1835206"/>
            <a:ext cx="4806725" cy="10462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FF33CC"/>
                </a:solidFill>
              </a:rPr>
              <a:t>B2:Gõ địa chỉ thư điện tử của người nhận vào ô địa chỉ.</a:t>
            </a:r>
          </a:p>
        </p:txBody>
      </p:sp>
      <p:pic>
        <p:nvPicPr>
          <p:cNvPr id="38" name="Picture 2">
            <a:extLst>
              <a:ext uri="{FF2B5EF4-FFF2-40B4-BE49-F238E27FC236}">
                <a16:creationId xmlns:a16="http://schemas.microsoft.com/office/drawing/2014/main" id="{50EEA552-6177-4272-A39E-576725452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56" y="1496147"/>
            <a:ext cx="5786438" cy="436223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5305871-3137-4DF8-82BA-C29F0228F4F9}"/>
              </a:ext>
            </a:extLst>
          </p:cNvPr>
          <p:cNvCxnSpPr>
            <a:cxnSpLocks/>
            <a:stCxn id="37" idx="1"/>
          </p:cNvCxnSpPr>
          <p:nvPr/>
        </p:nvCxnSpPr>
        <p:spPr>
          <a:xfrm flipH="1" flipV="1">
            <a:off x="2234157" y="2140008"/>
            <a:ext cx="4876798" cy="2183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17">
            <a:extLst>
              <a:ext uri="{FF2B5EF4-FFF2-40B4-BE49-F238E27FC236}">
                <a16:creationId xmlns:a16="http://schemas.microsoft.com/office/drawing/2014/main" id="{863DCBF2-D271-44AC-82A3-3A1EE098AA2D}"/>
              </a:ext>
            </a:extLst>
          </p:cNvPr>
          <p:cNvSpPr/>
          <p:nvPr/>
        </p:nvSpPr>
        <p:spPr>
          <a:xfrm>
            <a:off x="6512739" y="3549922"/>
            <a:ext cx="4675909" cy="6967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FF33CC"/>
                </a:solidFill>
              </a:rPr>
              <a:t>B3: Gõ tiêu đề cho bức thư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66BC794-9375-4F3B-92CF-767479ECA958}"/>
              </a:ext>
            </a:extLst>
          </p:cNvPr>
          <p:cNvCxnSpPr>
            <a:cxnSpLocks/>
            <a:stCxn id="40" idx="1"/>
          </p:cNvCxnSpPr>
          <p:nvPr/>
        </p:nvCxnSpPr>
        <p:spPr>
          <a:xfrm flipH="1" flipV="1">
            <a:off x="2550341" y="2673972"/>
            <a:ext cx="3962398" cy="12243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29">
            <a:extLst>
              <a:ext uri="{FF2B5EF4-FFF2-40B4-BE49-F238E27FC236}">
                <a16:creationId xmlns:a16="http://schemas.microsoft.com/office/drawing/2014/main" id="{5525C9CD-82DB-4446-AECC-01F94E815956}"/>
              </a:ext>
            </a:extLst>
          </p:cNvPr>
          <p:cNvSpPr/>
          <p:nvPr/>
        </p:nvSpPr>
        <p:spPr>
          <a:xfrm>
            <a:off x="6542610" y="5467412"/>
            <a:ext cx="4675909" cy="6967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FF33CC"/>
                </a:solidFill>
              </a:rPr>
              <a:t>B4: Gõ nội dung thư.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F873355-4C6E-40FD-82B7-3492FA83012A}"/>
              </a:ext>
            </a:extLst>
          </p:cNvPr>
          <p:cNvCxnSpPr>
            <a:cxnSpLocks/>
            <a:stCxn id="42" idx="1"/>
          </p:cNvCxnSpPr>
          <p:nvPr/>
        </p:nvCxnSpPr>
        <p:spPr>
          <a:xfrm flipH="1" flipV="1">
            <a:off x="4167052" y="4430197"/>
            <a:ext cx="2375558" cy="13855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3">
            <a:extLst>
              <a:ext uri="{FF2B5EF4-FFF2-40B4-BE49-F238E27FC236}">
                <a16:creationId xmlns:a16="http://schemas.microsoft.com/office/drawing/2014/main" id="{0C28E66B-A963-4895-B719-659EA0406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281" y="5092484"/>
            <a:ext cx="1122218" cy="44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ounded Rectangle 32">
            <a:extLst>
              <a:ext uri="{FF2B5EF4-FFF2-40B4-BE49-F238E27FC236}">
                <a16:creationId xmlns:a16="http://schemas.microsoft.com/office/drawing/2014/main" id="{D4725371-6B97-49BF-8A2F-1A895A813679}"/>
              </a:ext>
            </a:extLst>
          </p:cNvPr>
          <p:cNvSpPr/>
          <p:nvPr/>
        </p:nvSpPr>
        <p:spPr>
          <a:xfrm>
            <a:off x="1978078" y="6144345"/>
            <a:ext cx="3740728" cy="4535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FF33CC"/>
                </a:solidFill>
              </a:rPr>
              <a:t>B5:Chọn nút gửi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7309D1C-1A0C-4CE0-881B-B5C15932DB7F}"/>
              </a:ext>
            </a:extLst>
          </p:cNvPr>
          <p:cNvCxnSpPr>
            <a:cxnSpLocks/>
            <a:stCxn id="45" idx="0"/>
          </p:cNvCxnSpPr>
          <p:nvPr/>
        </p:nvCxnSpPr>
        <p:spPr>
          <a:xfrm flipH="1" flipV="1">
            <a:off x="2206678" y="5450611"/>
            <a:ext cx="1641764" cy="6937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7" grpId="0" animBg="1"/>
      <p:bldP spid="40" grpId="0" animBg="1"/>
      <p:bldP spid="42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0E8A8351-1C8E-4116-BAFA-68000DDDB4F5}"/>
              </a:ext>
            </a:extLst>
          </p:cNvPr>
          <p:cNvSpPr/>
          <p:nvPr/>
        </p:nvSpPr>
        <p:spPr>
          <a:xfrm>
            <a:off x="1496960" y="-124059"/>
            <a:ext cx="10747764" cy="1467053"/>
          </a:xfrm>
          <a:prstGeom prst="rect">
            <a:avLst/>
          </a:prstGeom>
          <a:solidFill>
            <a:srgbClr val="7FB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7E9DF70-9A5B-48DD-9370-E42D305B66D2}"/>
              </a:ext>
            </a:extLst>
          </p:cNvPr>
          <p:cNvSpPr/>
          <p:nvPr/>
        </p:nvSpPr>
        <p:spPr>
          <a:xfrm>
            <a:off x="1905000" y="-108736"/>
            <a:ext cx="1012324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48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2. </a:t>
            </a:r>
            <a:r>
              <a:rPr lang="en-US" sz="4800" b="0" cap="none" spc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Gửi</a:t>
            </a:r>
            <a:r>
              <a:rPr lang="en-US" sz="48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 </a:t>
            </a:r>
            <a:r>
              <a:rPr lang="en-US" sz="4800" b="0" cap="none" spc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thư</a:t>
            </a:r>
            <a:r>
              <a:rPr lang="en-US" sz="48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 </a:t>
            </a:r>
            <a:r>
              <a:rPr lang="en-US" sz="4800" b="0" cap="none" spc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điện</a:t>
            </a:r>
            <a:r>
              <a:rPr lang="en-US" sz="48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 </a:t>
            </a:r>
            <a:r>
              <a:rPr lang="en-US" sz="4800" b="0" cap="none" spc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tử</a:t>
            </a:r>
            <a:r>
              <a:rPr lang="en-US" sz="48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 </a:t>
            </a:r>
            <a:r>
              <a:rPr lang="en-US" sz="4800" b="0" cap="none" spc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có</a:t>
            </a:r>
            <a:r>
              <a:rPr lang="en-US" sz="48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 </a:t>
            </a:r>
            <a:r>
              <a:rPr lang="en-US" sz="4800" b="0" cap="none" spc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đính</a:t>
            </a:r>
            <a:r>
              <a:rPr lang="en-US" sz="48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 </a:t>
            </a:r>
            <a:r>
              <a:rPr lang="en-US" sz="4800" b="0" cap="none" spc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kèm</a:t>
            </a:r>
            <a:r>
              <a:rPr lang="en-US" sz="48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 </a:t>
            </a:r>
            <a:r>
              <a:rPr lang="en-US" sz="4800" b="0" cap="none" spc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tệp</a:t>
            </a:r>
            <a:r>
              <a:rPr lang="en-US" sz="48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Soft Bold" panose="02000000000000000000" pitchFamily="2" charset="0"/>
              </a:rPr>
              <a:t> tin</a:t>
            </a:r>
            <a:endParaRPr lang="en-US" altLang="vi-VN" sz="4800" b="1" dirty="0">
              <a:solidFill>
                <a:srgbClr val="FFFF00"/>
              </a:solidFill>
              <a:latin typeface="#9Slide03 AmpleSoft Bold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5511F3B-E246-436A-AB32-2E740229D1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039" y="935181"/>
            <a:ext cx="9144000" cy="5315182"/>
          </a:xfrm>
          <a:prstGeom prst="rect">
            <a:avLst/>
          </a:prstGeom>
        </p:spPr>
      </p:pic>
      <p:sp>
        <p:nvSpPr>
          <p:cNvPr id="18" name="Oval Callout 3">
            <a:extLst>
              <a:ext uri="{FF2B5EF4-FFF2-40B4-BE49-F238E27FC236}">
                <a16:creationId xmlns:a16="http://schemas.microsoft.com/office/drawing/2014/main" id="{F5913684-4B4A-4265-B976-6BD6B8DD3F3E}"/>
              </a:ext>
            </a:extLst>
          </p:cNvPr>
          <p:cNvSpPr/>
          <p:nvPr/>
        </p:nvSpPr>
        <p:spPr>
          <a:xfrm>
            <a:off x="6427840" y="1096231"/>
            <a:ext cx="3962400" cy="1368152"/>
          </a:xfrm>
          <a:prstGeom prst="wedgeEllipseCallout">
            <a:avLst>
              <a:gd name="adj1" fmla="val -139247"/>
              <a:gd name="adj2" fmla="val -112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1)</a:t>
            </a:r>
            <a:r>
              <a:rPr lang="en-US" sz="2400" dirty="0" err="1">
                <a:solidFill>
                  <a:srgbClr val="FF0000"/>
                </a:solidFill>
              </a:rPr>
              <a:t>Nháy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chuột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soạn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thư</a:t>
            </a:r>
            <a:endParaRPr lang="en-US" sz="24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F4B7B4C-5319-4973-8748-48582721BE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040" y="2618052"/>
            <a:ext cx="6858000" cy="4239948"/>
          </a:xfrm>
          <a:prstGeom prst="rect">
            <a:avLst/>
          </a:prstGeom>
        </p:spPr>
      </p:pic>
      <p:sp>
        <p:nvSpPr>
          <p:cNvPr id="20" name="Oval Callout 5">
            <a:extLst>
              <a:ext uri="{FF2B5EF4-FFF2-40B4-BE49-F238E27FC236}">
                <a16:creationId xmlns:a16="http://schemas.microsoft.com/office/drawing/2014/main" id="{6C8724E4-036A-4F85-B1CC-E33D742FE9C9}"/>
              </a:ext>
            </a:extLst>
          </p:cNvPr>
          <p:cNvSpPr/>
          <p:nvPr/>
        </p:nvSpPr>
        <p:spPr>
          <a:xfrm>
            <a:off x="487680" y="1933976"/>
            <a:ext cx="3155404" cy="1368152"/>
          </a:xfrm>
          <a:prstGeom prst="wedgeEllipseCallout">
            <a:avLst>
              <a:gd name="adj1" fmla="val 80133"/>
              <a:gd name="adj2" fmla="val 3431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Callout 6">
            <a:extLst>
              <a:ext uri="{FF2B5EF4-FFF2-40B4-BE49-F238E27FC236}">
                <a16:creationId xmlns:a16="http://schemas.microsoft.com/office/drawing/2014/main" id="{C97080F4-5E4C-4610-86CF-3971FF2AE97C}"/>
              </a:ext>
            </a:extLst>
          </p:cNvPr>
          <p:cNvSpPr/>
          <p:nvPr/>
        </p:nvSpPr>
        <p:spPr>
          <a:xfrm>
            <a:off x="624840" y="4689307"/>
            <a:ext cx="2831199" cy="1368152"/>
          </a:xfrm>
          <a:prstGeom prst="wedgeEllipseCallout">
            <a:avLst>
              <a:gd name="adj1" fmla="val 91172"/>
              <a:gd name="adj2" fmla="val -13986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Callout 7">
            <a:extLst>
              <a:ext uri="{FF2B5EF4-FFF2-40B4-BE49-F238E27FC236}">
                <a16:creationId xmlns:a16="http://schemas.microsoft.com/office/drawing/2014/main" id="{022D39D6-9D3C-4342-AC7F-5571E3224945}"/>
              </a:ext>
            </a:extLst>
          </p:cNvPr>
          <p:cNvSpPr/>
          <p:nvPr/>
        </p:nvSpPr>
        <p:spPr>
          <a:xfrm>
            <a:off x="4751438" y="4592781"/>
            <a:ext cx="3127641" cy="1368152"/>
          </a:xfrm>
          <a:prstGeom prst="wedgeEllipseCallout">
            <a:avLst>
              <a:gd name="adj1" fmla="val -51685"/>
              <a:gd name="adj2" fmla="val -8922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1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PASSING_SCORE" val="0.000000"/>
  <p:tag name="ISPRING_ULTRA_SCORM_COURSE_ID" val="5BAB494D-D2E9-48F8-9E4A-187E9C21E455"/>
  <p:tag name="ISPRINGONLINEFOLDERID" val="0"/>
  <p:tag name="ISPRINGONLINEFOLDERPATH" val="Content List"/>
  <p:tag name="ISPRINGCLOUDFOLDERID" val="0"/>
  <p:tag name="ISPRINGCLOUDFOLDERPATH" val="Repository"/>
  <p:tag name="ISPRING_OUTPUT_FOLDER" val="C:\Users\Administrator\Desktop\新建文件夹\20180110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蓝色卡通可爱幼儿园年终总结汇报PPT模板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524</Words>
  <Application>Microsoft Office PowerPoint</Application>
  <PresentationFormat>Widescreen</PresentationFormat>
  <Paragraphs>95</Paragraphs>
  <Slides>18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等线</vt:lpstr>
      <vt:lpstr>等线 Light</vt:lpstr>
      <vt:lpstr>#9Slide03 AllRoundGothic</vt:lpstr>
      <vt:lpstr>#9Slide03 AmpleSoft Bold</vt:lpstr>
      <vt:lpstr>#9Slide03 Bebas Neue Bold</vt:lpstr>
      <vt:lpstr>#9Slide03 Nokia</vt:lpstr>
      <vt:lpstr>#9Slide03 Penumbra</vt:lpstr>
      <vt:lpstr>Arial</vt:lpstr>
      <vt:lpstr>Calibri</vt:lpstr>
      <vt:lpstr>HP001 4 hàng</vt:lpstr>
      <vt:lpstr>Times New Roman</vt:lpstr>
      <vt:lpstr>思源黑体 CN Bold</vt:lpstr>
      <vt:lpstr>Office 主题</vt:lpstr>
      <vt:lpstr>自定义设计方案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蓝色卡通可爱幼儿园年终总结汇报PPT模板</dc:title>
  <dc:creator>Administrator</dc:creator>
  <cp:lastModifiedBy>linhchi2107</cp:lastModifiedBy>
  <cp:revision>21</cp:revision>
  <dcterms:created xsi:type="dcterms:W3CDTF">2018-01-05T05:23:00Z</dcterms:created>
  <dcterms:modified xsi:type="dcterms:W3CDTF">2021-12-06T09:11:53Z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2052-10.1.0.7106</vt:lpwstr>
  </property>
</Properties>
</file>