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6"/>
  </p:notesMasterIdLst>
  <p:sldIdLst>
    <p:sldId id="261" r:id="rId2"/>
    <p:sldId id="526" r:id="rId3"/>
    <p:sldId id="527" r:id="rId4"/>
    <p:sldId id="528" r:id="rId5"/>
    <p:sldId id="553" r:id="rId6"/>
    <p:sldId id="547" r:id="rId7"/>
    <p:sldId id="548" r:id="rId8"/>
    <p:sldId id="549" r:id="rId9"/>
    <p:sldId id="550" r:id="rId10"/>
    <p:sldId id="263" r:id="rId11"/>
    <p:sldId id="279" r:id="rId12"/>
    <p:sldId id="535" r:id="rId13"/>
    <p:sldId id="536" r:id="rId14"/>
    <p:sldId id="538" r:id="rId15"/>
    <p:sldId id="540" r:id="rId16"/>
    <p:sldId id="541" r:id="rId17"/>
    <p:sldId id="542" r:id="rId18"/>
    <p:sldId id="529" r:id="rId19"/>
    <p:sldId id="551" r:id="rId20"/>
    <p:sldId id="544" r:id="rId21"/>
    <p:sldId id="545" r:id="rId22"/>
    <p:sldId id="515" r:id="rId23"/>
    <p:sldId id="525" r:id="rId24"/>
    <p:sldId id="552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67"/>
    <a:srgbClr val="7363E3"/>
    <a:srgbClr val="FF70AD"/>
    <a:srgbClr val="FF9409"/>
    <a:srgbClr val="A0CC34"/>
    <a:srgbClr val="91B82E"/>
    <a:srgbClr val="FFFFFF"/>
    <a:srgbClr val="FAF9FE"/>
    <a:srgbClr val="DFFAFD"/>
    <a:srgbClr val="C8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pPr/>
              <a:t>2021/11/12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7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2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40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0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986"/>
            <a:ext cx="3860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986"/>
            <a:ext cx="2844800" cy="363854"/>
          </a:xfrm>
          <a:prstGeom prst="rect">
            <a:avLst/>
          </a:prstGeom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fld id="{CC55B648-BB2F-4B48-B057-48CDBE66C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0" Type="http://schemas.openxmlformats.org/officeDocument/2006/relationships/image" Target="../media/image26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33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svg"/><Relationship Id="rId10" Type="http://schemas.openxmlformats.org/officeDocument/2006/relationships/image" Target="../media/image28.pn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104" y="3378201"/>
            <a:ext cx="3842216" cy="3079542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66"/>
            <a:ext cx="3068236" cy="367453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AC0A4C3-70BA-4369-A67A-92D5018B8DF0}"/>
              </a:ext>
            </a:extLst>
          </p:cNvPr>
          <p:cNvSpPr txBox="1"/>
          <p:nvPr/>
        </p:nvSpPr>
        <p:spPr>
          <a:xfrm>
            <a:off x="2734322" y="861135"/>
            <a:ext cx="6312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vi-VN" sz="6000" b="1" dirty="0">
              <a:solidFill>
                <a:srgbClr val="00B050"/>
              </a:solidFill>
              <a:latin typeface="HP001 4 hàng" panose="020B0603050302020204" pitchFamily="34" charset="-93"/>
            </a:endParaRPr>
          </a:p>
          <a:p>
            <a:pPr algn="ctr"/>
            <a:endParaRPr lang="en-NZ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12" name="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0" b="64444"/>
          <a:stretch/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13" name="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32474" r="80000" b="43585"/>
          <a:stretch/>
        </p:blipFill>
        <p:spPr>
          <a:xfrm>
            <a:off x="4591304" y="4114800"/>
            <a:ext cx="1273078" cy="1108456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 t="5689" r="54000" b="64444"/>
          <a:stretch/>
        </p:blipFill>
        <p:spPr>
          <a:xfrm>
            <a:off x="914400" y="3200400"/>
            <a:ext cx="983343" cy="1407968"/>
          </a:xfrm>
          <a:prstGeom prst="rect">
            <a:avLst/>
          </a:prstGeom>
        </p:spPr>
      </p:pic>
      <p:pic>
        <p:nvPicPr>
          <p:cNvPr id="15" name="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3" t="3081" r="19867" b="71083"/>
          <a:stretch/>
        </p:blipFill>
        <p:spPr>
          <a:xfrm>
            <a:off x="11103864" y="152400"/>
            <a:ext cx="935736" cy="1259200"/>
          </a:xfrm>
          <a:prstGeom prst="rect">
            <a:avLst/>
          </a:prstGeom>
        </p:spPr>
      </p:pic>
      <p:pic>
        <p:nvPicPr>
          <p:cNvPr id="16" name="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3" t="32474" r="14267" b="22252"/>
          <a:stretch/>
        </p:blipFill>
        <p:spPr>
          <a:xfrm>
            <a:off x="9200915" y="2658349"/>
            <a:ext cx="3067285" cy="41996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7525" y="2967335"/>
            <a:ext cx="11926149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TẬP ĐỌC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0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xmlns="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xmlns="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1314673"/>
            <a:ext cx="7914548" cy="162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A267D6E-33C7-4ACE-B4C8-547E9D7E4E43}"/>
              </a:ext>
            </a:extLst>
          </p:cNvPr>
          <p:cNvSpPr/>
          <p:nvPr/>
        </p:nvSpPr>
        <p:spPr>
          <a:xfrm>
            <a:off x="5255188" y="2283047"/>
            <a:ext cx="6625883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Đọc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sz="7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</a:t>
            </a:r>
            <a:r>
              <a:rPr lang="en-US" sz="7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trả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câu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70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hỏi</a:t>
            </a:r>
            <a:r>
              <a:rPr lang="en-US" sz="70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SGK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267D6E-33C7-4ACE-B4C8-547E9D7E4E43}"/>
              </a:ext>
            </a:extLst>
          </p:cNvPr>
          <p:cNvSpPr/>
          <p:nvPr/>
        </p:nvSpPr>
        <p:spPr>
          <a:xfrm>
            <a:off x="3155692" y="371678"/>
            <a:ext cx="662588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 HIỂU BÀI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5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88939" y="642977"/>
            <a:ext cx="10565998" cy="135112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1" name="Graphic 3" descr="Kite with solid fill">
            <a:extLst>
              <a:ext uri="{FF2B5EF4-FFF2-40B4-BE49-F238E27FC236}">
                <a16:creationId xmlns:a16="http://schemas.microsoft.com/office/drawing/2014/main" xmlns="" id="{62A59F90-F6E9-41E4-A8CC-2235244C5C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37832" y="1998227"/>
            <a:ext cx="916675" cy="91440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2118636" y="2105822"/>
            <a:ext cx="839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BB63B2D3-A900-49F8-B406-23A96A07D21D}"/>
              </a:ext>
            </a:extLst>
          </p:cNvPr>
          <p:cNvSpPr txBox="1"/>
          <p:nvPr/>
        </p:nvSpPr>
        <p:spPr>
          <a:xfrm>
            <a:off x="2190825" y="3217720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" name="Graphic 7" descr="Lights On with solid fill">
            <a:extLst>
              <a:ext uri="{FF2B5EF4-FFF2-40B4-BE49-F238E27FC236}">
                <a16:creationId xmlns:a16="http://schemas.microsoft.com/office/drawing/2014/main" xmlns="" id="{694BA176-D4A8-44B9-BD45-7D2620F88C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7832" y="3063273"/>
            <a:ext cx="914400" cy="914400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2142699" y="4112184"/>
            <a:ext cx="9676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6" name="Graphic 10" descr="Right Brain outline">
            <a:extLst>
              <a:ext uri="{FF2B5EF4-FFF2-40B4-BE49-F238E27FC236}">
                <a16:creationId xmlns:a16="http://schemas.microsoft.com/office/drawing/2014/main" xmlns="" id="{3C73A7F9-F620-4F34-929F-2EEB4E035D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64170" y="4224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2" grpId="0"/>
      <p:bldP spid="153" grpId="0"/>
      <p:bldP spid="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88939" y="443947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chịu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1934538"/>
            <a:ext cx="839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nghèo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63B2D3-A900-49F8-B406-23A96A07D21D}"/>
              </a:ext>
            </a:extLst>
          </p:cNvPr>
          <p:cNvSpPr txBox="1"/>
          <p:nvPr/>
        </p:nvSpPr>
        <p:spPr>
          <a:xfrm>
            <a:off x="1805695" y="2819239"/>
            <a:ext cx="9272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đứng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cửa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1805695" y="4253046"/>
            <a:ext cx="1014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2" descr="Partial sun outline">
            <a:extLst>
              <a:ext uri="{FF2B5EF4-FFF2-40B4-BE49-F238E27FC236}">
                <a16:creationId xmlns:a16="http://schemas.microsoft.com/office/drawing/2014/main" xmlns="" id="{4B1F763E-EA70-4DBB-B704-4FAA2FCA2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91295" y="2838050"/>
            <a:ext cx="959144" cy="914400"/>
          </a:xfrm>
          <a:prstGeom prst="rect">
            <a:avLst/>
          </a:prstGeom>
        </p:spPr>
      </p:pic>
      <p:pic>
        <p:nvPicPr>
          <p:cNvPr id="9" name="Graphic 8" descr="Moon and stars outline">
            <a:extLst>
              <a:ext uri="{FF2B5EF4-FFF2-40B4-BE49-F238E27FC236}">
                <a16:creationId xmlns:a16="http://schemas.microsoft.com/office/drawing/2014/main" xmlns="" id="{5EF7DB32-BE3D-403C-A991-1EFC220F7D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1569" y="4449907"/>
            <a:ext cx="95914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4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 descr="Open book outline">
            <a:extLst>
              <a:ext uri="{FF2B5EF4-FFF2-40B4-BE49-F238E27FC236}">
                <a16:creationId xmlns:a16="http://schemas.microsoft.com/office/drawing/2014/main" xmlns="" id="{F02AD584-D395-4BDC-8D6E-85941EE27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755323" y="687522"/>
            <a:ext cx="1176996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FCC5F1-0F3A-46BE-930E-E8C898E66645}"/>
              </a:ext>
            </a:extLst>
          </p:cNvPr>
          <p:cNvSpPr txBox="1"/>
          <p:nvPr/>
        </p:nvSpPr>
        <p:spPr>
          <a:xfrm>
            <a:off x="2906965" y="682386"/>
            <a:ext cx="6974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raphic 5" descr="Pen outline">
            <a:extLst>
              <a:ext uri="{FF2B5EF4-FFF2-40B4-BE49-F238E27FC236}">
                <a16:creationId xmlns:a16="http://schemas.microsoft.com/office/drawing/2014/main" xmlns="" id="{00DD331D-4525-422A-89B5-A39BB738A9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7242" y="1828247"/>
            <a:ext cx="1020063" cy="792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6BF029-DF18-4B21-9E33-2CADFE521837}"/>
              </a:ext>
            </a:extLst>
          </p:cNvPr>
          <p:cNvSpPr txBox="1"/>
          <p:nvPr/>
        </p:nvSpPr>
        <p:spPr>
          <a:xfrm>
            <a:off x="2906964" y="1916601"/>
            <a:ext cx="8543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phic 8" descr="Lights On outline">
            <a:extLst>
              <a:ext uri="{FF2B5EF4-FFF2-40B4-BE49-F238E27FC236}">
                <a16:creationId xmlns:a16="http://schemas.microsoft.com/office/drawing/2014/main" xmlns="" id="{2EA59AC5-825C-412F-BD5B-A4EEC2F82E4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877243" y="3087809"/>
            <a:ext cx="1020062" cy="792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237DE4-7473-4A0F-AB5B-A51321EDE208}"/>
              </a:ext>
            </a:extLst>
          </p:cNvPr>
          <p:cNvSpPr txBox="1"/>
          <p:nvPr/>
        </p:nvSpPr>
        <p:spPr>
          <a:xfrm>
            <a:off x="2906963" y="3277893"/>
            <a:ext cx="10249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3C0339-CBF2-4E9C-9AB5-9C3968005C17}"/>
              </a:ext>
            </a:extLst>
          </p:cNvPr>
          <p:cNvSpPr txBox="1"/>
          <p:nvPr/>
        </p:nvSpPr>
        <p:spPr>
          <a:xfrm>
            <a:off x="1162323" y="3885629"/>
            <a:ext cx="111121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89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504533" y="389369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1770762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đỗ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13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Graphic 11" descr="Circle with left arrow outline">
            <a:extLst>
              <a:ext uri="{FF2B5EF4-FFF2-40B4-BE49-F238E27FC236}">
                <a16:creationId xmlns:a16="http://schemas.microsoft.com/office/drawing/2014/main" xmlns="" id="{DDE0A8D9-EC74-42C2-A7FF-296779996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8939" y="47655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ấy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xmlns="" id="{B436FAB4-CD79-4E9B-839C-028D67344838}"/>
              </a:ext>
            </a:extLst>
          </p:cNvPr>
          <p:cNvSpPr/>
          <p:nvPr/>
        </p:nvSpPr>
        <p:spPr>
          <a:xfrm>
            <a:off x="1712285" y="4625030"/>
            <a:ext cx="10565998" cy="136991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Hiền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diều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813001" y="686115"/>
            <a:ext cx="10565998" cy="1008788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tục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B3E249-233E-4998-9FEB-9B27A8F2947E}"/>
              </a:ext>
            </a:extLst>
          </p:cNvPr>
          <p:cNvSpPr txBox="1"/>
          <p:nvPr/>
        </p:nvSpPr>
        <p:spPr>
          <a:xfrm>
            <a:off x="1914129" y="2248442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5039E2-599E-4D58-AC60-A2A92F3E6090}"/>
              </a:ext>
            </a:extLst>
          </p:cNvPr>
          <p:cNvSpPr txBox="1"/>
          <p:nvPr/>
        </p:nvSpPr>
        <p:spPr>
          <a:xfrm>
            <a:off x="1914129" y="4383454"/>
            <a:ext cx="1014974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danh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toại</a:t>
            </a:r>
            <a:r>
              <a:rPr lang="en-US" sz="4400" b="1" noProof="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501CB6-2026-48EF-B56A-1E2E26E47730}"/>
              </a:ext>
            </a:extLst>
          </p:cNvPr>
          <p:cNvSpPr txBox="1"/>
          <p:nvPr/>
        </p:nvSpPr>
        <p:spPr>
          <a:xfrm>
            <a:off x="1914129" y="3354420"/>
            <a:ext cx="9677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55DA90C-3C11-4472-9F94-A1CF49C3DED4}"/>
              </a:ext>
            </a:extLst>
          </p:cNvPr>
          <p:cNvSpPr/>
          <p:nvPr/>
        </p:nvSpPr>
        <p:spPr>
          <a:xfrm>
            <a:off x="1830980" y="3335300"/>
            <a:ext cx="735885" cy="735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8A6F5B-491B-4B86-B3A9-E2DF84580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"/>
          <a:stretch/>
        </p:blipFill>
        <p:spPr>
          <a:xfrm rot="162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242C26-6513-4678-BD63-FE1E74F640B9}"/>
              </a:ext>
            </a:extLst>
          </p:cNvPr>
          <p:cNvSpPr txBox="1"/>
          <p:nvPr/>
        </p:nvSpPr>
        <p:spPr>
          <a:xfrm>
            <a:off x="1897039" y="1421242"/>
            <a:ext cx="85271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 algn="just"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564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1270664" y="10116"/>
            <a:ext cx="8569372" cy="339325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619093" y="1914617"/>
            <a:ext cx="67890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 flipH="1">
            <a:off x="5746377" y="4024387"/>
            <a:ext cx="4473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NZ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2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133321" y="43020"/>
            <a:ext cx="5476887" cy="2851868"/>
            <a:chOff x="1330899" y="1678703"/>
            <a:chExt cx="4506713" cy="1211173"/>
          </a:xfrm>
        </p:grpSpPr>
        <p:grpSp>
          <p:nvGrpSpPr>
            <p:cNvPr id="4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endParaRPr>
              </a:p>
            </p:txBody>
          </p:sp>
          <p:grpSp>
            <p:nvGrpSpPr>
              <p:cNvPr id="8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9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0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3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4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5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6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7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8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0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1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2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3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4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5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6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8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1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2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3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4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5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6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7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8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39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1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2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3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8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49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0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3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4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5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6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7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0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1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3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4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Times New Roman" pitchFamily="18" charset="0"/>
                    <a:ea typeface="字魂36号-正文宋楷" panose="02000000000000000000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81700" y="2233755"/>
              <a:ext cx="149690" cy="20872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1387252" y="1426757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636750" y="66003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05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406400" y="15745"/>
            <a:ext cx="11785600" cy="621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226" tIns="58613" rIns="117226" bIns="58613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</a:rPr>
              <a:t>* </a:t>
            </a:r>
            <a:r>
              <a:rPr lang="en-US" altLang="en-US" sz="3600" dirty="0" err="1">
                <a:solidFill>
                  <a:srgbClr val="FF0066"/>
                </a:solidFill>
              </a:rPr>
              <a:t>Luyện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đọc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diễn</a:t>
            </a:r>
            <a:r>
              <a:rPr lang="en-US" altLang="en-US" sz="3600" dirty="0">
                <a:solidFill>
                  <a:srgbClr val="FF0066"/>
                </a:solidFill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</a:rPr>
              <a:t>cảm</a:t>
            </a:r>
            <a:endParaRPr lang="en-US" altLang="en-US" sz="3600" dirty="0">
              <a:solidFill>
                <a:srgbClr val="FF0066"/>
              </a:solidFill>
            </a:endParaRPr>
          </a:p>
          <a:p>
            <a:r>
              <a:rPr lang="en-US" altLang="en-US" sz="3600" dirty="0"/>
              <a:t>     </a:t>
            </a:r>
            <a:r>
              <a:rPr lang="en-US" altLang="en-US" sz="3600" dirty="0" err="1"/>
              <a:t>Thầy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kinh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ngạc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hiểu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ngay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nhớ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hôm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vẫn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diều</a:t>
            </a:r>
            <a:r>
              <a:rPr lang="en-US" altLang="en-US" sz="3600" dirty="0"/>
              <a:t>.</a:t>
            </a:r>
          </a:p>
          <a:p>
            <a:r>
              <a:rPr lang="en-US" altLang="en-US" sz="3600" dirty="0"/>
              <a:t>      </a:t>
            </a:r>
            <a:r>
              <a:rPr lang="en-US" altLang="en-US" sz="3600" dirty="0" err="1"/>
              <a:t>Sau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nghèo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quá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Ban </a:t>
            </a:r>
            <a:r>
              <a:rPr lang="en-US" altLang="en-US" sz="3600" dirty="0" err="1"/>
              <a:t>ngày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dù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thế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ngoài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lớp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nhờ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Tối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đến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thuộc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mượn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về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Đã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học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thì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ai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chú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trâu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nền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cát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ngón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tay</a:t>
            </a:r>
            <a:r>
              <a:rPr lang="en-US" altLang="en-US" sz="3600" dirty="0"/>
              <a:t> hay </a:t>
            </a:r>
            <a:r>
              <a:rPr lang="en-US" altLang="en-US" sz="3600" dirty="0" err="1"/>
              <a:t>mảnh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gạch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vỡ</a:t>
            </a:r>
            <a:r>
              <a:rPr lang="en-US" altLang="en-US" sz="3600" dirty="0"/>
              <a:t>; </a:t>
            </a:r>
            <a:r>
              <a:rPr lang="en-US" altLang="en-US" sz="3600" dirty="0" err="1"/>
              <a:t>còn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đèn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vỏ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trứng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thả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đom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.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4892451" y="1649501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>
            <a:off x="602166" y="2176308"/>
            <a:ext cx="3245005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7" name="Line 31"/>
          <p:cNvSpPr>
            <a:spLocks noChangeShapeType="1"/>
          </p:cNvSpPr>
          <p:nvPr/>
        </p:nvSpPr>
        <p:spPr bwMode="auto">
          <a:xfrm flipV="1">
            <a:off x="9382871" y="1072924"/>
            <a:ext cx="195791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>
            <a:off x="8487317" y="4414024"/>
            <a:ext cx="158326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41434" y="4973443"/>
            <a:ext cx="1761893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>
            <a:off x="2201748" y="5544014"/>
            <a:ext cx="2760546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5299466" y="5532923"/>
            <a:ext cx="175103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7330851" y="4984104"/>
            <a:ext cx="1534369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7694735" y="5493209"/>
            <a:ext cx="1605382" cy="4571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lIns="117226" tIns="58613" rIns="117226" bIns="58613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CD1E78E-3E2D-4D1A-AD0A-8B345B9A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10" y="450376"/>
            <a:ext cx="7762612" cy="494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23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xmlns="" id="{01E5FA9A-4453-456F-B540-B50E5178DDCE}"/>
              </a:ext>
            </a:extLst>
          </p:cNvPr>
          <p:cNvSpPr/>
          <p:nvPr/>
        </p:nvSpPr>
        <p:spPr>
          <a:xfrm>
            <a:off x="2647122" y="3158305"/>
            <a:ext cx="6897757" cy="210943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giúp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hiểu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ra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69313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69313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00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5B3B513-13B0-46DA-AC5E-36CA3284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1" y="-1747631"/>
            <a:ext cx="10893287" cy="10353261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7BAF5AD2-EA90-42AF-B1DF-5334BAB889B5}"/>
              </a:ext>
            </a:extLst>
          </p:cNvPr>
          <p:cNvSpPr/>
          <p:nvPr/>
        </p:nvSpPr>
        <p:spPr>
          <a:xfrm>
            <a:off x="2756303" y="2522348"/>
            <a:ext cx="7097609" cy="3162983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Phải cố gắng hết sức mình  vượt qua khó khăn trong cuộc sống để đạt được thành công.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2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4">
            <a:extLst>
              <a:ext uri="{FF2B5EF4-FFF2-40B4-BE49-F238E27FC236}">
                <a16:creationId xmlns:a16="http://schemas.microsoft.com/office/drawing/2014/main" xmlns="" id="{B8DA9419-60BB-420A-B5B1-8BE9F77DD8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577" y="-174988"/>
            <a:ext cx="12103423" cy="6466606"/>
            <a:chOff x="1541" y="-64"/>
            <a:chExt cx="4577" cy="1193"/>
          </a:xfrm>
        </p:grpSpPr>
        <p:sp>
          <p:nvSpPr>
            <p:cNvPr id="144" name="AutoShape 3">
              <a:extLst>
                <a:ext uri="{FF2B5EF4-FFF2-40B4-BE49-F238E27FC236}">
                  <a16:creationId xmlns:a16="http://schemas.microsoft.com/office/drawing/2014/main" xmlns="" id="{8EDD5971-BBF1-4E09-A58E-76542881B5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0"/>
              <a:ext cx="4534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5">
              <a:extLst>
                <a:ext uri="{FF2B5EF4-FFF2-40B4-BE49-F238E27FC236}">
                  <a16:creationId xmlns:a16="http://schemas.microsoft.com/office/drawing/2014/main" xmlns="" id="{EF9F9818-FFBC-49D5-A193-6851C3B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6">
              <a:extLst>
                <a:ext uri="{FF2B5EF4-FFF2-40B4-BE49-F238E27FC236}">
                  <a16:creationId xmlns:a16="http://schemas.microsoft.com/office/drawing/2014/main" xmlns="" id="{3464669C-F1D3-43A0-9EF6-103F4B92B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7" name="Freeform 7">
              <a:extLst>
                <a:ext uri="{FF2B5EF4-FFF2-40B4-BE49-F238E27FC236}">
                  <a16:creationId xmlns:a16="http://schemas.microsoft.com/office/drawing/2014/main" xmlns="" id="{B447AAE9-64F2-48BB-B8F7-78AF8D95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xmlns="" id="{10D861E6-0CB4-4593-AF89-50D4EE6A0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9" name="Freeform 9">
              <a:extLst>
                <a:ext uri="{FF2B5EF4-FFF2-40B4-BE49-F238E27FC236}">
                  <a16:creationId xmlns:a16="http://schemas.microsoft.com/office/drawing/2014/main" xmlns="" id="{1C923C85-69EA-4A61-89F1-C0FCE6F8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0" name="Oval 10">
              <a:extLst>
                <a:ext uri="{FF2B5EF4-FFF2-40B4-BE49-F238E27FC236}">
                  <a16:creationId xmlns:a16="http://schemas.microsoft.com/office/drawing/2014/main" xmlns="" id="{93EAE276-72E4-4545-9F00-F853F952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1" name="Oval 11">
              <a:extLst>
                <a:ext uri="{FF2B5EF4-FFF2-40B4-BE49-F238E27FC236}">
                  <a16:creationId xmlns:a16="http://schemas.microsoft.com/office/drawing/2014/main" xmlns="" id="{D154C2C6-2B1F-4FAA-B46C-12ADD9091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2" name="Oval 12">
              <a:extLst>
                <a:ext uri="{FF2B5EF4-FFF2-40B4-BE49-F238E27FC236}">
                  <a16:creationId xmlns:a16="http://schemas.microsoft.com/office/drawing/2014/main" xmlns="" id="{FDD8DC80-D3C0-4B95-A9F4-E804EB4E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3" name="Freeform 13">
              <a:extLst>
                <a:ext uri="{FF2B5EF4-FFF2-40B4-BE49-F238E27FC236}">
                  <a16:creationId xmlns:a16="http://schemas.microsoft.com/office/drawing/2014/main" xmlns="" id="{CFCF18A7-D6EF-4833-9BE4-77BA55CD9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4" name="Oval 14">
              <a:extLst>
                <a:ext uri="{FF2B5EF4-FFF2-40B4-BE49-F238E27FC236}">
                  <a16:creationId xmlns:a16="http://schemas.microsoft.com/office/drawing/2014/main" xmlns="" id="{3427D5C5-31B4-42CB-A126-1FF6389A8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5" name="Freeform 15">
              <a:extLst>
                <a:ext uri="{FF2B5EF4-FFF2-40B4-BE49-F238E27FC236}">
                  <a16:creationId xmlns:a16="http://schemas.microsoft.com/office/drawing/2014/main" xmlns="" id="{0BEA6EB3-363B-4BB6-A138-8FF9DBAC1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6" name="Freeform 16">
              <a:extLst>
                <a:ext uri="{FF2B5EF4-FFF2-40B4-BE49-F238E27FC236}">
                  <a16:creationId xmlns:a16="http://schemas.microsoft.com/office/drawing/2014/main" xmlns="" id="{246B2941-395E-4A21-A5AF-D39435490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7" name="Freeform 17">
              <a:extLst>
                <a:ext uri="{FF2B5EF4-FFF2-40B4-BE49-F238E27FC236}">
                  <a16:creationId xmlns:a16="http://schemas.microsoft.com/office/drawing/2014/main" xmlns="" id="{D3AB2015-0439-4A91-BEC6-7058B5A9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8" name="Oval 18">
              <a:extLst>
                <a:ext uri="{FF2B5EF4-FFF2-40B4-BE49-F238E27FC236}">
                  <a16:creationId xmlns:a16="http://schemas.microsoft.com/office/drawing/2014/main" xmlns="" id="{5E6ECE5A-D087-499B-8772-83223047E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9" name="Oval 19">
              <a:extLst>
                <a:ext uri="{FF2B5EF4-FFF2-40B4-BE49-F238E27FC236}">
                  <a16:creationId xmlns:a16="http://schemas.microsoft.com/office/drawing/2014/main" xmlns="" id="{A6A35BD3-A20F-4EBE-BB1C-2BF2D0389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0" name="Freeform 20">
              <a:extLst>
                <a:ext uri="{FF2B5EF4-FFF2-40B4-BE49-F238E27FC236}">
                  <a16:creationId xmlns:a16="http://schemas.microsoft.com/office/drawing/2014/main" xmlns="" id="{2555B096-7DF9-403E-A213-176D7658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1" name="Oval 21">
              <a:extLst>
                <a:ext uri="{FF2B5EF4-FFF2-40B4-BE49-F238E27FC236}">
                  <a16:creationId xmlns:a16="http://schemas.microsoft.com/office/drawing/2014/main" xmlns="" id="{34AEB78C-ED11-4611-9DF2-990D6BB8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2" name="Freeform 22">
              <a:extLst>
                <a:ext uri="{FF2B5EF4-FFF2-40B4-BE49-F238E27FC236}">
                  <a16:creationId xmlns:a16="http://schemas.microsoft.com/office/drawing/2014/main" xmlns="" id="{BABE8462-C9F4-43E6-8B41-F99F168AD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3" name="Oval 23">
              <a:extLst>
                <a:ext uri="{FF2B5EF4-FFF2-40B4-BE49-F238E27FC236}">
                  <a16:creationId xmlns:a16="http://schemas.microsoft.com/office/drawing/2014/main" xmlns="" id="{FC7E5BF5-AB5E-44BF-8E9E-380D10994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4" name="Freeform 24">
              <a:extLst>
                <a:ext uri="{FF2B5EF4-FFF2-40B4-BE49-F238E27FC236}">
                  <a16:creationId xmlns:a16="http://schemas.microsoft.com/office/drawing/2014/main" xmlns="" id="{B01309B4-1472-4BC3-9EBB-7214DC6F7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5" name="Oval 25">
              <a:extLst>
                <a:ext uri="{FF2B5EF4-FFF2-40B4-BE49-F238E27FC236}">
                  <a16:creationId xmlns:a16="http://schemas.microsoft.com/office/drawing/2014/main" xmlns="" id="{481CE4EA-E6E1-4289-97C4-AC2E2896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6" name="Oval 26">
              <a:extLst>
                <a:ext uri="{FF2B5EF4-FFF2-40B4-BE49-F238E27FC236}">
                  <a16:creationId xmlns:a16="http://schemas.microsoft.com/office/drawing/2014/main" xmlns="" id="{8F6361CA-6E4D-49E7-9FE5-E42B022AD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7" name="Oval 27">
              <a:extLst>
                <a:ext uri="{FF2B5EF4-FFF2-40B4-BE49-F238E27FC236}">
                  <a16:creationId xmlns:a16="http://schemas.microsoft.com/office/drawing/2014/main" xmlns="" id="{F57B5C08-AEAF-4186-BDDA-FCC75EC46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8" name="Oval 28">
              <a:extLst>
                <a:ext uri="{FF2B5EF4-FFF2-40B4-BE49-F238E27FC236}">
                  <a16:creationId xmlns:a16="http://schemas.microsoft.com/office/drawing/2014/main" xmlns="" id="{062FB43E-DEC2-4ED8-9924-CD1C61D7A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9" name="Oval 29">
              <a:extLst>
                <a:ext uri="{FF2B5EF4-FFF2-40B4-BE49-F238E27FC236}">
                  <a16:creationId xmlns:a16="http://schemas.microsoft.com/office/drawing/2014/main" xmlns="" id="{E6D1505B-871D-4C20-9893-0D5ECEA1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0" name="Oval 30">
              <a:extLst>
                <a:ext uri="{FF2B5EF4-FFF2-40B4-BE49-F238E27FC236}">
                  <a16:creationId xmlns:a16="http://schemas.microsoft.com/office/drawing/2014/main" xmlns="" id="{94426E7B-8BEC-4D9A-9437-923A416CF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1" name="Oval 31">
              <a:extLst>
                <a:ext uri="{FF2B5EF4-FFF2-40B4-BE49-F238E27FC236}">
                  <a16:creationId xmlns:a16="http://schemas.microsoft.com/office/drawing/2014/main" xmlns="" id="{4025031B-DA99-4C29-A68C-E7818E71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2" name="Freeform 32">
              <a:extLst>
                <a:ext uri="{FF2B5EF4-FFF2-40B4-BE49-F238E27FC236}">
                  <a16:creationId xmlns:a16="http://schemas.microsoft.com/office/drawing/2014/main" xmlns="" id="{B31CD038-6AE2-4A7F-A0C1-0118C93C5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3" name="Oval 33">
              <a:extLst>
                <a:ext uri="{FF2B5EF4-FFF2-40B4-BE49-F238E27FC236}">
                  <a16:creationId xmlns:a16="http://schemas.microsoft.com/office/drawing/2014/main" xmlns="" id="{8E43D69F-F5B9-4F37-832B-DED50B2D3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4" name="Oval 34">
              <a:extLst>
                <a:ext uri="{FF2B5EF4-FFF2-40B4-BE49-F238E27FC236}">
                  <a16:creationId xmlns:a16="http://schemas.microsoft.com/office/drawing/2014/main" xmlns="" id="{5C854DED-99F9-4FE3-A14B-894BD723D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5" name="Freeform 35">
              <a:extLst>
                <a:ext uri="{FF2B5EF4-FFF2-40B4-BE49-F238E27FC236}">
                  <a16:creationId xmlns:a16="http://schemas.microsoft.com/office/drawing/2014/main" xmlns="" id="{2F03B55E-DE26-4A08-83E4-92F86EE8D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6" name="Oval 36">
              <a:extLst>
                <a:ext uri="{FF2B5EF4-FFF2-40B4-BE49-F238E27FC236}">
                  <a16:creationId xmlns:a16="http://schemas.microsoft.com/office/drawing/2014/main" xmlns="" id="{BF82909A-8334-4BAE-B984-09FF28C39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7" name="Freeform 37">
              <a:extLst>
                <a:ext uri="{FF2B5EF4-FFF2-40B4-BE49-F238E27FC236}">
                  <a16:creationId xmlns:a16="http://schemas.microsoft.com/office/drawing/2014/main" xmlns="" id="{9A3012F8-D553-4135-A499-ECB9DCB8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8" name="Oval 38">
              <a:extLst>
                <a:ext uri="{FF2B5EF4-FFF2-40B4-BE49-F238E27FC236}">
                  <a16:creationId xmlns:a16="http://schemas.microsoft.com/office/drawing/2014/main" xmlns="" id="{688FA7F2-E978-4AEC-96AC-3649AA30A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xmlns="" id="{59605E5C-AA62-4BB4-96B9-AAE6F2C7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0" name="Freeform 40">
              <a:extLst>
                <a:ext uri="{FF2B5EF4-FFF2-40B4-BE49-F238E27FC236}">
                  <a16:creationId xmlns:a16="http://schemas.microsoft.com/office/drawing/2014/main" xmlns="" id="{F8DEA787-6AD9-4B49-8EA8-F0E3EC736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xmlns="" id="{B5DC8E5D-6209-481A-8A9C-91F08888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2" name="Oval 42">
              <a:extLst>
                <a:ext uri="{FF2B5EF4-FFF2-40B4-BE49-F238E27FC236}">
                  <a16:creationId xmlns:a16="http://schemas.microsoft.com/office/drawing/2014/main" xmlns="" id="{483BAB93-2713-4FDE-A33B-291E4AE69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3" name="Freeform 43">
              <a:extLst>
                <a:ext uri="{FF2B5EF4-FFF2-40B4-BE49-F238E27FC236}">
                  <a16:creationId xmlns:a16="http://schemas.microsoft.com/office/drawing/2014/main" xmlns="" id="{657092B6-9C63-4639-B320-14A4FBC3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4" name="Oval 44">
              <a:extLst>
                <a:ext uri="{FF2B5EF4-FFF2-40B4-BE49-F238E27FC236}">
                  <a16:creationId xmlns:a16="http://schemas.microsoft.com/office/drawing/2014/main" xmlns="" id="{BF01D539-187D-49E3-A912-F479E9B02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xmlns="" id="{F1A482D3-A0E7-42BB-9036-16D9968B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6" name="Oval 46">
              <a:extLst>
                <a:ext uri="{FF2B5EF4-FFF2-40B4-BE49-F238E27FC236}">
                  <a16:creationId xmlns:a16="http://schemas.microsoft.com/office/drawing/2014/main" xmlns="" id="{DAF3E0CE-F92C-4E67-81AC-57EB5F9B7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7" name="Freeform 47">
              <a:extLst>
                <a:ext uri="{FF2B5EF4-FFF2-40B4-BE49-F238E27FC236}">
                  <a16:creationId xmlns:a16="http://schemas.microsoft.com/office/drawing/2014/main" xmlns="" id="{4566BF8A-D4DC-47E0-8CAF-F10AA7F7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8" name="Freeform 48">
              <a:extLst>
                <a:ext uri="{FF2B5EF4-FFF2-40B4-BE49-F238E27FC236}">
                  <a16:creationId xmlns:a16="http://schemas.microsoft.com/office/drawing/2014/main" xmlns="" id="{4DDD283B-EEC7-4198-9A4D-FE0C71D7B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9" name="Freeform 49">
              <a:extLst>
                <a:ext uri="{FF2B5EF4-FFF2-40B4-BE49-F238E27FC236}">
                  <a16:creationId xmlns:a16="http://schemas.microsoft.com/office/drawing/2014/main" xmlns="" id="{FEB4B399-0025-45C3-AA92-4FEF9783D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0" name="Freeform 50">
              <a:extLst>
                <a:ext uri="{FF2B5EF4-FFF2-40B4-BE49-F238E27FC236}">
                  <a16:creationId xmlns:a16="http://schemas.microsoft.com/office/drawing/2014/main" xmlns="" id="{86EFE95A-FFD3-4432-8DA3-7E0729356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1" name="Freeform 51">
              <a:extLst>
                <a:ext uri="{FF2B5EF4-FFF2-40B4-BE49-F238E27FC236}">
                  <a16:creationId xmlns:a16="http://schemas.microsoft.com/office/drawing/2014/main" xmlns="" id="{66A77665-0508-45B7-9B1F-DC779352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2" name="Freeform 52">
              <a:extLst>
                <a:ext uri="{FF2B5EF4-FFF2-40B4-BE49-F238E27FC236}">
                  <a16:creationId xmlns:a16="http://schemas.microsoft.com/office/drawing/2014/main" xmlns="" id="{0ABE8ADD-FCE9-4059-A35F-810FD2AA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3" name="Freeform 53">
              <a:extLst>
                <a:ext uri="{FF2B5EF4-FFF2-40B4-BE49-F238E27FC236}">
                  <a16:creationId xmlns:a16="http://schemas.microsoft.com/office/drawing/2014/main" xmlns="" id="{A024A7B0-A29A-47CD-AED5-B34F59C0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4" name="Freeform 54">
              <a:extLst>
                <a:ext uri="{FF2B5EF4-FFF2-40B4-BE49-F238E27FC236}">
                  <a16:creationId xmlns:a16="http://schemas.microsoft.com/office/drawing/2014/main" xmlns="" id="{77EDA46E-0CC5-4BC7-BBB2-6BDD9AC0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5" name="Freeform 55">
              <a:extLst>
                <a:ext uri="{FF2B5EF4-FFF2-40B4-BE49-F238E27FC236}">
                  <a16:creationId xmlns:a16="http://schemas.microsoft.com/office/drawing/2014/main" xmlns="" id="{11464377-2E8A-4D3C-B312-A4AA1A736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6" name="Freeform 56">
              <a:extLst>
                <a:ext uri="{FF2B5EF4-FFF2-40B4-BE49-F238E27FC236}">
                  <a16:creationId xmlns:a16="http://schemas.microsoft.com/office/drawing/2014/main" xmlns="" id="{FD95FDB9-C2FA-4141-84DB-650A22AB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7" name="Freeform 57">
              <a:extLst>
                <a:ext uri="{FF2B5EF4-FFF2-40B4-BE49-F238E27FC236}">
                  <a16:creationId xmlns:a16="http://schemas.microsoft.com/office/drawing/2014/main" xmlns="" id="{A0237BDF-3334-45CB-A40E-1D368DDF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8" name="Freeform 58">
              <a:extLst>
                <a:ext uri="{FF2B5EF4-FFF2-40B4-BE49-F238E27FC236}">
                  <a16:creationId xmlns:a16="http://schemas.microsoft.com/office/drawing/2014/main" xmlns="" id="{E0A6C3FF-8E53-4C13-B344-D86A9935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9" name="Freeform 59">
              <a:extLst>
                <a:ext uri="{FF2B5EF4-FFF2-40B4-BE49-F238E27FC236}">
                  <a16:creationId xmlns:a16="http://schemas.microsoft.com/office/drawing/2014/main" xmlns="" id="{3AEF9058-D14E-4DB6-8837-EAC28D933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0" name="Freeform 60">
              <a:extLst>
                <a:ext uri="{FF2B5EF4-FFF2-40B4-BE49-F238E27FC236}">
                  <a16:creationId xmlns:a16="http://schemas.microsoft.com/office/drawing/2014/main" xmlns="" id="{F328BDEA-C3DE-483A-AB5D-7267739C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1" name="Freeform 61">
              <a:extLst>
                <a:ext uri="{FF2B5EF4-FFF2-40B4-BE49-F238E27FC236}">
                  <a16:creationId xmlns:a16="http://schemas.microsoft.com/office/drawing/2014/main" xmlns="" id="{293889A6-D262-42B1-A2BC-E52872EB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2" name="Freeform 62">
              <a:extLst>
                <a:ext uri="{FF2B5EF4-FFF2-40B4-BE49-F238E27FC236}">
                  <a16:creationId xmlns:a16="http://schemas.microsoft.com/office/drawing/2014/main" xmlns="" id="{8BFF35AF-A189-476D-9EB0-68D6D0A4A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3" name="Freeform 63">
              <a:extLst>
                <a:ext uri="{FF2B5EF4-FFF2-40B4-BE49-F238E27FC236}">
                  <a16:creationId xmlns:a16="http://schemas.microsoft.com/office/drawing/2014/main" xmlns="" id="{8B92C5B4-E966-47CE-9E21-DA199A319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4" name="Freeform 64">
              <a:extLst>
                <a:ext uri="{FF2B5EF4-FFF2-40B4-BE49-F238E27FC236}">
                  <a16:creationId xmlns:a16="http://schemas.microsoft.com/office/drawing/2014/main" xmlns="" id="{0194D925-75E8-4ADD-BD99-27393269E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5" name="Freeform 65">
              <a:extLst>
                <a:ext uri="{FF2B5EF4-FFF2-40B4-BE49-F238E27FC236}">
                  <a16:creationId xmlns:a16="http://schemas.microsoft.com/office/drawing/2014/main" xmlns="" id="{DA604680-6EED-4CAC-943A-E88D52313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6" name="Freeform 66">
              <a:extLst>
                <a:ext uri="{FF2B5EF4-FFF2-40B4-BE49-F238E27FC236}">
                  <a16:creationId xmlns:a16="http://schemas.microsoft.com/office/drawing/2014/main" xmlns="" id="{596C6EC1-8F7B-4B62-94E8-BD8D9F16C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7" name="Freeform 67">
              <a:extLst>
                <a:ext uri="{FF2B5EF4-FFF2-40B4-BE49-F238E27FC236}">
                  <a16:creationId xmlns:a16="http://schemas.microsoft.com/office/drawing/2014/main" xmlns="" id="{EB22560F-1FBC-4887-92CE-E52E9BF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8" name="Freeform 68">
              <a:extLst>
                <a:ext uri="{FF2B5EF4-FFF2-40B4-BE49-F238E27FC236}">
                  <a16:creationId xmlns:a16="http://schemas.microsoft.com/office/drawing/2014/main" xmlns="" id="{39721087-B082-4118-8442-B729C4697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9" name="Freeform 69">
              <a:extLst>
                <a:ext uri="{FF2B5EF4-FFF2-40B4-BE49-F238E27FC236}">
                  <a16:creationId xmlns:a16="http://schemas.microsoft.com/office/drawing/2014/main" xmlns="" id="{0729F8B8-5087-481A-876A-71D18E52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0" name="Freeform 70">
              <a:extLst>
                <a:ext uri="{FF2B5EF4-FFF2-40B4-BE49-F238E27FC236}">
                  <a16:creationId xmlns:a16="http://schemas.microsoft.com/office/drawing/2014/main" xmlns="" id="{C3F516FA-7B71-479E-9E4C-92977F6D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1" name="Freeform 71">
              <a:extLst>
                <a:ext uri="{FF2B5EF4-FFF2-40B4-BE49-F238E27FC236}">
                  <a16:creationId xmlns:a16="http://schemas.microsoft.com/office/drawing/2014/main" xmlns="" id="{344654D9-471E-484A-8CEA-CD19F06C9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2" name="Freeform 72">
              <a:extLst>
                <a:ext uri="{FF2B5EF4-FFF2-40B4-BE49-F238E27FC236}">
                  <a16:creationId xmlns:a16="http://schemas.microsoft.com/office/drawing/2014/main" xmlns="" id="{498A5B5C-EB42-4E13-A617-6D5092910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3" name="Freeform 73">
              <a:extLst>
                <a:ext uri="{FF2B5EF4-FFF2-40B4-BE49-F238E27FC236}">
                  <a16:creationId xmlns:a16="http://schemas.microsoft.com/office/drawing/2014/main" xmlns="" id="{867682C4-03E6-43A1-A625-8D2C367DA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4" name="Freeform 74">
              <a:extLst>
                <a:ext uri="{FF2B5EF4-FFF2-40B4-BE49-F238E27FC236}">
                  <a16:creationId xmlns:a16="http://schemas.microsoft.com/office/drawing/2014/main" xmlns="" id="{38F0AC16-EAFB-4BFB-9464-A9ADC126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5" name="Freeform 75">
              <a:extLst>
                <a:ext uri="{FF2B5EF4-FFF2-40B4-BE49-F238E27FC236}">
                  <a16:creationId xmlns:a16="http://schemas.microsoft.com/office/drawing/2014/main" xmlns="" id="{F4180BAC-F60A-4C6F-BF5B-BEEDD22D0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6" name="Freeform 76">
              <a:extLst>
                <a:ext uri="{FF2B5EF4-FFF2-40B4-BE49-F238E27FC236}">
                  <a16:creationId xmlns:a16="http://schemas.microsoft.com/office/drawing/2014/main" xmlns="" id="{5EE2C9D1-BDBF-4E06-B7FA-6E6E03E7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7" name="Freeform 77">
              <a:extLst>
                <a:ext uri="{FF2B5EF4-FFF2-40B4-BE49-F238E27FC236}">
                  <a16:creationId xmlns:a16="http://schemas.microsoft.com/office/drawing/2014/main" xmlns="" id="{7A88A0F8-2BD5-4937-A8C3-F420CAF03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8" name="Freeform 78">
              <a:extLst>
                <a:ext uri="{FF2B5EF4-FFF2-40B4-BE49-F238E27FC236}">
                  <a16:creationId xmlns:a16="http://schemas.microsoft.com/office/drawing/2014/main" xmlns="" id="{B906EB7D-444C-4F45-8C3A-7BE49FD32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9" name="Freeform 79">
              <a:extLst>
                <a:ext uri="{FF2B5EF4-FFF2-40B4-BE49-F238E27FC236}">
                  <a16:creationId xmlns:a16="http://schemas.microsoft.com/office/drawing/2014/main" xmlns="" id="{1397AF48-6D35-44C3-9457-BD3EB4D5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0" name="Freeform 80">
              <a:extLst>
                <a:ext uri="{FF2B5EF4-FFF2-40B4-BE49-F238E27FC236}">
                  <a16:creationId xmlns:a16="http://schemas.microsoft.com/office/drawing/2014/main" xmlns="" id="{249D3A36-3F10-4D3F-A3BE-A818F9D2F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1" name="Freeform 81">
              <a:extLst>
                <a:ext uri="{FF2B5EF4-FFF2-40B4-BE49-F238E27FC236}">
                  <a16:creationId xmlns:a16="http://schemas.microsoft.com/office/drawing/2014/main" xmlns="" id="{74E6C8B9-1CBA-4882-807D-48B6096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2" name="Freeform 82">
              <a:extLst>
                <a:ext uri="{FF2B5EF4-FFF2-40B4-BE49-F238E27FC236}">
                  <a16:creationId xmlns:a16="http://schemas.microsoft.com/office/drawing/2014/main" xmlns="" id="{13BDC579-27DF-4464-912A-958462CA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3" name="Freeform 83">
              <a:extLst>
                <a:ext uri="{FF2B5EF4-FFF2-40B4-BE49-F238E27FC236}">
                  <a16:creationId xmlns:a16="http://schemas.microsoft.com/office/drawing/2014/main" xmlns="" id="{36C685B3-80D5-4B13-934A-8D8972A32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4" name="Freeform 84">
              <a:extLst>
                <a:ext uri="{FF2B5EF4-FFF2-40B4-BE49-F238E27FC236}">
                  <a16:creationId xmlns:a16="http://schemas.microsoft.com/office/drawing/2014/main" xmlns="" id="{52133091-9699-4ECB-BED4-61C4D473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5" name="Freeform 85">
              <a:extLst>
                <a:ext uri="{FF2B5EF4-FFF2-40B4-BE49-F238E27FC236}">
                  <a16:creationId xmlns:a16="http://schemas.microsoft.com/office/drawing/2014/main" xmlns="" id="{C7BAED6E-7182-4B04-8C69-EF513F27B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6" name="Freeform 86">
              <a:extLst>
                <a:ext uri="{FF2B5EF4-FFF2-40B4-BE49-F238E27FC236}">
                  <a16:creationId xmlns:a16="http://schemas.microsoft.com/office/drawing/2014/main" xmlns="" id="{25C62F36-69CD-40BE-BDCB-7A33FF804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7" name="Freeform 87">
              <a:extLst>
                <a:ext uri="{FF2B5EF4-FFF2-40B4-BE49-F238E27FC236}">
                  <a16:creationId xmlns:a16="http://schemas.microsoft.com/office/drawing/2014/main" xmlns="" id="{AEE53564-BFA5-4491-881E-AC7E93859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8" name="Freeform 88">
              <a:extLst>
                <a:ext uri="{FF2B5EF4-FFF2-40B4-BE49-F238E27FC236}">
                  <a16:creationId xmlns:a16="http://schemas.microsoft.com/office/drawing/2014/main" xmlns="" id="{AC993F2E-1ADA-4462-946A-D14120D12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9" name="Freeform 89">
              <a:extLst>
                <a:ext uri="{FF2B5EF4-FFF2-40B4-BE49-F238E27FC236}">
                  <a16:creationId xmlns:a16="http://schemas.microsoft.com/office/drawing/2014/main" xmlns="" id="{0729C6A2-F004-4A7C-A984-37C8B8471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0" name="Freeform 90">
              <a:extLst>
                <a:ext uri="{FF2B5EF4-FFF2-40B4-BE49-F238E27FC236}">
                  <a16:creationId xmlns:a16="http://schemas.microsoft.com/office/drawing/2014/main" xmlns="" id="{CF2C33D9-A12D-4BD7-B149-0933C79E3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1" name="Freeform 91">
              <a:extLst>
                <a:ext uri="{FF2B5EF4-FFF2-40B4-BE49-F238E27FC236}">
                  <a16:creationId xmlns:a16="http://schemas.microsoft.com/office/drawing/2014/main" xmlns="" id="{45E10AB3-7C6F-4184-9955-6779513D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2" name="Freeform 92">
              <a:extLst>
                <a:ext uri="{FF2B5EF4-FFF2-40B4-BE49-F238E27FC236}">
                  <a16:creationId xmlns:a16="http://schemas.microsoft.com/office/drawing/2014/main" xmlns="" id="{1811EEF3-A42F-4A11-B01E-BA624AB00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3" name="Freeform 93">
              <a:extLst>
                <a:ext uri="{FF2B5EF4-FFF2-40B4-BE49-F238E27FC236}">
                  <a16:creationId xmlns:a16="http://schemas.microsoft.com/office/drawing/2014/main" xmlns="" id="{DD39519F-57FC-45A0-AED3-37D9B19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4" name="Freeform 94">
              <a:extLst>
                <a:ext uri="{FF2B5EF4-FFF2-40B4-BE49-F238E27FC236}">
                  <a16:creationId xmlns:a16="http://schemas.microsoft.com/office/drawing/2014/main" xmlns="" id="{853D7DE5-0D30-4239-BF2D-0EE91738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5" name="Freeform 95">
              <a:extLst>
                <a:ext uri="{FF2B5EF4-FFF2-40B4-BE49-F238E27FC236}">
                  <a16:creationId xmlns:a16="http://schemas.microsoft.com/office/drawing/2014/main" xmlns="" id="{F233183F-6A0F-49C8-A943-4CA1F2DC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6" name="Freeform 96">
              <a:extLst>
                <a:ext uri="{FF2B5EF4-FFF2-40B4-BE49-F238E27FC236}">
                  <a16:creationId xmlns:a16="http://schemas.microsoft.com/office/drawing/2014/main" xmlns="" id="{1FCD3B97-8692-4116-B9E2-FBA0EAD8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7" name="Freeform 97">
              <a:extLst>
                <a:ext uri="{FF2B5EF4-FFF2-40B4-BE49-F238E27FC236}">
                  <a16:creationId xmlns:a16="http://schemas.microsoft.com/office/drawing/2014/main" xmlns="" id="{5C1FCA35-FC19-42E0-8E15-8FE25A97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8" name="Freeform 98">
              <a:extLst>
                <a:ext uri="{FF2B5EF4-FFF2-40B4-BE49-F238E27FC236}">
                  <a16:creationId xmlns:a16="http://schemas.microsoft.com/office/drawing/2014/main" xmlns="" id="{17924D1F-34A4-4C3B-83B3-5E7A795B4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9" name="Freeform 99">
              <a:extLst>
                <a:ext uri="{FF2B5EF4-FFF2-40B4-BE49-F238E27FC236}">
                  <a16:creationId xmlns:a16="http://schemas.microsoft.com/office/drawing/2014/main" xmlns="" id="{9591A48D-A0A3-46FB-A4AB-F3BC26496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0" name="Freeform 100">
              <a:extLst>
                <a:ext uri="{FF2B5EF4-FFF2-40B4-BE49-F238E27FC236}">
                  <a16:creationId xmlns:a16="http://schemas.microsoft.com/office/drawing/2014/main" xmlns="" id="{79A5F1D9-5817-4906-9B44-88440993A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1" name="Freeform 101">
              <a:extLst>
                <a:ext uri="{FF2B5EF4-FFF2-40B4-BE49-F238E27FC236}">
                  <a16:creationId xmlns:a16="http://schemas.microsoft.com/office/drawing/2014/main" xmlns="" id="{D261CF5A-E964-4D1F-A6F8-8E0A7D76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2" name="Freeform 102">
              <a:extLst>
                <a:ext uri="{FF2B5EF4-FFF2-40B4-BE49-F238E27FC236}">
                  <a16:creationId xmlns:a16="http://schemas.microsoft.com/office/drawing/2014/main" xmlns="" id="{730D42F2-F55F-4A7C-AE78-C8CBAF4A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3" name="Freeform 103">
              <a:extLst>
                <a:ext uri="{FF2B5EF4-FFF2-40B4-BE49-F238E27FC236}">
                  <a16:creationId xmlns:a16="http://schemas.microsoft.com/office/drawing/2014/main" xmlns="" id="{895F1E89-922D-418B-A58B-2DAFA11C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4" name="Freeform 104">
              <a:extLst>
                <a:ext uri="{FF2B5EF4-FFF2-40B4-BE49-F238E27FC236}">
                  <a16:creationId xmlns:a16="http://schemas.microsoft.com/office/drawing/2014/main" xmlns="" id="{B2BC5B3E-EEFA-457D-A1E6-E246294ED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5" name="Freeform 105">
              <a:extLst>
                <a:ext uri="{FF2B5EF4-FFF2-40B4-BE49-F238E27FC236}">
                  <a16:creationId xmlns:a16="http://schemas.microsoft.com/office/drawing/2014/main" xmlns="" id="{A32721D8-174C-4B90-9310-1B5A05CE6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6" name="Freeform 106">
              <a:extLst>
                <a:ext uri="{FF2B5EF4-FFF2-40B4-BE49-F238E27FC236}">
                  <a16:creationId xmlns:a16="http://schemas.microsoft.com/office/drawing/2014/main" xmlns="" id="{C387117B-77FE-4E68-B5EA-965478DC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7" name="Freeform 107">
              <a:extLst>
                <a:ext uri="{FF2B5EF4-FFF2-40B4-BE49-F238E27FC236}">
                  <a16:creationId xmlns:a16="http://schemas.microsoft.com/office/drawing/2014/main" xmlns="" id="{08CED8A6-0B6F-42CE-8AE5-36463E6F7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8" name="Freeform 108">
              <a:extLst>
                <a:ext uri="{FF2B5EF4-FFF2-40B4-BE49-F238E27FC236}">
                  <a16:creationId xmlns:a16="http://schemas.microsoft.com/office/drawing/2014/main" xmlns="" id="{82D27524-F0F7-4954-8941-C394A2205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9" name="Freeform 109">
              <a:extLst>
                <a:ext uri="{FF2B5EF4-FFF2-40B4-BE49-F238E27FC236}">
                  <a16:creationId xmlns:a16="http://schemas.microsoft.com/office/drawing/2014/main" xmlns="" id="{E8D27F48-B023-4F0B-98B0-2A881CF32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0" name="Freeform 110">
              <a:extLst>
                <a:ext uri="{FF2B5EF4-FFF2-40B4-BE49-F238E27FC236}">
                  <a16:creationId xmlns:a16="http://schemas.microsoft.com/office/drawing/2014/main" xmlns="" id="{9265AA7A-07F6-46E4-8AD9-B9600344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1" name="Freeform 111">
              <a:extLst>
                <a:ext uri="{FF2B5EF4-FFF2-40B4-BE49-F238E27FC236}">
                  <a16:creationId xmlns:a16="http://schemas.microsoft.com/office/drawing/2014/main" xmlns="" id="{654598ED-FC8C-474D-B377-744BDAB3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2" name="Freeform 112">
              <a:extLst>
                <a:ext uri="{FF2B5EF4-FFF2-40B4-BE49-F238E27FC236}">
                  <a16:creationId xmlns:a16="http://schemas.microsoft.com/office/drawing/2014/main" xmlns="" id="{29EBD7DF-64B5-4AB5-9346-2AC0B8C6C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3" name="Freeform 113">
              <a:extLst>
                <a:ext uri="{FF2B5EF4-FFF2-40B4-BE49-F238E27FC236}">
                  <a16:creationId xmlns:a16="http://schemas.microsoft.com/office/drawing/2014/main" xmlns="" id="{5FA9C3DC-ABD2-40A2-828E-48F8A424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4" name="Freeform 114">
              <a:extLst>
                <a:ext uri="{FF2B5EF4-FFF2-40B4-BE49-F238E27FC236}">
                  <a16:creationId xmlns:a16="http://schemas.microsoft.com/office/drawing/2014/main" xmlns="" id="{AC5E520D-AEAA-4E72-BDB9-FCBACE7B4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5" name="Freeform 115">
              <a:extLst>
                <a:ext uri="{FF2B5EF4-FFF2-40B4-BE49-F238E27FC236}">
                  <a16:creationId xmlns:a16="http://schemas.microsoft.com/office/drawing/2014/main" xmlns="" id="{F77CD1FE-1923-4557-A17B-500B0361B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6" name="Freeform 116">
              <a:extLst>
                <a:ext uri="{FF2B5EF4-FFF2-40B4-BE49-F238E27FC236}">
                  <a16:creationId xmlns:a16="http://schemas.microsoft.com/office/drawing/2014/main" xmlns="" id="{84DC0EB0-05E7-4BEC-A802-2D98AE1CD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7" name="Freeform 117">
              <a:extLst>
                <a:ext uri="{FF2B5EF4-FFF2-40B4-BE49-F238E27FC236}">
                  <a16:creationId xmlns:a16="http://schemas.microsoft.com/office/drawing/2014/main" xmlns="" id="{2B661B2F-21B8-4EFD-A746-8DE727641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8" name="Freeform 118">
              <a:extLst>
                <a:ext uri="{FF2B5EF4-FFF2-40B4-BE49-F238E27FC236}">
                  <a16:creationId xmlns:a16="http://schemas.microsoft.com/office/drawing/2014/main" xmlns="" id="{7CCD1BE5-A635-468E-8F07-D93C5333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9" name="Freeform 119">
              <a:extLst>
                <a:ext uri="{FF2B5EF4-FFF2-40B4-BE49-F238E27FC236}">
                  <a16:creationId xmlns:a16="http://schemas.microsoft.com/office/drawing/2014/main" xmlns="" id="{792B60D3-9C0F-4C7A-B499-E6A42BC39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0" name="Freeform 120">
              <a:extLst>
                <a:ext uri="{FF2B5EF4-FFF2-40B4-BE49-F238E27FC236}">
                  <a16:creationId xmlns:a16="http://schemas.microsoft.com/office/drawing/2014/main" xmlns="" id="{6EEA9871-E2FC-43CF-A953-A1608581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1" name="Freeform 121">
              <a:extLst>
                <a:ext uri="{FF2B5EF4-FFF2-40B4-BE49-F238E27FC236}">
                  <a16:creationId xmlns:a16="http://schemas.microsoft.com/office/drawing/2014/main" xmlns="" id="{A6940BC5-CF0E-4087-A4B1-C36EDD11A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2" name="Freeform 122">
              <a:extLst>
                <a:ext uri="{FF2B5EF4-FFF2-40B4-BE49-F238E27FC236}">
                  <a16:creationId xmlns:a16="http://schemas.microsoft.com/office/drawing/2014/main" xmlns="" id="{58E07B53-1FAB-43B0-A126-99F71F416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3" name="Freeform 123">
              <a:extLst>
                <a:ext uri="{FF2B5EF4-FFF2-40B4-BE49-F238E27FC236}">
                  <a16:creationId xmlns:a16="http://schemas.microsoft.com/office/drawing/2014/main" xmlns="" id="{EDA74531-A315-4D4E-90F0-51FD86BC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4" name="Freeform 124">
              <a:extLst>
                <a:ext uri="{FF2B5EF4-FFF2-40B4-BE49-F238E27FC236}">
                  <a16:creationId xmlns:a16="http://schemas.microsoft.com/office/drawing/2014/main" xmlns="" id="{BFCD941A-FF14-4798-A66E-C42B4001D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xmlns="" id="{28B219DD-C789-4395-AEE2-9377CA71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xmlns="" id="{F3ADB6EE-6602-4D0F-BE7B-D83F9D8B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xmlns="" id="{945D71D9-5AB0-4EC3-95E2-CD9E4F5BC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xmlns="" id="{A4AFE6E5-1239-43C2-B378-9C2AF2046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xmlns="" id="{2EBB5E25-277C-41E3-8E7F-493E62F2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0" name="Freeform 130">
              <a:extLst>
                <a:ext uri="{FF2B5EF4-FFF2-40B4-BE49-F238E27FC236}">
                  <a16:creationId xmlns:a16="http://schemas.microsoft.com/office/drawing/2014/main" xmlns="" id="{B32F995D-CA40-4007-8900-B3F8687E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1" name="Freeform 131">
              <a:extLst>
                <a:ext uri="{FF2B5EF4-FFF2-40B4-BE49-F238E27FC236}">
                  <a16:creationId xmlns:a16="http://schemas.microsoft.com/office/drawing/2014/main" xmlns="" id="{81C205B7-8403-4B34-8DDD-287793705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2" name="Freeform 132">
              <a:extLst>
                <a:ext uri="{FF2B5EF4-FFF2-40B4-BE49-F238E27FC236}">
                  <a16:creationId xmlns:a16="http://schemas.microsoft.com/office/drawing/2014/main" xmlns="" id="{617EBDDB-97C6-4602-A7DF-3ADEA9B59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3" name="Freeform 133">
              <a:extLst>
                <a:ext uri="{FF2B5EF4-FFF2-40B4-BE49-F238E27FC236}">
                  <a16:creationId xmlns:a16="http://schemas.microsoft.com/office/drawing/2014/main" xmlns="" id="{501F935F-68AD-4C35-B1DE-8D5ABD19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4" name="Freeform 134">
              <a:extLst>
                <a:ext uri="{FF2B5EF4-FFF2-40B4-BE49-F238E27FC236}">
                  <a16:creationId xmlns:a16="http://schemas.microsoft.com/office/drawing/2014/main" xmlns="" id="{F5E3FAE9-00EF-426D-9333-57980313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5" name="Freeform 135">
              <a:extLst>
                <a:ext uri="{FF2B5EF4-FFF2-40B4-BE49-F238E27FC236}">
                  <a16:creationId xmlns:a16="http://schemas.microsoft.com/office/drawing/2014/main" xmlns="" id="{8F4B317E-0BBA-4E1B-9CAA-30143D596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6" name="Freeform 136">
              <a:extLst>
                <a:ext uri="{FF2B5EF4-FFF2-40B4-BE49-F238E27FC236}">
                  <a16:creationId xmlns:a16="http://schemas.microsoft.com/office/drawing/2014/main" xmlns="" id="{BF755C15-A50F-414A-91A8-B6BFB109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7" name="Freeform 137">
              <a:extLst>
                <a:ext uri="{FF2B5EF4-FFF2-40B4-BE49-F238E27FC236}">
                  <a16:creationId xmlns:a16="http://schemas.microsoft.com/office/drawing/2014/main" xmlns="" id="{0E7943B6-5C6C-4907-BCE8-FABE3055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282" name="Hộp Văn bản 281">
            <a:extLst>
              <a:ext uri="{FF2B5EF4-FFF2-40B4-BE49-F238E27FC236}">
                <a16:creationId xmlns:a16="http://schemas.microsoft.com/office/drawing/2014/main" xmlns="" id="{CE51A45E-CA17-4A91-A104-D137DB874E29}"/>
              </a:ext>
            </a:extLst>
          </p:cNvPr>
          <p:cNvSpPr txBox="1"/>
          <p:nvPr/>
        </p:nvSpPr>
        <p:spPr>
          <a:xfrm>
            <a:off x="2521800" y="2895845"/>
            <a:ext cx="8949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altLang="en-US" sz="1800" b="1" dirty="0">
                <a:latin typeface="Times New Roman" panose="02020603050405020304" pitchFamily="18" charset="0"/>
              </a:rPr>
              <a:t>	</a:t>
            </a:r>
            <a:endParaRPr lang="en-US" altLang="en-US" sz="2500" b="1" dirty="0">
              <a:latin typeface="HP001 4 hàng" panose="020B0603050302020204" pitchFamily="34" charset="-93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28ED0C2F-98D3-4A9C-BC77-1A85D9B314F8}"/>
              </a:ext>
            </a:extLst>
          </p:cNvPr>
          <p:cNvSpPr txBox="1"/>
          <p:nvPr/>
        </p:nvSpPr>
        <p:spPr>
          <a:xfrm>
            <a:off x="2696698" y="2129081"/>
            <a:ext cx="80304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93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E0DC727-CD0A-4A78-A914-5F8ACDE4CF9E}"/>
              </a:ext>
            </a:extLst>
          </p:cNvPr>
          <p:cNvGrpSpPr/>
          <p:nvPr/>
        </p:nvGrpSpPr>
        <p:grpSpPr>
          <a:xfrm flipH="1">
            <a:off x="0" y="2073318"/>
            <a:ext cx="6303860" cy="4532249"/>
            <a:chOff x="5888140" y="2073318"/>
            <a:chExt cx="6303860" cy="4532249"/>
          </a:xfrm>
        </p:grpSpPr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xmlns="" id="{7E344B9E-4235-4D99-9C68-220C40C5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056" y="2073318"/>
              <a:ext cx="5470264" cy="4384425"/>
            </a:xfrm>
            <a:prstGeom prst="rect">
              <a:avLst/>
            </a:prstGeom>
          </p:spPr>
        </p:pic>
        <p:pic>
          <p:nvPicPr>
            <p:cNvPr id="336" name="图片 335">
              <a:extLst>
                <a:ext uri="{FF2B5EF4-FFF2-40B4-BE49-F238E27FC236}">
                  <a16:creationId xmlns:a16="http://schemas.microsoft.com/office/drawing/2014/main" xmlns="" id="{420F89D8-45EE-4E1E-9611-CC2B3412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40" y="5619751"/>
              <a:ext cx="6303860" cy="985816"/>
            </a:xfrm>
            <a:prstGeom prst="rect">
              <a:avLst/>
            </a:prstGeom>
          </p:spPr>
        </p:pic>
      </p:grpSp>
      <p:pic>
        <p:nvPicPr>
          <p:cNvPr id="33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1930" y="400257"/>
            <a:ext cx="7914548" cy="1621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7274" y="1513725"/>
            <a:ext cx="6026651" cy="1734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 tạm biệt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65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8" y="-104512"/>
            <a:ext cx="1111649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/>
              <a:t>GHI VỞ: 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58DB179-3556-415A-84DE-B11B91F2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r="13195"/>
          <a:stretch/>
        </p:blipFill>
        <p:spPr bwMode="auto">
          <a:xfrm>
            <a:off x="1364797" y="578546"/>
            <a:ext cx="9348696" cy="5257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5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F128A5-6A55-45EF-9ACF-31C4B2217704}"/>
              </a:ext>
            </a:extLst>
          </p:cNvPr>
          <p:cNvSpPr txBox="1"/>
          <p:nvPr/>
        </p:nvSpPr>
        <p:spPr>
          <a:xfrm>
            <a:off x="744583" y="1081744"/>
            <a:ext cx="1034578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2021. </a:t>
            </a:r>
          </a:p>
          <a:p>
            <a:pPr algn="ctr"/>
            <a:r>
              <a:rPr lang="en-US" sz="5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F128A5-6A55-45EF-9ACF-31C4B2217704}"/>
              </a:ext>
            </a:extLst>
          </p:cNvPr>
          <p:cNvSpPr txBox="1"/>
          <p:nvPr/>
        </p:nvSpPr>
        <p:spPr>
          <a:xfrm>
            <a:off x="0" y="2577367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9396" y="3429000"/>
            <a:ext cx="2167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Trinh </a:t>
            </a:r>
            <a:r>
              <a:rPr lang="en-US" sz="2800" b="1" i="1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1" i="1" dirty="0">
              <a:ln w="0"/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5964" y="2071621"/>
            <a:ext cx="477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LUYỆN ĐỌC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5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44">
            <a:extLst>
              <a:ext uri="{FF2B5EF4-FFF2-40B4-BE49-F238E27FC236}">
                <a16:creationId xmlns:a16="http://schemas.microsoft.com/office/drawing/2014/main" xmlns="" id="{88F1D035-3C2E-49BD-B953-C5D99D164D6E}"/>
              </a:ext>
            </a:extLst>
          </p:cNvPr>
          <p:cNvGrpSpPr/>
          <p:nvPr/>
        </p:nvGrpSpPr>
        <p:grpSpPr>
          <a:xfrm>
            <a:off x="0" y="1361600"/>
            <a:ext cx="3147124" cy="4328712"/>
            <a:chOff x="1093658" y="1692333"/>
            <a:chExt cx="1811347" cy="4328712"/>
          </a:xfrm>
        </p:grpSpPr>
        <p:pic>
          <p:nvPicPr>
            <p:cNvPr id="3" name="图片 10242">
              <a:extLst>
                <a:ext uri="{FF2B5EF4-FFF2-40B4-BE49-F238E27FC236}">
                  <a16:creationId xmlns:a16="http://schemas.microsoft.com/office/drawing/2014/main" xmlns="" id="{A5C854CA-B88A-4A42-BC44-6EDA1694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658" y="1692333"/>
              <a:ext cx="1803738" cy="4287978"/>
            </a:xfrm>
            <a:prstGeom prst="rect">
              <a:avLst/>
            </a:prstGeom>
          </p:spPr>
        </p:pic>
        <p:sp>
          <p:nvSpPr>
            <p:cNvPr id="4" name="矩形 10243">
              <a:extLst>
                <a:ext uri="{FF2B5EF4-FFF2-40B4-BE49-F238E27FC236}">
                  <a16:creationId xmlns:a16="http://schemas.microsoft.com/office/drawing/2014/main" xmlns="" id="{B6427C77-5F21-4C1F-811B-7D4CA944E43D}"/>
                </a:ext>
              </a:extLst>
            </p:cNvPr>
            <p:cNvSpPr/>
            <p:nvPr/>
          </p:nvSpPr>
          <p:spPr>
            <a:xfrm>
              <a:off x="1176756" y="3220278"/>
              <a:ext cx="172824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3600" b="1" dirty="0" err="1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Đoạn</a:t>
              </a:r>
              <a:r>
                <a:rPr lang="en-US" altLang="zh-CN" sz="3600" b="1" dirty="0" smtClean="0">
                  <a:solidFill>
                    <a:srgbClr val="00206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1:</a:t>
              </a:r>
            </a:p>
            <a:p>
              <a:r>
                <a:rPr lang="en-US" altLang="zh-CN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Từ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err="1" smtClean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đầu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b="1" dirty="0" smtClean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…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N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00000"/>
                </a:lnSpc>
              </a:pPr>
              <a:endParaRPr lang="vi-VN" altLang="zh-CN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1C7F99BE-ABFD-4D70-A271-8C8D5320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1" y="169909"/>
            <a:ext cx="9498842" cy="922722"/>
          </a:xfrm>
          <a:prstGeom prst="rect">
            <a:avLst/>
          </a:prstGeom>
        </p:spPr>
      </p:pic>
      <p:sp>
        <p:nvSpPr>
          <p:cNvPr id="6" name="Hộp Văn bản 1">
            <a:extLst>
              <a:ext uri="{FF2B5EF4-FFF2-40B4-BE49-F238E27FC236}">
                <a16:creationId xmlns:a16="http://schemas.microsoft.com/office/drawing/2014/main" xmlns="" id="{78C4B2A4-BF3B-4FD4-9E1A-13BEEE3596C6}"/>
              </a:ext>
            </a:extLst>
          </p:cNvPr>
          <p:cNvSpPr txBox="1"/>
          <p:nvPr/>
        </p:nvSpPr>
        <p:spPr>
          <a:xfrm>
            <a:off x="1542206" y="143644"/>
            <a:ext cx="962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….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vi-V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NZ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10244">
            <a:extLst>
              <a:ext uri="{FF2B5EF4-FFF2-40B4-BE49-F238E27FC236}">
                <a16:creationId xmlns:a16="http://schemas.microsoft.com/office/drawing/2014/main" xmlns="" id="{2580B1FD-02F6-4440-818D-0A9C83FF2432}"/>
              </a:ext>
            </a:extLst>
          </p:cNvPr>
          <p:cNvGrpSpPr/>
          <p:nvPr/>
        </p:nvGrpSpPr>
        <p:grpSpPr>
          <a:xfrm>
            <a:off x="3224463" y="1418703"/>
            <a:ext cx="2382253" cy="4772122"/>
            <a:chOff x="1413138" y="1692333"/>
            <a:chExt cx="1496378" cy="4772122"/>
          </a:xfrm>
        </p:grpSpPr>
        <p:pic>
          <p:nvPicPr>
            <p:cNvPr id="8" name="图片 10242">
              <a:extLst>
                <a:ext uri="{FF2B5EF4-FFF2-40B4-BE49-F238E27FC236}">
                  <a16:creationId xmlns:a16="http://schemas.microsoft.com/office/drawing/2014/main" xmlns="" id="{3D105074-E499-4B1C-88BF-5A450D6A9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4252055"/>
            </a:xfrm>
            <a:prstGeom prst="rect">
              <a:avLst/>
            </a:prstGeom>
          </p:spPr>
        </p:pic>
        <p:sp>
          <p:nvSpPr>
            <p:cNvPr id="9" name="矩形 10243">
              <a:extLst>
                <a:ext uri="{FF2B5EF4-FFF2-40B4-BE49-F238E27FC236}">
                  <a16:creationId xmlns:a16="http://schemas.microsoft.com/office/drawing/2014/main" xmlns="" id="{387C4E27-E09E-40C4-A786-961D1364B1B1}"/>
                </a:ext>
              </a:extLst>
            </p:cNvPr>
            <p:cNvSpPr/>
            <p:nvPr/>
          </p:nvSpPr>
          <p:spPr>
            <a:xfrm>
              <a:off x="1413138" y="3109690"/>
              <a:ext cx="1496378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 :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…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N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00000"/>
                </a:lnSpc>
              </a:pPr>
              <a:endParaRPr lang="zh-CN" altLang="en-US" sz="3200" b="1" dirty="0">
                <a:solidFill>
                  <a:srgbClr val="00206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10244">
            <a:extLst>
              <a:ext uri="{FF2B5EF4-FFF2-40B4-BE49-F238E27FC236}">
                <a16:creationId xmlns:a16="http://schemas.microsoft.com/office/drawing/2014/main" xmlns="" id="{6DC4501B-A1C0-4C89-8CDA-A7AE058221C8}"/>
              </a:ext>
            </a:extLst>
          </p:cNvPr>
          <p:cNvGrpSpPr/>
          <p:nvPr/>
        </p:nvGrpSpPr>
        <p:grpSpPr>
          <a:xfrm>
            <a:off x="5944446" y="1349428"/>
            <a:ext cx="2489869" cy="4300150"/>
            <a:chOff x="1517423" y="1692333"/>
            <a:chExt cx="1379973" cy="3747573"/>
          </a:xfrm>
        </p:grpSpPr>
        <p:pic>
          <p:nvPicPr>
            <p:cNvPr id="11" name="图片 10242">
              <a:extLst>
                <a:ext uri="{FF2B5EF4-FFF2-40B4-BE49-F238E27FC236}">
                  <a16:creationId xmlns:a16="http://schemas.microsoft.com/office/drawing/2014/main" xmlns="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2" name="矩形 10243">
              <a:extLst>
                <a:ext uri="{FF2B5EF4-FFF2-40B4-BE49-F238E27FC236}">
                  <a16:creationId xmlns:a16="http://schemas.microsoft.com/office/drawing/2014/main" xmlns="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13" name="组合 10244">
            <a:extLst>
              <a:ext uri="{FF2B5EF4-FFF2-40B4-BE49-F238E27FC236}">
                <a16:creationId xmlns:a16="http://schemas.microsoft.com/office/drawing/2014/main" xmlns="" id="{6DC4501B-A1C0-4C89-8CDA-A7AE058221C8}"/>
              </a:ext>
            </a:extLst>
          </p:cNvPr>
          <p:cNvGrpSpPr/>
          <p:nvPr/>
        </p:nvGrpSpPr>
        <p:grpSpPr>
          <a:xfrm>
            <a:off x="9095874" y="1418703"/>
            <a:ext cx="3096125" cy="4230875"/>
            <a:chOff x="1517423" y="1692333"/>
            <a:chExt cx="1379973" cy="3747573"/>
          </a:xfrm>
        </p:grpSpPr>
        <p:pic>
          <p:nvPicPr>
            <p:cNvPr id="14" name="图片 10242">
              <a:extLst>
                <a:ext uri="{FF2B5EF4-FFF2-40B4-BE49-F238E27FC236}">
                  <a16:creationId xmlns:a16="http://schemas.microsoft.com/office/drawing/2014/main" xmlns="" id="{6CA7046E-806A-4094-B971-FD97ED341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7423" y="1692333"/>
              <a:ext cx="1379973" cy="3747573"/>
            </a:xfrm>
            <a:prstGeom prst="rect">
              <a:avLst/>
            </a:prstGeom>
          </p:spPr>
        </p:pic>
        <p:sp>
          <p:nvSpPr>
            <p:cNvPr id="15" name="矩形 10243">
              <a:extLst>
                <a:ext uri="{FF2B5EF4-FFF2-40B4-BE49-F238E27FC236}">
                  <a16:creationId xmlns:a16="http://schemas.microsoft.com/office/drawing/2014/main" xmlns="" id="{B17AA2E6-A076-424E-B880-A47D6CD0FD1B}"/>
                </a:ext>
              </a:extLst>
            </p:cNvPr>
            <p:cNvSpPr/>
            <p:nvPr/>
          </p:nvSpPr>
          <p:spPr>
            <a:xfrm>
              <a:off x="1588337" y="3111094"/>
              <a:ext cx="119429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zh-CN" altLang="en-US" sz="3000" b="1" dirty="0">
                <a:solidFill>
                  <a:srgbClr val="002060"/>
                </a:solidFill>
                <a:latin typeface="HP001 4 hàng" panose="020B0603050302020204" pitchFamily="34" charset="-93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247713" y="2867063"/>
            <a:ext cx="2222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N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25936" y="2910259"/>
            <a:ext cx="2002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NZ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06704" y="149644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NZ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7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67">
            <a:extLst>
              <a:ext uri="{FF2B5EF4-FFF2-40B4-BE49-F238E27FC236}">
                <a16:creationId xmlns:a16="http://schemas.microsoft.com/office/drawing/2014/main" xmlns="" id="{02593ED1-FFFA-40DB-97E2-C222486C357D}"/>
              </a:ext>
            </a:extLst>
          </p:cNvPr>
          <p:cNvGrpSpPr/>
          <p:nvPr/>
        </p:nvGrpSpPr>
        <p:grpSpPr>
          <a:xfrm>
            <a:off x="914308" y="-1759"/>
            <a:ext cx="5284635" cy="3037883"/>
            <a:chOff x="1330899" y="1678703"/>
            <a:chExt cx="4506713" cy="1211173"/>
          </a:xfrm>
        </p:grpSpPr>
        <p:grpSp>
          <p:nvGrpSpPr>
            <p:cNvPr id="3" name="组合 376">
              <a:extLst>
                <a:ext uri="{FF2B5EF4-FFF2-40B4-BE49-F238E27FC236}">
                  <a16:creationId xmlns:a16="http://schemas.microsoft.com/office/drawing/2014/main" xmlns="" id="{17075F78-CFAD-42E1-B81F-22BF82BE32AE}"/>
                </a:ext>
              </a:extLst>
            </p:cNvPr>
            <p:cNvGrpSpPr/>
            <p:nvPr/>
          </p:nvGrpSpPr>
          <p:grpSpPr>
            <a:xfrm>
              <a:off x="1330899" y="1678703"/>
              <a:ext cx="4506713" cy="1211173"/>
              <a:chOff x="2972472" y="1362075"/>
              <a:chExt cx="5830217" cy="15668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xmlns="" id="{40DB562D-DE12-4524-A632-A81C6420D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5214" y="1920875"/>
                <a:ext cx="5197475" cy="995363"/>
              </a:xfrm>
              <a:custGeom>
                <a:avLst/>
                <a:gdLst>
                  <a:gd name="T0" fmla="*/ 4 w 1226"/>
                  <a:gd name="T1" fmla="*/ 50 h 234"/>
                  <a:gd name="T2" fmla="*/ 61 w 1226"/>
                  <a:gd name="T3" fmla="*/ 44 h 234"/>
                  <a:gd name="T4" fmla="*/ 73 w 1226"/>
                  <a:gd name="T5" fmla="*/ 44 h 234"/>
                  <a:gd name="T6" fmla="*/ 427 w 1226"/>
                  <a:gd name="T7" fmla="*/ 55 h 234"/>
                  <a:gd name="T8" fmla="*/ 530 w 1226"/>
                  <a:gd name="T9" fmla="*/ 58 h 234"/>
                  <a:gd name="T10" fmla="*/ 1036 w 1226"/>
                  <a:gd name="T11" fmla="*/ 18 h 234"/>
                  <a:gd name="T12" fmla="*/ 1161 w 1226"/>
                  <a:gd name="T13" fmla="*/ 22 h 234"/>
                  <a:gd name="T14" fmla="*/ 1135 w 1226"/>
                  <a:gd name="T15" fmla="*/ 177 h 234"/>
                  <a:gd name="T16" fmla="*/ 1021 w 1226"/>
                  <a:gd name="T17" fmla="*/ 209 h 234"/>
                  <a:gd name="T18" fmla="*/ 868 w 1226"/>
                  <a:gd name="T19" fmla="*/ 217 h 234"/>
                  <a:gd name="T20" fmla="*/ 691 w 1226"/>
                  <a:gd name="T21" fmla="*/ 231 h 234"/>
                  <a:gd name="T22" fmla="*/ 554 w 1226"/>
                  <a:gd name="T23" fmla="*/ 233 h 234"/>
                  <a:gd name="T24" fmla="*/ 613 w 1226"/>
                  <a:gd name="T25" fmla="*/ 234 h 234"/>
                  <a:gd name="T26" fmla="*/ 459 w 1226"/>
                  <a:gd name="T27" fmla="*/ 233 h 234"/>
                  <a:gd name="T28" fmla="*/ 314 w 1226"/>
                  <a:gd name="T29" fmla="*/ 233 h 234"/>
                  <a:gd name="T30" fmla="*/ 148 w 1226"/>
                  <a:gd name="T31" fmla="*/ 226 h 234"/>
                  <a:gd name="T32" fmla="*/ 68 w 1226"/>
                  <a:gd name="T33" fmla="*/ 219 h 234"/>
                  <a:gd name="T34" fmla="*/ 10 w 1226"/>
                  <a:gd name="T35" fmla="*/ 203 h 234"/>
                  <a:gd name="T36" fmla="*/ 7 w 1226"/>
                  <a:gd name="T37" fmla="*/ 166 h 234"/>
                  <a:gd name="T38" fmla="*/ 4 w 1226"/>
                  <a:gd name="T39" fmla="*/ 5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26" h="234">
                    <a:moveTo>
                      <a:pt x="4" y="50"/>
                    </a:moveTo>
                    <a:cubicBezTo>
                      <a:pt x="9" y="42"/>
                      <a:pt x="42" y="43"/>
                      <a:pt x="61" y="44"/>
                    </a:cubicBezTo>
                    <a:cubicBezTo>
                      <a:pt x="66" y="44"/>
                      <a:pt x="71" y="44"/>
                      <a:pt x="73" y="44"/>
                    </a:cubicBezTo>
                    <a:cubicBezTo>
                      <a:pt x="191" y="44"/>
                      <a:pt x="309" y="52"/>
                      <a:pt x="427" y="55"/>
                    </a:cubicBezTo>
                    <a:cubicBezTo>
                      <a:pt x="461" y="56"/>
                      <a:pt x="496" y="57"/>
                      <a:pt x="530" y="58"/>
                    </a:cubicBezTo>
                    <a:cubicBezTo>
                      <a:pt x="643" y="63"/>
                      <a:pt x="979" y="30"/>
                      <a:pt x="1036" y="18"/>
                    </a:cubicBezTo>
                    <a:cubicBezTo>
                      <a:pt x="1075" y="10"/>
                      <a:pt x="1125" y="0"/>
                      <a:pt x="1161" y="22"/>
                    </a:cubicBezTo>
                    <a:cubicBezTo>
                      <a:pt x="1226" y="61"/>
                      <a:pt x="1184" y="144"/>
                      <a:pt x="1135" y="177"/>
                    </a:cubicBezTo>
                    <a:cubicBezTo>
                      <a:pt x="1101" y="199"/>
                      <a:pt x="1060" y="205"/>
                      <a:pt x="1021" y="209"/>
                    </a:cubicBezTo>
                    <a:cubicBezTo>
                      <a:pt x="970" y="213"/>
                      <a:pt x="919" y="214"/>
                      <a:pt x="868" y="217"/>
                    </a:cubicBezTo>
                    <a:cubicBezTo>
                      <a:pt x="809" y="220"/>
                      <a:pt x="750" y="228"/>
                      <a:pt x="691" y="231"/>
                    </a:cubicBezTo>
                    <a:cubicBezTo>
                      <a:pt x="645" y="233"/>
                      <a:pt x="600" y="233"/>
                      <a:pt x="554" y="233"/>
                    </a:cubicBezTo>
                    <a:cubicBezTo>
                      <a:pt x="574" y="233"/>
                      <a:pt x="593" y="233"/>
                      <a:pt x="613" y="234"/>
                    </a:cubicBezTo>
                    <a:cubicBezTo>
                      <a:pt x="562" y="233"/>
                      <a:pt x="510" y="233"/>
                      <a:pt x="459" y="233"/>
                    </a:cubicBezTo>
                    <a:cubicBezTo>
                      <a:pt x="411" y="233"/>
                      <a:pt x="362" y="234"/>
                      <a:pt x="314" y="233"/>
                    </a:cubicBezTo>
                    <a:cubicBezTo>
                      <a:pt x="259" y="232"/>
                      <a:pt x="203" y="230"/>
                      <a:pt x="148" y="226"/>
                    </a:cubicBezTo>
                    <a:cubicBezTo>
                      <a:pt x="121" y="223"/>
                      <a:pt x="95" y="221"/>
                      <a:pt x="68" y="219"/>
                    </a:cubicBezTo>
                    <a:cubicBezTo>
                      <a:pt x="49" y="217"/>
                      <a:pt x="23" y="220"/>
                      <a:pt x="10" y="203"/>
                    </a:cubicBezTo>
                    <a:cubicBezTo>
                      <a:pt x="4" y="196"/>
                      <a:pt x="9" y="186"/>
                      <a:pt x="7" y="166"/>
                    </a:cubicBezTo>
                    <a:cubicBezTo>
                      <a:pt x="7" y="152"/>
                      <a:pt x="0" y="51"/>
                      <a:pt x="4" y="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xmlns="" id="{A7115DCD-A4B1-459A-A7D1-60D0E333A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339" y="1946275"/>
                <a:ext cx="5124450" cy="982663"/>
              </a:xfrm>
              <a:custGeom>
                <a:avLst/>
                <a:gdLst>
                  <a:gd name="T0" fmla="*/ 11 w 1209"/>
                  <a:gd name="T1" fmla="*/ 45 h 231"/>
                  <a:gd name="T2" fmla="*/ 66 w 1209"/>
                  <a:gd name="T3" fmla="*/ 40 h 231"/>
                  <a:gd name="T4" fmla="*/ 146 w 1209"/>
                  <a:gd name="T5" fmla="*/ 41 h 231"/>
                  <a:gd name="T6" fmla="*/ 343 w 1209"/>
                  <a:gd name="T7" fmla="*/ 48 h 231"/>
                  <a:gd name="T8" fmla="*/ 623 w 1209"/>
                  <a:gd name="T9" fmla="*/ 53 h 231"/>
                  <a:gd name="T10" fmla="*/ 864 w 1209"/>
                  <a:gd name="T11" fmla="*/ 35 h 231"/>
                  <a:gd name="T12" fmla="*/ 1036 w 1209"/>
                  <a:gd name="T13" fmla="*/ 15 h 231"/>
                  <a:gd name="T14" fmla="*/ 1135 w 1209"/>
                  <a:gd name="T15" fmla="*/ 7 h 231"/>
                  <a:gd name="T16" fmla="*/ 1196 w 1209"/>
                  <a:gd name="T17" fmla="*/ 74 h 231"/>
                  <a:gd name="T18" fmla="*/ 1161 w 1209"/>
                  <a:gd name="T19" fmla="*/ 149 h 231"/>
                  <a:gd name="T20" fmla="*/ 1058 w 1209"/>
                  <a:gd name="T21" fmla="*/ 197 h 231"/>
                  <a:gd name="T22" fmla="*/ 818 w 1209"/>
                  <a:gd name="T23" fmla="*/ 213 h 231"/>
                  <a:gd name="T24" fmla="*/ 559 w 1209"/>
                  <a:gd name="T25" fmla="*/ 225 h 231"/>
                  <a:gd name="T26" fmla="*/ 557 w 1209"/>
                  <a:gd name="T27" fmla="*/ 228 h 231"/>
                  <a:gd name="T28" fmla="*/ 586 w 1209"/>
                  <a:gd name="T29" fmla="*/ 229 h 231"/>
                  <a:gd name="T30" fmla="*/ 601 w 1209"/>
                  <a:gd name="T31" fmla="*/ 229 h 231"/>
                  <a:gd name="T32" fmla="*/ 610 w 1209"/>
                  <a:gd name="T33" fmla="*/ 226 h 231"/>
                  <a:gd name="T34" fmla="*/ 547 w 1209"/>
                  <a:gd name="T35" fmla="*/ 225 h 231"/>
                  <a:gd name="T36" fmla="*/ 422 w 1209"/>
                  <a:gd name="T37" fmla="*/ 226 h 231"/>
                  <a:gd name="T38" fmla="*/ 168 w 1209"/>
                  <a:gd name="T39" fmla="*/ 219 h 231"/>
                  <a:gd name="T40" fmla="*/ 53 w 1209"/>
                  <a:gd name="T41" fmla="*/ 210 h 231"/>
                  <a:gd name="T42" fmla="*/ 14 w 1209"/>
                  <a:gd name="T43" fmla="*/ 178 h 231"/>
                  <a:gd name="T44" fmla="*/ 14 w 1209"/>
                  <a:gd name="T45" fmla="*/ 152 h 231"/>
                  <a:gd name="T46" fmla="*/ 11 w 1209"/>
                  <a:gd name="T47" fmla="*/ 94 h 231"/>
                  <a:gd name="T48" fmla="*/ 10 w 1209"/>
                  <a:gd name="T49" fmla="*/ 61 h 231"/>
                  <a:gd name="T50" fmla="*/ 10 w 1209"/>
                  <a:gd name="T51" fmla="*/ 45 h 231"/>
                  <a:gd name="T52" fmla="*/ 7 w 1209"/>
                  <a:gd name="T53" fmla="*/ 43 h 231"/>
                  <a:gd name="T54" fmla="*/ 4 w 1209"/>
                  <a:gd name="T55" fmla="*/ 75 h 231"/>
                  <a:gd name="T56" fmla="*/ 7 w 1209"/>
                  <a:gd name="T57" fmla="*/ 139 h 231"/>
                  <a:gd name="T58" fmla="*/ 8 w 1209"/>
                  <a:gd name="T59" fmla="*/ 160 h 231"/>
                  <a:gd name="T60" fmla="*/ 10 w 1209"/>
                  <a:gd name="T61" fmla="*/ 195 h 231"/>
                  <a:gd name="T62" fmla="*/ 79 w 1209"/>
                  <a:gd name="T63" fmla="*/ 215 h 231"/>
                  <a:gd name="T64" fmla="*/ 349 w 1209"/>
                  <a:gd name="T65" fmla="*/ 229 h 231"/>
                  <a:gd name="T66" fmla="*/ 465 w 1209"/>
                  <a:gd name="T67" fmla="*/ 229 h 231"/>
                  <a:gd name="T68" fmla="*/ 616 w 1209"/>
                  <a:gd name="T69" fmla="*/ 229 h 231"/>
                  <a:gd name="T70" fmla="*/ 618 w 1209"/>
                  <a:gd name="T71" fmla="*/ 226 h 231"/>
                  <a:gd name="T72" fmla="*/ 574 w 1209"/>
                  <a:gd name="T73" fmla="*/ 225 h 231"/>
                  <a:gd name="T74" fmla="*/ 572 w 1209"/>
                  <a:gd name="T75" fmla="*/ 229 h 231"/>
                  <a:gd name="T76" fmla="*/ 595 w 1209"/>
                  <a:gd name="T77" fmla="*/ 229 h 231"/>
                  <a:gd name="T78" fmla="*/ 687 w 1209"/>
                  <a:gd name="T79" fmla="*/ 227 h 231"/>
                  <a:gd name="T80" fmla="*/ 879 w 1209"/>
                  <a:gd name="T81" fmla="*/ 212 h 231"/>
                  <a:gd name="T82" fmla="*/ 1064 w 1209"/>
                  <a:gd name="T83" fmla="*/ 200 h 231"/>
                  <a:gd name="T84" fmla="*/ 1172 w 1209"/>
                  <a:gd name="T85" fmla="*/ 143 h 231"/>
                  <a:gd name="T86" fmla="*/ 1197 w 1209"/>
                  <a:gd name="T87" fmla="*/ 47 h 231"/>
                  <a:gd name="T88" fmla="*/ 1101 w 1209"/>
                  <a:gd name="T89" fmla="*/ 1 h 231"/>
                  <a:gd name="T90" fmla="*/ 1010 w 1209"/>
                  <a:gd name="T91" fmla="*/ 15 h 231"/>
                  <a:gd name="T92" fmla="*/ 920 w 1209"/>
                  <a:gd name="T93" fmla="*/ 26 h 231"/>
                  <a:gd name="T94" fmla="*/ 538 w 1209"/>
                  <a:gd name="T95" fmla="*/ 51 h 231"/>
                  <a:gd name="T96" fmla="*/ 212 w 1209"/>
                  <a:gd name="T97" fmla="*/ 39 h 231"/>
                  <a:gd name="T98" fmla="*/ 69 w 1209"/>
                  <a:gd name="T99" fmla="*/ 36 h 231"/>
                  <a:gd name="T100" fmla="*/ 6 w 1209"/>
                  <a:gd name="T101" fmla="*/ 43 h 231"/>
                  <a:gd name="T102" fmla="*/ 11 w 1209"/>
                  <a:gd name="T103" fmla="*/ 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09" h="231">
                    <a:moveTo>
                      <a:pt x="11" y="45"/>
                    </a:moveTo>
                    <a:cubicBezTo>
                      <a:pt x="20" y="33"/>
                      <a:pt x="54" y="39"/>
                      <a:pt x="66" y="40"/>
                    </a:cubicBezTo>
                    <a:cubicBezTo>
                      <a:pt x="93" y="41"/>
                      <a:pt x="120" y="40"/>
                      <a:pt x="146" y="41"/>
                    </a:cubicBezTo>
                    <a:cubicBezTo>
                      <a:pt x="212" y="42"/>
                      <a:pt x="278" y="45"/>
                      <a:pt x="343" y="48"/>
                    </a:cubicBezTo>
                    <a:cubicBezTo>
                      <a:pt x="436" y="52"/>
                      <a:pt x="530" y="57"/>
                      <a:pt x="623" y="53"/>
                    </a:cubicBezTo>
                    <a:cubicBezTo>
                      <a:pt x="703" y="49"/>
                      <a:pt x="784" y="43"/>
                      <a:pt x="864" y="35"/>
                    </a:cubicBezTo>
                    <a:cubicBezTo>
                      <a:pt x="921" y="30"/>
                      <a:pt x="980" y="25"/>
                      <a:pt x="1036" y="15"/>
                    </a:cubicBezTo>
                    <a:cubicBezTo>
                      <a:pt x="1069" y="8"/>
                      <a:pt x="1102" y="1"/>
                      <a:pt x="1135" y="7"/>
                    </a:cubicBezTo>
                    <a:cubicBezTo>
                      <a:pt x="1169" y="13"/>
                      <a:pt x="1195" y="39"/>
                      <a:pt x="1196" y="74"/>
                    </a:cubicBezTo>
                    <a:cubicBezTo>
                      <a:pt x="1196" y="102"/>
                      <a:pt x="1179" y="129"/>
                      <a:pt x="1161" y="149"/>
                    </a:cubicBezTo>
                    <a:cubicBezTo>
                      <a:pt x="1135" y="179"/>
                      <a:pt x="1096" y="191"/>
                      <a:pt x="1058" y="197"/>
                    </a:cubicBezTo>
                    <a:cubicBezTo>
                      <a:pt x="979" y="210"/>
                      <a:pt x="898" y="206"/>
                      <a:pt x="818" y="213"/>
                    </a:cubicBezTo>
                    <a:cubicBezTo>
                      <a:pt x="732" y="220"/>
                      <a:pt x="646" y="226"/>
                      <a:pt x="559" y="225"/>
                    </a:cubicBezTo>
                    <a:cubicBezTo>
                      <a:pt x="556" y="225"/>
                      <a:pt x="553" y="228"/>
                      <a:pt x="557" y="228"/>
                    </a:cubicBezTo>
                    <a:cubicBezTo>
                      <a:pt x="567" y="229"/>
                      <a:pt x="576" y="229"/>
                      <a:pt x="586" y="229"/>
                    </a:cubicBezTo>
                    <a:cubicBezTo>
                      <a:pt x="591" y="229"/>
                      <a:pt x="596" y="229"/>
                      <a:pt x="601" y="229"/>
                    </a:cubicBezTo>
                    <a:cubicBezTo>
                      <a:pt x="606" y="231"/>
                      <a:pt x="610" y="230"/>
                      <a:pt x="610" y="226"/>
                    </a:cubicBezTo>
                    <a:cubicBezTo>
                      <a:pt x="589" y="225"/>
                      <a:pt x="568" y="225"/>
                      <a:pt x="547" y="225"/>
                    </a:cubicBezTo>
                    <a:cubicBezTo>
                      <a:pt x="505" y="225"/>
                      <a:pt x="464" y="225"/>
                      <a:pt x="422" y="226"/>
                    </a:cubicBezTo>
                    <a:cubicBezTo>
                      <a:pt x="337" y="226"/>
                      <a:pt x="253" y="225"/>
                      <a:pt x="168" y="219"/>
                    </a:cubicBezTo>
                    <a:cubicBezTo>
                      <a:pt x="130" y="216"/>
                      <a:pt x="91" y="212"/>
                      <a:pt x="53" y="210"/>
                    </a:cubicBezTo>
                    <a:cubicBezTo>
                      <a:pt x="32" y="209"/>
                      <a:pt x="13" y="202"/>
                      <a:pt x="14" y="178"/>
                    </a:cubicBezTo>
                    <a:cubicBezTo>
                      <a:pt x="15" y="170"/>
                      <a:pt x="14" y="161"/>
                      <a:pt x="14" y="152"/>
                    </a:cubicBezTo>
                    <a:cubicBezTo>
                      <a:pt x="13" y="133"/>
                      <a:pt x="12" y="114"/>
                      <a:pt x="11" y="94"/>
                    </a:cubicBezTo>
                    <a:cubicBezTo>
                      <a:pt x="10" y="83"/>
                      <a:pt x="10" y="72"/>
                      <a:pt x="10" y="61"/>
                    </a:cubicBezTo>
                    <a:cubicBezTo>
                      <a:pt x="10" y="59"/>
                      <a:pt x="9" y="46"/>
                      <a:pt x="10" y="45"/>
                    </a:cubicBezTo>
                    <a:cubicBezTo>
                      <a:pt x="13" y="43"/>
                      <a:pt x="9" y="42"/>
                      <a:pt x="7" y="43"/>
                    </a:cubicBezTo>
                    <a:cubicBezTo>
                      <a:pt x="0" y="48"/>
                      <a:pt x="4" y="69"/>
                      <a:pt x="4" y="75"/>
                    </a:cubicBezTo>
                    <a:cubicBezTo>
                      <a:pt x="5" y="97"/>
                      <a:pt x="6" y="118"/>
                      <a:pt x="7" y="139"/>
                    </a:cubicBezTo>
                    <a:cubicBezTo>
                      <a:pt x="8" y="146"/>
                      <a:pt x="8" y="153"/>
                      <a:pt x="8" y="160"/>
                    </a:cubicBezTo>
                    <a:cubicBezTo>
                      <a:pt x="9" y="168"/>
                      <a:pt x="5" y="187"/>
                      <a:pt x="10" y="195"/>
                    </a:cubicBezTo>
                    <a:cubicBezTo>
                      <a:pt x="23" y="218"/>
                      <a:pt x="57" y="214"/>
                      <a:pt x="79" y="215"/>
                    </a:cubicBezTo>
                    <a:cubicBezTo>
                      <a:pt x="169" y="222"/>
                      <a:pt x="258" y="228"/>
                      <a:pt x="349" y="229"/>
                    </a:cubicBezTo>
                    <a:cubicBezTo>
                      <a:pt x="387" y="229"/>
                      <a:pt x="426" y="229"/>
                      <a:pt x="465" y="229"/>
                    </a:cubicBezTo>
                    <a:cubicBezTo>
                      <a:pt x="516" y="229"/>
                      <a:pt x="566" y="229"/>
                      <a:pt x="616" y="229"/>
                    </a:cubicBezTo>
                    <a:cubicBezTo>
                      <a:pt x="619" y="229"/>
                      <a:pt x="622" y="226"/>
                      <a:pt x="618" y="226"/>
                    </a:cubicBezTo>
                    <a:cubicBezTo>
                      <a:pt x="603" y="225"/>
                      <a:pt x="589" y="225"/>
                      <a:pt x="574" y="225"/>
                    </a:cubicBezTo>
                    <a:cubicBezTo>
                      <a:pt x="567" y="225"/>
                      <a:pt x="557" y="228"/>
                      <a:pt x="572" y="229"/>
                    </a:cubicBezTo>
                    <a:cubicBezTo>
                      <a:pt x="580" y="229"/>
                      <a:pt x="587" y="229"/>
                      <a:pt x="595" y="229"/>
                    </a:cubicBezTo>
                    <a:cubicBezTo>
                      <a:pt x="626" y="229"/>
                      <a:pt x="656" y="228"/>
                      <a:pt x="687" y="227"/>
                    </a:cubicBezTo>
                    <a:cubicBezTo>
                      <a:pt x="751" y="224"/>
                      <a:pt x="815" y="216"/>
                      <a:pt x="879" y="212"/>
                    </a:cubicBezTo>
                    <a:cubicBezTo>
                      <a:pt x="941" y="209"/>
                      <a:pt x="1003" y="209"/>
                      <a:pt x="1064" y="200"/>
                    </a:cubicBezTo>
                    <a:cubicBezTo>
                      <a:pt x="1106" y="193"/>
                      <a:pt x="1145" y="176"/>
                      <a:pt x="1172" y="143"/>
                    </a:cubicBezTo>
                    <a:cubicBezTo>
                      <a:pt x="1194" y="117"/>
                      <a:pt x="1209" y="80"/>
                      <a:pt x="1197" y="47"/>
                    </a:cubicBezTo>
                    <a:cubicBezTo>
                      <a:pt x="1183" y="9"/>
                      <a:pt x="1136" y="0"/>
                      <a:pt x="1101" y="1"/>
                    </a:cubicBezTo>
                    <a:cubicBezTo>
                      <a:pt x="1070" y="2"/>
                      <a:pt x="1040" y="11"/>
                      <a:pt x="1010" y="15"/>
                    </a:cubicBezTo>
                    <a:cubicBezTo>
                      <a:pt x="980" y="19"/>
                      <a:pt x="950" y="23"/>
                      <a:pt x="920" y="26"/>
                    </a:cubicBezTo>
                    <a:cubicBezTo>
                      <a:pt x="794" y="39"/>
                      <a:pt x="665" y="54"/>
                      <a:pt x="538" y="51"/>
                    </a:cubicBezTo>
                    <a:cubicBezTo>
                      <a:pt x="429" y="47"/>
                      <a:pt x="320" y="43"/>
                      <a:pt x="212" y="39"/>
                    </a:cubicBezTo>
                    <a:cubicBezTo>
                      <a:pt x="164" y="37"/>
                      <a:pt x="116" y="38"/>
                      <a:pt x="69" y="36"/>
                    </a:cubicBezTo>
                    <a:cubicBezTo>
                      <a:pt x="53" y="35"/>
                      <a:pt x="18" y="29"/>
                      <a:pt x="6" y="43"/>
                    </a:cubicBezTo>
                    <a:cubicBezTo>
                      <a:pt x="4" y="46"/>
                      <a:pt x="9" y="46"/>
                      <a:pt x="11" y="45"/>
                    </a:cubicBezTo>
                  </a:path>
                </a:pathLst>
              </a:custGeom>
              <a:solidFill>
                <a:srgbClr val="73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grpSp>
            <p:nvGrpSpPr>
              <p:cNvPr id="7" name="组合 375">
                <a:extLst>
                  <a:ext uri="{FF2B5EF4-FFF2-40B4-BE49-F238E27FC236}">
                    <a16:creationId xmlns:a16="http://schemas.microsoft.com/office/drawing/2014/main" xmlns="" id="{6F572B46-CA3A-47C1-95BE-206CB6EDAD96}"/>
                  </a:ext>
                </a:extLst>
              </p:cNvPr>
              <p:cNvGrpSpPr/>
              <p:nvPr/>
            </p:nvGrpSpPr>
            <p:grpSpPr>
              <a:xfrm>
                <a:off x="2972472" y="1362075"/>
                <a:ext cx="1164099" cy="1506537"/>
                <a:chOff x="2105026" y="333375"/>
                <a:chExt cx="1958975" cy="2535238"/>
              </a:xfrm>
            </p:grpSpPr>
            <p:sp>
              <p:nvSpPr>
                <p:cNvPr id="8" name="Freeform 15">
                  <a:extLst>
                    <a:ext uri="{FF2B5EF4-FFF2-40B4-BE49-F238E27FC236}">
                      <a16:creationId xmlns:a16="http://schemas.microsoft.com/office/drawing/2014/main" xmlns="" id="{8AB632E7-705E-4A98-940D-18B3293D7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827213"/>
                  <a:ext cx="350838" cy="296863"/>
                </a:xfrm>
                <a:custGeom>
                  <a:avLst/>
                  <a:gdLst>
                    <a:gd name="T0" fmla="*/ 83 w 83"/>
                    <a:gd name="T1" fmla="*/ 41 h 70"/>
                    <a:gd name="T2" fmla="*/ 9 w 83"/>
                    <a:gd name="T3" fmla="*/ 20 h 70"/>
                    <a:gd name="T4" fmla="*/ 83 w 83"/>
                    <a:gd name="T5" fmla="*/ 48 h 70"/>
                    <a:gd name="T6" fmla="*/ 83 w 83"/>
                    <a:gd name="T7" fmla="*/ 41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3" h="70">
                      <a:moveTo>
                        <a:pt x="83" y="41"/>
                      </a:moveTo>
                      <a:cubicBezTo>
                        <a:pt x="64" y="28"/>
                        <a:pt x="23" y="0"/>
                        <a:pt x="9" y="20"/>
                      </a:cubicBezTo>
                      <a:cubicBezTo>
                        <a:pt x="0" y="31"/>
                        <a:pt x="26" y="70"/>
                        <a:pt x="83" y="48"/>
                      </a:cubicBezTo>
                      <a:lnTo>
                        <a:pt x="83" y="41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9" name="Freeform 16">
                  <a:extLst>
                    <a:ext uri="{FF2B5EF4-FFF2-40B4-BE49-F238E27FC236}">
                      <a16:creationId xmlns:a16="http://schemas.microsoft.com/office/drawing/2014/main" xmlns="" id="{23DFE8A7-DC04-4733-8584-36B556FCD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8976" y="1830388"/>
                  <a:ext cx="376238" cy="315913"/>
                </a:xfrm>
                <a:custGeom>
                  <a:avLst/>
                  <a:gdLst>
                    <a:gd name="T0" fmla="*/ 0 w 89"/>
                    <a:gd name="T1" fmla="*/ 50 h 74"/>
                    <a:gd name="T2" fmla="*/ 84 w 89"/>
                    <a:gd name="T3" fmla="*/ 28 h 74"/>
                    <a:gd name="T4" fmla="*/ 1 w 89"/>
                    <a:gd name="T5" fmla="*/ 60 h 74"/>
                    <a:gd name="T6" fmla="*/ 0 w 89"/>
                    <a:gd name="T7" fmla="*/ 5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4">
                      <a:moveTo>
                        <a:pt x="0" y="50"/>
                      </a:moveTo>
                      <a:cubicBezTo>
                        <a:pt x="16" y="34"/>
                        <a:pt x="70" y="0"/>
                        <a:pt x="84" y="28"/>
                      </a:cubicBezTo>
                      <a:cubicBezTo>
                        <a:pt x="89" y="40"/>
                        <a:pt x="47" y="74"/>
                        <a:pt x="1" y="60"/>
                      </a:cubicBez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BED3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0" name="Freeform 17">
                  <a:extLst>
                    <a:ext uri="{FF2B5EF4-FFF2-40B4-BE49-F238E27FC236}">
                      <a16:creationId xmlns:a16="http://schemas.microsoft.com/office/drawing/2014/main" xmlns="" id="{12BD374F-7589-4F0E-AB66-71903951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6751" y="1809750"/>
                  <a:ext cx="423863" cy="284163"/>
                </a:xfrm>
                <a:custGeom>
                  <a:avLst/>
                  <a:gdLst>
                    <a:gd name="T0" fmla="*/ 7 w 100"/>
                    <a:gd name="T1" fmla="*/ 50 h 67"/>
                    <a:gd name="T2" fmla="*/ 78 w 100"/>
                    <a:gd name="T3" fmla="*/ 20 h 67"/>
                    <a:gd name="T4" fmla="*/ 78 w 100"/>
                    <a:gd name="T5" fmla="*/ 45 h 67"/>
                    <a:gd name="T6" fmla="*/ 7 w 100"/>
                    <a:gd name="T7" fmla="*/ 59 h 67"/>
                    <a:gd name="T8" fmla="*/ 3 w 100"/>
                    <a:gd name="T9" fmla="*/ 61 h 67"/>
                    <a:gd name="T10" fmla="*/ 68 w 100"/>
                    <a:gd name="T11" fmla="*/ 55 h 67"/>
                    <a:gd name="T12" fmla="*/ 87 w 100"/>
                    <a:gd name="T13" fmla="*/ 21 h 67"/>
                    <a:gd name="T14" fmla="*/ 1 w 100"/>
                    <a:gd name="T15" fmla="*/ 50 h 67"/>
                    <a:gd name="T16" fmla="*/ 7 w 100"/>
                    <a:gd name="T17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0" h="67">
                      <a:moveTo>
                        <a:pt x="7" y="50"/>
                      </a:moveTo>
                      <a:cubicBezTo>
                        <a:pt x="21" y="35"/>
                        <a:pt x="57" y="10"/>
                        <a:pt x="78" y="20"/>
                      </a:cubicBezTo>
                      <a:cubicBezTo>
                        <a:pt x="89" y="25"/>
                        <a:pt x="84" y="38"/>
                        <a:pt x="78" y="45"/>
                      </a:cubicBezTo>
                      <a:cubicBezTo>
                        <a:pt x="62" y="64"/>
                        <a:pt x="30" y="65"/>
                        <a:pt x="7" y="59"/>
                      </a:cubicBezTo>
                      <a:cubicBezTo>
                        <a:pt x="6" y="59"/>
                        <a:pt x="1" y="61"/>
                        <a:pt x="3" y="61"/>
                      </a:cubicBezTo>
                      <a:cubicBezTo>
                        <a:pt x="25" y="67"/>
                        <a:pt x="47" y="66"/>
                        <a:pt x="68" y="55"/>
                      </a:cubicBezTo>
                      <a:cubicBezTo>
                        <a:pt x="79" y="50"/>
                        <a:pt x="100" y="34"/>
                        <a:pt x="87" y="21"/>
                      </a:cubicBezTo>
                      <a:cubicBezTo>
                        <a:pt x="66" y="0"/>
                        <a:pt x="16" y="35"/>
                        <a:pt x="1" y="50"/>
                      </a:cubicBezTo>
                      <a:cubicBezTo>
                        <a:pt x="0" y="51"/>
                        <a:pt x="6" y="51"/>
                        <a:pt x="7" y="5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1" name="Freeform 18">
                  <a:extLst>
                    <a:ext uri="{FF2B5EF4-FFF2-40B4-BE49-F238E27FC236}">
                      <a16:creationId xmlns:a16="http://schemas.microsoft.com/office/drawing/2014/main" xmlns="" id="{74A7CE17-397C-4719-87A3-D9B940D78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8651" y="1673225"/>
                  <a:ext cx="76200" cy="476250"/>
                </a:xfrm>
                <a:custGeom>
                  <a:avLst/>
                  <a:gdLst>
                    <a:gd name="T0" fmla="*/ 7 w 18"/>
                    <a:gd name="T1" fmla="*/ 4 h 112"/>
                    <a:gd name="T2" fmla="*/ 11 w 18"/>
                    <a:gd name="T3" fmla="*/ 109 h 112"/>
                    <a:gd name="T4" fmla="*/ 17 w 18"/>
                    <a:gd name="T5" fmla="*/ 107 h 112"/>
                    <a:gd name="T6" fmla="*/ 13 w 18"/>
                    <a:gd name="T7" fmla="*/ 3 h 112"/>
                    <a:gd name="T8" fmla="*/ 7 w 18"/>
                    <a:gd name="T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12">
                      <a:moveTo>
                        <a:pt x="7" y="4"/>
                      </a:moveTo>
                      <a:cubicBezTo>
                        <a:pt x="0" y="38"/>
                        <a:pt x="6" y="75"/>
                        <a:pt x="11" y="109"/>
                      </a:cubicBezTo>
                      <a:cubicBezTo>
                        <a:pt x="12" y="112"/>
                        <a:pt x="18" y="110"/>
                        <a:pt x="17" y="107"/>
                      </a:cubicBezTo>
                      <a:cubicBezTo>
                        <a:pt x="11" y="74"/>
                        <a:pt x="6" y="37"/>
                        <a:pt x="13" y="3"/>
                      </a:cubicBezTo>
                      <a:cubicBezTo>
                        <a:pt x="13" y="0"/>
                        <a:pt x="7" y="1"/>
                        <a:pt x="7" y="4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2" name="Freeform 19">
                  <a:extLst>
                    <a:ext uri="{FF2B5EF4-FFF2-40B4-BE49-F238E27FC236}">
                      <a16:creationId xmlns:a16="http://schemas.microsoft.com/office/drawing/2014/main" xmlns="" id="{9F0EF8AB-DB3C-4DB5-804B-47A68466B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151" y="708025"/>
                  <a:ext cx="1466850" cy="1160463"/>
                </a:xfrm>
                <a:custGeom>
                  <a:avLst/>
                  <a:gdLst>
                    <a:gd name="T0" fmla="*/ 106 w 346"/>
                    <a:gd name="T1" fmla="*/ 70 h 273"/>
                    <a:gd name="T2" fmla="*/ 145 w 346"/>
                    <a:gd name="T3" fmla="*/ 10 h 273"/>
                    <a:gd name="T4" fmla="*/ 223 w 346"/>
                    <a:gd name="T5" fmla="*/ 53 h 273"/>
                    <a:gd name="T6" fmla="*/ 301 w 346"/>
                    <a:gd name="T7" fmla="*/ 46 h 273"/>
                    <a:gd name="T8" fmla="*/ 300 w 346"/>
                    <a:gd name="T9" fmla="*/ 123 h 273"/>
                    <a:gd name="T10" fmla="*/ 337 w 346"/>
                    <a:gd name="T11" fmla="*/ 167 h 273"/>
                    <a:gd name="T12" fmla="*/ 260 w 346"/>
                    <a:gd name="T13" fmla="*/ 205 h 273"/>
                    <a:gd name="T14" fmla="*/ 212 w 346"/>
                    <a:gd name="T15" fmla="*/ 266 h 273"/>
                    <a:gd name="T16" fmla="*/ 154 w 346"/>
                    <a:gd name="T17" fmla="*/ 224 h 273"/>
                    <a:gd name="T18" fmla="*/ 139 w 346"/>
                    <a:gd name="T19" fmla="*/ 241 h 273"/>
                    <a:gd name="T20" fmla="*/ 63 w 346"/>
                    <a:gd name="T21" fmla="*/ 248 h 273"/>
                    <a:gd name="T22" fmla="*/ 53 w 346"/>
                    <a:gd name="T23" fmla="*/ 174 h 273"/>
                    <a:gd name="T24" fmla="*/ 14 w 346"/>
                    <a:gd name="T25" fmla="*/ 103 h 273"/>
                    <a:gd name="T26" fmla="*/ 106 w 346"/>
                    <a:gd name="T27" fmla="*/ 7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46" h="273">
                      <a:moveTo>
                        <a:pt x="106" y="70"/>
                      </a:moveTo>
                      <a:cubicBezTo>
                        <a:pt x="106" y="70"/>
                        <a:pt x="94" y="21"/>
                        <a:pt x="145" y="10"/>
                      </a:cubicBezTo>
                      <a:cubicBezTo>
                        <a:pt x="195" y="0"/>
                        <a:pt x="220" y="24"/>
                        <a:pt x="223" y="53"/>
                      </a:cubicBezTo>
                      <a:cubicBezTo>
                        <a:pt x="223" y="53"/>
                        <a:pt x="262" y="9"/>
                        <a:pt x="301" y="46"/>
                      </a:cubicBezTo>
                      <a:cubicBezTo>
                        <a:pt x="346" y="89"/>
                        <a:pt x="307" y="116"/>
                        <a:pt x="300" y="123"/>
                      </a:cubicBezTo>
                      <a:cubicBezTo>
                        <a:pt x="300" y="123"/>
                        <a:pt x="342" y="133"/>
                        <a:pt x="337" y="167"/>
                      </a:cubicBezTo>
                      <a:cubicBezTo>
                        <a:pt x="332" y="210"/>
                        <a:pt x="299" y="236"/>
                        <a:pt x="260" y="205"/>
                      </a:cubicBezTo>
                      <a:cubicBezTo>
                        <a:pt x="260" y="205"/>
                        <a:pt x="271" y="257"/>
                        <a:pt x="212" y="266"/>
                      </a:cubicBezTo>
                      <a:cubicBezTo>
                        <a:pt x="156" y="273"/>
                        <a:pt x="155" y="226"/>
                        <a:pt x="154" y="224"/>
                      </a:cubicBezTo>
                      <a:cubicBezTo>
                        <a:pt x="154" y="224"/>
                        <a:pt x="148" y="233"/>
                        <a:pt x="139" y="241"/>
                      </a:cubicBezTo>
                      <a:cubicBezTo>
                        <a:pt x="124" y="255"/>
                        <a:pt x="98" y="268"/>
                        <a:pt x="63" y="248"/>
                      </a:cubicBezTo>
                      <a:cubicBezTo>
                        <a:pt x="14" y="220"/>
                        <a:pt x="44" y="172"/>
                        <a:pt x="53" y="174"/>
                      </a:cubicBezTo>
                      <a:cubicBezTo>
                        <a:pt x="53" y="174"/>
                        <a:pt x="0" y="155"/>
                        <a:pt x="14" y="103"/>
                      </a:cubicBezTo>
                      <a:cubicBezTo>
                        <a:pt x="26" y="58"/>
                        <a:pt x="84" y="50"/>
                        <a:pt x="106" y="70"/>
                      </a:cubicBezTo>
                    </a:path>
                  </a:pathLst>
                </a:custGeom>
                <a:solidFill>
                  <a:srgbClr val="FCC03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3" name="Freeform 20">
                  <a:extLst>
                    <a:ext uri="{FF2B5EF4-FFF2-40B4-BE49-F238E27FC236}">
                      <a16:creationId xmlns:a16="http://schemas.microsoft.com/office/drawing/2014/main" xmlns="" id="{AF42CF5E-AC8D-4912-B1F0-9B5A5B1A41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38576" y="1231900"/>
                  <a:ext cx="187325" cy="403225"/>
                </a:xfrm>
                <a:custGeom>
                  <a:avLst/>
                  <a:gdLst>
                    <a:gd name="T0" fmla="*/ 0 w 44"/>
                    <a:gd name="T1" fmla="*/ 95 h 95"/>
                    <a:gd name="T2" fmla="*/ 0 w 44"/>
                    <a:gd name="T3" fmla="*/ 95 h 95"/>
                    <a:gd name="T4" fmla="*/ 0 w 44"/>
                    <a:gd name="T5" fmla="*/ 95 h 95"/>
                    <a:gd name="T6" fmla="*/ 0 w 44"/>
                    <a:gd name="T7" fmla="*/ 95 h 95"/>
                    <a:gd name="T8" fmla="*/ 44 w 44"/>
                    <a:gd name="T9" fmla="*/ 46 h 95"/>
                    <a:gd name="T10" fmla="*/ 0 w 44"/>
                    <a:gd name="T11" fmla="*/ 95 h 95"/>
                    <a:gd name="T12" fmla="*/ 44 w 44"/>
                    <a:gd name="T13" fmla="*/ 46 h 95"/>
                    <a:gd name="T14" fmla="*/ 44 w 44"/>
                    <a:gd name="T15" fmla="*/ 45 h 95"/>
                    <a:gd name="T16" fmla="*/ 44 w 44"/>
                    <a:gd name="T17" fmla="*/ 45 h 95"/>
                    <a:gd name="T18" fmla="*/ 44 w 44"/>
                    <a:gd name="T19" fmla="*/ 45 h 95"/>
                    <a:gd name="T20" fmla="*/ 44 w 44"/>
                    <a:gd name="T21" fmla="*/ 45 h 95"/>
                    <a:gd name="T22" fmla="*/ 44 w 44"/>
                    <a:gd name="T23" fmla="*/ 45 h 95"/>
                    <a:gd name="T24" fmla="*/ 44 w 44"/>
                    <a:gd name="T25" fmla="*/ 45 h 95"/>
                    <a:gd name="T26" fmla="*/ 7 w 44"/>
                    <a:gd name="T27" fmla="*/ 0 h 95"/>
                    <a:gd name="T28" fmla="*/ 7 w 44"/>
                    <a:gd name="T29" fmla="*/ 0 h 95"/>
                    <a:gd name="T30" fmla="*/ 7 w 44"/>
                    <a:gd name="T3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95">
                      <a:moveTo>
                        <a:pt x="0" y="95"/>
                      </a:move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cubicBezTo>
                        <a:pt x="0" y="95"/>
                        <a:pt x="0" y="95"/>
                        <a:pt x="0" y="95"/>
                      </a:cubicBezTo>
                      <a:moveTo>
                        <a:pt x="44" y="46"/>
                      </a:moveTo>
                      <a:cubicBezTo>
                        <a:pt x="40" y="75"/>
                        <a:pt x="23" y="95"/>
                        <a:pt x="0" y="95"/>
                      </a:cubicBezTo>
                      <a:cubicBezTo>
                        <a:pt x="23" y="95"/>
                        <a:pt x="40" y="75"/>
                        <a:pt x="44" y="46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44" y="45"/>
                      </a:moveTo>
                      <a:cubicBezTo>
                        <a:pt x="44" y="45"/>
                        <a:pt x="44" y="45"/>
                        <a:pt x="44" y="45"/>
                      </a:cubicBezTo>
                      <a:cubicBezTo>
                        <a:pt x="44" y="45"/>
                        <a:pt x="44" y="45"/>
                        <a:pt x="44" y="45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4" name="Freeform 21">
                  <a:extLst>
                    <a:ext uri="{FF2B5EF4-FFF2-40B4-BE49-F238E27FC236}">
                      <a16:creationId xmlns:a16="http://schemas.microsoft.com/office/drawing/2014/main" xmlns="" id="{CCF0BD19-3CAC-4F1E-99A4-211749EF1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5876" y="1027113"/>
                  <a:ext cx="203200" cy="608013"/>
                </a:xfrm>
                <a:custGeom>
                  <a:avLst/>
                  <a:gdLst>
                    <a:gd name="T0" fmla="*/ 31 w 48"/>
                    <a:gd name="T1" fmla="*/ 0 h 143"/>
                    <a:gd name="T2" fmla="*/ 24 w 48"/>
                    <a:gd name="T3" fmla="*/ 9 h 143"/>
                    <a:gd name="T4" fmla="*/ 7 w 48"/>
                    <a:gd name="T5" fmla="*/ 45 h 143"/>
                    <a:gd name="T6" fmla="*/ 14 w 48"/>
                    <a:gd name="T7" fmla="*/ 50 h 143"/>
                    <a:gd name="T8" fmla="*/ 30 w 48"/>
                    <a:gd name="T9" fmla="*/ 62 h 143"/>
                    <a:gd name="T10" fmla="*/ 36 w 48"/>
                    <a:gd name="T11" fmla="*/ 113 h 143"/>
                    <a:gd name="T12" fmla="*/ 0 w 48"/>
                    <a:gd name="T13" fmla="*/ 143 h 143"/>
                    <a:gd name="T14" fmla="*/ 3 w 48"/>
                    <a:gd name="T15" fmla="*/ 143 h 143"/>
                    <a:gd name="T16" fmla="*/ 3 w 48"/>
                    <a:gd name="T17" fmla="*/ 143 h 143"/>
                    <a:gd name="T18" fmla="*/ 3 w 48"/>
                    <a:gd name="T19" fmla="*/ 143 h 143"/>
                    <a:gd name="T20" fmla="*/ 47 w 48"/>
                    <a:gd name="T21" fmla="*/ 94 h 143"/>
                    <a:gd name="T22" fmla="*/ 47 w 48"/>
                    <a:gd name="T23" fmla="*/ 93 h 143"/>
                    <a:gd name="T24" fmla="*/ 47 w 48"/>
                    <a:gd name="T25" fmla="*/ 93 h 143"/>
                    <a:gd name="T26" fmla="*/ 47 w 48"/>
                    <a:gd name="T27" fmla="*/ 93 h 143"/>
                    <a:gd name="T28" fmla="*/ 47 w 48"/>
                    <a:gd name="T29" fmla="*/ 93 h 143"/>
                    <a:gd name="T30" fmla="*/ 47 w 48"/>
                    <a:gd name="T31" fmla="*/ 92 h 143"/>
                    <a:gd name="T32" fmla="*/ 48 w 48"/>
                    <a:gd name="T33" fmla="*/ 87 h 143"/>
                    <a:gd name="T34" fmla="*/ 10 w 48"/>
                    <a:gd name="T35" fmla="*/ 48 h 143"/>
                    <a:gd name="T36" fmla="*/ 10 w 48"/>
                    <a:gd name="T37" fmla="*/ 48 h 143"/>
                    <a:gd name="T38" fmla="*/ 10 w 48"/>
                    <a:gd name="T39" fmla="*/ 48 h 143"/>
                    <a:gd name="T40" fmla="*/ 10 w 48"/>
                    <a:gd name="T41" fmla="*/ 48 h 143"/>
                    <a:gd name="T42" fmla="*/ 10 w 48"/>
                    <a:gd name="T43" fmla="*/ 48 h 143"/>
                    <a:gd name="T44" fmla="*/ 31 w 48"/>
                    <a:gd name="T45" fmla="*/ 0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8" h="143">
                      <a:moveTo>
                        <a:pt x="31" y="0"/>
                      </a:moveTo>
                      <a:cubicBezTo>
                        <a:pt x="29" y="3"/>
                        <a:pt x="27" y="6"/>
                        <a:pt x="24" y="9"/>
                      </a:cubicBezTo>
                      <a:cubicBezTo>
                        <a:pt x="25" y="22"/>
                        <a:pt x="19" y="34"/>
                        <a:pt x="7" y="45"/>
                      </a:cubicBezTo>
                      <a:cubicBezTo>
                        <a:pt x="1" y="49"/>
                        <a:pt x="8" y="48"/>
                        <a:pt x="14" y="50"/>
                      </a:cubicBezTo>
                      <a:cubicBezTo>
                        <a:pt x="20" y="53"/>
                        <a:pt x="26" y="57"/>
                        <a:pt x="30" y="62"/>
                      </a:cubicBezTo>
                      <a:cubicBezTo>
                        <a:pt x="44" y="76"/>
                        <a:pt x="44" y="96"/>
                        <a:pt x="36" y="113"/>
                      </a:cubicBezTo>
                      <a:cubicBezTo>
                        <a:pt x="27" y="131"/>
                        <a:pt x="14" y="141"/>
                        <a:pt x="0" y="143"/>
                      </a:cubicBezTo>
                      <a:cubicBezTo>
                        <a:pt x="1" y="143"/>
                        <a:pt x="2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3" y="143"/>
                        <a:pt x="3" y="143"/>
                        <a:pt x="3" y="143"/>
                      </a:cubicBezTo>
                      <a:cubicBezTo>
                        <a:pt x="26" y="143"/>
                        <a:pt x="43" y="123"/>
                        <a:pt x="47" y="94"/>
                      </a:cubicBezTo>
                      <a:cubicBezTo>
                        <a:pt x="47" y="94"/>
                        <a:pt x="47" y="94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7" y="93"/>
                        <a:pt x="47" y="92"/>
                        <a:pt x="47" y="92"/>
                      </a:cubicBezTo>
                      <a:cubicBezTo>
                        <a:pt x="48" y="91"/>
                        <a:pt x="48" y="89"/>
                        <a:pt x="48" y="87"/>
                      </a:cubicBezTo>
                      <a:cubicBezTo>
                        <a:pt x="48" y="57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5" y="43"/>
                        <a:pt x="39" y="26"/>
                        <a:pt x="31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5" name="Freeform 22">
                  <a:extLst>
                    <a:ext uri="{FF2B5EF4-FFF2-40B4-BE49-F238E27FC236}">
                      <a16:creationId xmlns:a16="http://schemas.microsoft.com/office/drawing/2014/main" xmlns="" id="{2753997F-21E0-49F4-B477-CE752131D0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0351" y="1660525"/>
                  <a:ext cx="449263" cy="128588"/>
                </a:xfrm>
                <a:custGeom>
                  <a:avLst/>
                  <a:gdLst>
                    <a:gd name="T0" fmla="*/ 5 w 106"/>
                    <a:gd name="T1" fmla="*/ 17 h 30"/>
                    <a:gd name="T2" fmla="*/ 0 w 106"/>
                    <a:gd name="T3" fmla="*/ 18 h 30"/>
                    <a:gd name="T4" fmla="*/ 20 w 106"/>
                    <a:gd name="T5" fmla="*/ 29 h 30"/>
                    <a:gd name="T6" fmla="*/ 27 w 106"/>
                    <a:gd name="T7" fmla="*/ 30 h 30"/>
                    <a:gd name="T8" fmla="*/ 15 w 106"/>
                    <a:gd name="T9" fmla="*/ 24 h 30"/>
                    <a:gd name="T10" fmla="*/ 5 w 106"/>
                    <a:gd name="T11" fmla="*/ 17 h 30"/>
                    <a:gd name="T12" fmla="*/ 106 w 106"/>
                    <a:gd name="T13" fmla="*/ 0 h 30"/>
                    <a:gd name="T14" fmla="*/ 106 w 106"/>
                    <a:gd name="T15" fmla="*/ 0 h 30"/>
                    <a:gd name="T16" fmla="*/ 106 w 106"/>
                    <a:gd name="T17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6" h="30">
                      <a:moveTo>
                        <a:pt x="5" y="17"/>
                      </a:moveTo>
                      <a:cubicBezTo>
                        <a:pt x="3" y="17"/>
                        <a:pt x="2" y="18"/>
                        <a:pt x="0" y="18"/>
                      </a:cubicBezTo>
                      <a:cubicBezTo>
                        <a:pt x="6" y="23"/>
                        <a:pt x="13" y="26"/>
                        <a:pt x="20" y="29"/>
                      </a:cubicBezTo>
                      <a:cubicBezTo>
                        <a:pt x="22" y="29"/>
                        <a:pt x="25" y="30"/>
                        <a:pt x="27" y="30"/>
                      </a:cubicBezTo>
                      <a:cubicBezTo>
                        <a:pt x="23" y="28"/>
                        <a:pt x="19" y="26"/>
                        <a:pt x="15" y="24"/>
                      </a:cubicBezTo>
                      <a:cubicBezTo>
                        <a:pt x="11" y="22"/>
                        <a:pt x="8" y="19"/>
                        <a:pt x="5" y="17"/>
                      </a:cubicBezTo>
                      <a:moveTo>
                        <a:pt x="106" y="0"/>
                      </a:move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6" name="Freeform 23">
                  <a:extLst>
                    <a:ext uri="{FF2B5EF4-FFF2-40B4-BE49-F238E27FC236}">
                      <a16:creationId xmlns:a16="http://schemas.microsoft.com/office/drawing/2014/main" xmlns="" id="{CF14CD82-8A19-4E89-BFC9-9BE79C63EF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20989" y="1095375"/>
                  <a:ext cx="1169988" cy="739775"/>
                </a:xfrm>
                <a:custGeom>
                  <a:avLst/>
                  <a:gdLst>
                    <a:gd name="T0" fmla="*/ 167 w 276"/>
                    <a:gd name="T1" fmla="*/ 139 h 174"/>
                    <a:gd name="T2" fmla="*/ 178 w 276"/>
                    <a:gd name="T3" fmla="*/ 132 h 174"/>
                    <a:gd name="T4" fmla="*/ 181 w 276"/>
                    <a:gd name="T5" fmla="*/ 145 h 174"/>
                    <a:gd name="T6" fmla="*/ 138 w 276"/>
                    <a:gd name="T7" fmla="*/ 165 h 174"/>
                    <a:gd name="T8" fmla="*/ 112 w 276"/>
                    <a:gd name="T9" fmla="*/ 144 h 174"/>
                    <a:gd name="T10" fmla="*/ 140 w 276"/>
                    <a:gd name="T11" fmla="*/ 149 h 174"/>
                    <a:gd name="T12" fmla="*/ 221 w 276"/>
                    <a:gd name="T13" fmla="*/ 111 h 174"/>
                    <a:gd name="T14" fmla="*/ 251 w 276"/>
                    <a:gd name="T15" fmla="*/ 64 h 174"/>
                    <a:gd name="T16" fmla="*/ 255 w 276"/>
                    <a:gd name="T17" fmla="*/ 50 h 174"/>
                    <a:gd name="T18" fmla="*/ 264 w 276"/>
                    <a:gd name="T19" fmla="*/ 57 h 174"/>
                    <a:gd name="T20" fmla="*/ 236 w 276"/>
                    <a:gd name="T21" fmla="*/ 116 h 174"/>
                    <a:gd name="T22" fmla="*/ 257 w 276"/>
                    <a:gd name="T23" fmla="*/ 0 h 174"/>
                    <a:gd name="T24" fmla="*/ 38 w 276"/>
                    <a:gd name="T25" fmla="*/ 141 h 174"/>
                    <a:gd name="T26" fmla="*/ 50 w 276"/>
                    <a:gd name="T27" fmla="*/ 140 h 174"/>
                    <a:gd name="T28" fmla="*/ 56 w 276"/>
                    <a:gd name="T29" fmla="*/ 145 h 174"/>
                    <a:gd name="T30" fmla="*/ 34 w 276"/>
                    <a:gd name="T31" fmla="*/ 158 h 174"/>
                    <a:gd name="T32" fmla="*/ 6 w 276"/>
                    <a:gd name="T33" fmla="*/ 149 h 174"/>
                    <a:gd name="T34" fmla="*/ 10 w 276"/>
                    <a:gd name="T35" fmla="*/ 157 h 174"/>
                    <a:gd name="T36" fmla="*/ 28 w 276"/>
                    <a:gd name="T37" fmla="*/ 163 h 174"/>
                    <a:gd name="T38" fmla="*/ 84 w 276"/>
                    <a:gd name="T39" fmla="*/ 140 h 174"/>
                    <a:gd name="T40" fmla="*/ 93 w 276"/>
                    <a:gd name="T41" fmla="*/ 132 h 174"/>
                    <a:gd name="T42" fmla="*/ 96 w 276"/>
                    <a:gd name="T43" fmla="*/ 137 h 174"/>
                    <a:gd name="T44" fmla="*/ 101 w 276"/>
                    <a:gd name="T45" fmla="*/ 133 h 174"/>
                    <a:gd name="T46" fmla="*/ 101 w 276"/>
                    <a:gd name="T47" fmla="*/ 133 h 174"/>
                    <a:gd name="T48" fmla="*/ 139 w 276"/>
                    <a:gd name="T49" fmla="*/ 174 h 174"/>
                    <a:gd name="T50" fmla="*/ 195 w 276"/>
                    <a:gd name="T51" fmla="*/ 115 h 174"/>
                    <a:gd name="T52" fmla="*/ 200 w 276"/>
                    <a:gd name="T53" fmla="*/ 113 h 174"/>
                    <a:gd name="T54" fmla="*/ 207 w 276"/>
                    <a:gd name="T55" fmla="*/ 114 h 174"/>
                    <a:gd name="T56" fmla="*/ 207 w 276"/>
                    <a:gd name="T57" fmla="*/ 114 h 174"/>
                    <a:gd name="T58" fmla="*/ 232 w 276"/>
                    <a:gd name="T59" fmla="*/ 124 h 174"/>
                    <a:gd name="T60" fmla="*/ 270 w 276"/>
                    <a:gd name="T61" fmla="*/ 60 h 174"/>
                    <a:gd name="T62" fmla="*/ 235 w 276"/>
                    <a:gd name="T63" fmla="*/ 3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76" h="174">
                      <a:moveTo>
                        <a:pt x="140" y="149"/>
                      </a:moveTo>
                      <a:cubicBezTo>
                        <a:pt x="150" y="149"/>
                        <a:pt x="159" y="145"/>
                        <a:pt x="167" y="139"/>
                      </a:cubicBezTo>
                      <a:cubicBezTo>
                        <a:pt x="170" y="137"/>
                        <a:pt x="173" y="132"/>
                        <a:pt x="177" y="132"/>
                      </a:cubicBezTo>
                      <a:cubicBezTo>
                        <a:pt x="178" y="132"/>
                        <a:pt x="178" y="132"/>
                        <a:pt x="178" y="132"/>
                      </a:cubicBezTo>
                      <a:cubicBezTo>
                        <a:pt x="180" y="133"/>
                        <a:pt x="181" y="133"/>
                        <a:pt x="181" y="134"/>
                      </a:cubicBezTo>
                      <a:cubicBezTo>
                        <a:pt x="183" y="137"/>
                        <a:pt x="182" y="142"/>
                        <a:pt x="181" y="145"/>
                      </a:cubicBezTo>
                      <a:cubicBezTo>
                        <a:pt x="176" y="158"/>
                        <a:pt x="160" y="163"/>
                        <a:pt x="148" y="165"/>
                      </a:cubicBezTo>
                      <a:cubicBezTo>
                        <a:pt x="145" y="165"/>
                        <a:pt x="142" y="165"/>
                        <a:pt x="138" y="165"/>
                      </a:cubicBezTo>
                      <a:cubicBezTo>
                        <a:pt x="130" y="165"/>
                        <a:pt x="122" y="164"/>
                        <a:pt x="117" y="158"/>
                      </a:cubicBezTo>
                      <a:cubicBezTo>
                        <a:pt x="113" y="155"/>
                        <a:pt x="110" y="149"/>
                        <a:pt x="112" y="144"/>
                      </a:cubicBezTo>
                      <a:cubicBezTo>
                        <a:pt x="119" y="144"/>
                        <a:pt x="126" y="147"/>
                        <a:pt x="133" y="148"/>
                      </a:cubicBezTo>
                      <a:cubicBezTo>
                        <a:pt x="135" y="148"/>
                        <a:pt x="138" y="149"/>
                        <a:pt x="140" y="149"/>
                      </a:cubicBezTo>
                      <a:moveTo>
                        <a:pt x="234" y="116"/>
                      </a:moveTo>
                      <a:cubicBezTo>
                        <a:pt x="229" y="116"/>
                        <a:pt x="224" y="115"/>
                        <a:pt x="221" y="111"/>
                      </a:cubicBezTo>
                      <a:cubicBezTo>
                        <a:pt x="226" y="105"/>
                        <a:pt x="232" y="102"/>
                        <a:pt x="238" y="97"/>
                      </a:cubicBezTo>
                      <a:cubicBezTo>
                        <a:pt x="247" y="88"/>
                        <a:pt x="250" y="76"/>
                        <a:pt x="251" y="64"/>
                      </a:cubicBezTo>
                      <a:cubicBezTo>
                        <a:pt x="251" y="60"/>
                        <a:pt x="248" y="54"/>
                        <a:pt x="252" y="51"/>
                      </a:cubicBezTo>
                      <a:cubicBezTo>
                        <a:pt x="253" y="50"/>
                        <a:pt x="254" y="50"/>
                        <a:pt x="255" y="50"/>
                      </a:cubicBezTo>
                      <a:cubicBezTo>
                        <a:pt x="255" y="50"/>
                        <a:pt x="255" y="50"/>
                        <a:pt x="255" y="50"/>
                      </a:cubicBezTo>
                      <a:cubicBezTo>
                        <a:pt x="259" y="50"/>
                        <a:pt x="262" y="54"/>
                        <a:pt x="264" y="57"/>
                      </a:cubicBezTo>
                      <a:cubicBezTo>
                        <a:pt x="271" y="68"/>
                        <a:pt x="266" y="84"/>
                        <a:pt x="260" y="95"/>
                      </a:cubicBezTo>
                      <a:cubicBezTo>
                        <a:pt x="255" y="103"/>
                        <a:pt x="247" y="115"/>
                        <a:pt x="236" y="116"/>
                      </a:cubicBezTo>
                      <a:cubicBezTo>
                        <a:pt x="235" y="116"/>
                        <a:pt x="234" y="116"/>
                        <a:pt x="234" y="116"/>
                      </a:cubicBezTo>
                      <a:moveTo>
                        <a:pt x="257" y="0"/>
                      </a:moveTo>
                      <a:cubicBezTo>
                        <a:pt x="204" y="74"/>
                        <a:pt x="132" y="110"/>
                        <a:pt x="34" y="141"/>
                      </a:cubicBezTo>
                      <a:cubicBezTo>
                        <a:pt x="35" y="141"/>
                        <a:pt x="36" y="141"/>
                        <a:pt x="38" y="141"/>
                      </a:cubicBezTo>
                      <a:cubicBezTo>
                        <a:pt x="39" y="141"/>
                        <a:pt x="40" y="141"/>
                        <a:pt x="41" y="141"/>
                      </a:cubicBezTo>
                      <a:cubicBezTo>
                        <a:pt x="43" y="141"/>
                        <a:pt x="47" y="140"/>
                        <a:pt x="50" y="140"/>
                      </a:cubicBezTo>
                      <a:cubicBezTo>
                        <a:pt x="51" y="140"/>
                        <a:pt x="53" y="140"/>
                        <a:pt x="54" y="141"/>
                      </a:cubicBezTo>
                      <a:cubicBezTo>
                        <a:pt x="55" y="142"/>
                        <a:pt x="56" y="143"/>
                        <a:pt x="56" y="145"/>
                      </a:cubicBezTo>
                      <a:cubicBezTo>
                        <a:pt x="55" y="148"/>
                        <a:pt x="52" y="152"/>
                        <a:pt x="49" y="154"/>
                      </a:cubicBezTo>
                      <a:cubicBezTo>
                        <a:pt x="45" y="157"/>
                        <a:pt x="40" y="158"/>
                        <a:pt x="34" y="158"/>
                      </a:cubicBezTo>
                      <a:cubicBezTo>
                        <a:pt x="26" y="158"/>
                        <a:pt x="18" y="155"/>
                        <a:pt x="11" y="152"/>
                      </a:cubicBezTo>
                      <a:cubicBezTo>
                        <a:pt x="9" y="151"/>
                        <a:pt x="8" y="150"/>
                        <a:pt x="6" y="149"/>
                      </a:cubicBezTo>
                      <a:cubicBezTo>
                        <a:pt x="4" y="149"/>
                        <a:pt x="2" y="150"/>
                        <a:pt x="0" y="150"/>
                      </a:cubicBezTo>
                      <a:cubicBezTo>
                        <a:pt x="3" y="152"/>
                        <a:pt x="6" y="155"/>
                        <a:pt x="10" y="157"/>
                      </a:cubicBezTo>
                      <a:cubicBezTo>
                        <a:pt x="14" y="159"/>
                        <a:pt x="18" y="161"/>
                        <a:pt x="22" y="163"/>
                      </a:cubicBezTo>
                      <a:cubicBezTo>
                        <a:pt x="24" y="163"/>
                        <a:pt x="26" y="163"/>
                        <a:pt x="28" y="163"/>
                      </a:cubicBezTo>
                      <a:cubicBezTo>
                        <a:pt x="45" y="163"/>
                        <a:pt x="60" y="158"/>
                        <a:pt x="72" y="152"/>
                      </a:cubicBezTo>
                      <a:cubicBezTo>
                        <a:pt x="76" y="149"/>
                        <a:pt x="80" y="145"/>
                        <a:pt x="84" y="140"/>
                      </a:cubicBezTo>
                      <a:cubicBezTo>
                        <a:pt x="86" y="137"/>
                        <a:pt x="88" y="133"/>
                        <a:pt x="91" y="132"/>
                      </a:cubicBezTo>
                      <a:cubicBezTo>
                        <a:pt x="92" y="132"/>
                        <a:pt x="93" y="132"/>
                        <a:pt x="93" y="132"/>
                      </a:cubicBezTo>
                      <a:cubicBezTo>
                        <a:pt x="94" y="132"/>
                        <a:pt x="94" y="132"/>
                        <a:pt x="95" y="133"/>
                      </a:cubicBezTo>
                      <a:cubicBezTo>
                        <a:pt x="95" y="134"/>
                        <a:pt x="96" y="136"/>
                        <a:pt x="96" y="137"/>
                      </a:cubicBezTo>
                      <a:cubicBezTo>
                        <a:pt x="99" y="135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1" y="133"/>
                        <a:pt x="101" y="133"/>
                        <a:pt x="101" y="133"/>
                      </a:cubicBezTo>
                      <a:cubicBezTo>
                        <a:pt x="102" y="135"/>
                        <a:pt x="103" y="168"/>
                        <a:pt x="135" y="174"/>
                      </a:cubicBezTo>
                      <a:cubicBezTo>
                        <a:pt x="136" y="174"/>
                        <a:pt x="137" y="174"/>
                        <a:pt x="139" y="174"/>
                      </a:cubicBezTo>
                      <a:cubicBezTo>
                        <a:pt x="142" y="174"/>
                        <a:pt x="146" y="174"/>
                        <a:pt x="150" y="173"/>
                      </a:cubicBezTo>
                      <a:cubicBezTo>
                        <a:pt x="180" y="168"/>
                        <a:pt x="201" y="145"/>
                        <a:pt x="195" y="115"/>
                      </a:cubicBezTo>
                      <a:cubicBezTo>
                        <a:pt x="194" y="114"/>
                        <a:pt x="197" y="113"/>
                        <a:pt x="199" y="113"/>
                      </a:cubicBezTo>
                      <a:cubicBezTo>
                        <a:pt x="200" y="113"/>
                        <a:pt x="200" y="113"/>
                        <a:pt x="200" y="113"/>
                      </a:cubicBezTo>
                      <a:cubicBezTo>
                        <a:pt x="203" y="115"/>
                        <a:pt x="205" y="116"/>
                        <a:pt x="207" y="118"/>
                      </a:cubicBezTo>
                      <a:cubicBezTo>
                        <a:pt x="207" y="115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07" y="114"/>
                        <a:pt x="207" y="114"/>
                        <a:pt x="207" y="114"/>
                      </a:cubicBezTo>
                      <a:cubicBezTo>
                        <a:pt x="212" y="118"/>
                        <a:pt x="217" y="121"/>
                        <a:pt x="222" y="123"/>
                      </a:cubicBezTo>
                      <a:cubicBezTo>
                        <a:pt x="225" y="124"/>
                        <a:pt x="229" y="124"/>
                        <a:pt x="232" y="124"/>
                      </a:cubicBezTo>
                      <a:cubicBezTo>
                        <a:pt x="245" y="124"/>
                        <a:pt x="258" y="118"/>
                        <a:pt x="265" y="103"/>
                      </a:cubicBezTo>
                      <a:cubicBezTo>
                        <a:pt x="270" y="90"/>
                        <a:pt x="276" y="73"/>
                        <a:pt x="270" y="60"/>
                      </a:cubicBezTo>
                      <a:cubicBezTo>
                        <a:pt x="264" y="46"/>
                        <a:pt x="250" y="37"/>
                        <a:pt x="235" y="33"/>
                      </a:cubicBezTo>
                      <a:cubicBezTo>
                        <a:pt x="235" y="33"/>
                        <a:pt x="234" y="32"/>
                        <a:pt x="235" y="32"/>
                      </a:cubicBezTo>
                      <a:cubicBezTo>
                        <a:pt x="245" y="23"/>
                        <a:pt x="254" y="12"/>
                        <a:pt x="25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7" name="Freeform 24">
                  <a:extLst>
                    <a:ext uri="{FF2B5EF4-FFF2-40B4-BE49-F238E27FC236}">
                      <a16:creationId xmlns:a16="http://schemas.microsoft.com/office/drawing/2014/main" xmlns="" id="{822E32B7-96CA-494C-8939-0A0D89F3B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2339" y="1839913"/>
                  <a:ext cx="33338" cy="0"/>
                </a:xfrm>
                <a:custGeom>
                  <a:avLst/>
                  <a:gdLst>
                    <a:gd name="T0" fmla="*/ 8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8" y="0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5" y="0"/>
                        <a:pt x="8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8" name="Freeform 25">
                  <a:extLst>
                    <a:ext uri="{FF2B5EF4-FFF2-40B4-BE49-F238E27FC236}">
                      <a16:creationId xmlns:a16="http://schemas.microsoft.com/office/drawing/2014/main" xmlns="" id="{CCABB7BE-2255-49A4-850A-72C11738E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78176" y="1601788"/>
                  <a:ext cx="525463" cy="238125"/>
                </a:xfrm>
                <a:custGeom>
                  <a:avLst/>
                  <a:gdLst>
                    <a:gd name="T0" fmla="*/ 6 w 124"/>
                    <a:gd name="T1" fmla="*/ 20 h 56"/>
                    <a:gd name="T2" fmla="*/ 0 w 124"/>
                    <a:gd name="T3" fmla="*/ 26 h 56"/>
                    <a:gd name="T4" fmla="*/ 6 w 124"/>
                    <a:gd name="T5" fmla="*/ 22 h 56"/>
                    <a:gd name="T6" fmla="*/ 6 w 124"/>
                    <a:gd name="T7" fmla="*/ 20 h 56"/>
                    <a:gd name="T8" fmla="*/ 117 w 124"/>
                    <a:gd name="T9" fmla="*/ 0 h 56"/>
                    <a:gd name="T10" fmla="*/ 117 w 124"/>
                    <a:gd name="T11" fmla="*/ 6 h 56"/>
                    <a:gd name="T12" fmla="*/ 77 w 124"/>
                    <a:gd name="T13" fmla="*/ 55 h 56"/>
                    <a:gd name="T14" fmla="*/ 67 w 124"/>
                    <a:gd name="T15" fmla="*/ 56 h 56"/>
                    <a:gd name="T16" fmla="*/ 75 w 124"/>
                    <a:gd name="T17" fmla="*/ 56 h 56"/>
                    <a:gd name="T18" fmla="*/ 75 w 124"/>
                    <a:gd name="T19" fmla="*/ 56 h 56"/>
                    <a:gd name="T20" fmla="*/ 124 w 124"/>
                    <a:gd name="T21" fmla="*/ 4 h 56"/>
                    <a:gd name="T22" fmla="*/ 124 w 124"/>
                    <a:gd name="T23" fmla="*/ 4 h 56"/>
                    <a:gd name="T24" fmla="*/ 117 w 124"/>
                    <a:gd name="T2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4" h="56">
                      <a:moveTo>
                        <a:pt x="6" y="20"/>
                      </a:moveTo>
                      <a:cubicBezTo>
                        <a:pt x="4" y="22"/>
                        <a:pt x="2" y="24"/>
                        <a:pt x="0" y="26"/>
                      </a:cubicBezTo>
                      <a:cubicBezTo>
                        <a:pt x="3" y="25"/>
                        <a:pt x="4" y="23"/>
                        <a:pt x="6" y="22"/>
                      </a:cubicBezTo>
                      <a:cubicBezTo>
                        <a:pt x="6" y="21"/>
                        <a:pt x="6" y="21"/>
                        <a:pt x="6" y="20"/>
                      </a:cubicBezTo>
                      <a:moveTo>
                        <a:pt x="117" y="0"/>
                      </a:moveTo>
                      <a:cubicBezTo>
                        <a:pt x="117" y="2"/>
                        <a:pt x="117" y="4"/>
                        <a:pt x="117" y="6"/>
                      </a:cubicBezTo>
                      <a:cubicBezTo>
                        <a:pt x="116" y="30"/>
                        <a:pt x="101" y="49"/>
                        <a:pt x="77" y="55"/>
                      </a:cubicBezTo>
                      <a:cubicBezTo>
                        <a:pt x="74" y="55"/>
                        <a:pt x="70" y="56"/>
                        <a:pt x="67" y="56"/>
                      </a:cubicBezTo>
                      <a:cubicBezTo>
                        <a:pt x="69" y="56"/>
                        <a:pt x="72" y="56"/>
                        <a:pt x="75" y="56"/>
                      </a:cubicBezTo>
                      <a:cubicBezTo>
                        <a:pt x="75" y="56"/>
                        <a:pt x="75" y="56"/>
                        <a:pt x="75" y="56"/>
                      </a:cubicBezTo>
                      <a:cubicBezTo>
                        <a:pt x="118" y="50"/>
                        <a:pt x="124" y="20"/>
                        <a:pt x="124" y="4"/>
                      </a:cubicBezTo>
                      <a:cubicBezTo>
                        <a:pt x="124" y="4"/>
                        <a:pt x="124" y="4"/>
                        <a:pt x="124" y="4"/>
                      </a:cubicBezTo>
                      <a:cubicBezTo>
                        <a:pt x="122" y="3"/>
                        <a:pt x="119" y="1"/>
                        <a:pt x="117" y="0"/>
                      </a:cubicBezTo>
                    </a:path>
                  </a:pathLst>
                </a:custGeom>
                <a:solidFill>
                  <a:srgbClr val="FBB0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19" name="Freeform 26">
                  <a:extLst>
                    <a:ext uri="{FF2B5EF4-FFF2-40B4-BE49-F238E27FC236}">
                      <a16:creationId xmlns:a16="http://schemas.microsoft.com/office/drawing/2014/main" xmlns="" id="{747C83F6-5211-496C-8639-CEF852EEF8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0189" y="1741488"/>
                  <a:ext cx="17463" cy="7938"/>
                </a:xfrm>
                <a:custGeom>
                  <a:avLst/>
                  <a:gdLst>
                    <a:gd name="T0" fmla="*/ 1 w 4"/>
                    <a:gd name="T1" fmla="*/ 0 h 2"/>
                    <a:gd name="T2" fmla="*/ 1 w 4"/>
                    <a:gd name="T3" fmla="*/ 0 h 2"/>
                    <a:gd name="T4" fmla="*/ 4 w 4"/>
                    <a:gd name="T5" fmla="*/ 2 h 2"/>
                    <a:gd name="T6" fmla="*/ 1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3" y="1"/>
                        <a:pt x="2" y="1"/>
                        <a:pt x="1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0" name="Freeform 27">
                  <a:extLst>
                    <a:ext uri="{FF2B5EF4-FFF2-40B4-BE49-F238E27FC236}">
                      <a16:creationId xmlns:a16="http://schemas.microsoft.com/office/drawing/2014/main" xmlns="" id="{1C4F63FE-5BFF-4FD7-BDA9-A1C2A7D82D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851" y="622300"/>
                  <a:ext cx="1530350" cy="1233488"/>
                </a:xfrm>
                <a:custGeom>
                  <a:avLst/>
                  <a:gdLst>
                    <a:gd name="T0" fmla="*/ 126 w 361"/>
                    <a:gd name="T1" fmla="*/ 89 h 290"/>
                    <a:gd name="T2" fmla="*/ 137 w 361"/>
                    <a:gd name="T3" fmla="*/ 45 h 290"/>
                    <a:gd name="T4" fmla="*/ 217 w 361"/>
                    <a:gd name="T5" fmla="*/ 38 h 290"/>
                    <a:gd name="T6" fmla="*/ 237 w 361"/>
                    <a:gd name="T7" fmla="*/ 74 h 290"/>
                    <a:gd name="T8" fmla="*/ 243 w 361"/>
                    <a:gd name="T9" fmla="*/ 73 h 290"/>
                    <a:gd name="T10" fmla="*/ 261 w 361"/>
                    <a:gd name="T11" fmla="*/ 59 h 290"/>
                    <a:gd name="T12" fmla="*/ 332 w 361"/>
                    <a:gd name="T13" fmla="*/ 87 h 290"/>
                    <a:gd name="T14" fmla="*/ 315 w 361"/>
                    <a:gd name="T15" fmla="*/ 143 h 290"/>
                    <a:gd name="T16" fmla="*/ 315 w 361"/>
                    <a:gd name="T17" fmla="*/ 144 h 290"/>
                    <a:gd name="T18" fmla="*/ 350 w 361"/>
                    <a:gd name="T19" fmla="*/ 171 h 290"/>
                    <a:gd name="T20" fmla="*/ 345 w 361"/>
                    <a:gd name="T21" fmla="*/ 214 h 290"/>
                    <a:gd name="T22" fmla="*/ 280 w 361"/>
                    <a:gd name="T23" fmla="*/ 224 h 290"/>
                    <a:gd name="T24" fmla="*/ 275 w 361"/>
                    <a:gd name="T25" fmla="*/ 226 h 290"/>
                    <a:gd name="T26" fmla="*/ 230 w 361"/>
                    <a:gd name="T27" fmla="*/ 284 h 290"/>
                    <a:gd name="T28" fmla="*/ 175 w 361"/>
                    <a:gd name="T29" fmla="*/ 244 h 290"/>
                    <a:gd name="T30" fmla="*/ 171 w 361"/>
                    <a:gd name="T31" fmla="*/ 243 h 290"/>
                    <a:gd name="T32" fmla="*/ 164 w 361"/>
                    <a:gd name="T33" fmla="*/ 251 h 290"/>
                    <a:gd name="T34" fmla="*/ 104 w 361"/>
                    <a:gd name="T35" fmla="*/ 275 h 290"/>
                    <a:gd name="T36" fmla="*/ 58 w 361"/>
                    <a:gd name="T37" fmla="*/ 235 h 290"/>
                    <a:gd name="T38" fmla="*/ 71 w 361"/>
                    <a:gd name="T39" fmla="*/ 195 h 290"/>
                    <a:gd name="T40" fmla="*/ 73 w 361"/>
                    <a:gd name="T41" fmla="*/ 193 h 290"/>
                    <a:gd name="T42" fmla="*/ 33 w 361"/>
                    <a:gd name="T43" fmla="*/ 147 h 290"/>
                    <a:gd name="T44" fmla="*/ 121 w 361"/>
                    <a:gd name="T45" fmla="*/ 91 h 290"/>
                    <a:gd name="T46" fmla="*/ 126 w 361"/>
                    <a:gd name="T47" fmla="*/ 89 h 290"/>
                    <a:gd name="T48" fmla="*/ 36 w 361"/>
                    <a:gd name="T49" fmla="*/ 171 h 290"/>
                    <a:gd name="T50" fmla="*/ 62 w 361"/>
                    <a:gd name="T51" fmla="*/ 192 h 290"/>
                    <a:gd name="T52" fmla="*/ 68 w 361"/>
                    <a:gd name="T53" fmla="*/ 194 h 290"/>
                    <a:gd name="T54" fmla="*/ 65 w 361"/>
                    <a:gd name="T55" fmla="*/ 196 h 290"/>
                    <a:gd name="T56" fmla="*/ 73 w 361"/>
                    <a:gd name="T57" fmla="*/ 266 h 290"/>
                    <a:gd name="T58" fmla="*/ 151 w 361"/>
                    <a:gd name="T59" fmla="*/ 267 h 290"/>
                    <a:gd name="T60" fmla="*/ 172 w 361"/>
                    <a:gd name="T61" fmla="*/ 246 h 290"/>
                    <a:gd name="T62" fmla="*/ 169 w 361"/>
                    <a:gd name="T63" fmla="*/ 248 h 290"/>
                    <a:gd name="T64" fmla="*/ 173 w 361"/>
                    <a:gd name="T65" fmla="*/ 262 h 290"/>
                    <a:gd name="T66" fmla="*/ 241 w 361"/>
                    <a:gd name="T67" fmla="*/ 285 h 290"/>
                    <a:gd name="T68" fmla="*/ 281 w 361"/>
                    <a:gd name="T69" fmla="*/ 236 h 290"/>
                    <a:gd name="T70" fmla="*/ 281 w 361"/>
                    <a:gd name="T71" fmla="*/ 224 h 290"/>
                    <a:gd name="T72" fmla="*/ 275 w 361"/>
                    <a:gd name="T73" fmla="*/ 226 h 290"/>
                    <a:gd name="T74" fmla="*/ 353 w 361"/>
                    <a:gd name="T75" fmla="*/ 208 h 290"/>
                    <a:gd name="T76" fmla="*/ 347 w 361"/>
                    <a:gd name="T77" fmla="*/ 157 h 290"/>
                    <a:gd name="T78" fmla="*/ 331 w 361"/>
                    <a:gd name="T79" fmla="*/ 145 h 290"/>
                    <a:gd name="T80" fmla="*/ 324 w 361"/>
                    <a:gd name="T81" fmla="*/ 140 h 290"/>
                    <a:gd name="T82" fmla="*/ 306 w 361"/>
                    <a:gd name="T83" fmla="*/ 54 h 290"/>
                    <a:gd name="T84" fmla="*/ 238 w 361"/>
                    <a:gd name="T85" fmla="*/ 73 h 290"/>
                    <a:gd name="T86" fmla="*/ 243 w 361"/>
                    <a:gd name="T87" fmla="*/ 72 h 290"/>
                    <a:gd name="T88" fmla="*/ 120 w 361"/>
                    <a:gd name="T89" fmla="*/ 91 h 290"/>
                    <a:gd name="T90" fmla="*/ 126 w 361"/>
                    <a:gd name="T91" fmla="*/ 89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1" h="290">
                      <a:moveTo>
                        <a:pt x="126" y="89"/>
                      </a:moveTo>
                      <a:cubicBezTo>
                        <a:pt x="123" y="74"/>
                        <a:pt x="126" y="57"/>
                        <a:pt x="137" y="45"/>
                      </a:cubicBezTo>
                      <a:cubicBezTo>
                        <a:pt x="155" y="24"/>
                        <a:pt x="195" y="25"/>
                        <a:pt x="217" y="38"/>
                      </a:cubicBezTo>
                      <a:cubicBezTo>
                        <a:pt x="230" y="46"/>
                        <a:pt x="236" y="60"/>
                        <a:pt x="237" y="74"/>
                      </a:cubicBezTo>
                      <a:cubicBezTo>
                        <a:pt x="238" y="75"/>
                        <a:pt x="242" y="73"/>
                        <a:pt x="243" y="73"/>
                      </a:cubicBezTo>
                      <a:cubicBezTo>
                        <a:pt x="248" y="67"/>
                        <a:pt x="255" y="63"/>
                        <a:pt x="261" y="59"/>
                      </a:cubicBezTo>
                      <a:cubicBezTo>
                        <a:pt x="290" y="42"/>
                        <a:pt x="317" y="63"/>
                        <a:pt x="332" y="87"/>
                      </a:cubicBezTo>
                      <a:cubicBezTo>
                        <a:pt x="345" y="109"/>
                        <a:pt x="331" y="128"/>
                        <a:pt x="315" y="143"/>
                      </a:cubicBezTo>
                      <a:cubicBezTo>
                        <a:pt x="314" y="143"/>
                        <a:pt x="315" y="144"/>
                        <a:pt x="315" y="144"/>
                      </a:cubicBezTo>
                      <a:cubicBezTo>
                        <a:pt x="330" y="148"/>
                        <a:pt x="344" y="157"/>
                        <a:pt x="350" y="171"/>
                      </a:cubicBezTo>
                      <a:cubicBezTo>
                        <a:pt x="356" y="184"/>
                        <a:pt x="350" y="201"/>
                        <a:pt x="345" y="214"/>
                      </a:cubicBezTo>
                      <a:cubicBezTo>
                        <a:pt x="332" y="242"/>
                        <a:pt x="302" y="240"/>
                        <a:pt x="280" y="224"/>
                      </a:cubicBezTo>
                      <a:cubicBezTo>
                        <a:pt x="279" y="223"/>
                        <a:pt x="274" y="224"/>
                        <a:pt x="275" y="226"/>
                      </a:cubicBezTo>
                      <a:cubicBezTo>
                        <a:pt x="281" y="256"/>
                        <a:pt x="260" y="279"/>
                        <a:pt x="230" y="284"/>
                      </a:cubicBezTo>
                      <a:cubicBezTo>
                        <a:pt x="196" y="290"/>
                        <a:pt x="183" y="271"/>
                        <a:pt x="175" y="244"/>
                      </a:cubicBezTo>
                      <a:cubicBezTo>
                        <a:pt x="174" y="243"/>
                        <a:pt x="172" y="243"/>
                        <a:pt x="171" y="243"/>
                      </a:cubicBezTo>
                      <a:cubicBezTo>
                        <a:pt x="168" y="244"/>
                        <a:pt x="166" y="248"/>
                        <a:pt x="164" y="251"/>
                      </a:cubicBezTo>
                      <a:cubicBezTo>
                        <a:pt x="149" y="269"/>
                        <a:pt x="128" y="280"/>
                        <a:pt x="104" y="275"/>
                      </a:cubicBezTo>
                      <a:cubicBezTo>
                        <a:pt x="83" y="271"/>
                        <a:pt x="62" y="256"/>
                        <a:pt x="58" y="235"/>
                      </a:cubicBezTo>
                      <a:cubicBezTo>
                        <a:pt x="56" y="226"/>
                        <a:pt x="60" y="198"/>
                        <a:pt x="71" y="195"/>
                      </a:cubicBezTo>
                      <a:cubicBezTo>
                        <a:pt x="72" y="195"/>
                        <a:pt x="75" y="194"/>
                        <a:pt x="73" y="193"/>
                      </a:cubicBezTo>
                      <a:cubicBezTo>
                        <a:pt x="53" y="185"/>
                        <a:pt x="37" y="168"/>
                        <a:pt x="33" y="147"/>
                      </a:cubicBezTo>
                      <a:cubicBezTo>
                        <a:pt x="24" y="101"/>
                        <a:pt x="83" y="60"/>
                        <a:pt x="121" y="91"/>
                      </a:cubicBezTo>
                      <a:cubicBezTo>
                        <a:pt x="122" y="92"/>
                        <a:pt x="127" y="90"/>
                        <a:pt x="126" y="89"/>
                      </a:cubicBezTo>
                      <a:cubicBezTo>
                        <a:pt x="77" y="48"/>
                        <a:pt x="0" y="116"/>
                        <a:pt x="36" y="171"/>
                      </a:cubicBezTo>
                      <a:cubicBezTo>
                        <a:pt x="42" y="180"/>
                        <a:pt x="52" y="187"/>
                        <a:pt x="62" y="192"/>
                      </a:cubicBezTo>
                      <a:cubicBezTo>
                        <a:pt x="65" y="194"/>
                        <a:pt x="67" y="194"/>
                        <a:pt x="68" y="194"/>
                      </a:cubicBezTo>
                      <a:cubicBezTo>
                        <a:pt x="69" y="194"/>
                        <a:pt x="68" y="193"/>
                        <a:pt x="65" y="196"/>
                      </a:cubicBezTo>
                      <a:cubicBezTo>
                        <a:pt x="43" y="217"/>
                        <a:pt x="50" y="249"/>
                        <a:pt x="73" y="266"/>
                      </a:cubicBezTo>
                      <a:cubicBezTo>
                        <a:pt x="97" y="283"/>
                        <a:pt x="127" y="283"/>
                        <a:pt x="151" y="267"/>
                      </a:cubicBezTo>
                      <a:cubicBezTo>
                        <a:pt x="160" y="262"/>
                        <a:pt x="166" y="254"/>
                        <a:pt x="172" y="246"/>
                      </a:cubicBezTo>
                      <a:cubicBezTo>
                        <a:pt x="175" y="243"/>
                        <a:pt x="169" y="244"/>
                        <a:pt x="169" y="248"/>
                      </a:cubicBezTo>
                      <a:cubicBezTo>
                        <a:pt x="170" y="253"/>
                        <a:pt x="172" y="258"/>
                        <a:pt x="173" y="262"/>
                      </a:cubicBezTo>
                      <a:cubicBezTo>
                        <a:pt x="184" y="290"/>
                        <a:pt x="216" y="290"/>
                        <a:pt x="241" y="285"/>
                      </a:cubicBezTo>
                      <a:cubicBezTo>
                        <a:pt x="265" y="279"/>
                        <a:pt x="280" y="260"/>
                        <a:pt x="281" y="236"/>
                      </a:cubicBezTo>
                      <a:cubicBezTo>
                        <a:pt x="281" y="232"/>
                        <a:pt x="281" y="228"/>
                        <a:pt x="281" y="224"/>
                      </a:cubicBezTo>
                      <a:cubicBezTo>
                        <a:pt x="279" y="225"/>
                        <a:pt x="277" y="226"/>
                        <a:pt x="275" y="226"/>
                      </a:cubicBezTo>
                      <a:cubicBezTo>
                        <a:pt x="304" y="247"/>
                        <a:pt x="337" y="242"/>
                        <a:pt x="353" y="208"/>
                      </a:cubicBezTo>
                      <a:cubicBezTo>
                        <a:pt x="361" y="191"/>
                        <a:pt x="361" y="171"/>
                        <a:pt x="347" y="157"/>
                      </a:cubicBezTo>
                      <a:cubicBezTo>
                        <a:pt x="343" y="152"/>
                        <a:pt x="337" y="148"/>
                        <a:pt x="331" y="145"/>
                      </a:cubicBezTo>
                      <a:cubicBezTo>
                        <a:pt x="325" y="143"/>
                        <a:pt x="318" y="144"/>
                        <a:pt x="324" y="140"/>
                      </a:cubicBezTo>
                      <a:cubicBezTo>
                        <a:pt x="356" y="112"/>
                        <a:pt x="341" y="73"/>
                        <a:pt x="306" y="54"/>
                      </a:cubicBezTo>
                      <a:cubicBezTo>
                        <a:pt x="283" y="42"/>
                        <a:pt x="254" y="56"/>
                        <a:pt x="238" y="73"/>
                      </a:cubicBezTo>
                      <a:cubicBezTo>
                        <a:pt x="239" y="73"/>
                        <a:pt x="241" y="72"/>
                        <a:pt x="243" y="72"/>
                      </a:cubicBezTo>
                      <a:cubicBezTo>
                        <a:pt x="235" y="0"/>
                        <a:pt x="104" y="17"/>
                        <a:pt x="120" y="91"/>
                      </a:cubicBezTo>
                      <a:cubicBezTo>
                        <a:pt x="121" y="92"/>
                        <a:pt x="127" y="91"/>
                        <a:pt x="126" y="89"/>
                      </a:cubicBezTo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1" name="Freeform 28">
                  <a:extLst>
                    <a:ext uri="{FF2B5EF4-FFF2-40B4-BE49-F238E27FC236}">
                      <a16:creationId xmlns:a16="http://schemas.microsoft.com/office/drawing/2014/main" xmlns="" id="{A912573C-CA67-4B02-98D8-B2FC67018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214" y="1004888"/>
                  <a:ext cx="1008063" cy="655638"/>
                </a:xfrm>
                <a:custGeom>
                  <a:avLst/>
                  <a:gdLst>
                    <a:gd name="T0" fmla="*/ 105 w 238"/>
                    <a:gd name="T1" fmla="*/ 3 h 154"/>
                    <a:gd name="T2" fmla="*/ 6 w 238"/>
                    <a:gd name="T3" fmla="*/ 74 h 154"/>
                    <a:gd name="T4" fmla="*/ 123 w 238"/>
                    <a:gd name="T5" fmla="*/ 149 h 154"/>
                    <a:gd name="T6" fmla="*/ 222 w 238"/>
                    <a:gd name="T7" fmla="*/ 100 h 154"/>
                    <a:gd name="T8" fmla="*/ 177 w 238"/>
                    <a:gd name="T9" fmla="*/ 9 h 154"/>
                    <a:gd name="T10" fmla="*/ 105 w 238"/>
                    <a:gd name="T11" fmla="*/ 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8" h="154">
                      <a:moveTo>
                        <a:pt x="105" y="3"/>
                      </a:moveTo>
                      <a:cubicBezTo>
                        <a:pt x="68" y="7"/>
                        <a:pt x="11" y="26"/>
                        <a:pt x="6" y="74"/>
                      </a:cubicBezTo>
                      <a:cubicBezTo>
                        <a:pt x="0" y="139"/>
                        <a:pt x="79" y="154"/>
                        <a:pt x="123" y="149"/>
                      </a:cubicBezTo>
                      <a:cubicBezTo>
                        <a:pt x="159" y="144"/>
                        <a:pt x="206" y="141"/>
                        <a:pt x="222" y="100"/>
                      </a:cubicBezTo>
                      <a:cubicBezTo>
                        <a:pt x="238" y="61"/>
                        <a:pt x="211" y="20"/>
                        <a:pt x="177" y="9"/>
                      </a:cubicBezTo>
                      <a:cubicBezTo>
                        <a:pt x="155" y="1"/>
                        <a:pt x="128" y="0"/>
                        <a:pt x="105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2" name="Freeform 29">
                  <a:extLst>
                    <a:ext uri="{FF2B5EF4-FFF2-40B4-BE49-F238E27FC236}">
                      <a16:creationId xmlns:a16="http://schemas.microsoft.com/office/drawing/2014/main" xmlns="" id="{AEA2FD9F-F418-4A2E-8138-322C13DF6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5114" y="958850"/>
                  <a:ext cx="1017588" cy="668338"/>
                </a:xfrm>
                <a:custGeom>
                  <a:avLst/>
                  <a:gdLst>
                    <a:gd name="T0" fmla="*/ 108 w 240"/>
                    <a:gd name="T1" fmla="*/ 4 h 157"/>
                    <a:gd name="T2" fmla="*/ 5 w 240"/>
                    <a:gd name="T3" fmla="*/ 82 h 157"/>
                    <a:gd name="T4" fmla="*/ 106 w 240"/>
                    <a:gd name="T5" fmla="*/ 156 h 157"/>
                    <a:gd name="T6" fmla="*/ 228 w 240"/>
                    <a:gd name="T7" fmla="*/ 102 h 157"/>
                    <a:gd name="T8" fmla="*/ 205 w 240"/>
                    <a:gd name="T9" fmla="*/ 23 h 157"/>
                    <a:gd name="T10" fmla="*/ 108 w 240"/>
                    <a:gd name="T11" fmla="*/ 4 h 157"/>
                    <a:gd name="T12" fmla="*/ 106 w 240"/>
                    <a:gd name="T13" fmla="*/ 6 h 157"/>
                    <a:gd name="T14" fmla="*/ 226 w 240"/>
                    <a:gd name="T15" fmla="*/ 81 h 157"/>
                    <a:gd name="T16" fmla="*/ 102 w 240"/>
                    <a:gd name="T17" fmla="*/ 153 h 157"/>
                    <a:gd name="T18" fmla="*/ 12 w 240"/>
                    <a:gd name="T19" fmla="*/ 94 h 157"/>
                    <a:gd name="T20" fmla="*/ 107 w 240"/>
                    <a:gd name="T21" fmla="*/ 6 h 157"/>
                    <a:gd name="T22" fmla="*/ 108 w 240"/>
                    <a:gd name="T23" fmla="*/ 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0" h="157">
                      <a:moveTo>
                        <a:pt x="108" y="4"/>
                      </a:moveTo>
                      <a:cubicBezTo>
                        <a:pt x="63" y="10"/>
                        <a:pt x="9" y="31"/>
                        <a:pt x="5" y="82"/>
                      </a:cubicBezTo>
                      <a:cubicBezTo>
                        <a:pt x="2" y="135"/>
                        <a:pt x="64" y="155"/>
                        <a:pt x="106" y="156"/>
                      </a:cubicBezTo>
                      <a:cubicBezTo>
                        <a:pt x="150" y="157"/>
                        <a:pt x="208" y="146"/>
                        <a:pt x="228" y="102"/>
                      </a:cubicBezTo>
                      <a:cubicBezTo>
                        <a:pt x="240" y="74"/>
                        <a:pt x="226" y="42"/>
                        <a:pt x="205" y="23"/>
                      </a:cubicBezTo>
                      <a:cubicBezTo>
                        <a:pt x="180" y="0"/>
                        <a:pt x="140" y="1"/>
                        <a:pt x="108" y="4"/>
                      </a:cubicBezTo>
                      <a:cubicBezTo>
                        <a:pt x="107" y="4"/>
                        <a:pt x="102" y="7"/>
                        <a:pt x="106" y="6"/>
                      </a:cubicBezTo>
                      <a:cubicBezTo>
                        <a:pt x="159" y="1"/>
                        <a:pt x="225" y="16"/>
                        <a:pt x="226" y="81"/>
                      </a:cubicBezTo>
                      <a:cubicBezTo>
                        <a:pt x="228" y="142"/>
                        <a:pt x="148" y="156"/>
                        <a:pt x="102" y="153"/>
                      </a:cubicBezTo>
                      <a:cubicBezTo>
                        <a:pt x="64" y="151"/>
                        <a:pt x="21" y="134"/>
                        <a:pt x="12" y="94"/>
                      </a:cubicBezTo>
                      <a:cubicBezTo>
                        <a:pt x="0" y="39"/>
                        <a:pt x="63" y="12"/>
                        <a:pt x="107" y="6"/>
                      </a:cubicBezTo>
                      <a:cubicBezTo>
                        <a:pt x="109" y="6"/>
                        <a:pt x="112" y="3"/>
                        <a:pt x="108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3" name="Freeform 30">
                  <a:extLst>
                    <a:ext uri="{FF2B5EF4-FFF2-40B4-BE49-F238E27FC236}">
                      <a16:creationId xmlns:a16="http://schemas.microsoft.com/office/drawing/2014/main" xmlns="" id="{FF9C65A6-C04E-42E4-B6A4-EE2423133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4" y="1052513"/>
                  <a:ext cx="771525" cy="136525"/>
                </a:xfrm>
                <a:custGeom>
                  <a:avLst/>
                  <a:gdLst>
                    <a:gd name="T0" fmla="*/ 3 w 182"/>
                    <a:gd name="T1" fmla="*/ 17 h 32"/>
                    <a:gd name="T2" fmla="*/ 179 w 182"/>
                    <a:gd name="T3" fmla="*/ 2 h 32"/>
                    <a:gd name="T4" fmla="*/ 175 w 182"/>
                    <a:gd name="T5" fmla="*/ 1 h 32"/>
                    <a:gd name="T6" fmla="*/ 7 w 182"/>
                    <a:gd name="T7" fmla="*/ 14 h 32"/>
                    <a:gd name="T8" fmla="*/ 3 w 182"/>
                    <a:gd name="T9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32">
                      <a:moveTo>
                        <a:pt x="3" y="17"/>
                      </a:moveTo>
                      <a:cubicBezTo>
                        <a:pt x="60" y="32"/>
                        <a:pt x="126" y="28"/>
                        <a:pt x="179" y="2"/>
                      </a:cubicBezTo>
                      <a:cubicBezTo>
                        <a:pt x="182" y="1"/>
                        <a:pt x="177" y="0"/>
                        <a:pt x="175" y="1"/>
                      </a:cubicBezTo>
                      <a:cubicBezTo>
                        <a:pt x="125" y="26"/>
                        <a:pt x="61" y="28"/>
                        <a:pt x="7" y="14"/>
                      </a:cubicBezTo>
                      <a:cubicBezTo>
                        <a:pt x="5" y="13"/>
                        <a:pt x="0" y="16"/>
                        <a:pt x="3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4" name="Freeform 31">
                  <a:extLst>
                    <a:ext uri="{FF2B5EF4-FFF2-40B4-BE49-F238E27FC236}">
                      <a16:creationId xmlns:a16="http://schemas.microsoft.com/office/drawing/2014/main" xmlns="" id="{E67FDE38-F89B-4144-BE12-2D39AF59D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8451" y="1163638"/>
                  <a:ext cx="928688" cy="215900"/>
                </a:xfrm>
                <a:custGeom>
                  <a:avLst/>
                  <a:gdLst>
                    <a:gd name="T0" fmla="*/ 0 w 219"/>
                    <a:gd name="T1" fmla="*/ 26 h 51"/>
                    <a:gd name="T2" fmla="*/ 216 w 219"/>
                    <a:gd name="T3" fmla="*/ 1 h 51"/>
                    <a:gd name="T4" fmla="*/ 212 w 219"/>
                    <a:gd name="T5" fmla="*/ 1 h 51"/>
                    <a:gd name="T6" fmla="*/ 6 w 219"/>
                    <a:gd name="T7" fmla="*/ 24 h 51"/>
                    <a:gd name="T8" fmla="*/ 0 w 219"/>
                    <a:gd name="T9" fmla="*/ 26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1">
                      <a:moveTo>
                        <a:pt x="0" y="26"/>
                      </a:moveTo>
                      <a:cubicBezTo>
                        <a:pt x="70" y="51"/>
                        <a:pt x="155" y="44"/>
                        <a:pt x="216" y="1"/>
                      </a:cubicBezTo>
                      <a:cubicBezTo>
                        <a:pt x="219" y="0"/>
                        <a:pt x="213" y="0"/>
                        <a:pt x="212" y="1"/>
                      </a:cubicBezTo>
                      <a:cubicBezTo>
                        <a:pt x="153" y="42"/>
                        <a:pt x="72" y="48"/>
                        <a:pt x="6" y="24"/>
                      </a:cubicBezTo>
                      <a:cubicBezTo>
                        <a:pt x="4" y="23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5" name="Freeform 32">
                  <a:extLst>
                    <a:ext uri="{FF2B5EF4-FFF2-40B4-BE49-F238E27FC236}">
                      <a16:creationId xmlns:a16="http://schemas.microsoft.com/office/drawing/2014/main" xmlns="" id="{C31E90ED-E2F9-411F-A4F9-53B288E33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1316038"/>
                  <a:ext cx="928688" cy="233363"/>
                </a:xfrm>
                <a:custGeom>
                  <a:avLst/>
                  <a:gdLst>
                    <a:gd name="T0" fmla="*/ 4 w 219"/>
                    <a:gd name="T1" fmla="*/ 34 h 55"/>
                    <a:gd name="T2" fmla="*/ 216 w 219"/>
                    <a:gd name="T3" fmla="*/ 5 h 55"/>
                    <a:gd name="T4" fmla="*/ 212 w 219"/>
                    <a:gd name="T5" fmla="*/ 2 h 55"/>
                    <a:gd name="T6" fmla="*/ 7 w 219"/>
                    <a:gd name="T7" fmla="*/ 30 h 55"/>
                    <a:gd name="T8" fmla="*/ 4 w 219"/>
                    <a:gd name="T9" fmla="*/ 34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55">
                      <a:moveTo>
                        <a:pt x="4" y="34"/>
                      </a:moveTo>
                      <a:cubicBezTo>
                        <a:pt x="74" y="55"/>
                        <a:pt x="156" y="45"/>
                        <a:pt x="216" y="5"/>
                      </a:cubicBezTo>
                      <a:cubicBezTo>
                        <a:pt x="219" y="2"/>
                        <a:pt x="215" y="0"/>
                        <a:pt x="212" y="2"/>
                      </a:cubicBezTo>
                      <a:cubicBezTo>
                        <a:pt x="154" y="41"/>
                        <a:pt x="74" y="50"/>
                        <a:pt x="7" y="30"/>
                      </a:cubicBezTo>
                      <a:cubicBezTo>
                        <a:pt x="5" y="29"/>
                        <a:pt x="0" y="33"/>
                        <a:pt x="4" y="3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6" name="Freeform 33">
                  <a:extLst>
                    <a:ext uri="{FF2B5EF4-FFF2-40B4-BE49-F238E27FC236}">
                      <a16:creationId xmlns:a16="http://schemas.microsoft.com/office/drawing/2014/main" xmlns="" id="{43FFFD1A-CC06-4E86-8785-4C9D2E297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989" y="1019175"/>
                  <a:ext cx="230188" cy="595313"/>
                </a:xfrm>
                <a:custGeom>
                  <a:avLst/>
                  <a:gdLst>
                    <a:gd name="T0" fmla="*/ 27 w 54"/>
                    <a:gd name="T1" fmla="*/ 3 h 140"/>
                    <a:gd name="T2" fmla="*/ 47 w 54"/>
                    <a:gd name="T3" fmla="*/ 139 h 140"/>
                    <a:gd name="T4" fmla="*/ 51 w 54"/>
                    <a:gd name="T5" fmla="*/ 135 h 140"/>
                    <a:gd name="T6" fmla="*/ 32 w 54"/>
                    <a:gd name="T7" fmla="*/ 3 h 140"/>
                    <a:gd name="T8" fmla="*/ 27 w 54"/>
                    <a:gd name="T9" fmla="*/ 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40">
                      <a:moveTo>
                        <a:pt x="27" y="3"/>
                      </a:moveTo>
                      <a:cubicBezTo>
                        <a:pt x="0" y="48"/>
                        <a:pt x="2" y="106"/>
                        <a:pt x="47" y="139"/>
                      </a:cubicBezTo>
                      <a:cubicBezTo>
                        <a:pt x="49" y="140"/>
                        <a:pt x="54" y="137"/>
                        <a:pt x="51" y="135"/>
                      </a:cubicBezTo>
                      <a:cubicBezTo>
                        <a:pt x="8" y="103"/>
                        <a:pt x="6" y="47"/>
                        <a:pt x="32" y="3"/>
                      </a:cubicBezTo>
                      <a:cubicBezTo>
                        <a:pt x="34" y="0"/>
                        <a:pt x="28" y="1"/>
                        <a:pt x="27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7" name="Freeform 34">
                  <a:extLst>
                    <a:ext uri="{FF2B5EF4-FFF2-40B4-BE49-F238E27FC236}">
                      <a16:creationId xmlns:a16="http://schemas.microsoft.com/office/drawing/2014/main" xmlns="" id="{7C463F08-D440-4428-BF66-8BCCAF5EF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351" y="971550"/>
                  <a:ext cx="179388" cy="655638"/>
                </a:xfrm>
                <a:custGeom>
                  <a:avLst/>
                  <a:gdLst>
                    <a:gd name="T0" fmla="*/ 10 w 42"/>
                    <a:gd name="T1" fmla="*/ 4 h 154"/>
                    <a:gd name="T2" fmla="*/ 35 w 42"/>
                    <a:gd name="T3" fmla="*/ 152 h 154"/>
                    <a:gd name="T4" fmla="*/ 40 w 42"/>
                    <a:gd name="T5" fmla="*/ 149 h 154"/>
                    <a:gd name="T6" fmla="*/ 16 w 42"/>
                    <a:gd name="T7" fmla="*/ 3 h 154"/>
                    <a:gd name="T8" fmla="*/ 10 w 42"/>
                    <a:gd name="T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154">
                      <a:moveTo>
                        <a:pt x="10" y="4"/>
                      </a:moveTo>
                      <a:cubicBezTo>
                        <a:pt x="0" y="52"/>
                        <a:pt x="0" y="114"/>
                        <a:pt x="35" y="152"/>
                      </a:cubicBezTo>
                      <a:cubicBezTo>
                        <a:pt x="36" y="154"/>
                        <a:pt x="42" y="152"/>
                        <a:pt x="40" y="149"/>
                      </a:cubicBezTo>
                      <a:cubicBezTo>
                        <a:pt x="6" y="112"/>
                        <a:pt x="6" y="50"/>
                        <a:pt x="16" y="3"/>
                      </a:cubicBezTo>
                      <a:cubicBezTo>
                        <a:pt x="16" y="0"/>
                        <a:pt x="10" y="1"/>
                        <a:pt x="10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8" name="Freeform 35">
                  <a:extLst>
                    <a:ext uri="{FF2B5EF4-FFF2-40B4-BE49-F238E27FC236}">
                      <a16:creationId xmlns:a16="http://schemas.microsoft.com/office/drawing/2014/main" xmlns="" id="{329857A0-8736-4CEA-BCF1-C5B089675D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439" y="971550"/>
                  <a:ext cx="142875" cy="620713"/>
                </a:xfrm>
                <a:custGeom>
                  <a:avLst/>
                  <a:gdLst>
                    <a:gd name="T0" fmla="*/ 9 w 34"/>
                    <a:gd name="T1" fmla="*/ 3 h 146"/>
                    <a:gd name="T2" fmla="*/ 28 w 34"/>
                    <a:gd name="T3" fmla="*/ 145 h 146"/>
                    <a:gd name="T4" fmla="*/ 34 w 34"/>
                    <a:gd name="T5" fmla="*/ 143 h 146"/>
                    <a:gd name="T6" fmla="*/ 14 w 34"/>
                    <a:gd name="T7" fmla="*/ 2 h 146"/>
                    <a:gd name="T8" fmla="*/ 9 w 34"/>
                    <a:gd name="T9" fmla="*/ 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46">
                      <a:moveTo>
                        <a:pt x="9" y="3"/>
                      </a:moveTo>
                      <a:cubicBezTo>
                        <a:pt x="0" y="50"/>
                        <a:pt x="7" y="102"/>
                        <a:pt x="28" y="145"/>
                      </a:cubicBezTo>
                      <a:cubicBezTo>
                        <a:pt x="29" y="146"/>
                        <a:pt x="34" y="145"/>
                        <a:pt x="34" y="143"/>
                      </a:cubicBezTo>
                      <a:cubicBezTo>
                        <a:pt x="13" y="101"/>
                        <a:pt x="6" y="49"/>
                        <a:pt x="14" y="2"/>
                      </a:cubicBezTo>
                      <a:cubicBezTo>
                        <a:pt x="15" y="0"/>
                        <a:pt x="9" y="1"/>
                        <a:pt x="9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29" name="Freeform 36">
                  <a:extLst>
                    <a:ext uri="{FF2B5EF4-FFF2-40B4-BE49-F238E27FC236}">
                      <a16:creationId xmlns:a16="http://schemas.microsoft.com/office/drawing/2014/main" xmlns="" id="{F54D48DA-D6B0-4B24-944F-69846E9F3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476" y="992188"/>
                  <a:ext cx="157163" cy="519113"/>
                </a:xfrm>
                <a:custGeom>
                  <a:avLst/>
                  <a:gdLst>
                    <a:gd name="T0" fmla="*/ 0 w 37"/>
                    <a:gd name="T1" fmla="*/ 3 h 122"/>
                    <a:gd name="T2" fmla="*/ 29 w 37"/>
                    <a:gd name="T3" fmla="*/ 120 h 122"/>
                    <a:gd name="T4" fmla="*/ 35 w 37"/>
                    <a:gd name="T5" fmla="*/ 117 h 122"/>
                    <a:gd name="T6" fmla="*/ 6 w 37"/>
                    <a:gd name="T7" fmla="*/ 3 h 122"/>
                    <a:gd name="T8" fmla="*/ 0 w 37"/>
                    <a:gd name="T9" fmla="*/ 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2">
                      <a:moveTo>
                        <a:pt x="0" y="3"/>
                      </a:moveTo>
                      <a:cubicBezTo>
                        <a:pt x="1" y="40"/>
                        <a:pt x="3" y="92"/>
                        <a:pt x="29" y="120"/>
                      </a:cubicBezTo>
                      <a:cubicBezTo>
                        <a:pt x="31" y="122"/>
                        <a:pt x="37" y="119"/>
                        <a:pt x="35" y="117"/>
                      </a:cubicBezTo>
                      <a:cubicBezTo>
                        <a:pt x="9" y="90"/>
                        <a:pt x="7" y="38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xmlns="" id="{420625D0-141F-4867-B960-54FC5D943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E0A8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1" name="Freeform 38">
                  <a:extLst>
                    <a:ext uri="{FF2B5EF4-FFF2-40B4-BE49-F238E27FC236}">
                      <a16:creationId xmlns:a16="http://schemas.microsoft.com/office/drawing/2014/main" xmlns="" id="{A0929ECC-09C7-4EFA-AE10-B81BC5BFD8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3851" y="2303463"/>
                  <a:ext cx="966788" cy="565150"/>
                </a:xfrm>
                <a:custGeom>
                  <a:avLst/>
                  <a:gdLst>
                    <a:gd name="T0" fmla="*/ 0 w 609"/>
                    <a:gd name="T1" fmla="*/ 19 h 356"/>
                    <a:gd name="T2" fmla="*/ 59 w 609"/>
                    <a:gd name="T3" fmla="*/ 356 h 356"/>
                    <a:gd name="T4" fmla="*/ 542 w 609"/>
                    <a:gd name="T5" fmla="*/ 356 h 356"/>
                    <a:gd name="T6" fmla="*/ 609 w 609"/>
                    <a:gd name="T7" fmla="*/ 0 h 356"/>
                    <a:gd name="T8" fmla="*/ 0 w 609"/>
                    <a:gd name="T9" fmla="*/ 19 h 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356">
                      <a:moveTo>
                        <a:pt x="0" y="19"/>
                      </a:moveTo>
                      <a:lnTo>
                        <a:pt x="59" y="356"/>
                      </a:lnTo>
                      <a:lnTo>
                        <a:pt x="542" y="356"/>
                      </a:lnTo>
                      <a:lnTo>
                        <a:pt x="609" y="0"/>
                      </a:lnTo>
                      <a:lnTo>
                        <a:pt x="0" y="1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2" name="Freeform 39">
                  <a:extLst>
                    <a:ext uri="{FF2B5EF4-FFF2-40B4-BE49-F238E27FC236}">
                      <a16:creationId xmlns:a16="http://schemas.microsoft.com/office/drawing/2014/main" xmlns="" id="{C5CD4BC9-A7D2-4A13-9966-447CCC3271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814" y="2303463"/>
                  <a:ext cx="885825" cy="565150"/>
                </a:xfrm>
                <a:custGeom>
                  <a:avLst/>
                  <a:gdLst>
                    <a:gd name="T0" fmla="*/ 209 w 209"/>
                    <a:gd name="T1" fmla="*/ 0 h 133"/>
                    <a:gd name="T2" fmla="*/ 188 w 209"/>
                    <a:gd name="T3" fmla="*/ 1 h 133"/>
                    <a:gd name="T4" fmla="*/ 0 w 209"/>
                    <a:gd name="T5" fmla="*/ 114 h 133"/>
                    <a:gd name="T6" fmla="*/ 3 w 209"/>
                    <a:gd name="T7" fmla="*/ 133 h 133"/>
                    <a:gd name="T8" fmla="*/ 184 w 209"/>
                    <a:gd name="T9" fmla="*/ 133 h 133"/>
                    <a:gd name="T10" fmla="*/ 209 w 209"/>
                    <a:gd name="T11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9" h="133">
                      <a:moveTo>
                        <a:pt x="209" y="0"/>
                      </a:moveTo>
                      <a:cubicBezTo>
                        <a:pt x="188" y="1"/>
                        <a:pt x="188" y="1"/>
                        <a:pt x="188" y="1"/>
                      </a:cubicBezTo>
                      <a:cubicBezTo>
                        <a:pt x="132" y="47"/>
                        <a:pt x="68" y="93"/>
                        <a:pt x="0" y="114"/>
                      </a:cubicBezTo>
                      <a:cubicBezTo>
                        <a:pt x="3" y="133"/>
                        <a:pt x="3" y="133"/>
                        <a:pt x="3" y="133"/>
                      </a:cubicBezTo>
                      <a:cubicBezTo>
                        <a:pt x="184" y="133"/>
                        <a:pt x="184" y="133"/>
                        <a:pt x="184" y="133"/>
                      </a:cubicBezTo>
                      <a:cubicBezTo>
                        <a:pt x="209" y="0"/>
                        <a:pt x="209" y="0"/>
                        <a:pt x="209" y="0"/>
                      </a:cubicBezTo>
                    </a:path>
                  </a:pathLst>
                </a:custGeom>
                <a:solidFill>
                  <a:srgbClr val="D794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3" name="Freeform 40">
                  <a:extLst>
                    <a:ext uri="{FF2B5EF4-FFF2-40B4-BE49-F238E27FC236}">
                      <a16:creationId xmlns:a16="http://schemas.microsoft.com/office/drawing/2014/main" xmlns="" id="{CC82E316-D3AD-4967-B4D5-6CEF435D8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5589" y="2268538"/>
                  <a:ext cx="996950" cy="582613"/>
                </a:xfrm>
                <a:custGeom>
                  <a:avLst/>
                  <a:gdLst>
                    <a:gd name="T0" fmla="*/ 0 w 235"/>
                    <a:gd name="T1" fmla="*/ 9 h 137"/>
                    <a:gd name="T2" fmla="*/ 23 w 235"/>
                    <a:gd name="T3" fmla="*/ 136 h 137"/>
                    <a:gd name="T4" fmla="*/ 25 w 235"/>
                    <a:gd name="T5" fmla="*/ 137 h 137"/>
                    <a:gd name="T6" fmla="*/ 206 w 235"/>
                    <a:gd name="T7" fmla="*/ 137 h 137"/>
                    <a:gd name="T8" fmla="*/ 210 w 235"/>
                    <a:gd name="T9" fmla="*/ 135 h 137"/>
                    <a:gd name="T10" fmla="*/ 235 w 235"/>
                    <a:gd name="T11" fmla="*/ 2 h 137"/>
                    <a:gd name="T12" fmla="*/ 229 w 235"/>
                    <a:gd name="T13" fmla="*/ 3 h 137"/>
                    <a:gd name="T14" fmla="*/ 207 w 235"/>
                    <a:gd name="T15" fmla="*/ 123 h 137"/>
                    <a:gd name="T16" fmla="*/ 205 w 235"/>
                    <a:gd name="T17" fmla="*/ 132 h 137"/>
                    <a:gd name="T18" fmla="*/ 208 w 235"/>
                    <a:gd name="T19" fmla="*/ 134 h 137"/>
                    <a:gd name="T20" fmla="*/ 193 w 235"/>
                    <a:gd name="T21" fmla="*/ 134 h 137"/>
                    <a:gd name="T22" fmla="*/ 122 w 235"/>
                    <a:gd name="T23" fmla="*/ 134 h 137"/>
                    <a:gd name="T24" fmla="*/ 50 w 235"/>
                    <a:gd name="T25" fmla="*/ 134 h 137"/>
                    <a:gd name="T26" fmla="*/ 30 w 235"/>
                    <a:gd name="T27" fmla="*/ 134 h 137"/>
                    <a:gd name="T28" fmla="*/ 29 w 235"/>
                    <a:gd name="T29" fmla="*/ 134 h 137"/>
                    <a:gd name="T30" fmla="*/ 27 w 235"/>
                    <a:gd name="T31" fmla="*/ 127 h 137"/>
                    <a:gd name="T32" fmla="*/ 6 w 235"/>
                    <a:gd name="T33" fmla="*/ 8 h 137"/>
                    <a:gd name="T34" fmla="*/ 0 w 235"/>
                    <a:gd name="T35" fmla="*/ 9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5" h="137">
                      <a:moveTo>
                        <a:pt x="0" y="9"/>
                      </a:moveTo>
                      <a:cubicBezTo>
                        <a:pt x="8" y="52"/>
                        <a:pt x="15" y="94"/>
                        <a:pt x="23" y="136"/>
                      </a:cubicBezTo>
                      <a:cubicBezTo>
                        <a:pt x="23" y="137"/>
                        <a:pt x="24" y="137"/>
                        <a:pt x="25" y="137"/>
                      </a:cubicBezTo>
                      <a:cubicBezTo>
                        <a:pt x="85" y="137"/>
                        <a:pt x="145" y="137"/>
                        <a:pt x="206" y="137"/>
                      </a:cubicBezTo>
                      <a:cubicBezTo>
                        <a:pt x="207" y="137"/>
                        <a:pt x="210" y="136"/>
                        <a:pt x="210" y="135"/>
                      </a:cubicBezTo>
                      <a:cubicBezTo>
                        <a:pt x="218" y="91"/>
                        <a:pt x="226" y="46"/>
                        <a:pt x="235" y="2"/>
                      </a:cubicBezTo>
                      <a:cubicBezTo>
                        <a:pt x="235" y="0"/>
                        <a:pt x="229" y="1"/>
                        <a:pt x="229" y="3"/>
                      </a:cubicBezTo>
                      <a:cubicBezTo>
                        <a:pt x="221" y="43"/>
                        <a:pt x="214" y="83"/>
                        <a:pt x="207" y="123"/>
                      </a:cubicBezTo>
                      <a:cubicBezTo>
                        <a:pt x="206" y="126"/>
                        <a:pt x="205" y="129"/>
                        <a:pt x="205" y="132"/>
                      </a:cubicBezTo>
                      <a:cubicBezTo>
                        <a:pt x="204" y="137"/>
                        <a:pt x="204" y="134"/>
                        <a:pt x="208" y="134"/>
                      </a:cubicBezTo>
                      <a:cubicBezTo>
                        <a:pt x="203" y="134"/>
                        <a:pt x="198" y="134"/>
                        <a:pt x="193" y="134"/>
                      </a:cubicBezTo>
                      <a:cubicBezTo>
                        <a:pt x="169" y="134"/>
                        <a:pt x="145" y="134"/>
                        <a:pt x="122" y="134"/>
                      </a:cubicBezTo>
                      <a:cubicBezTo>
                        <a:pt x="98" y="134"/>
                        <a:pt x="74" y="134"/>
                        <a:pt x="50" y="134"/>
                      </a:cubicBezTo>
                      <a:cubicBezTo>
                        <a:pt x="43" y="134"/>
                        <a:pt x="36" y="134"/>
                        <a:pt x="30" y="134"/>
                      </a:cubicBezTo>
                      <a:cubicBezTo>
                        <a:pt x="26" y="134"/>
                        <a:pt x="28" y="134"/>
                        <a:pt x="29" y="134"/>
                      </a:cubicBezTo>
                      <a:cubicBezTo>
                        <a:pt x="28" y="132"/>
                        <a:pt x="28" y="130"/>
                        <a:pt x="27" y="127"/>
                      </a:cubicBezTo>
                      <a:cubicBezTo>
                        <a:pt x="20" y="88"/>
                        <a:pt x="13" y="48"/>
                        <a:pt x="6" y="8"/>
                      </a:cubicBezTo>
                      <a:cubicBezTo>
                        <a:pt x="6" y="6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4" name="Freeform 41">
                  <a:extLst>
                    <a:ext uri="{FF2B5EF4-FFF2-40B4-BE49-F238E27FC236}">
                      <a16:creationId xmlns:a16="http://schemas.microsoft.com/office/drawing/2014/main" xmlns="" id="{6906270F-6F87-4150-9F8E-DC877F858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4789" y="2055813"/>
                  <a:ext cx="1195388" cy="344488"/>
                </a:xfrm>
                <a:custGeom>
                  <a:avLst/>
                  <a:gdLst>
                    <a:gd name="T0" fmla="*/ 0 w 282"/>
                    <a:gd name="T1" fmla="*/ 15 h 81"/>
                    <a:gd name="T2" fmla="*/ 282 w 282"/>
                    <a:gd name="T3" fmla="*/ 0 h 81"/>
                    <a:gd name="T4" fmla="*/ 278 w 282"/>
                    <a:gd name="T5" fmla="*/ 54 h 81"/>
                    <a:gd name="T6" fmla="*/ 6 w 282"/>
                    <a:gd name="T7" fmla="*/ 60 h 81"/>
                    <a:gd name="T8" fmla="*/ 0 w 282"/>
                    <a:gd name="T9" fmla="*/ 15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" h="81">
                      <a:moveTo>
                        <a:pt x="0" y="15"/>
                      </a:moveTo>
                      <a:cubicBezTo>
                        <a:pt x="0" y="15"/>
                        <a:pt x="121" y="44"/>
                        <a:pt x="282" y="0"/>
                      </a:cubicBezTo>
                      <a:cubicBezTo>
                        <a:pt x="278" y="54"/>
                        <a:pt x="278" y="54"/>
                        <a:pt x="278" y="54"/>
                      </a:cubicBezTo>
                      <a:cubicBezTo>
                        <a:pt x="278" y="54"/>
                        <a:pt x="110" y="81"/>
                        <a:pt x="6" y="60"/>
                      </a:cubicBezTo>
                      <a:cubicBezTo>
                        <a:pt x="6" y="60"/>
                        <a:pt x="0" y="38"/>
                        <a:pt x="0" y="15"/>
                      </a:cubicBezTo>
                      <a:close/>
                    </a:path>
                  </a:pathLst>
                </a:custGeom>
                <a:solidFill>
                  <a:srgbClr val="B591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5" name="Freeform 42">
                  <a:extLst>
                    <a:ext uri="{FF2B5EF4-FFF2-40B4-BE49-F238E27FC236}">
                      <a16:creationId xmlns:a16="http://schemas.microsoft.com/office/drawing/2014/main" xmlns="" id="{BDF3B81B-57A6-4894-9EC9-3EC6D05C9A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0814" y="2030413"/>
                  <a:ext cx="1220788" cy="336550"/>
                </a:xfrm>
                <a:custGeom>
                  <a:avLst/>
                  <a:gdLst>
                    <a:gd name="T0" fmla="*/ 1 w 288"/>
                    <a:gd name="T1" fmla="*/ 17 h 79"/>
                    <a:gd name="T2" fmla="*/ 116 w 288"/>
                    <a:gd name="T3" fmla="*/ 27 h 79"/>
                    <a:gd name="T4" fmla="*/ 226 w 288"/>
                    <a:gd name="T5" fmla="*/ 16 h 79"/>
                    <a:gd name="T6" fmla="*/ 282 w 288"/>
                    <a:gd name="T7" fmla="*/ 3 h 79"/>
                    <a:gd name="T8" fmla="*/ 280 w 288"/>
                    <a:gd name="T9" fmla="*/ 35 h 79"/>
                    <a:gd name="T10" fmla="*/ 279 w 288"/>
                    <a:gd name="T11" fmla="*/ 48 h 79"/>
                    <a:gd name="T12" fmla="*/ 282 w 288"/>
                    <a:gd name="T13" fmla="*/ 55 h 79"/>
                    <a:gd name="T14" fmla="*/ 267 w 288"/>
                    <a:gd name="T15" fmla="*/ 57 h 79"/>
                    <a:gd name="T16" fmla="*/ 186 w 288"/>
                    <a:gd name="T17" fmla="*/ 65 h 79"/>
                    <a:gd name="T18" fmla="*/ 76 w 288"/>
                    <a:gd name="T19" fmla="*/ 67 h 79"/>
                    <a:gd name="T20" fmla="*/ 17 w 288"/>
                    <a:gd name="T21" fmla="*/ 61 h 79"/>
                    <a:gd name="T22" fmla="*/ 7 w 288"/>
                    <a:gd name="T23" fmla="*/ 15 h 79"/>
                    <a:gd name="T24" fmla="*/ 1 w 288"/>
                    <a:gd name="T25" fmla="*/ 17 h 79"/>
                    <a:gd name="T26" fmla="*/ 7 w 288"/>
                    <a:gd name="T27" fmla="*/ 62 h 79"/>
                    <a:gd name="T28" fmla="*/ 8 w 288"/>
                    <a:gd name="T29" fmla="*/ 63 h 79"/>
                    <a:gd name="T30" fmla="*/ 281 w 288"/>
                    <a:gd name="T31" fmla="*/ 56 h 79"/>
                    <a:gd name="T32" fmla="*/ 284 w 288"/>
                    <a:gd name="T33" fmla="*/ 55 h 79"/>
                    <a:gd name="T34" fmla="*/ 288 w 288"/>
                    <a:gd name="T35" fmla="*/ 0 h 79"/>
                    <a:gd name="T36" fmla="*/ 285 w 288"/>
                    <a:gd name="T37" fmla="*/ 0 h 79"/>
                    <a:gd name="T38" fmla="*/ 6 w 288"/>
                    <a:gd name="T39" fmla="*/ 15 h 79"/>
                    <a:gd name="T40" fmla="*/ 1 w 288"/>
                    <a:gd name="T41" fmla="*/ 1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8" h="79">
                      <a:moveTo>
                        <a:pt x="1" y="17"/>
                      </a:moveTo>
                      <a:cubicBezTo>
                        <a:pt x="38" y="26"/>
                        <a:pt x="78" y="27"/>
                        <a:pt x="116" y="27"/>
                      </a:cubicBezTo>
                      <a:cubicBezTo>
                        <a:pt x="153" y="26"/>
                        <a:pt x="190" y="22"/>
                        <a:pt x="226" y="16"/>
                      </a:cubicBezTo>
                      <a:cubicBezTo>
                        <a:pt x="232" y="15"/>
                        <a:pt x="282" y="5"/>
                        <a:pt x="282" y="3"/>
                      </a:cubicBezTo>
                      <a:cubicBezTo>
                        <a:pt x="282" y="14"/>
                        <a:pt x="281" y="24"/>
                        <a:pt x="280" y="35"/>
                      </a:cubicBezTo>
                      <a:cubicBezTo>
                        <a:pt x="280" y="39"/>
                        <a:pt x="280" y="44"/>
                        <a:pt x="279" y="48"/>
                      </a:cubicBezTo>
                      <a:cubicBezTo>
                        <a:pt x="279" y="54"/>
                        <a:pt x="277" y="55"/>
                        <a:pt x="282" y="55"/>
                      </a:cubicBezTo>
                      <a:cubicBezTo>
                        <a:pt x="277" y="55"/>
                        <a:pt x="272" y="56"/>
                        <a:pt x="267" y="57"/>
                      </a:cubicBezTo>
                      <a:cubicBezTo>
                        <a:pt x="240" y="60"/>
                        <a:pt x="213" y="63"/>
                        <a:pt x="186" y="65"/>
                      </a:cubicBezTo>
                      <a:cubicBezTo>
                        <a:pt x="149" y="68"/>
                        <a:pt x="112" y="69"/>
                        <a:pt x="76" y="67"/>
                      </a:cubicBezTo>
                      <a:cubicBezTo>
                        <a:pt x="56" y="67"/>
                        <a:pt x="37" y="65"/>
                        <a:pt x="17" y="61"/>
                      </a:cubicBezTo>
                      <a:cubicBezTo>
                        <a:pt x="6" y="59"/>
                        <a:pt x="7" y="24"/>
                        <a:pt x="7" y="15"/>
                      </a:cubicBezTo>
                      <a:cubicBezTo>
                        <a:pt x="7" y="14"/>
                        <a:pt x="1" y="15"/>
                        <a:pt x="1" y="17"/>
                      </a:cubicBezTo>
                      <a:cubicBezTo>
                        <a:pt x="1" y="32"/>
                        <a:pt x="3" y="47"/>
                        <a:pt x="7" y="62"/>
                      </a:cubicBezTo>
                      <a:cubicBezTo>
                        <a:pt x="8" y="63"/>
                        <a:pt x="8" y="63"/>
                        <a:pt x="8" y="63"/>
                      </a:cubicBezTo>
                      <a:cubicBezTo>
                        <a:pt x="96" y="79"/>
                        <a:pt x="192" y="70"/>
                        <a:pt x="281" y="56"/>
                      </a:cubicBezTo>
                      <a:cubicBezTo>
                        <a:pt x="282" y="56"/>
                        <a:pt x="284" y="56"/>
                        <a:pt x="284" y="55"/>
                      </a:cubicBezTo>
                      <a:cubicBezTo>
                        <a:pt x="286" y="37"/>
                        <a:pt x="287" y="18"/>
                        <a:pt x="288" y="0"/>
                      </a:cubicBezTo>
                      <a:cubicBezTo>
                        <a:pt x="288" y="0"/>
                        <a:pt x="285" y="0"/>
                        <a:pt x="285" y="0"/>
                      </a:cubicBezTo>
                      <a:cubicBezTo>
                        <a:pt x="198" y="24"/>
                        <a:pt x="96" y="37"/>
                        <a:pt x="6" y="15"/>
                      </a:cubicBezTo>
                      <a:cubicBezTo>
                        <a:pt x="5" y="15"/>
                        <a:pt x="0" y="17"/>
                        <a:pt x="1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6" name="Freeform 43">
                  <a:extLst>
                    <a:ext uri="{FF2B5EF4-FFF2-40B4-BE49-F238E27FC236}">
                      <a16:creationId xmlns:a16="http://schemas.microsoft.com/office/drawing/2014/main" xmlns="" id="{F017F46D-F7D3-4B6D-B733-A404B24956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314" y="1843088"/>
                  <a:ext cx="355600" cy="217488"/>
                </a:xfrm>
                <a:custGeom>
                  <a:avLst/>
                  <a:gdLst>
                    <a:gd name="T0" fmla="*/ 78 w 84"/>
                    <a:gd name="T1" fmla="*/ 28 h 51"/>
                    <a:gd name="T2" fmla="*/ 25 w 84"/>
                    <a:gd name="T3" fmla="*/ 2 h 51"/>
                    <a:gd name="T4" fmla="*/ 1 w 84"/>
                    <a:gd name="T5" fmla="*/ 15 h 51"/>
                    <a:gd name="T6" fmla="*/ 24 w 84"/>
                    <a:gd name="T7" fmla="*/ 43 h 51"/>
                    <a:gd name="T8" fmla="*/ 80 w 84"/>
                    <a:gd name="T9" fmla="*/ 40 h 51"/>
                    <a:gd name="T10" fmla="*/ 78 w 84"/>
                    <a:gd name="T11" fmla="*/ 38 h 51"/>
                    <a:gd name="T12" fmla="*/ 7 w 84"/>
                    <a:gd name="T13" fmla="*/ 19 h 51"/>
                    <a:gd name="T14" fmla="*/ 40 w 84"/>
                    <a:gd name="T15" fmla="*/ 10 h 51"/>
                    <a:gd name="T16" fmla="*/ 73 w 84"/>
                    <a:gd name="T17" fmla="*/ 30 h 51"/>
                    <a:gd name="T18" fmla="*/ 78 w 84"/>
                    <a:gd name="T19" fmla="*/ 2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4" h="51">
                      <a:moveTo>
                        <a:pt x="78" y="28"/>
                      </a:moveTo>
                      <a:cubicBezTo>
                        <a:pt x="63" y="18"/>
                        <a:pt x="44" y="3"/>
                        <a:pt x="25" y="2"/>
                      </a:cubicBezTo>
                      <a:cubicBezTo>
                        <a:pt x="17" y="2"/>
                        <a:pt x="2" y="4"/>
                        <a:pt x="1" y="15"/>
                      </a:cubicBezTo>
                      <a:cubicBezTo>
                        <a:pt x="0" y="28"/>
                        <a:pt x="13" y="38"/>
                        <a:pt x="24" y="43"/>
                      </a:cubicBezTo>
                      <a:cubicBezTo>
                        <a:pt x="42" y="51"/>
                        <a:pt x="63" y="46"/>
                        <a:pt x="80" y="40"/>
                      </a:cubicBezTo>
                      <a:cubicBezTo>
                        <a:pt x="84" y="38"/>
                        <a:pt x="81" y="38"/>
                        <a:pt x="78" y="38"/>
                      </a:cubicBezTo>
                      <a:cubicBezTo>
                        <a:pt x="56" y="47"/>
                        <a:pt x="16" y="49"/>
                        <a:pt x="7" y="19"/>
                      </a:cubicBezTo>
                      <a:cubicBezTo>
                        <a:pt x="1" y="0"/>
                        <a:pt x="30" y="6"/>
                        <a:pt x="40" y="10"/>
                      </a:cubicBezTo>
                      <a:cubicBezTo>
                        <a:pt x="51" y="15"/>
                        <a:pt x="62" y="23"/>
                        <a:pt x="73" y="30"/>
                      </a:cubicBezTo>
                      <a:cubicBezTo>
                        <a:pt x="74" y="31"/>
                        <a:pt x="79" y="28"/>
                        <a:pt x="78" y="2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7" name="Freeform 44">
                  <a:extLst>
                    <a:ext uri="{FF2B5EF4-FFF2-40B4-BE49-F238E27FC236}">
                      <a16:creationId xmlns:a16="http://schemas.microsoft.com/office/drawing/2014/main" xmlns="" id="{8A034467-C6FC-420B-8377-1F832A0CC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3251" y="2366963"/>
                  <a:ext cx="331788" cy="327025"/>
                </a:xfrm>
                <a:custGeom>
                  <a:avLst/>
                  <a:gdLst>
                    <a:gd name="T0" fmla="*/ 36 w 78"/>
                    <a:gd name="T1" fmla="*/ 30 h 77"/>
                    <a:gd name="T2" fmla="*/ 64 w 78"/>
                    <a:gd name="T3" fmla="*/ 16 h 77"/>
                    <a:gd name="T4" fmla="*/ 33 w 78"/>
                    <a:gd name="T5" fmla="*/ 77 h 77"/>
                    <a:gd name="T6" fmla="*/ 5 w 78"/>
                    <a:gd name="T7" fmla="*/ 23 h 77"/>
                    <a:gd name="T8" fmla="*/ 36 w 78"/>
                    <a:gd name="T9" fmla="*/ 3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" h="77">
                      <a:moveTo>
                        <a:pt x="36" y="30"/>
                      </a:moveTo>
                      <a:cubicBezTo>
                        <a:pt x="36" y="30"/>
                        <a:pt x="49" y="0"/>
                        <a:pt x="64" y="16"/>
                      </a:cubicBezTo>
                      <a:cubicBezTo>
                        <a:pt x="78" y="31"/>
                        <a:pt x="47" y="50"/>
                        <a:pt x="33" y="77"/>
                      </a:cubicBezTo>
                      <a:cubicBezTo>
                        <a:pt x="33" y="77"/>
                        <a:pt x="0" y="39"/>
                        <a:pt x="5" y="23"/>
                      </a:cubicBezTo>
                      <a:cubicBezTo>
                        <a:pt x="11" y="6"/>
                        <a:pt x="29" y="7"/>
                        <a:pt x="36" y="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8" name="Freeform 45">
                  <a:extLst>
                    <a:ext uri="{FF2B5EF4-FFF2-40B4-BE49-F238E27FC236}">
                      <a16:creationId xmlns:a16="http://schemas.microsoft.com/office/drawing/2014/main" xmlns="" id="{EE506ADE-A6E1-455E-8640-CBC969780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8726" y="1903413"/>
                  <a:ext cx="238125" cy="204788"/>
                </a:xfrm>
                <a:custGeom>
                  <a:avLst/>
                  <a:gdLst>
                    <a:gd name="T0" fmla="*/ 32 w 56"/>
                    <a:gd name="T1" fmla="*/ 46 h 48"/>
                    <a:gd name="T2" fmla="*/ 16 w 56"/>
                    <a:gd name="T3" fmla="*/ 39 h 48"/>
                    <a:gd name="T4" fmla="*/ 18 w 56"/>
                    <a:gd name="T5" fmla="*/ 6 h 48"/>
                    <a:gd name="T6" fmla="*/ 38 w 56"/>
                    <a:gd name="T7" fmla="*/ 9 h 48"/>
                    <a:gd name="T8" fmla="*/ 41 w 56"/>
                    <a:gd name="T9" fmla="*/ 26 h 48"/>
                    <a:gd name="T10" fmla="*/ 30 w 56"/>
                    <a:gd name="T11" fmla="*/ 33 h 48"/>
                    <a:gd name="T12" fmla="*/ 24 w 56"/>
                    <a:gd name="T13" fmla="*/ 26 h 48"/>
                    <a:gd name="T14" fmla="*/ 24 w 56"/>
                    <a:gd name="T15" fmla="*/ 18 h 48"/>
                    <a:gd name="T16" fmla="*/ 31 w 56"/>
                    <a:gd name="T17" fmla="*/ 18 h 48"/>
                    <a:gd name="T18" fmla="*/ 33 w 56"/>
                    <a:gd name="T19" fmla="*/ 24 h 48"/>
                    <a:gd name="T20" fmla="*/ 29 w 56"/>
                    <a:gd name="T21" fmla="*/ 27 h 48"/>
                    <a:gd name="T22" fmla="*/ 32 w 56"/>
                    <a:gd name="T23" fmla="*/ 12 h 48"/>
                    <a:gd name="T24" fmla="*/ 18 w 56"/>
                    <a:gd name="T25" fmla="*/ 25 h 48"/>
                    <a:gd name="T26" fmla="*/ 46 w 56"/>
                    <a:gd name="T27" fmla="*/ 12 h 48"/>
                    <a:gd name="T28" fmla="*/ 25 w 56"/>
                    <a:gd name="T29" fmla="*/ 1 h 48"/>
                    <a:gd name="T30" fmla="*/ 4 w 56"/>
                    <a:gd name="T31" fmla="*/ 23 h 48"/>
                    <a:gd name="T32" fmla="*/ 27 w 56"/>
                    <a:gd name="T33" fmla="*/ 48 h 48"/>
                    <a:gd name="T34" fmla="*/ 32 w 56"/>
                    <a:gd name="T35" fmla="*/ 4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6" h="48">
                      <a:moveTo>
                        <a:pt x="32" y="46"/>
                      </a:moveTo>
                      <a:cubicBezTo>
                        <a:pt x="26" y="45"/>
                        <a:pt x="21" y="43"/>
                        <a:pt x="16" y="39"/>
                      </a:cubicBezTo>
                      <a:cubicBezTo>
                        <a:pt x="5" y="31"/>
                        <a:pt x="9" y="14"/>
                        <a:pt x="18" y="6"/>
                      </a:cubicBezTo>
                      <a:cubicBezTo>
                        <a:pt x="24" y="0"/>
                        <a:pt x="33" y="5"/>
                        <a:pt x="38" y="9"/>
                      </a:cubicBezTo>
                      <a:cubicBezTo>
                        <a:pt x="42" y="14"/>
                        <a:pt x="44" y="20"/>
                        <a:pt x="41" y="26"/>
                      </a:cubicBezTo>
                      <a:cubicBezTo>
                        <a:pt x="39" y="31"/>
                        <a:pt x="35" y="35"/>
                        <a:pt x="30" y="33"/>
                      </a:cubicBezTo>
                      <a:cubicBezTo>
                        <a:pt x="28" y="31"/>
                        <a:pt x="26" y="29"/>
                        <a:pt x="24" y="26"/>
                      </a:cubicBezTo>
                      <a:cubicBezTo>
                        <a:pt x="23" y="23"/>
                        <a:pt x="23" y="21"/>
                        <a:pt x="24" y="18"/>
                      </a:cubicBezTo>
                      <a:cubicBezTo>
                        <a:pt x="26" y="14"/>
                        <a:pt x="29" y="15"/>
                        <a:pt x="31" y="18"/>
                      </a:cubicBezTo>
                      <a:cubicBezTo>
                        <a:pt x="33" y="20"/>
                        <a:pt x="29" y="24"/>
                        <a:pt x="33" y="24"/>
                      </a:cubicBezTo>
                      <a:cubicBezTo>
                        <a:pt x="32" y="24"/>
                        <a:pt x="26" y="26"/>
                        <a:pt x="29" y="27"/>
                      </a:cubicBezTo>
                      <a:cubicBezTo>
                        <a:pt x="38" y="27"/>
                        <a:pt x="41" y="15"/>
                        <a:pt x="32" y="12"/>
                      </a:cubicBezTo>
                      <a:cubicBezTo>
                        <a:pt x="25" y="10"/>
                        <a:pt x="16" y="18"/>
                        <a:pt x="18" y="25"/>
                      </a:cubicBezTo>
                      <a:cubicBezTo>
                        <a:pt x="22" y="47"/>
                        <a:pt x="56" y="32"/>
                        <a:pt x="46" y="12"/>
                      </a:cubicBezTo>
                      <a:cubicBezTo>
                        <a:pt x="42" y="4"/>
                        <a:pt x="33" y="0"/>
                        <a:pt x="25" y="1"/>
                      </a:cubicBezTo>
                      <a:cubicBezTo>
                        <a:pt x="13" y="3"/>
                        <a:pt x="6" y="12"/>
                        <a:pt x="4" y="23"/>
                      </a:cubicBezTo>
                      <a:cubicBezTo>
                        <a:pt x="0" y="37"/>
                        <a:pt x="15" y="46"/>
                        <a:pt x="27" y="48"/>
                      </a:cubicBezTo>
                      <a:cubicBezTo>
                        <a:pt x="29" y="48"/>
                        <a:pt x="34" y="46"/>
                        <a:pt x="32" y="46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39" name="Freeform 46">
                  <a:extLst>
                    <a:ext uri="{FF2B5EF4-FFF2-40B4-BE49-F238E27FC236}">
                      <a16:creationId xmlns:a16="http://schemas.microsoft.com/office/drawing/2014/main" xmlns="" id="{1B4D1678-38C4-4B3C-9922-73940D8D2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276" y="1724025"/>
                  <a:ext cx="195263" cy="192088"/>
                </a:xfrm>
                <a:custGeom>
                  <a:avLst/>
                  <a:gdLst>
                    <a:gd name="T0" fmla="*/ 19 w 46"/>
                    <a:gd name="T1" fmla="*/ 4 h 45"/>
                    <a:gd name="T2" fmla="*/ 31 w 46"/>
                    <a:gd name="T3" fmla="*/ 14 h 45"/>
                    <a:gd name="T4" fmla="*/ 23 w 46"/>
                    <a:gd name="T5" fmla="*/ 40 h 45"/>
                    <a:gd name="T6" fmla="*/ 6 w 46"/>
                    <a:gd name="T7" fmla="*/ 25 h 45"/>
                    <a:gd name="T8" fmla="*/ 21 w 46"/>
                    <a:gd name="T9" fmla="*/ 21 h 45"/>
                    <a:gd name="T10" fmla="*/ 23 w 46"/>
                    <a:gd name="T11" fmla="*/ 28 h 45"/>
                    <a:gd name="T12" fmla="*/ 19 w 46"/>
                    <a:gd name="T13" fmla="*/ 30 h 45"/>
                    <a:gd name="T14" fmla="*/ 16 w 46"/>
                    <a:gd name="T15" fmla="*/ 26 h 45"/>
                    <a:gd name="T16" fmla="*/ 20 w 46"/>
                    <a:gd name="T17" fmla="*/ 22 h 45"/>
                    <a:gd name="T18" fmla="*/ 13 w 46"/>
                    <a:gd name="T19" fmla="*/ 33 h 45"/>
                    <a:gd name="T20" fmla="*/ 29 w 46"/>
                    <a:gd name="T21" fmla="*/ 27 h 45"/>
                    <a:gd name="T22" fmla="*/ 14 w 46"/>
                    <a:gd name="T23" fmla="*/ 14 h 45"/>
                    <a:gd name="T24" fmla="*/ 1 w 46"/>
                    <a:gd name="T25" fmla="*/ 29 h 45"/>
                    <a:gd name="T26" fmla="*/ 15 w 46"/>
                    <a:gd name="T27" fmla="*/ 43 h 45"/>
                    <a:gd name="T28" fmla="*/ 36 w 46"/>
                    <a:gd name="T29" fmla="*/ 35 h 45"/>
                    <a:gd name="T30" fmla="*/ 24 w 46"/>
                    <a:gd name="T31" fmla="*/ 1 h 45"/>
                    <a:gd name="T32" fmla="*/ 19 w 46"/>
                    <a:gd name="T33" fmla="*/ 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6" h="45">
                      <a:moveTo>
                        <a:pt x="19" y="4"/>
                      </a:moveTo>
                      <a:cubicBezTo>
                        <a:pt x="24" y="7"/>
                        <a:pt x="28" y="10"/>
                        <a:pt x="31" y="14"/>
                      </a:cubicBezTo>
                      <a:cubicBezTo>
                        <a:pt x="37" y="23"/>
                        <a:pt x="35" y="38"/>
                        <a:pt x="23" y="40"/>
                      </a:cubicBezTo>
                      <a:cubicBezTo>
                        <a:pt x="15" y="42"/>
                        <a:pt x="6" y="33"/>
                        <a:pt x="6" y="25"/>
                      </a:cubicBezTo>
                      <a:cubicBezTo>
                        <a:pt x="7" y="17"/>
                        <a:pt x="16" y="16"/>
                        <a:pt x="21" y="21"/>
                      </a:cubicBezTo>
                      <a:cubicBezTo>
                        <a:pt x="23" y="23"/>
                        <a:pt x="24" y="25"/>
                        <a:pt x="23" y="28"/>
                      </a:cubicBezTo>
                      <a:cubicBezTo>
                        <a:pt x="23" y="30"/>
                        <a:pt x="21" y="31"/>
                        <a:pt x="19" y="30"/>
                      </a:cubicBezTo>
                      <a:cubicBezTo>
                        <a:pt x="16" y="29"/>
                        <a:pt x="19" y="26"/>
                        <a:pt x="16" y="26"/>
                      </a:cubicBezTo>
                      <a:cubicBezTo>
                        <a:pt x="18" y="26"/>
                        <a:pt x="23" y="23"/>
                        <a:pt x="20" y="22"/>
                      </a:cubicBezTo>
                      <a:cubicBezTo>
                        <a:pt x="14" y="21"/>
                        <a:pt x="8" y="29"/>
                        <a:pt x="13" y="33"/>
                      </a:cubicBezTo>
                      <a:cubicBezTo>
                        <a:pt x="19" y="37"/>
                        <a:pt x="27" y="33"/>
                        <a:pt x="29" y="27"/>
                      </a:cubicBezTo>
                      <a:cubicBezTo>
                        <a:pt x="32" y="19"/>
                        <a:pt x="20" y="13"/>
                        <a:pt x="14" y="14"/>
                      </a:cubicBezTo>
                      <a:cubicBezTo>
                        <a:pt x="6" y="14"/>
                        <a:pt x="0" y="22"/>
                        <a:pt x="1" y="29"/>
                      </a:cubicBezTo>
                      <a:cubicBezTo>
                        <a:pt x="2" y="36"/>
                        <a:pt x="9" y="41"/>
                        <a:pt x="15" y="43"/>
                      </a:cubicBezTo>
                      <a:cubicBezTo>
                        <a:pt x="23" y="45"/>
                        <a:pt x="31" y="42"/>
                        <a:pt x="36" y="35"/>
                      </a:cubicBezTo>
                      <a:cubicBezTo>
                        <a:pt x="46" y="22"/>
                        <a:pt x="37" y="8"/>
                        <a:pt x="24" y="1"/>
                      </a:cubicBezTo>
                      <a:cubicBezTo>
                        <a:pt x="22" y="0"/>
                        <a:pt x="17" y="3"/>
                        <a:pt x="19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0" name="Freeform 47">
                  <a:extLst>
                    <a:ext uri="{FF2B5EF4-FFF2-40B4-BE49-F238E27FC236}">
                      <a16:creationId xmlns:a16="http://schemas.microsoft.com/office/drawing/2014/main" xmlns="" id="{4FCB306C-982D-4139-97BF-7DDDF4273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469900"/>
                  <a:ext cx="446088" cy="425450"/>
                </a:xfrm>
                <a:custGeom>
                  <a:avLst/>
                  <a:gdLst>
                    <a:gd name="T0" fmla="*/ 60 w 105"/>
                    <a:gd name="T1" fmla="*/ 7 h 100"/>
                    <a:gd name="T2" fmla="*/ 85 w 105"/>
                    <a:gd name="T3" fmla="*/ 72 h 100"/>
                    <a:gd name="T4" fmla="*/ 6 w 105"/>
                    <a:gd name="T5" fmla="*/ 55 h 100"/>
                    <a:gd name="T6" fmla="*/ 60 w 105"/>
                    <a:gd name="T7" fmla="*/ 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5" h="100">
                      <a:moveTo>
                        <a:pt x="60" y="7"/>
                      </a:moveTo>
                      <a:cubicBezTo>
                        <a:pt x="85" y="14"/>
                        <a:pt x="105" y="45"/>
                        <a:pt x="85" y="72"/>
                      </a:cubicBezTo>
                      <a:cubicBezTo>
                        <a:pt x="65" y="100"/>
                        <a:pt x="11" y="93"/>
                        <a:pt x="6" y="55"/>
                      </a:cubicBezTo>
                      <a:cubicBezTo>
                        <a:pt x="0" y="17"/>
                        <a:pt x="34" y="0"/>
                        <a:pt x="60" y="7"/>
                      </a:cubicBezTo>
                      <a:close/>
                    </a:path>
                  </a:pathLst>
                </a:custGeom>
                <a:solidFill>
                  <a:srgbClr val="FFCF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48">
                  <a:extLst>
                    <a:ext uri="{FF2B5EF4-FFF2-40B4-BE49-F238E27FC236}">
                      <a16:creationId xmlns:a16="http://schemas.microsoft.com/office/drawing/2014/main" xmlns="" id="{933CB58B-36AC-4257-AF06-B3610CE6F5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7426" y="439738"/>
                  <a:ext cx="484188" cy="400050"/>
                </a:xfrm>
                <a:custGeom>
                  <a:avLst/>
                  <a:gdLst>
                    <a:gd name="T0" fmla="*/ 64 w 114"/>
                    <a:gd name="T1" fmla="*/ 8 h 94"/>
                    <a:gd name="T2" fmla="*/ 95 w 114"/>
                    <a:gd name="T3" fmla="*/ 59 h 94"/>
                    <a:gd name="T4" fmla="*/ 40 w 114"/>
                    <a:gd name="T5" fmla="*/ 84 h 94"/>
                    <a:gd name="T6" fmla="*/ 15 w 114"/>
                    <a:gd name="T7" fmla="*/ 41 h 94"/>
                    <a:gd name="T8" fmla="*/ 65 w 114"/>
                    <a:gd name="T9" fmla="*/ 8 h 94"/>
                    <a:gd name="T10" fmla="*/ 69 w 114"/>
                    <a:gd name="T11" fmla="*/ 5 h 94"/>
                    <a:gd name="T12" fmla="*/ 15 w 114"/>
                    <a:gd name="T13" fmla="*/ 24 h 94"/>
                    <a:gd name="T14" fmla="*/ 36 w 114"/>
                    <a:gd name="T15" fmla="*/ 86 h 94"/>
                    <a:gd name="T16" fmla="*/ 90 w 114"/>
                    <a:gd name="T17" fmla="*/ 77 h 94"/>
                    <a:gd name="T18" fmla="*/ 69 w 114"/>
                    <a:gd name="T19" fmla="*/ 5 h 94"/>
                    <a:gd name="T20" fmla="*/ 64 w 114"/>
                    <a:gd name="T21" fmla="*/ 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4" h="94">
                      <a:moveTo>
                        <a:pt x="64" y="8"/>
                      </a:moveTo>
                      <a:cubicBezTo>
                        <a:pt x="87" y="15"/>
                        <a:pt x="101" y="36"/>
                        <a:pt x="95" y="59"/>
                      </a:cubicBezTo>
                      <a:cubicBezTo>
                        <a:pt x="90" y="84"/>
                        <a:pt x="62" y="91"/>
                        <a:pt x="40" y="84"/>
                      </a:cubicBezTo>
                      <a:cubicBezTo>
                        <a:pt x="22" y="77"/>
                        <a:pt x="14" y="59"/>
                        <a:pt x="15" y="41"/>
                      </a:cubicBezTo>
                      <a:cubicBezTo>
                        <a:pt x="16" y="16"/>
                        <a:pt x="42" y="3"/>
                        <a:pt x="65" y="8"/>
                      </a:cubicBezTo>
                      <a:cubicBezTo>
                        <a:pt x="67" y="8"/>
                        <a:pt x="72" y="6"/>
                        <a:pt x="69" y="5"/>
                      </a:cubicBezTo>
                      <a:cubicBezTo>
                        <a:pt x="49" y="0"/>
                        <a:pt x="27" y="7"/>
                        <a:pt x="15" y="24"/>
                      </a:cubicBezTo>
                      <a:cubicBezTo>
                        <a:pt x="0" y="47"/>
                        <a:pt x="13" y="76"/>
                        <a:pt x="36" y="86"/>
                      </a:cubicBezTo>
                      <a:cubicBezTo>
                        <a:pt x="52" y="94"/>
                        <a:pt x="77" y="90"/>
                        <a:pt x="90" y="77"/>
                      </a:cubicBezTo>
                      <a:cubicBezTo>
                        <a:pt x="114" y="51"/>
                        <a:pt x="100" y="15"/>
                        <a:pt x="69" y="5"/>
                      </a:cubicBezTo>
                      <a:cubicBezTo>
                        <a:pt x="68" y="5"/>
                        <a:pt x="62" y="7"/>
                        <a:pt x="64" y="8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2" name="Freeform 49">
                  <a:extLst>
                    <a:ext uri="{FF2B5EF4-FFF2-40B4-BE49-F238E27FC236}">
                      <a16:creationId xmlns:a16="http://schemas.microsoft.com/office/drawing/2014/main" xmlns="" id="{36E99713-9B04-4CE3-8A59-0E4BD53FB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5851" y="627063"/>
                  <a:ext cx="66675" cy="33338"/>
                </a:xfrm>
                <a:custGeom>
                  <a:avLst/>
                  <a:gdLst>
                    <a:gd name="T0" fmla="*/ 0 w 16"/>
                    <a:gd name="T1" fmla="*/ 3 h 8"/>
                    <a:gd name="T2" fmla="*/ 7 w 16"/>
                    <a:gd name="T3" fmla="*/ 8 h 8"/>
                    <a:gd name="T4" fmla="*/ 15 w 16"/>
                    <a:gd name="T5" fmla="*/ 5 h 8"/>
                    <a:gd name="T6" fmla="*/ 8 w 16"/>
                    <a:gd name="T7" fmla="*/ 0 h 8"/>
                    <a:gd name="T8" fmla="*/ 0 w 16"/>
                    <a:gd name="T9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8">
                      <a:moveTo>
                        <a:pt x="0" y="3"/>
                      </a:moveTo>
                      <a:cubicBezTo>
                        <a:pt x="0" y="5"/>
                        <a:pt x="3" y="7"/>
                        <a:pt x="7" y="8"/>
                      </a:cubicBezTo>
                      <a:cubicBezTo>
                        <a:pt x="12" y="8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0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3" name="Freeform 50">
                  <a:extLst>
                    <a:ext uri="{FF2B5EF4-FFF2-40B4-BE49-F238E27FC236}">
                      <a16:creationId xmlns:a16="http://schemas.microsoft.com/office/drawing/2014/main" xmlns="" id="{1969B6A3-CA75-46D4-8197-A9E912A648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657225"/>
                  <a:ext cx="68263" cy="38100"/>
                </a:xfrm>
                <a:custGeom>
                  <a:avLst/>
                  <a:gdLst>
                    <a:gd name="T0" fmla="*/ 0 w 16"/>
                    <a:gd name="T1" fmla="*/ 3 h 9"/>
                    <a:gd name="T2" fmla="*/ 7 w 16"/>
                    <a:gd name="T3" fmla="*/ 8 h 9"/>
                    <a:gd name="T4" fmla="*/ 15 w 16"/>
                    <a:gd name="T5" fmla="*/ 5 h 9"/>
                    <a:gd name="T6" fmla="*/ 8 w 16"/>
                    <a:gd name="T7" fmla="*/ 1 h 9"/>
                    <a:gd name="T8" fmla="*/ 0 w 16"/>
                    <a:gd name="T9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0" y="5"/>
                        <a:pt x="3" y="8"/>
                        <a:pt x="7" y="8"/>
                      </a:cubicBezTo>
                      <a:cubicBezTo>
                        <a:pt x="12" y="9"/>
                        <a:pt x="15" y="7"/>
                        <a:pt x="15" y="5"/>
                      </a:cubicBezTo>
                      <a:cubicBezTo>
                        <a:pt x="16" y="3"/>
                        <a:pt x="13" y="1"/>
                        <a:pt x="8" y="1"/>
                      </a:cubicBezTo>
                      <a:cubicBezTo>
                        <a:pt x="4" y="0"/>
                        <a:pt x="1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4" name="Freeform 51">
                  <a:extLst>
                    <a:ext uri="{FF2B5EF4-FFF2-40B4-BE49-F238E27FC236}">
                      <a16:creationId xmlns:a16="http://schemas.microsoft.com/office/drawing/2014/main" xmlns="" id="{9AC9B67D-25C3-45AB-A6F6-639A0F8D8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789" y="635000"/>
                  <a:ext cx="258763" cy="161925"/>
                </a:xfrm>
                <a:custGeom>
                  <a:avLst/>
                  <a:gdLst>
                    <a:gd name="T0" fmla="*/ 54 w 61"/>
                    <a:gd name="T1" fmla="*/ 11 h 38"/>
                    <a:gd name="T2" fmla="*/ 9 w 61"/>
                    <a:gd name="T3" fmla="*/ 3 h 38"/>
                    <a:gd name="T4" fmla="*/ 3 w 61"/>
                    <a:gd name="T5" fmla="*/ 4 h 38"/>
                    <a:gd name="T6" fmla="*/ 60 w 61"/>
                    <a:gd name="T7" fmla="*/ 10 h 38"/>
                    <a:gd name="T8" fmla="*/ 54 w 61"/>
                    <a:gd name="T9" fmla="*/ 1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8">
                      <a:moveTo>
                        <a:pt x="54" y="11"/>
                      </a:moveTo>
                      <a:cubicBezTo>
                        <a:pt x="52" y="34"/>
                        <a:pt x="7" y="26"/>
                        <a:pt x="9" y="3"/>
                      </a:cubicBezTo>
                      <a:cubicBezTo>
                        <a:pt x="9" y="0"/>
                        <a:pt x="3" y="1"/>
                        <a:pt x="3" y="4"/>
                      </a:cubicBezTo>
                      <a:cubicBezTo>
                        <a:pt x="0" y="33"/>
                        <a:pt x="57" y="38"/>
                        <a:pt x="60" y="10"/>
                      </a:cubicBezTo>
                      <a:cubicBezTo>
                        <a:pt x="61" y="7"/>
                        <a:pt x="55" y="8"/>
                        <a:pt x="54" y="1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5" name="Freeform 52">
                  <a:extLst>
                    <a:ext uri="{FF2B5EF4-FFF2-40B4-BE49-F238E27FC236}">
                      <a16:creationId xmlns:a16="http://schemas.microsoft.com/office/drawing/2014/main" xmlns="" id="{0C13015E-E4C2-42FD-87D2-4318726C5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451" y="601663"/>
                  <a:ext cx="46038" cy="33338"/>
                </a:xfrm>
                <a:custGeom>
                  <a:avLst/>
                  <a:gdLst>
                    <a:gd name="T0" fmla="*/ 5 w 11"/>
                    <a:gd name="T1" fmla="*/ 1 h 8"/>
                    <a:gd name="T2" fmla="*/ 5 w 11"/>
                    <a:gd name="T3" fmla="*/ 8 h 8"/>
                    <a:gd name="T4" fmla="*/ 5 w 11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8">
                      <a:moveTo>
                        <a:pt x="5" y="1"/>
                      </a:moveTo>
                      <a:cubicBezTo>
                        <a:pt x="9" y="0"/>
                        <a:pt x="11" y="7"/>
                        <a:pt x="5" y="8"/>
                      </a:cubicBezTo>
                      <a:cubicBezTo>
                        <a:pt x="2" y="8"/>
                        <a:pt x="0" y="2"/>
                        <a:pt x="5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6" name="Freeform 53">
                  <a:extLst>
                    <a:ext uri="{FF2B5EF4-FFF2-40B4-BE49-F238E27FC236}">
                      <a16:creationId xmlns:a16="http://schemas.microsoft.com/office/drawing/2014/main" xmlns="" id="{236A4BB1-FB00-4A93-955A-D344FF917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951" y="581025"/>
                  <a:ext cx="41275" cy="33338"/>
                </a:xfrm>
                <a:custGeom>
                  <a:avLst/>
                  <a:gdLst>
                    <a:gd name="T0" fmla="*/ 4 w 10"/>
                    <a:gd name="T1" fmla="*/ 1 h 8"/>
                    <a:gd name="T2" fmla="*/ 5 w 10"/>
                    <a:gd name="T3" fmla="*/ 7 h 8"/>
                    <a:gd name="T4" fmla="*/ 4 w 10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8">
                      <a:moveTo>
                        <a:pt x="4" y="1"/>
                      </a:moveTo>
                      <a:cubicBezTo>
                        <a:pt x="9" y="0"/>
                        <a:pt x="10" y="7"/>
                        <a:pt x="5" y="7"/>
                      </a:cubicBezTo>
                      <a:cubicBezTo>
                        <a:pt x="1" y="8"/>
                        <a:pt x="0" y="2"/>
                        <a:pt x="4" y="1"/>
                      </a:cubicBezTo>
                      <a:close/>
                    </a:path>
                  </a:pathLst>
                </a:custGeom>
                <a:solidFill>
                  <a:srgbClr val="6E27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7" name="Freeform 54">
                  <a:extLst>
                    <a:ext uri="{FF2B5EF4-FFF2-40B4-BE49-F238E27FC236}">
                      <a16:creationId xmlns:a16="http://schemas.microsoft.com/office/drawing/2014/main" xmlns="" id="{1D31BE74-4597-483D-AFAD-9BC8BF160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5526" y="831850"/>
                  <a:ext cx="76200" cy="114300"/>
                </a:xfrm>
                <a:custGeom>
                  <a:avLst/>
                  <a:gdLst>
                    <a:gd name="T0" fmla="*/ 11 w 18"/>
                    <a:gd name="T1" fmla="*/ 2 h 27"/>
                    <a:gd name="T2" fmla="*/ 1 w 18"/>
                    <a:gd name="T3" fmla="*/ 24 h 27"/>
                    <a:gd name="T4" fmla="*/ 7 w 18"/>
                    <a:gd name="T5" fmla="*/ 25 h 27"/>
                    <a:gd name="T6" fmla="*/ 17 w 18"/>
                    <a:gd name="T7" fmla="*/ 3 h 27"/>
                    <a:gd name="T8" fmla="*/ 11 w 18"/>
                    <a:gd name="T9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27">
                      <a:moveTo>
                        <a:pt x="11" y="2"/>
                      </a:moveTo>
                      <a:cubicBezTo>
                        <a:pt x="8" y="10"/>
                        <a:pt x="5" y="17"/>
                        <a:pt x="1" y="24"/>
                      </a:cubicBezTo>
                      <a:cubicBezTo>
                        <a:pt x="0" y="27"/>
                        <a:pt x="6" y="26"/>
                        <a:pt x="7" y="25"/>
                      </a:cubicBezTo>
                      <a:cubicBezTo>
                        <a:pt x="10" y="17"/>
                        <a:pt x="13" y="10"/>
                        <a:pt x="17" y="3"/>
                      </a:cubicBezTo>
                      <a:cubicBezTo>
                        <a:pt x="18" y="0"/>
                        <a:pt x="12" y="1"/>
                        <a:pt x="1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8" name="Freeform 55">
                  <a:extLst>
                    <a:ext uri="{FF2B5EF4-FFF2-40B4-BE49-F238E27FC236}">
                      <a16:creationId xmlns:a16="http://schemas.microsoft.com/office/drawing/2014/main" xmlns="" id="{B41AB588-4368-4CA1-B77C-94268C25F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1864" y="754063"/>
                  <a:ext cx="119063" cy="47625"/>
                </a:xfrm>
                <a:custGeom>
                  <a:avLst/>
                  <a:gdLst>
                    <a:gd name="T0" fmla="*/ 22 w 28"/>
                    <a:gd name="T1" fmla="*/ 1 h 11"/>
                    <a:gd name="T2" fmla="*/ 2 w 28"/>
                    <a:gd name="T3" fmla="*/ 9 h 11"/>
                    <a:gd name="T4" fmla="*/ 1 w 28"/>
                    <a:gd name="T5" fmla="*/ 11 h 11"/>
                    <a:gd name="T6" fmla="*/ 5 w 28"/>
                    <a:gd name="T7" fmla="*/ 10 h 11"/>
                    <a:gd name="T8" fmla="*/ 26 w 28"/>
                    <a:gd name="T9" fmla="*/ 1 h 11"/>
                    <a:gd name="T10" fmla="*/ 26 w 28"/>
                    <a:gd name="T11" fmla="*/ 0 h 11"/>
                    <a:gd name="T12" fmla="*/ 22 w 28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11">
                      <a:moveTo>
                        <a:pt x="22" y="1"/>
                      </a:moveTo>
                      <a:cubicBezTo>
                        <a:pt x="15" y="3"/>
                        <a:pt x="8" y="6"/>
                        <a:pt x="2" y="9"/>
                      </a:cubicBezTo>
                      <a:cubicBezTo>
                        <a:pt x="1" y="10"/>
                        <a:pt x="0" y="11"/>
                        <a:pt x="1" y="11"/>
                      </a:cubicBezTo>
                      <a:cubicBezTo>
                        <a:pt x="2" y="11"/>
                        <a:pt x="4" y="11"/>
                        <a:pt x="5" y="10"/>
                      </a:cubicBezTo>
                      <a:cubicBezTo>
                        <a:pt x="12" y="7"/>
                        <a:pt x="19" y="4"/>
                        <a:pt x="26" y="1"/>
                      </a:cubicBezTo>
                      <a:cubicBezTo>
                        <a:pt x="26" y="1"/>
                        <a:pt x="28" y="0"/>
                        <a:pt x="26" y="0"/>
                      </a:cubicBezTo>
                      <a:cubicBezTo>
                        <a:pt x="25" y="0"/>
                        <a:pt x="24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49" name="Freeform 56">
                  <a:extLst>
                    <a:ext uri="{FF2B5EF4-FFF2-40B4-BE49-F238E27FC236}">
                      <a16:creationId xmlns:a16="http://schemas.microsoft.com/office/drawing/2014/main" xmlns="" id="{E56179C8-5A64-473C-844E-FCB48841A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3489" y="857250"/>
                  <a:ext cx="42863" cy="119063"/>
                </a:xfrm>
                <a:custGeom>
                  <a:avLst/>
                  <a:gdLst>
                    <a:gd name="T0" fmla="*/ 1 w 10"/>
                    <a:gd name="T1" fmla="*/ 4 h 28"/>
                    <a:gd name="T2" fmla="*/ 4 w 10"/>
                    <a:gd name="T3" fmla="*/ 25 h 28"/>
                    <a:gd name="T4" fmla="*/ 10 w 10"/>
                    <a:gd name="T5" fmla="*/ 24 h 28"/>
                    <a:gd name="T6" fmla="*/ 7 w 10"/>
                    <a:gd name="T7" fmla="*/ 3 h 28"/>
                    <a:gd name="T8" fmla="*/ 1 w 10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28">
                      <a:moveTo>
                        <a:pt x="1" y="4"/>
                      </a:moveTo>
                      <a:cubicBezTo>
                        <a:pt x="2" y="11"/>
                        <a:pt x="3" y="18"/>
                        <a:pt x="4" y="25"/>
                      </a:cubicBezTo>
                      <a:cubicBezTo>
                        <a:pt x="4" y="28"/>
                        <a:pt x="10" y="26"/>
                        <a:pt x="10" y="24"/>
                      </a:cubicBezTo>
                      <a:cubicBezTo>
                        <a:pt x="9" y="17"/>
                        <a:pt x="8" y="10"/>
                        <a:pt x="7" y="3"/>
                      </a:cubicBezTo>
                      <a:cubicBezTo>
                        <a:pt x="6" y="0"/>
                        <a:pt x="0" y="2"/>
                        <a:pt x="1" y="4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0" name="Freeform 57">
                  <a:extLst>
                    <a:ext uri="{FF2B5EF4-FFF2-40B4-BE49-F238E27FC236}">
                      <a16:creationId xmlns:a16="http://schemas.microsoft.com/office/drawing/2014/main" xmlns="" id="{73F6706B-A0DE-4088-A024-F9CD8029A2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5251" y="801688"/>
                  <a:ext cx="93663" cy="96838"/>
                </a:xfrm>
                <a:custGeom>
                  <a:avLst/>
                  <a:gdLst>
                    <a:gd name="T0" fmla="*/ 1 w 22"/>
                    <a:gd name="T1" fmla="*/ 3 h 23"/>
                    <a:gd name="T2" fmla="*/ 15 w 22"/>
                    <a:gd name="T3" fmla="*/ 22 h 23"/>
                    <a:gd name="T4" fmla="*/ 21 w 22"/>
                    <a:gd name="T5" fmla="*/ 19 h 23"/>
                    <a:gd name="T6" fmla="*/ 7 w 22"/>
                    <a:gd name="T7" fmla="*/ 1 h 23"/>
                    <a:gd name="T8" fmla="*/ 1 w 22"/>
                    <a:gd name="T9" fmla="*/ 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3">
                      <a:moveTo>
                        <a:pt x="1" y="3"/>
                      </a:moveTo>
                      <a:cubicBezTo>
                        <a:pt x="6" y="9"/>
                        <a:pt x="11" y="16"/>
                        <a:pt x="15" y="22"/>
                      </a:cubicBezTo>
                      <a:cubicBezTo>
                        <a:pt x="16" y="23"/>
                        <a:pt x="22" y="21"/>
                        <a:pt x="21" y="19"/>
                      </a:cubicBezTo>
                      <a:cubicBezTo>
                        <a:pt x="16" y="13"/>
                        <a:pt x="11" y="7"/>
                        <a:pt x="7" y="1"/>
                      </a:cubicBezTo>
                      <a:cubicBezTo>
                        <a:pt x="6" y="0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1" name="Freeform 58">
                  <a:extLst>
                    <a:ext uri="{FF2B5EF4-FFF2-40B4-BE49-F238E27FC236}">
                      <a16:creationId xmlns:a16="http://schemas.microsoft.com/office/drawing/2014/main" xmlns="" id="{9C248072-6F4A-4332-8FC2-B6E94999C0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026" y="631825"/>
                  <a:ext cx="169863" cy="28575"/>
                </a:xfrm>
                <a:custGeom>
                  <a:avLst/>
                  <a:gdLst>
                    <a:gd name="T0" fmla="*/ 36 w 40"/>
                    <a:gd name="T1" fmla="*/ 0 h 7"/>
                    <a:gd name="T2" fmla="*/ 5 w 40"/>
                    <a:gd name="T3" fmla="*/ 3 h 7"/>
                    <a:gd name="T4" fmla="*/ 4 w 40"/>
                    <a:gd name="T5" fmla="*/ 7 h 7"/>
                    <a:gd name="T6" fmla="*/ 36 w 40"/>
                    <a:gd name="T7" fmla="*/ 4 h 7"/>
                    <a:gd name="T8" fmla="*/ 36 w 40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6" y="0"/>
                      </a:moveTo>
                      <a:cubicBezTo>
                        <a:pt x="26" y="1"/>
                        <a:pt x="15" y="2"/>
                        <a:pt x="5" y="3"/>
                      </a:cubicBezTo>
                      <a:cubicBezTo>
                        <a:pt x="2" y="3"/>
                        <a:pt x="0" y="7"/>
                        <a:pt x="4" y="7"/>
                      </a:cubicBezTo>
                      <a:cubicBezTo>
                        <a:pt x="15" y="6"/>
                        <a:pt x="25" y="5"/>
                        <a:pt x="36" y="4"/>
                      </a:cubicBezTo>
                      <a:cubicBezTo>
                        <a:pt x="39" y="4"/>
                        <a:pt x="40" y="0"/>
                        <a:pt x="36" y="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2" name="Freeform 59">
                  <a:extLst>
                    <a:ext uri="{FF2B5EF4-FFF2-40B4-BE49-F238E27FC236}">
                      <a16:creationId xmlns:a16="http://schemas.microsoft.com/office/drawing/2014/main" xmlns="" id="{3BFD65D8-0806-48EE-B7A3-2CA9B5042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6789" y="414338"/>
                  <a:ext cx="114300" cy="80963"/>
                </a:xfrm>
                <a:custGeom>
                  <a:avLst/>
                  <a:gdLst>
                    <a:gd name="T0" fmla="*/ 26 w 27"/>
                    <a:gd name="T1" fmla="*/ 15 h 19"/>
                    <a:gd name="T2" fmla="*/ 7 w 27"/>
                    <a:gd name="T3" fmla="*/ 1 h 19"/>
                    <a:gd name="T4" fmla="*/ 1 w 27"/>
                    <a:gd name="T5" fmla="*/ 4 h 19"/>
                    <a:gd name="T6" fmla="*/ 20 w 27"/>
                    <a:gd name="T7" fmla="*/ 17 h 19"/>
                    <a:gd name="T8" fmla="*/ 26 w 27"/>
                    <a:gd name="T9" fmla="*/ 1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9">
                      <a:moveTo>
                        <a:pt x="26" y="15"/>
                      </a:moveTo>
                      <a:cubicBezTo>
                        <a:pt x="19" y="11"/>
                        <a:pt x="13" y="6"/>
                        <a:pt x="7" y="1"/>
                      </a:cubicBezTo>
                      <a:cubicBezTo>
                        <a:pt x="5" y="0"/>
                        <a:pt x="0" y="3"/>
                        <a:pt x="1" y="4"/>
                      </a:cubicBezTo>
                      <a:cubicBezTo>
                        <a:pt x="8" y="8"/>
                        <a:pt x="14" y="13"/>
                        <a:pt x="20" y="17"/>
                      </a:cubicBezTo>
                      <a:cubicBezTo>
                        <a:pt x="22" y="19"/>
                        <a:pt x="27" y="16"/>
                        <a:pt x="26" y="1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3" name="Freeform 60">
                  <a:extLst>
                    <a:ext uri="{FF2B5EF4-FFF2-40B4-BE49-F238E27FC236}">
                      <a16:creationId xmlns:a16="http://schemas.microsoft.com/office/drawing/2014/main" xmlns="" id="{F994A636-0580-4AFC-B478-7D55FED39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51" y="333375"/>
                  <a:ext cx="28575" cy="101600"/>
                </a:xfrm>
                <a:custGeom>
                  <a:avLst/>
                  <a:gdLst>
                    <a:gd name="T0" fmla="*/ 7 w 7"/>
                    <a:gd name="T1" fmla="*/ 20 h 24"/>
                    <a:gd name="T2" fmla="*/ 6 w 7"/>
                    <a:gd name="T3" fmla="*/ 3 h 24"/>
                    <a:gd name="T4" fmla="*/ 0 w 7"/>
                    <a:gd name="T5" fmla="*/ 3 h 24"/>
                    <a:gd name="T6" fmla="*/ 1 w 7"/>
                    <a:gd name="T7" fmla="*/ 21 h 24"/>
                    <a:gd name="T8" fmla="*/ 7 w 7"/>
                    <a:gd name="T9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4">
                      <a:moveTo>
                        <a:pt x="7" y="20"/>
                      </a:moveTo>
                      <a:cubicBezTo>
                        <a:pt x="6" y="15"/>
                        <a:pt x="6" y="9"/>
                        <a:pt x="6" y="3"/>
                      </a:cubicBezTo>
                      <a:cubicBezTo>
                        <a:pt x="6" y="0"/>
                        <a:pt x="0" y="1"/>
                        <a:pt x="0" y="3"/>
                      </a:cubicBezTo>
                      <a:cubicBezTo>
                        <a:pt x="0" y="9"/>
                        <a:pt x="1" y="15"/>
                        <a:pt x="1" y="21"/>
                      </a:cubicBezTo>
                      <a:cubicBezTo>
                        <a:pt x="1" y="24"/>
                        <a:pt x="7" y="23"/>
                        <a:pt x="7" y="20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4" name="Freeform 61">
                  <a:extLst>
                    <a:ext uri="{FF2B5EF4-FFF2-40B4-BE49-F238E27FC236}">
                      <a16:creationId xmlns:a16="http://schemas.microsoft.com/office/drawing/2014/main" xmlns="" id="{D6D71C4F-0C09-41D3-A59C-2ED4540985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926" y="338138"/>
                  <a:ext cx="85725" cy="119063"/>
                </a:xfrm>
                <a:custGeom>
                  <a:avLst/>
                  <a:gdLst>
                    <a:gd name="T0" fmla="*/ 6 w 20"/>
                    <a:gd name="T1" fmla="*/ 25 h 28"/>
                    <a:gd name="T2" fmla="*/ 19 w 20"/>
                    <a:gd name="T3" fmla="*/ 1 h 28"/>
                    <a:gd name="T4" fmla="*/ 14 w 20"/>
                    <a:gd name="T5" fmla="*/ 2 h 28"/>
                    <a:gd name="T6" fmla="*/ 0 w 20"/>
                    <a:gd name="T7" fmla="*/ 26 h 28"/>
                    <a:gd name="T8" fmla="*/ 6 w 20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8">
                      <a:moveTo>
                        <a:pt x="6" y="25"/>
                      </a:moveTo>
                      <a:cubicBezTo>
                        <a:pt x="10" y="17"/>
                        <a:pt x="15" y="9"/>
                        <a:pt x="19" y="1"/>
                      </a:cubicBezTo>
                      <a:cubicBezTo>
                        <a:pt x="20" y="0"/>
                        <a:pt x="14" y="0"/>
                        <a:pt x="14" y="2"/>
                      </a:cubicBezTo>
                      <a:cubicBezTo>
                        <a:pt x="9" y="10"/>
                        <a:pt x="5" y="18"/>
                        <a:pt x="0" y="26"/>
                      </a:cubicBezTo>
                      <a:cubicBezTo>
                        <a:pt x="0" y="28"/>
                        <a:pt x="5" y="27"/>
                        <a:pt x="6" y="25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5" name="Freeform 62">
                  <a:extLst>
                    <a:ext uri="{FF2B5EF4-FFF2-40B4-BE49-F238E27FC236}">
                      <a16:creationId xmlns:a16="http://schemas.microsoft.com/office/drawing/2014/main" xmlns="" id="{5C16CEDB-B362-4FC8-BE75-9229D6999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351" y="465138"/>
                  <a:ext cx="144463" cy="76200"/>
                </a:xfrm>
                <a:custGeom>
                  <a:avLst/>
                  <a:gdLst>
                    <a:gd name="T0" fmla="*/ 7 w 34"/>
                    <a:gd name="T1" fmla="*/ 17 h 18"/>
                    <a:gd name="T2" fmla="*/ 31 w 34"/>
                    <a:gd name="T3" fmla="*/ 3 h 18"/>
                    <a:gd name="T4" fmla="*/ 27 w 34"/>
                    <a:gd name="T5" fmla="*/ 1 h 18"/>
                    <a:gd name="T6" fmla="*/ 3 w 34"/>
                    <a:gd name="T7" fmla="*/ 14 h 18"/>
                    <a:gd name="T8" fmla="*/ 7 w 34"/>
                    <a:gd name="T9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7" y="17"/>
                      </a:moveTo>
                      <a:cubicBezTo>
                        <a:pt x="15" y="12"/>
                        <a:pt x="23" y="8"/>
                        <a:pt x="31" y="3"/>
                      </a:cubicBezTo>
                      <a:cubicBezTo>
                        <a:pt x="34" y="1"/>
                        <a:pt x="29" y="0"/>
                        <a:pt x="27" y="1"/>
                      </a:cubicBezTo>
                      <a:cubicBezTo>
                        <a:pt x="19" y="5"/>
                        <a:pt x="11" y="10"/>
                        <a:pt x="3" y="14"/>
                      </a:cubicBezTo>
                      <a:cubicBezTo>
                        <a:pt x="0" y="16"/>
                        <a:pt x="5" y="18"/>
                        <a:pt x="7" y="17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6" name="Freeform 63">
                  <a:extLst>
                    <a:ext uri="{FF2B5EF4-FFF2-40B4-BE49-F238E27FC236}">
                      <a16:creationId xmlns:a16="http://schemas.microsoft.com/office/drawing/2014/main" xmlns="" id="{21FF4049-5AAA-431F-A6FA-250A481BF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6214" y="690563"/>
                  <a:ext cx="122238" cy="47625"/>
                </a:xfrm>
                <a:custGeom>
                  <a:avLst/>
                  <a:gdLst>
                    <a:gd name="T0" fmla="*/ 1 w 29"/>
                    <a:gd name="T1" fmla="*/ 2 h 11"/>
                    <a:gd name="T2" fmla="*/ 22 w 29"/>
                    <a:gd name="T3" fmla="*/ 10 h 11"/>
                    <a:gd name="T4" fmla="*/ 26 w 29"/>
                    <a:gd name="T5" fmla="*/ 10 h 11"/>
                    <a:gd name="T6" fmla="*/ 28 w 29"/>
                    <a:gd name="T7" fmla="*/ 8 h 11"/>
                    <a:gd name="T8" fmla="*/ 6 w 29"/>
                    <a:gd name="T9" fmla="*/ 0 h 11"/>
                    <a:gd name="T10" fmla="*/ 2 w 29"/>
                    <a:gd name="T11" fmla="*/ 1 h 11"/>
                    <a:gd name="T12" fmla="*/ 1 w 29"/>
                    <a:gd name="T13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1">
                      <a:moveTo>
                        <a:pt x="1" y="2"/>
                      </a:moveTo>
                      <a:cubicBezTo>
                        <a:pt x="8" y="5"/>
                        <a:pt x="15" y="8"/>
                        <a:pt x="22" y="10"/>
                      </a:cubicBezTo>
                      <a:cubicBezTo>
                        <a:pt x="23" y="11"/>
                        <a:pt x="25" y="10"/>
                        <a:pt x="26" y="10"/>
                      </a:cubicBezTo>
                      <a:cubicBezTo>
                        <a:pt x="26" y="10"/>
                        <a:pt x="29" y="9"/>
                        <a:pt x="28" y="8"/>
                      </a:cubicBezTo>
                      <a:cubicBezTo>
                        <a:pt x="20" y="6"/>
                        <a:pt x="13" y="3"/>
                        <a:pt x="6" y="0"/>
                      </a:cubicBezTo>
                      <a:cubicBezTo>
                        <a:pt x="5" y="0"/>
                        <a:pt x="3" y="0"/>
                        <a:pt x="2" y="1"/>
                      </a:cubicBezTo>
                      <a:cubicBezTo>
                        <a:pt x="2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7332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7" name="Freeform 64">
                  <a:extLst>
                    <a:ext uri="{FF2B5EF4-FFF2-40B4-BE49-F238E27FC236}">
                      <a16:creationId xmlns:a16="http://schemas.microsoft.com/office/drawing/2014/main" xmlns="" id="{7533CE0B-4714-4625-86F1-B74C962A8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5414" y="1019175"/>
                  <a:ext cx="198438" cy="284163"/>
                </a:xfrm>
                <a:custGeom>
                  <a:avLst/>
                  <a:gdLst>
                    <a:gd name="T0" fmla="*/ 36 w 47"/>
                    <a:gd name="T1" fmla="*/ 0 h 67"/>
                    <a:gd name="T2" fmla="*/ 32 w 47"/>
                    <a:gd name="T3" fmla="*/ 0 h 67"/>
                    <a:gd name="T4" fmla="*/ 9 w 47"/>
                    <a:gd name="T5" fmla="*/ 23 h 67"/>
                    <a:gd name="T6" fmla="*/ 7 w 47"/>
                    <a:gd name="T7" fmla="*/ 60 h 67"/>
                    <a:gd name="T8" fmla="*/ 16 w 47"/>
                    <a:gd name="T9" fmla="*/ 67 h 67"/>
                    <a:gd name="T10" fmla="*/ 16 w 47"/>
                    <a:gd name="T11" fmla="*/ 67 h 67"/>
                    <a:gd name="T12" fmla="*/ 19 w 47"/>
                    <a:gd name="T13" fmla="*/ 66 h 67"/>
                    <a:gd name="T14" fmla="*/ 20 w 47"/>
                    <a:gd name="T15" fmla="*/ 53 h 67"/>
                    <a:gd name="T16" fmla="*/ 32 w 47"/>
                    <a:gd name="T17" fmla="*/ 20 h 67"/>
                    <a:gd name="T18" fmla="*/ 47 w 47"/>
                    <a:gd name="T19" fmla="*/ 5 h 67"/>
                    <a:gd name="T20" fmla="*/ 36 w 47"/>
                    <a:gd name="T2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7" h="67">
                      <a:moveTo>
                        <a:pt x="36" y="0"/>
                      </a:moveTo>
                      <a:cubicBezTo>
                        <a:pt x="34" y="0"/>
                        <a:pt x="33" y="0"/>
                        <a:pt x="32" y="0"/>
                      </a:cubicBezTo>
                      <a:cubicBezTo>
                        <a:pt x="22" y="2"/>
                        <a:pt x="14" y="14"/>
                        <a:pt x="9" y="23"/>
                      </a:cubicBezTo>
                      <a:cubicBezTo>
                        <a:pt x="4" y="33"/>
                        <a:pt x="0" y="50"/>
                        <a:pt x="7" y="60"/>
                      </a:cubicBezTo>
                      <a:cubicBezTo>
                        <a:pt x="9" y="63"/>
                        <a:pt x="12" y="67"/>
                        <a:pt x="16" y="67"/>
                      </a:cubicBezTo>
                      <a:cubicBezTo>
                        <a:pt x="16" y="67"/>
                        <a:pt x="16" y="67"/>
                        <a:pt x="16" y="67"/>
                      </a:cubicBezTo>
                      <a:cubicBezTo>
                        <a:pt x="17" y="67"/>
                        <a:pt x="18" y="67"/>
                        <a:pt x="19" y="66"/>
                      </a:cubicBezTo>
                      <a:cubicBezTo>
                        <a:pt x="23" y="63"/>
                        <a:pt x="20" y="57"/>
                        <a:pt x="20" y="53"/>
                      </a:cubicBezTo>
                      <a:cubicBezTo>
                        <a:pt x="19" y="40"/>
                        <a:pt x="23" y="29"/>
                        <a:pt x="32" y="20"/>
                      </a:cubicBezTo>
                      <a:cubicBezTo>
                        <a:pt x="37" y="15"/>
                        <a:pt x="43" y="11"/>
                        <a:pt x="47" y="5"/>
                      </a:cubicBezTo>
                      <a:cubicBezTo>
                        <a:pt x="45" y="1"/>
                        <a:pt x="40" y="0"/>
                        <a:pt x="3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65">
                  <a:extLst>
                    <a:ext uri="{FF2B5EF4-FFF2-40B4-BE49-F238E27FC236}">
                      <a16:creationId xmlns:a16="http://schemas.microsoft.com/office/drawing/2014/main" xmlns="" id="{1502767E-1DA2-484A-8F3F-538C80615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014" y="1579563"/>
                  <a:ext cx="198438" cy="149225"/>
                </a:xfrm>
                <a:custGeom>
                  <a:avLst/>
                  <a:gdLst>
                    <a:gd name="T0" fmla="*/ 5 w 47"/>
                    <a:gd name="T1" fmla="*/ 0 h 35"/>
                    <a:gd name="T2" fmla="*/ 1 w 47"/>
                    <a:gd name="T3" fmla="*/ 15 h 35"/>
                    <a:gd name="T4" fmla="*/ 19 w 47"/>
                    <a:gd name="T5" fmla="*/ 35 h 35"/>
                    <a:gd name="T6" fmla="*/ 22 w 47"/>
                    <a:gd name="T7" fmla="*/ 34 h 35"/>
                    <a:gd name="T8" fmla="*/ 47 w 47"/>
                    <a:gd name="T9" fmla="*/ 27 h 35"/>
                    <a:gd name="T10" fmla="*/ 21 w 47"/>
                    <a:gd name="T11" fmla="*/ 16 h 35"/>
                    <a:gd name="T12" fmla="*/ 5 w 47"/>
                    <a:gd name="T1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7" h="35">
                      <a:moveTo>
                        <a:pt x="5" y="0"/>
                      </a:moveTo>
                      <a:cubicBezTo>
                        <a:pt x="1" y="4"/>
                        <a:pt x="0" y="10"/>
                        <a:pt x="1" y="15"/>
                      </a:cubicBezTo>
                      <a:cubicBezTo>
                        <a:pt x="3" y="24"/>
                        <a:pt x="11" y="30"/>
                        <a:pt x="19" y="35"/>
                      </a:cubicBezTo>
                      <a:cubicBezTo>
                        <a:pt x="21" y="35"/>
                        <a:pt x="22" y="34"/>
                        <a:pt x="22" y="34"/>
                      </a:cubicBezTo>
                      <a:cubicBezTo>
                        <a:pt x="31" y="32"/>
                        <a:pt x="39" y="29"/>
                        <a:pt x="47" y="27"/>
                      </a:cubicBezTo>
                      <a:cubicBezTo>
                        <a:pt x="37" y="26"/>
                        <a:pt x="28" y="23"/>
                        <a:pt x="21" y="16"/>
                      </a:cubicBezTo>
                      <a:cubicBezTo>
                        <a:pt x="15" y="11"/>
                        <a:pt x="11" y="4"/>
                        <a:pt x="5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59" name="Freeform 66">
                  <a:extLst>
                    <a:ext uri="{FF2B5EF4-FFF2-40B4-BE49-F238E27FC236}">
                      <a16:creationId xmlns:a16="http://schemas.microsoft.com/office/drawing/2014/main" xmlns="" id="{418A53AD-C645-44CA-822C-26C5F1A47D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389" y="1690688"/>
                  <a:ext cx="212725" cy="76200"/>
                </a:xfrm>
                <a:custGeom>
                  <a:avLst/>
                  <a:gdLst>
                    <a:gd name="T0" fmla="*/ 44 w 50"/>
                    <a:gd name="T1" fmla="*/ 0 h 18"/>
                    <a:gd name="T2" fmla="*/ 35 w 50"/>
                    <a:gd name="T3" fmla="*/ 1 h 18"/>
                    <a:gd name="T4" fmla="*/ 32 w 50"/>
                    <a:gd name="T5" fmla="*/ 1 h 18"/>
                    <a:gd name="T6" fmla="*/ 28 w 50"/>
                    <a:gd name="T7" fmla="*/ 1 h 18"/>
                    <a:gd name="T8" fmla="*/ 3 w 50"/>
                    <a:gd name="T9" fmla="*/ 8 h 18"/>
                    <a:gd name="T10" fmla="*/ 0 w 50"/>
                    <a:gd name="T11" fmla="*/ 9 h 18"/>
                    <a:gd name="T12" fmla="*/ 5 w 50"/>
                    <a:gd name="T13" fmla="*/ 12 h 18"/>
                    <a:gd name="T14" fmla="*/ 28 w 50"/>
                    <a:gd name="T15" fmla="*/ 18 h 18"/>
                    <a:gd name="T16" fmla="*/ 43 w 50"/>
                    <a:gd name="T17" fmla="*/ 14 h 18"/>
                    <a:gd name="T18" fmla="*/ 50 w 50"/>
                    <a:gd name="T19" fmla="*/ 5 h 18"/>
                    <a:gd name="T20" fmla="*/ 48 w 50"/>
                    <a:gd name="T21" fmla="*/ 1 h 18"/>
                    <a:gd name="T22" fmla="*/ 44 w 50"/>
                    <a:gd name="T2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0" h="18">
                      <a:moveTo>
                        <a:pt x="44" y="0"/>
                      </a:moveTo>
                      <a:cubicBezTo>
                        <a:pt x="41" y="0"/>
                        <a:pt x="37" y="1"/>
                        <a:pt x="35" y="1"/>
                      </a:cubicBezTo>
                      <a:cubicBezTo>
                        <a:pt x="34" y="1"/>
                        <a:pt x="33" y="1"/>
                        <a:pt x="32" y="1"/>
                      </a:cubicBezTo>
                      <a:cubicBezTo>
                        <a:pt x="30" y="1"/>
                        <a:pt x="29" y="1"/>
                        <a:pt x="28" y="1"/>
                      </a:cubicBezTo>
                      <a:cubicBezTo>
                        <a:pt x="20" y="3"/>
                        <a:pt x="12" y="6"/>
                        <a:pt x="3" y="8"/>
                      </a:cubicBezTo>
                      <a:cubicBezTo>
                        <a:pt x="3" y="8"/>
                        <a:pt x="2" y="9"/>
                        <a:pt x="0" y="9"/>
                      </a:cubicBezTo>
                      <a:cubicBezTo>
                        <a:pt x="2" y="10"/>
                        <a:pt x="3" y="11"/>
                        <a:pt x="5" y="12"/>
                      </a:cubicBezTo>
                      <a:cubicBezTo>
                        <a:pt x="12" y="15"/>
                        <a:pt x="20" y="18"/>
                        <a:pt x="28" y="18"/>
                      </a:cubicBezTo>
                      <a:cubicBezTo>
                        <a:pt x="34" y="18"/>
                        <a:pt x="39" y="17"/>
                        <a:pt x="43" y="14"/>
                      </a:cubicBezTo>
                      <a:cubicBezTo>
                        <a:pt x="46" y="12"/>
                        <a:pt x="49" y="8"/>
                        <a:pt x="50" y="5"/>
                      </a:cubicBezTo>
                      <a:cubicBezTo>
                        <a:pt x="50" y="3"/>
                        <a:pt x="49" y="2"/>
                        <a:pt x="48" y="1"/>
                      </a:cubicBezTo>
                      <a:cubicBezTo>
                        <a:pt x="47" y="0"/>
                        <a:pt x="45" y="0"/>
                        <a:pt x="4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0" name="Freeform 67">
                  <a:extLst>
                    <a:ext uri="{FF2B5EF4-FFF2-40B4-BE49-F238E27FC236}">
                      <a16:creationId xmlns:a16="http://schemas.microsoft.com/office/drawing/2014/main" xmlns="" id="{C3B72028-7D93-4BDD-8A20-D77C12EC16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7714" y="1655763"/>
                  <a:ext cx="309563" cy="141288"/>
                </a:xfrm>
                <a:custGeom>
                  <a:avLst/>
                  <a:gdLst>
                    <a:gd name="T0" fmla="*/ 67 w 73"/>
                    <a:gd name="T1" fmla="*/ 0 h 33"/>
                    <a:gd name="T2" fmla="*/ 57 w 73"/>
                    <a:gd name="T3" fmla="*/ 7 h 33"/>
                    <a:gd name="T4" fmla="*/ 30 w 73"/>
                    <a:gd name="T5" fmla="*/ 17 h 33"/>
                    <a:gd name="T6" fmla="*/ 23 w 73"/>
                    <a:gd name="T7" fmla="*/ 16 h 33"/>
                    <a:gd name="T8" fmla="*/ 2 w 73"/>
                    <a:gd name="T9" fmla="*/ 12 h 33"/>
                    <a:gd name="T10" fmla="*/ 7 w 73"/>
                    <a:gd name="T11" fmla="*/ 26 h 33"/>
                    <a:gd name="T12" fmla="*/ 28 w 73"/>
                    <a:gd name="T13" fmla="*/ 33 h 33"/>
                    <a:gd name="T14" fmla="*/ 38 w 73"/>
                    <a:gd name="T15" fmla="*/ 33 h 33"/>
                    <a:gd name="T16" fmla="*/ 71 w 73"/>
                    <a:gd name="T17" fmla="*/ 13 h 33"/>
                    <a:gd name="T18" fmla="*/ 71 w 73"/>
                    <a:gd name="T19" fmla="*/ 2 h 33"/>
                    <a:gd name="T20" fmla="*/ 68 w 73"/>
                    <a:gd name="T21" fmla="*/ 0 h 33"/>
                    <a:gd name="T22" fmla="*/ 67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67" y="0"/>
                      </a:moveTo>
                      <a:cubicBezTo>
                        <a:pt x="63" y="0"/>
                        <a:pt x="60" y="5"/>
                        <a:pt x="57" y="7"/>
                      </a:cubicBezTo>
                      <a:cubicBezTo>
                        <a:pt x="49" y="13"/>
                        <a:pt x="40" y="17"/>
                        <a:pt x="30" y="17"/>
                      </a:cubicBezTo>
                      <a:cubicBezTo>
                        <a:pt x="28" y="17"/>
                        <a:pt x="25" y="16"/>
                        <a:pt x="23" y="16"/>
                      </a:cubicBezTo>
                      <a:cubicBezTo>
                        <a:pt x="16" y="15"/>
                        <a:pt x="9" y="12"/>
                        <a:pt x="2" y="12"/>
                      </a:cubicBezTo>
                      <a:cubicBezTo>
                        <a:pt x="0" y="17"/>
                        <a:pt x="3" y="23"/>
                        <a:pt x="7" y="26"/>
                      </a:cubicBezTo>
                      <a:cubicBezTo>
                        <a:pt x="12" y="32"/>
                        <a:pt x="20" y="33"/>
                        <a:pt x="28" y="33"/>
                      </a:cubicBezTo>
                      <a:cubicBezTo>
                        <a:pt x="32" y="33"/>
                        <a:pt x="35" y="33"/>
                        <a:pt x="38" y="33"/>
                      </a:cubicBezTo>
                      <a:cubicBezTo>
                        <a:pt x="50" y="31"/>
                        <a:pt x="66" y="26"/>
                        <a:pt x="71" y="13"/>
                      </a:cubicBezTo>
                      <a:cubicBezTo>
                        <a:pt x="72" y="10"/>
                        <a:pt x="73" y="5"/>
                        <a:pt x="71" y="2"/>
                      </a:cubicBezTo>
                      <a:cubicBezTo>
                        <a:pt x="71" y="1"/>
                        <a:pt x="70" y="1"/>
                        <a:pt x="68" y="0"/>
                      </a:cubicBezTo>
                      <a:cubicBezTo>
                        <a:pt x="68" y="0"/>
                        <a:pt x="68" y="0"/>
                        <a:pt x="67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1" name="Freeform 68">
                  <a:extLst>
                    <a:ext uri="{FF2B5EF4-FFF2-40B4-BE49-F238E27FC236}">
                      <a16:creationId xmlns:a16="http://schemas.microsoft.com/office/drawing/2014/main" xmlns="" id="{A99BAB27-1D6C-4AD3-8063-A5DC6A4DD0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9201" y="1308100"/>
                  <a:ext cx="211138" cy="280988"/>
                </a:xfrm>
                <a:custGeom>
                  <a:avLst/>
                  <a:gdLst>
                    <a:gd name="T0" fmla="*/ 34 w 50"/>
                    <a:gd name="T1" fmla="*/ 0 h 66"/>
                    <a:gd name="T2" fmla="*/ 31 w 50"/>
                    <a:gd name="T3" fmla="*/ 1 h 66"/>
                    <a:gd name="T4" fmla="*/ 30 w 50"/>
                    <a:gd name="T5" fmla="*/ 14 h 66"/>
                    <a:gd name="T6" fmla="*/ 17 w 50"/>
                    <a:gd name="T7" fmla="*/ 47 h 66"/>
                    <a:gd name="T8" fmla="*/ 0 w 50"/>
                    <a:gd name="T9" fmla="*/ 61 h 66"/>
                    <a:gd name="T10" fmla="*/ 13 w 50"/>
                    <a:gd name="T11" fmla="*/ 66 h 66"/>
                    <a:gd name="T12" fmla="*/ 15 w 50"/>
                    <a:gd name="T13" fmla="*/ 66 h 66"/>
                    <a:gd name="T14" fmla="*/ 39 w 50"/>
                    <a:gd name="T15" fmla="*/ 45 h 66"/>
                    <a:gd name="T16" fmla="*/ 43 w 50"/>
                    <a:gd name="T17" fmla="*/ 7 h 66"/>
                    <a:gd name="T18" fmla="*/ 34 w 50"/>
                    <a:gd name="T19" fmla="*/ 0 h 66"/>
                    <a:gd name="T20" fmla="*/ 34 w 50"/>
                    <a:gd name="T2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0" h="66">
                      <a:moveTo>
                        <a:pt x="34" y="0"/>
                      </a:moveTo>
                      <a:cubicBezTo>
                        <a:pt x="33" y="0"/>
                        <a:pt x="32" y="0"/>
                        <a:pt x="31" y="1"/>
                      </a:cubicBezTo>
                      <a:cubicBezTo>
                        <a:pt x="27" y="4"/>
                        <a:pt x="30" y="10"/>
                        <a:pt x="30" y="14"/>
                      </a:cubicBezTo>
                      <a:cubicBezTo>
                        <a:pt x="29" y="26"/>
                        <a:pt x="26" y="38"/>
                        <a:pt x="17" y="47"/>
                      </a:cubicBezTo>
                      <a:cubicBezTo>
                        <a:pt x="11" y="52"/>
                        <a:pt x="5" y="55"/>
                        <a:pt x="0" y="61"/>
                      </a:cubicBezTo>
                      <a:cubicBezTo>
                        <a:pt x="3" y="65"/>
                        <a:pt x="8" y="66"/>
                        <a:pt x="13" y="66"/>
                      </a:cubicBezTo>
                      <a:cubicBezTo>
                        <a:pt x="13" y="66"/>
                        <a:pt x="14" y="66"/>
                        <a:pt x="15" y="66"/>
                      </a:cubicBezTo>
                      <a:cubicBezTo>
                        <a:pt x="26" y="65"/>
                        <a:pt x="34" y="53"/>
                        <a:pt x="39" y="45"/>
                      </a:cubicBezTo>
                      <a:cubicBezTo>
                        <a:pt x="45" y="34"/>
                        <a:pt x="50" y="18"/>
                        <a:pt x="43" y="7"/>
                      </a:cubicBezTo>
                      <a:cubicBezTo>
                        <a:pt x="41" y="4"/>
                        <a:pt x="38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</a:path>
                  </a:pathLst>
                </a:custGeom>
                <a:solidFill>
                  <a:srgbClr val="FEE3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2" name="Freeform 69">
                  <a:extLst>
                    <a:ext uri="{FF2B5EF4-FFF2-40B4-BE49-F238E27FC236}">
                      <a16:creationId xmlns:a16="http://schemas.microsoft.com/office/drawing/2014/main" xmlns="" id="{702990A7-B441-421E-8A73-C489532200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276" y="784225"/>
                  <a:ext cx="309563" cy="141288"/>
                </a:xfrm>
                <a:custGeom>
                  <a:avLst/>
                  <a:gdLst>
                    <a:gd name="T0" fmla="*/ 44 w 73"/>
                    <a:gd name="T1" fmla="*/ 0 h 33"/>
                    <a:gd name="T2" fmla="*/ 36 w 73"/>
                    <a:gd name="T3" fmla="*/ 1 h 33"/>
                    <a:gd name="T4" fmla="*/ 3 w 73"/>
                    <a:gd name="T5" fmla="*/ 19 h 33"/>
                    <a:gd name="T6" fmla="*/ 2 w 73"/>
                    <a:gd name="T7" fmla="*/ 31 h 33"/>
                    <a:gd name="T8" fmla="*/ 5 w 73"/>
                    <a:gd name="T9" fmla="*/ 33 h 33"/>
                    <a:gd name="T10" fmla="*/ 6 w 73"/>
                    <a:gd name="T11" fmla="*/ 33 h 33"/>
                    <a:gd name="T12" fmla="*/ 16 w 73"/>
                    <a:gd name="T13" fmla="*/ 26 h 33"/>
                    <a:gd name="T14" fmla="*/ 43 w 73"/>
                    <a:gd name="T15" fmla="*/ 17 h 33"/>
                    <a:gd name="T16" fmla="*/ 50 w 73"/>
                    <a:gd name="T17" fmla="*/ 18 h 33"/>
                    <a:gd name="T18" fmla="*/ 72 w 73"/>
                    <a:gd name="T19" fmla="*/ 22 h 33"/>
                    <a:gd name="T20" fmla="*/ 67 w 73"/>
                    <a:gd name="T21" fmla="*/ 7 h 33"/>
                    <a:gd name="T22" fmla="*/ 44 w 73"/>
                    <a:gd name="T2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33">
                      <a:moveTo>
                        <a:pt x="44" y="0"/>
                      </a:moveTo>
                      <a:cubicBezTo>
                        <a:pt x="41" y="0"/>
                        <a:pt x="38" y="0"/>
                        <a:pt x="36" y="1"/>
                      </a:cubicBezTo>
                      <a:cubicBezTo>
                        <a:pt x="24" y="2"/>
                        <a:pt x="8" y="7"/>
                        <a:pt x="3" y="19"/>
                      </a:cubicBezTo>
                      <a:cubicBezTo>
                        <a:pt x="1" y="22"/>
                        <a:pt x="0" y="28"/>
                        <a:pt x="2" y="31"/>
                      </a:cubicBezTo>
                      <a:cubicBezTo>
                        <a:pt x="3" y="32"/>
                        <a:pt x="3" y="32"/>
                        <a:pt x="5" y="33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10" y="33"/>
                        <a:pt x="14" y="28"/>
                        <a:pt x="16" y="26"/>
                      </a:cubicBezTo>
                      <a:cubicBezTo>
                        <a:pt x="24" y="20"/>
                        <a:pt x="33" y="17"/>
                        <a:pt x="43" y="17"/>
                      </a:cubicBezTo>
                      <a:cubicBezTo>
                        <a:pt x="45" y="17"/>
                        <a:pt x="48" y="17"/>
                        <a:pt x="50" y="18"/>
                      </a:cubicBezTo>
                      <a:cubicBezTo>
                        <a:pt x="57" y="19"/>
                        <a:pt x="64" y="22"/>
                        <a:pt x="72" y="22"/>
                      </a:cubicBezTo>
                      <a:cubicBezTo>
                        <a:pt x="73" y="17"/>
                        <a:pt x="70" y="11"/>
                        <a:pt x="67" y="7"/>
                      </a:cubicBezTo>
                      <a:cubicBezTo>
                        <a:pt x="61" y="2"/>
                        <a:pt x="53" y="0"/>
                        <a:pt x="44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sp>
              <p:nvSpPr>
                <p:cNvPr id="63" name="Freeform 70">
                  <a:extLst>
                    <a:ext uri="{FF2B5EF4-FFF2-40B4-BE49-F238E27FC236}">
                      <a16:creationId xmlns:a16="http://schemas.microsoft.com/office/drawing/2014/main" xmlns="" id="{303D46D1-D2C0-4D09-AD26-5EEA2A339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0614" y="890588"/>
                  <a:ext cx="258763" cy="242888"/>
                </a:xfrm>
                <a:custGeom>
                  <a:avLst/>
                  <a:gdLst>
                    <a:gd name="T0" fmla="*/ 16 w 61"/>
                    <a:gd name="T1" fmla="*/ 0 h 57"/>
                    <a:gd name="T2" fmla="*/ 10 w 61"/>
                    <a:gd name="T3" fmla="*/ 1 h 57"/>
                    <a:gd name="T4" fmla="*/ 1 w 61"/>
                    <a:gd name="T5" fmla="*/ 7 h 57"/>
                    <a:gd name="T6" fmla="*/ 1 w 61"/>
                    <a:gd name="T7" fmla="*/ 11 h 57"/>
                    <a:gd name="T8" fmla="*/ 13 w 61"/>
                    <a:gd name="T9" fmla="*/ 16 h 57"/>
                    <a:gd name="T10" fmla="*/ 41 w 61"/>
                    <a:gd name="T11" fmla="*/ 37 h 57"/>
                    <a:gd name="T12" fmla="*/ 50 w 61"/>
                    <a:gd name="T13" fmla="*/ 57 h 57"/>
                    <a:gd name="T14" fmla="*/ 59 w 61"/>
                    <a:gd name="T15" fmla="*/ 44 h 57"/>
                    <a:gd name="T16" fmla="*/ 45 w 61"/>
                    <a:gd name="T17" fmla="*/ 15 h 57"/>
                    <a:gd name="T18" fmla="*/ 16 w 61"/>
                    <a:gd name="T1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7">
                      <a:moveTo>
                        <a:pt x="16" y="0"/>
                      </a:moveTo>
                      <a:cubicBezTo>
                        <a:pt x="14" y="0"/>
                        <a:pt x="12" y="0"/>
                        <a:pt x="10" y="1"/>
                      </a:cubicBezTo>
                      <a:cubicBezTo>
                        <a:pt x="7" y="2"/>
                        <a:pt x="2" y="4"/>
                        <a:pt x="1" y="7"/>
                      </a:cubicBezTo>
                      <a:cubicBezTo>
                        <a:pt x="0" y="8"/>
                        <a:pt x="0" y="9"/>
                        <a:pt x="1" y="11"/>
                      </a:cubicBezTo>
                      <a:cubicBezTo>
                        <a:pt x="2" y="15"/>
                        <a:pt x="9" y="15"/>
                        <a:pt x="13" y="16"/>
                      </a:cubicBezTo>
                      <a:cubicBezTo>
                        <a:pt x="25" y="19"/>
                        <a:pt x="35" y="26"/>
                        <a:pt x="41" y="37"/>
                      </a:cubicBezTo>
                      <a:cubicBezTo>
                        <a:pt x="44" y="44"/>
                        <a:pt x="46" y="51"/>
                        <a:pt x="50" y="57"/>
                      </a:cubicBezTo>
                      <a:cubicBezTo>
                        <a:pt x="55" y="55"/>
                        <a:pt x="58" y="49"/>
                        <a:pt x="59" y="44"/>
                      </a:cubicBezTo>
                      <a:cubicBezTo>
                        <a:pt x="61" y="33"/>
                        <a:pt x="52" y="23"/>
                        <a:pt x="45" y="15"/>
                      </a:cubicBezTo>
                      <a:cubicBezTo>
                        <a:pt x="38" y="8"/>
                        <a:pt x="27" y="0"/>
                        <a:pt x="16" y="0"/>
                      </a:cubicBezTo>
                    </a:path>
                  </a:pathLst>
                </a:custGeom>
                <a:solidFill>
                  <a:srgbClr val="FEE9B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</p:grpSp>
        </p:grpSp>
        <p:sp>
          <p:nvSpPr>
            <p:cNvPr id="4" name="文本框 558">
              <a:extLst>
                <a:ext uri="{FF2B5EF4-FFF2-40B4-BE49-F238E27FC236}">
                  <a16:creationId xmlns:a16="http://schemas.microsoft.com/office/drawing/2014/main" xmlns="" id="{493E842A-D658-4310-B9C4-D4F413975A38}"/>
                </a:ext>
              </a:extLst>
            </p:cNvPr>
            <p:cNvSpPr txBox="1"/>
            <p:nvPr/>
          </p:nvSpPr>
          <p:spPr>
            <a:xfrm>
              <a:off x="3764181" y="2233755"/>
              <a:ext cx="1847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32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975765" y="1545136"/>
            <a:ext cx="3626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NZ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16BBD5E0-EE05-4600-AB67-10B52D737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" y="3699842"/>
            <a:ext cx="4190279" cy="2936375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792707" y="960831"/>
            <a:ext cx="494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ngạc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792707" y="2254078"/>
            <a:ext cx="5121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vỡ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92707" y="3345899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vi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vút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1189" y="4417225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sz="4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đóm</a:t>
            </a:r>
            <a:endParaRPr lang="en-US" sz="4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6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ạng nguyên nước Việt sở hữu “kiệt tác trị nước” là ai?">
            <a:extLst>
              <a:ext uri="{FF2B5EF4-FFF2-40B4-BE49-F238E27FC236}">
                <a16:creationId xmlns:a16="http://schemas.microsoft.com/office/drawing/2014/main" xmlns="" id="{7B047C8A-52AB-496C-B7FF-CD529E3F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2" y="1270078"/>
            <a:ext cx="5724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2610" y="168632"/>
            <a:ext cx="3669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800" b="1" dirty="0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69313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4800" b="1" dirty="0">
              <a:solidFill>
                <a:srgbClr val="6931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CCBE212-8D75-4DC1-A42C-831D8F908D26}"/>
              </a:ext>
            </a:extLst>
          </p:cNvPr>
          <p:cNvSpPr/>
          <p:nvPr/>
        </p:nvSpPr>
        <p:spPr>
          <a:xfrm>
            <a:off x="7522151" y="2279176"/>
            <a:ext cx="4208167" cy="2634018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8234929" y="1709463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3132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Trạng</a:t>
            </a:r>
            <a:endParaRPr lang="en-US" sz="3600" b="1" dirty="0">
              <a:solidFill>
                <a:srgbClr val="693132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F7C258D7-AD2F-403F-B01B-E5458ABF92B5}"/>
              </a:ext>
            </a:extLst>
          </p:cNvPr>
          <p:cNvSpPr/>
          <p:nvPr/>
        </p:nvSpPr>
        <p:spPr>
          <a:xfrm>
            <a:off x="7648962" y="2465629"/>
            <a:ext cx="3954543" cy="2297667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Tức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Trạng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Nguyên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người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đỗ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đầu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trong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kì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cao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nhất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thời</a:t>
            </a:r>
            <a:r>
              <a:rPr lang="en-US" sz="3000" b="1" dirty="0">
                <a:solidFill>
                  <a:srgbClr val="202124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000" b="1" dirty="0" err="1">
                <a:solidFill>
                  <a:srgbClr val="202124"/>
                </a:solidFill>
                <a:latin typeface="Franklin Gothic Medium" panose="020B0603020102020204" pitchFamily="34" charset="0"/>
              </a:rPr>
              <a:t>xưa</a:t>
            </a:r>
            <a:endParaRPr lang="en-US" sz="3000" b="1" dirty="0">
              <a:solidFill>
                <a:srgbClr val="557D65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1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xmlns="" id="{5B743044-957F-4911-B131-97090558179F}"/>
              </a:ext>
            </a:extLst>
          </p:cNvPr>
          <p:cNvSpPr/>
          <p:nvPr/>
        </p:nvSpPr>
        <p:spPr>
          <a:xfrm>
            <a:off x="3984527" y="443292"/>
            <a:ext cx="3874441" cy="847165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693132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693132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xmlns="" id="{5CCBE212-8D75-4DC1-A42C-831D8F908D26}"/>
              </a:ext>
            </a:extLst>
          </p:cNvPr>
          <p:cNvSpPr/>
          <p:nvPr/>
        </p:nvSpPr>
        <p:spPr>
          <a:xfrm>
            <a:off x="6968360" y="2186185"/>
            <a:ext cx="4208167" cy="2536833"/>
          </a:xfrm>
          <a:prstGeom prst="roundRect">
            <a:avLst/>
          </a:prstGeom>
          <a:solidFill>
            <a:srgbClr val="FBE0D5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6931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xmlns="" id="{F7C258D7-AD2F-403F-B01B-E5458ABF92B5}"/>
              </a:ext>
            </a:extLst>
          </p:cNvPr>
          <p:cNvSpPr/>
          <p:nvPr/>
        </p:nvSpPr>
        <p:spPr>
          <a:xfrm>
            <a:off x="7095170" y="2316341"/>
            <a:ext cx="3954543" cy="2276519"/>
          </a:xfrm>
          <a:prstGeom prst="roundRect">
            <a:avLst/>
          </a:prstGeom>
          <a:noFill/>
          <a:ln w="28575">
            <a:solidFill>
              <a:srgbClr val="69313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lạ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202122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02122"/>
                </a:solidFill>
                <a:cs typeface="Times New Roman" panose="02020603050405020304" pitchFamily="18" charset="0"/>
              </a:rPr>
              <a:t>ngờ</a:t>
            </a:r>
            <a:endParaRPr lang="en-US" sz="3600" b="1" dirty="0">
              <a:solidFill>
                <a:srgbClr val="557D65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3446BD8-8029-4DA0-BA40-A2359684201E}"/>
              </a:ext>
            </a:extLst>
          </p:cNvPr>
          <p:cNvSpPr/>
          <p:nvPr/>
        </p:nvSpPr>
        <p:spPr>
          <a:xfrm>
            <a:off x="7681139" y="1555595"/>
            <a:ext cx="2782607" cy="940631"/>
          </a:xfrm>
          <a:prstGeom prst="roundRect">
            <a:avLst/>
          </a:prstGeom>
          <a:solidFill>
            <a:srgbClr val="FDC5C6"/>
          </a:solidFill>
          <a:ln w="57150">
            <a:solidFill>
              <a:srgbClr val="6931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00B0F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cs typeface="Times New Roman" panose="02020603050405020304" pitchFamily="18" charset="0"/>
              </a:rPr>
              <a:t>ngạc</a:t>
            </a:r>
            <a:endParaRPr lang="en-US" sz="3600" b="1" dirty="0">
              <a:solidFill>
                <a:srgbClr val="00B0F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748571-80DC-4FCF-952D-2FAC653D2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1"/>
          <a:stretch/>
        </p:blipFill>
        <p:spPr>
          <a:xfrm>
            <a:off x="1411586" y="1689890"/>
            <a:ext cx="4684414" cy="3554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3840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978</TotalTime>
  <Words>641</Words>
  <Application>Microsoft Office PowerPoint</Application>
  <PresentationFormat>Custom</PresentationFormat>
  <Paragraphs>75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122</cp:revision>
  <dcterms:created xsi:type="dcterms:W3CDTF">2017-08-18T03:02:00Z</dcterms:created>
  <dcterms:modified xsi:type="dcterms:W3CDTF">2021-11-12T13:50:18Z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