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3.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4.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1.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ink/ink2.xml" ContentType="application/inkml+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ink/ink3.xml" ContentType="application/inkml+xml"/>
</Types>
</file>

<file path=_rels/.rels><?xml version="1.0" encoding="UTF-8" standalone="yes"?>
<Relationships xmlns="http://schemas.openxmlformats.org/package/2006/relationships"><Relationship Id="rId3" Type="http://schemas.openxmlformats.org/officeDocument/2006/relationships/extended-properties" Target="docProps/app.xml" /><Relationship Id="rId2" Type="http://schemas.openxmlformats.org/package/2006/relationships/metadata/core-properties" Target="docProps/core.xml" /><Relationship Id="rId1" Type="http://schemas.openxmlformats.org/officeDocument/2006/relationships/officeDocument" Target="ppt/presentation.xml" /></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4" r:id="rId1"/>
    <p:sldMasterId id="2147483765" r:id="rId2"/>
    <p:sldMasterId id="2147483810" r:id="rId3"/>
    <p:sldMasterId id="2147483822" r:id="rId4"/>
    <p:sldMasterId id="2147483834" r:id="rId5"/>
  </p:sldMasterIdLst>
  <p:notesMasterIdLst>
    <p:notesMasterId r:id="rId41"/>
  </p:notesMasterIdLst>
  <p:sldIdLst>
    <p:sldId id="315" r:id="rId6"/>
    <p:sldId id="311" r:id="rId7"/>
    <p:sldId id="316" r:id="rId8"/>
    <p:sldId id="281" r:id="rId9"/>
    <p:sldId id="322" r:id="rId10"/>
    <p:sldId id="494" r:id="rId11"/>
    <p:sldId id="272" r:id="rId12"/>
    <p:sldId id="485" r:id="rId13"/>
    <p:sldId id="262" r:id="rId14"/>
    <p:sldId id="484" r:id="rId15"/>
    <p:sldId id="323" r:id="rId16"/>
    <p:sldId id="321" r:id="rId17"/>
    <p:sldId id="314" r:id="rId18"/>
    <p:sldId id="486" r:id="rId19"/>
    <p:sldId id="487" r:id="rId20"/>
    <p:sldId id="261" r:id="rId21"/>
    <p:sldId id="488" r:id="rId22"/>
    <p:sldId id="266" r:id="rId23"/>
    <p:sldId id="320" r:id="rId24"/>
    <p:sldId id="267" r:id="rId25"/>
    <p:sldId id="317" r:id="rId26"/>
    <p:sldId id="258" r:id="rId27"/>
    <p:sldId id="478" r:id="rId28"/>
    <p:sldId id="257" r:id="rId29"/>
    <p:sldId id="259" r:id="rId30"/>
    <p:sldId id="269" r:id="rId31"/>
    <p:sldId id="489" r:id="rId32"/>
    <p:sldId id="271" r:id="rId33"/>
    <p:sldId id="399" r:id="rId34"/>
    <p:sldId id="319" r:id="rId35"/>
    <p:sldId id="492" r:id="rId36"/>
    <p:sldId id="264" r:id="rId37"/>
    <p:sldId id="481" r:id="rId38"/>
    <p:sldId id="482" r:id="rId39"/>
    <p:sldId id="493" r:id="rId40"/>
  </p:sldIdLst>
  <p:sldSz cx="9144000" cy="5143500" type="screen16x9"/>
  <p:notesSz cx="6858000" cy="9144000"/>
  <p:embeddedFontLst>
    <p:embeddedFont>
      <p:font typeface="Arial Unicode MS" panose="020B0604020202020204" pitchFamily="34" charset="-128"/>
      <p:regular r:id="rId42"/>
    </p:embeddedFont>
    <p:embeddedFont>
      <p:font typeface="Book Antiqua" panose="02000000000000000000" pitchFamily="2" charset="0"/>
      <p:regular r:id="rId43"/>
      <p:bold r:id="rId44"/>
      <p:italic r:id="rId45"/>
      <p:boldItalic r:id="rId46"/>
    </p:embeddedFont>
    <p:embeddedFont>
      <p:font typeface="Calibri" panose="020F0502020204030204" pitchFamily="34" charset="0"/>
      <p:regular r:id="rId47"/>
      <p:bold r:id="rId48"/>
      <p:italic r:id="rId49"/>
      <p:boldItalic r:id="rId50"/>
    </p:embeddedFont>
    <p:embeddedFont>
      <p:font typeface="Calibri Light" panose="020F0302020204030204" pitchFamily="34" charset="0"/>
      <p:regular r:id="rId51"/>
      <p:italic r:id="rId52"/>
    </p:embeddedFont>
    <p:embeddedFont>
      <p:font typeface="Hammersmith One" panose="02010703030501060504" pitchFamily="2" charset="0"/>
      <p:regular r:id="rId53"/>
    </p:embeddedFont>
    <p:embeddedFont>
      <p:font typeface="Montserrat" panose="02000000000000000000" pitchFamily="2" charset="0"/>
      <p:regular r:id="rId54"/>
    </p:embeddedFont>
    <p:embeddedFont>
      <p:font typeface="Open Sans" panose="02000000000000000000" pitchFamily="2" charset="0"/>
      <p:regular r:id="rId55"/>
      <p:bold r:id="rId56"/>
      <p:italic r:id="rId57"/>
      <p:boldItalic r:id="rId58"/>
    </p:embeddedFont>
    <p:embeddedFont>
      <p:font typeface="Raleway" panose="02000000000000000000" pitchFamily="2" charset="0"/>
      <p:regular r:id="rId59"/>
      <p:bold r:id="rId60"/>
      <p:italic r:id="rId61"/>
      <p:boldItalic r:id="rId62"/>
    </p:embeddedFont>
    <p:embeddedFont>
      <p:font typeface="Red Hat Text" panose="02010603030201060303" pitchFamily="2" charset="0"/>
      <p:regular r:id="rId63"/>
      <p:bold r:id="rId64"/>
      <p:italic r:id="rId65"/>
      <p:boldItalic r:id="rId66"/>
    </p:embeddedFont>
    <p:embeddedFont>
      <p:font typeface="Red Hat Text Medium" panose="02010603030201060303" pitchFamily="2" charset="0"/>
      <p:regular r:id="rId67"/>
      <p:bold r:id="rId68"/>
      <p:italic r:id="rId69"/>
      <p:boldItalic r:id="rId70"/>
    </p:embeddedFont>
    <p:embeddedFont>
      <p:font typeface="Roboto" panose="02000000000000000000" pitchFamily="2" charset="0"/>
      <p:regular r:id="rId71"/>
      <p:bold r:id="rId72"/>
      <p:italic r:id="rId73"/>
      <p:boldItalic r:id="rId74"/>
    </p:embeddedFont>
    <p:embeddedFont>
      <p:font typeface="微软雅黑" panose="020B0502040504020204" pitchFamily="34" charset="0"/>
      <p:regular r:id="rId75"/>
      <p:bold r:id="rId7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1008">
          <p15:clr>
            <a:srgbClr val="9AA0A6"/>
          </p15:clr>
        </p15:guide>
        <p15:guide id="2" pos="1804">
          <p15:clr>
            <a:srgbClr val="9AA0A6"/>
          </p15:clr>
        </p15:guide>
        <p15:guide id="3" pos="2880">
          <p15:clr>
            <a:srgbClr val="9AA0A6"/>
          </p15:clr>
        </p15:guide>
        <p15:guide id="4" pos="3956">
          <p15:clr>
            <a:srgbClr val="9AA0A6"/>
          </p15:clr>
        </p15:guide>
        <p15:guide id="5" pos="4708">
          <p15:clr>
            <a:srgbClr val="9AA0A6"/>
          </p15:clr>
        </p15:guide>
        <p15:guide id="6" orient="horz" pos="2178">
          <p15:clr>
            <a:srgbClr val="9AA0A6"/>
          </p15:clr>
        </p15:guide>
        <p15:guide id="7" orient="horz" pos="1308">
          <p15:clr>
            <a:srgbClr val="9AA0A6"/>
          </p15:clr>
        </p15:guide>
        <p15:guide id="8" orient="horz" pos="1531">
          <p15:clr>
            <a:srgbClr val="9AA0A6"/>
          </p15:clr>
        </p15:guide>
        <p15:guide id="9" orient="horz" pos="2129">
          <p15:clr>
            <a:srgbClr val="9AA0A6"/>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huý Hạnh Lê" initials="THL" lastIdx="2" clrIdx="0">
    <p:extLst>
      <p:ext uri="{19B8F6BF-5375-455C-9EA6-DF929625EA0E}">
        <p15:presenceInfo xmlns:p15="http://schemas.microsoft.com/office/powerpoint/2012/main" userId="5dde843f70bcbb66"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3CC"/>
    <a:srgbClr val="9900FF"/>
    <a:srgbClr val="FF9999"/>
    <a:srgbClr val="FFC1C1"/>
    <a:srgbClr val="6600CC"/>
    <a:srgbClr val="FD958D"/>
    <a:srgbClr val="FFC9C9"/>
    <a:srgbClr val="66FFFF"/>
    <a:srgbClr val="ABFFFF"/>
    <a:srgbClr val="B6DF8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20F0B76-F99B-45C1-B191-1071D666E4EF}">
  <a:tblStyle styleId="{420F0B76-F99B-45C1-B191-1071D666E4E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2" d="100"/>
          <a:sy n="92" d="100"/>
        </p:scale>
        <p:origin x="-756" y="198"/>
      </p:cViewPr>
      <p:guideLst>
        <p:guide pos="1008"/>
        <p:guide pos="1804"/>
        <p:guide pos="2880"/>
        <p:guide pos="3956"/>
        <p:guide pos="4708"/>
        <p:guide orient="horz" pos="2178"/>
        <p:guide orient="horz" pos="1308"/>
        <p:guide orient="horz" pos="1531"/>
        <p:guide orient="horz" pos="2129"/>
      </p:guideLst>
    </p:cSldViewPr>
  </p:slideViewPr>
  <p:notesTextViewPr>
    <p:cViewPr>
      <p:scale>
        <a:sx n="1" d="1"/>
        <a:sy n="1" d="1"/>
      </p:scale>
      <p:origin x="0" y="0"/>
    </p:cViewPr>
  </p:notesTextViewPr>
  <p:gridSpacing cx="91439" cy="91439"/>
</p:viewPr>
</file>

<file path=ppt/_rels/presentation.xml.rels><?xml version="1.0" encoding="UTF-8" standalone="yes"?>
<Relationships xmlns="http://schemas.openxmlformats.org/package/2006/relationships"><Relationship Id="rId13" Type="http://schemas.openxmlformats.org/officeDocument/2006/relationships/slide" Target="slides/slide8.xml" /><Relationship Id="rId18" Type="http://schemas.openxmlformats.org/officeDocument/2006/relationships/slide" Target="slides/slide13.xml" /><Relationship Id="rId26" Type="http://schemas.openxmlformats.org/officeDocument/2006/relationships/slide" Target="slides/slide21.xml" /><Relationship Id="rId39" Type="http://schemas.openxmlformats.org/officeDocument/2006/relationships/slide" Target="slides/slide34.xml" /><Relationship Id="rId21" Type="http://schemas.openxmlformats.org/officeDocument/2006/relationships/slide" Target="slides/slide16.xml" /><Relationship Id="rId34" Type="http://schemas.openxmlformats.org/officeDocument/2006/relationships/slide" Target="slides/slide29.xml" /><Relationship Id="rId42" Type="http://schemas.openxmlformats.org/officeDocument/2006/relationships/font" Target="fonts/font1.fntdata" /><Relationship Id="rId47" Type="http://schemas.openxmlformats.org/officeDocument/2006/relationships/font" Target="fonts/font6.fntdata" /><Relationship Id="rId50" Type="http://schemas.openxmlformats.org/officeDocument/2006/relationships/font" Target="fonts/font9.fntdata" /><Relationship Id="rId55" Type="http://schemas.openxmlformats.org/officeDocument/2006/relationships/font" Target="fonts/font14.fntdata" /><Relationship Id="rId63" Type="http://schemas.openxmlformats.org/officeDocument/2006/relationships/font" Target="fonts/font22.fntdata" /><Relationship Id="rId68" Type="http://schemas.openxmlformats.org/officeDocument/2006/relationships/font" Target="fonts/font27.fntdata" /><Relationship Id="rId76" Type="http://schemas.openxmlformats.org/officeDocument/2006/relationships/font" Target="fonts/font35.fntdata" /><Relationship Id="rId7" Type="http://schemas.openxmlformats.org/officeDocument/2006/relationships/slide" Target="slides/slide2.xml" /><Relationship Id="rId71" Type="http://schemas.openxmlformats.org/officeDocument/2006/relationships/font" Target="fonts/font30.fntdata" /><Relationship Id="rId2" Type="http://schemas.openxmlformats.org/officeDocument/2006/relationships/slideMaster" Target="slideMasters/slideMaster2.xml" /><Relationship Id="rId16" Type="http://schemas.openxmlformats.org/officeDocument/2006/relationships/slide" Target="slides/slide11.xml" /><Relationship Id="rId29" Type="http://schemas.openxmlformats.org/officeDocument/2006/relationships/slide" Target="slides/slide24.xml" /><Relationship Id="rId11" Type="http://schemas.openxmlformats.org/officeDocument/2006/relationships/slide" Target="slides/slide6.xml" /><Relationship Id="rId24" Type="http://schemas.openxmlformats.org/officeDocument/2006/relationships/slide" Target="slides/slide19.xml" /><Relationship Id="rId32" Type="http://schemas.openxmlformats.org/officeDocument/2006/relationships/slide" Target="slides/slide27.xml" /><Relationship Id="rId37" Type="http://schemas.openxmlformats.org/officeDocument/2006/relationships/slide" Target="slides/slide32.xml" /><Relationship Id="rId40" Type="http://schemas.openxmlformats.org/officeDocument/2006/relationships/slide" Target="slides/slide35.xml" /><Relationship Id="rId45" Type="http://schemas.openxmlformats.org/officeDocument/2006/relationships/font" Target="fonts/font4.fntdata" /><Relationship Id="rId53" Type="http://schemas.openxmlformats.org/officeDocument/2006/relationships/font" Target="fonts/font12.fntdata" /><Relationship Id="rId58" Type="http://schemas.openxmlformats.org/officeDocument/2006/relationships/font" Target="fonts/font17.fntdata" /><Relationship Id="rId66" Type="http://schemas.openxmlformats.org/officeDocument/2006/relationships/font" Target="fonts/font25.fntdata" /><Relationship Id="rId74" Type="http://schemas.openxmlformats.org/officeDocument/2006/relationships/font" Target="fonts/font33.fntdata" /><Relationship Id="rId79" Type="http://schemas.openxmlformats.org/officeDocument/2006/relationships/viewProps" Target="viewProps.xml" /><Relationship Id="rId5" Type="http://schemas.openxmlformats.org/officeDocument/2006/relationships/slideMaster" Target="slideMasters/slideMaster5.xml" /><Relationship Id="rId61" Type="http://schemas.openxmlformats.org/officeDocument/2006/relationships/font" Target="fonts/font20.fntdata" /><Relationship Id="rId10" Type="http://schemas.openxmlformats.org/officeDocument/2006/relationships/slide" Target="slides/slide5.xml" /><Relationship Id="rId19" Type="http://schemas.openxmlformats.org/officeDocument/2006/relationships/slide" Target="slides/slide14.xml" /><Relationship Id="rId31" Type="http://schemas.openxmlformats.org/officeDocument/2006/relationships/slide" Target="slides/slide26.xml" /><Relationship Id="rId44" Type="http://schemas.openxmlformats.org/officeDocument/2006/relationships/font" Target="fonts/font3.fntdata" /><Relationship Id="rId52" Type="http://schemas.openxmlformats.org/officeDocument/2006/relationships/font" Target="fonts/font11.fntdata" /><Relationship Id="rId60" Type="http://schemas.openxmlformats.org/officeDocument/2006/relationships/font" Target="fonts/font19.fntdata" /><Relationship Id="rId65" Type="http://schemas.openxmlformats.org/officeDocument/2006/relationships/font" Target="fonts/font24.fntdata" /><Relationship Id="rId73" Type="http://schemas.openxmlformats.org/officeDocument/2006/relationships/font" Target="fonts/font32.fntdata" /><Relationship Id="rId78" Type="http://schemas.openxmlformats.org/officeDocument/2006/relationships/presProps" Target="presProps.xml" /><Relationship Id="rId81" Type="http://schemas.openxmlformats.org/officeDocument/2006/relationships/tableStyles" Target="tableStyles.xml" /><Relationship Id="rId4" Type="http://schemas.openxmlformats.org/officeDocument/2006/relationships/slideMaster" Target="slideMasters/slideMaster4.xml" /><Relationship Id="rId9" Type="http://schemas.openxmlformats.org/officeDocument/2006/relationships/slide" Target="slides/slide4.xml" /><Relationship Id="rId14" Type="http://schemas.openxmlformats.org/officeDocument/2006/relationships/slide" Target="slides/slide9.xml" /><Relationship Id="rId22" Type="http://schemas.openxmlformats.org/officeDocument/2006/relationships/slide" Target="slides/slide17.xml" /><Relationship Id="rId27" Type="http://schemas.openxmlformats.org/officeDocument/2006/relationships/slide" Target="slides/slide22.xml" /><Relationship Id="rId30" Type="http://schemas.openxmlformats.org/officeDocument/2006/relationships/slide" Target="slides/slide25.xml" /><Relationship Id="rId35" Type="http://schemas.openxmlformats.org/officeDocument/2006/relationships/slide" Target="slides/slide30.xml" /><Relationship Id="rId43" Type="http://schemas.openxmlformats.org/officeDocument/2006/relationships/font" Target="fonts/font2.fntdata" /><Relationship Id="rId48" Type="http://schemas.openxmlformats.org/officeDocument/2006/relationships/font" Target="fonts/font7.fntdata" /><Relationship Id="rId56" Type="http://schemas.openxmlformats.org/officeDocument/2006/relationships/font" Target="fonts/font15.fntdata" /><Relationship Id="rId64" Type="http://schemas.openxmlformats.org/officeDocument/2006/relationships/font" Target="fonts/font23.fntdata" /><Relationship Id="rId69" Type="http://schemas.openxmlformats.org/officeDocument/2006/relationships/font" Target="fonts/font28.fntdata" /><Relationship Id="rId77" Type="http://schemas.openxmlformats.org/officeDocument/2006/relationships/commentAuthors" Target="commentAuthors.xml" /><Relationship Id="rId8" Type="http://schemas.openxmlformats.org/officeDocument/2006/relationships/slide" Target="slides/slide3.xml" /><Relationship Id="rId51" Type="http://schemas.openxmlformats.org/officeDocument/2006/relationships/font" Target="fonts/font10.fntdata" /><Relationship Id="rId72" Type="http://schemas.openxmlformats.org/officeDocument/2006/relationships/font" Target="fonts/font31.fntdata" /><Relationship Id="rId80" Type="http://schemas.openxmlformats.org/officeDocument/2006/relationships/theme" Target="theme/theme1.xml" /><Relationship Id="rId3" Type="http://schemas.openxmlformats.org/officeDocument/2006/relationships/slideMaster" Target="slideMasters/slideMaster3.xml" /><Relationship Id="rId12" Type="http://schemas.openxmlformats.org/officeDocument/2006/relationships/slide" Target="slides/slide7.xml" /><Relationship Id="rId17" Type="http://schemas.openxmlformats.org/officeDocument/2006/relationships/slide" Target="slides/slide12.xml" /><Relationship Id="rId25" Type="http://schemas.openxmlformats.org/officeDocument/2006/relationships/slide" Target="slides/slide20.xml" /><Relationship Id="rId33" Type="http://schemas.openxmlformats.org/officeDocument/2006/relationships/slide" Target="slides/slide28.xml" /><Relationship Id="rId38" Type="http://schemas.openxmlformats.org/officeDocument/2006/relationships/slide" Target="slides/slide33.xml" /><Relationship Id="rId46" Type="http://schemas.openxmlformats.org/officeDocument/2006/relationships/font" Target="fonts/font5.fntdata" /><Relationship Id="rId59" Type="http://schemas.openxmlformats.org/officeDocument/2006/relationships/font" Target="fonts/font18.fntdata" /><Relationship Id="rId67" Type="http://schemas.openxmlformats.org/officeDocument/2006/relationships/font" Target="fonts/font26.fntdata" /><Relationship Id="rId20" Type="http://schemas.openxmlformats.org/officeDocument/2006/relationships/slide" Target="slides/slide15.xml" /><Relationship Id="rId41" Type="http://schemas.openxmlformats.org/officeDocument/2006/relationships/notesMaster" Target="notesMasters/notesMaster1.xml" /><Relationship Id="rId54" Type="http://schemas.openxmlformats.org/officeDocument/2006/relationships/font" Target="fonts/font13.fntdata" /><Relationship Id="rId62" Type="http://schemas.openxmlformats.org/officeDocument/2006/relationships/font" Target="fonts/font21.fntdata" /><Relationship Id="rId70" Type="http://schemas.openxmlformats.org/officeDocument/2006/relationships/font" Target="fonts/font29.fntdata" /><Relationship Id="rId75" Type="http://schemas.openxmlformats.org/officeDocument/2006/relationships/font" Target="fonts/font34.fntdata" /><Relationship Id="rId1" Type="http://schemas.openxmlformats.org/officeDocument/2006/relationships/slideMaster" Target="slideMasters/slideMaster1.xml" /><Relationship Id="rId6" Type="http://schemas.openxmlformats.org/officeDocument/2006/relationships/slide" Target="slides/slide1.xml" /><Relationship Id="rId15" Type="http://schemas.openxmlformats.org/officeDocument/2006/relationships/slide" Target="slides/slide10.xml" /><Relationship Id="rId23" Type="http://schemas.openxmlformats.org/officeDocument/2006/relationships/slide" Target="slides/slide18.xml" /><Relationship Id="rId28" Type="http://schemas.openxmlformats.org/officeDocument/2006/relationships/slide" Target="slides/slide23.xml" /><Relationship Id="rId36" Type="http://schemas.openxmlformats.org/officeDocument/2006/relationships/slide" Target="slides/slide31.xml" /><Relationship Id="rId49" Type="http://schemas.openxmlformats.org/officeDocument/2006/relationships/font" Target="fonts/font8.fntdata" /><Relationship Id="rId57" Type="http://schemas.openxmlformats.org/officeDocument/2006/relationships/font" Target="fonts/font16.fntdata" /></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11-21T18:23:59.025"/>
    </inkml:context>
    <inkml:brush xml:id="br0">
      <inkml:brushProperty name="width" value="0.2" units="cm"/>
      <inkml:brushProperty name="height" value="0.2" units="cm"/>
      <inkml:brushProperty name="color" value="#FF5050"/>
    </inkml:brush>
  </inkml:definitions>
  <inkml:trace contextRef="#ctx0" brushRef="#br0">0 4 24575,'0'-3'0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11-21T18:23:59.025"/>
    </inkml:context>
    <inkml:brush xml:id="br0">
      <inkml:brushProperty name="width" value="0.2" units="cm"/>
      <inkml:brushProperty name="height" value="0.2" units="cm"/>
      <inkml:brushProperty name="color" value="#FF5050"/>
    </inkml:brush>
  </inkml:definitions>
  <inkml:trace contextRef="#ctx0" brushRef="#br0">0 4 24575,'0'-3'0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11-01T05:28:29.775"/>
    </inkml:context>
    <inkml:brush xml:id="br0">
      <inkml:brushProperty name="width" value="0.35" units="cm"/>
      <inkml:brushProperty name="height" value="0.35" units="cm"/>
      <inkml:brushProperty name="color" value="#CC912C"/>
      <inkml:brushProperty name="inkEffects" value="gold"/>
      <inkml:brushProperty name="anchorX" value="-95059.57813"/>
      <inkml:brushProperty name="anchorY" value="-88175.52344"/>
      <inkml:brushProperty name="scaleFactor" value="0.5"/>
    </inkml:brush>
  </inkml:definitions>
  <inkml:trace contextRef="#ctx0" brushRef="#br0">0 0 24575,'0'0'0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6.xml" /></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493623493"/>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 /><Relationship Id="rId1" Type="http://schemas.openxmlformats.org/officeDocument/2006/relationships/notesMaster" Target="../notesMasters/notesMaster1.xml" /></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 /><Relationship Id="rId1" Type="http://schemas.openxmlformats.org/officeDocument/2006/relationships/notesMaster" Target="../notesMasters/notesMaster1.xml" /></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 /><Relationship Id="rId1" Type="http://schemas.openxmlformats.org/officeDocument/2006/relationships/notesMaster" Target="../notesMasters/notesMaster1.xml" /></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 /><Relationship Id="rId1" Type="http://schemas.openxmlformats.org/officeDocument/2006/relationships/notesMaster" Target="../notesMasters/notesMaster1.xml" /></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 /><Relationship Id="rId1" Type="http://schemas.openxmlformats.org/officeDocument/2006/relationships/notesMaster" Target="../notesMasters/notesMaster1.xml" /></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 /><Relationship Id="rId1" Type="http://schemas.openxmlformats.org/officeDocument/2006/relationships/notesMaster" Target="../notesMasters/notesMaster1.xml" /></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 /><Relationship Id="rId1" Type="http://schemas.openxmlformats.org/officeDocument/2006/relationships/notesMaster" Target="../notesMasters/notesMaster1.xml" /></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 /><Relationship Id="rId1" Type="http://schemas.openxmlformats.org/officeDocument/2006/relationships/notesMaster" Target="../notesMasters/notesMaster1.xml" /></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 /><Relationship Id="rId1" Type="http://schemas.openxmlformats.org/officeDocument/2006/relationships/notesMaster" Target="../notesMasters/notesMaster1.xml" /></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 /><Relationship Id="rId1" Type="http://schemas.openxmlformats.org/officeDocument/2006/relationships/notesMaster" Target="../notesMasters/notesMaster1.xml" /></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 /><Relationship Id="rId1" Type="http://schemas.openxmlformats.org/officeDocument/2006/relationships/notesMaster" Target="../notesMasters/notesMaster1.xml" /></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 /><Relationship Id="rId1" Type="http://schemas.openxmlformats.org/officeDocument/2006/relationships/notesMaster" Target="../notesMasters/notesMaster1.xml" /></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 /><Relationship Id="rId1" Type="http://schemas.openxmlformats.org/officeDocument/2006/relationships/notesMaster" Target="../notesMasters/notesMaster1.xml" /></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 /><Relationship Id="rId1" Type="http://schemas.openxmlformats.org/officeDocument/2006/relationships/notesMaster" Target="../notesMasters/notesMaster1.xml" /></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 /><Relationship Id="rId1" Type="http://schemas.openxmlformats.org/officeDocument/2006/relationships/notesMaster" Target="../notesMasters/notesMaster1.xml" /></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 /><Relationship Id="rId1" Type="http://schemas.openxmlformats.org/officeDocument/2006/relationships/notesMaster" Target="../notesMasters/notesMaster1.xml" /></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 /><Relationship Id="rId1" Type="http://schemas.openxmlformats.org/officeDocument/2006/relationships/notesMaster" Target="../notesMasters/notesMaster1.xml" /></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 /><Relationship Id="rId1" Type="http://schemas.openxmlformats.org/officeDocument/2006/relationships/notesMaster" Target="../notesMasters/notesMaster1.xml" /></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 /><Relationship Id="rId1" Type="http://schemas.openxmlformats.org/officeDocument/2006/relationships/notesMaster" Target="../notesMasters/notesMaster1.xml" /></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 /><Relationship Id="rId1" Type="http://schemas.openxmlformats.org/officeDocument/2006/relationships/notesMaster" Target="../notesMasters/notesMaster1.xml" /></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 /><Relationship Id="rId1" Type="http://schemas.openxmlformats.org/officeDocument/2006/relationships/notesMaster" Target="../notesMasters/notesMaster1.xml" /></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 /><Relationship Id="rId1" Type="http://schemas.openxmlformats.org/officeDocument/2006/relationships/notesMaster" Target="../notesMasters/notesMaster1.xml" /></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 /><Relationship Id="rId1" Type="http://schemas.openxmlformats.org/officeDocument/2006/relationships/notesMaster" Target="../notesMasters/notesMaster1.xml" /></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 /><Relationship Id="rId1" Type="http://schemas.openxmlformats.org/officeDocument/2006/relationships/notesMaster" Target="../notesMasters/notesMaster1.xml" /></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22"/>
        <p:cNvGrpSpPr/>
        <p:nvPr/>
      </p:nvGrpSpPr>
      <p:grpSpPr>
        <a:xfrm>
          <a:off x="0" y="0"/>
          <a:ext cx="0" cy="0"/>
          <a:chOff x="0" y="0"/>
          <a:chExt cx="0" cy="0"/>
        </a:xfrm>
      </p:grpSpPr>
      <p:sp>
        <p:nvSpPr>
          <p:cNvPr id="12223" name="Google Shape;12223;g8f9e7b307c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24" name="Google Shape;12224;g8f9e7b307c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487444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22"/>
        <p:cNvGrpSpPr/>
        <p:nvPr/>
      </p:nvGrpSpPr>
      <p:grpSpPr>
        <a:xfrm>
          <a:off x="0" y="0"/>
          <a:ext cx="0" cy="0"/>
          <a:chOff x="0" y="0"/>
          <a:chExt cx="0" cy="0"/>
        </a:xfrm>
      </p:grpSpPr>
      <p:sp>
        <p:nvSpPr>
          <p:cNvPr id="12223" name="Google Shape;12223;g8f9e7b307c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24" name="Google Shape;12224;g8f9e7b307c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38922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9"/>
        <p:cNvGrpSpPr/>
        <p:nvPr/>
      </p:nvGrpSpPr>
      <p:grpSpPr>
        <a:xfrm>
          <a:off x="0" y="0"/>
          <a:ext cx="0" cy="0"/>
          <a:chOff x="0" y="0"/>
          <a:chExt cx="0" cy="0"/>
        </a:xfrm>
      </p:grpSpPr>
      <p:sp>
        <p:nvSpPr>
          <p:cNvPr id="9360" name="Google Shape;9360;g7578ac1814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1" name="Google Shape;9361;g7578ac1814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133288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4"/>
        <p:cNvGrpSpPr/>
        <p:nvPr/>
      </p:nvGrpSpPr>
      <p:grpSpPr>
        <a:xfrm>
          <a:off x="0" y="0"/>
          <a:ext cx="0" cy="0"/>
          <a:chOff x="0" y="0"/>
          <a:chExt cx="0" cy="0"/>
        </a:xfrm>
      </p:grpSpPr>
      <p:sp>
        <p:nvSpPr>
          <p:cNvPr id="10715" name="Google Shape;10715;g7309b6ffc7_0_18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16" name="Google Shape;10716;g7309b6ffc7_0_18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39432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5"/>
        <p:cNvGrpSpPr/>
        <p:nvPr/>
      </p:nvGrpSpPr>
      <p:grpSpPr>
        <a:xfrm>
          <a:off x="0" y="0"/>
          <a:ext cx="0" cy="0"/>
          <a:chOff x="0" y="0"/>
          <a:chExt cx="0" cy="0"/>
        </a:xfrm>
      </p:grpSpPr>
      <p:sp>
        <p:nvSpPr>
          <p:cNvPr id="9946" name="Google Shape;9946;g801101ebe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7" name="Google Shape;9947;g801101ebe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0"/>
        <p:cNvGrpSpPr/>
        <p:nvPr/>
      </p:nvGrpSpPr>
      <p:grpSpPr>
        <a:xfrm>
          <a:off x="0" y="0"/>
          <a:ext cx="0" cy="0"/>
          <a:chOff x="0" y="0"/>
          <a:chExt cx="0" cy="0"/>
        </a:xfrm>
      </p:grpSpPr>
      <p:sp>
        <p:nvSpPr>
          <p:cNvPr id="9971" name="Google Shape;9971;g6b628f12ae_0_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72" name="Google Shape;9972;g6b628f12ae_0_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40"/>
        <p:cNvGrpSpPr/>
        <p:nvPr/>
      </p:nvGrpSpPr>
      <p:grpSpPr>
        <a:xfrm>
          <a:off x="0" y="0"/>
          <a:ext cx="0" cy="0"/>
          <a:chOff x="0" y="0"/>
          <a:chExt cx="0" cy="0"/>
        </a:xfrm>
      </p:grpSpPr>
      <p:sp>
        <p:nvSpPr>
          <p:cNvPr id="9341" name="Google Shape;9341;g6b5fdf5ce3_0_26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42" name="Google Shape;9342;g6b5fdf5ce3_0_26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a:extLst>
              <a:ext uri="{FF2B5EF4-FFF2-40B4-BE49-F238E27FC236}">
                <a16:creationId xmlns:a16="http://schemas.microsoft.com/office/drawing/2014/main" id="{CC48D4C3-4C9A-4B0B-81B6-D737CD9CC486}"/>
              </a:ext>
            </a:extLst>
          </p:cNvPr>
          <p:cNvSpPr>
            <a:spLocks noGrp="1" noRot="1" noChangeAspect="1" noChangeArrowheads="1" noTextEdit="1"/>
          </p:cNvSpPr>
          <p:nvPr>
            <p:ph type="sldImg"/>
          </p:nvPr>
        </p:nvSpPr>
        <p:spPr>
          <a:ln/>
        </p:spPr>
      </p:sp>
      <p:sp>
        <p:nvSpPr>
          <p:cNvPr id="54275" name="Rectangle 3">
            <a:extLst>
              <a:ext uri="{FF2B5EF4-FFF2-40B4-BE49-F238E27FC236}">
                <a16:creationId xmlns:a16="http://schemas.microsoft.com/office/drawing/2014/main" id="{761E231E-33B4-4025-B93D-6ECE3AA079C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vi-VN" altLang="vi-VN">
              <a:latin typeface="Arial" panose="020B0604020202020204"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7"/>
        <p:cNvGrpSpPr/>
        <p:nvPr/>
      </p:nvGrpSpPr>
      <p:grpSpPr>
        <a:xfrm>
          <a:off x="0" y="0"/>
          <a:ext cx="0" cy="0"/>
          <a:chOff x="0" y="0"/>
          <a:chExt cx="0" cy="0"/>
        </a:xfrm>
      </p:grpSpPr>
      <p:sp>
        <p:nvSpPr>
          <p:cNvPr id="9318" name="Google Shape;9318;g70bcfaa05b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19" name="Google Shape;9319;g70bcfaa05b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46"/>
        <p:cNvGrpSpPr/>
        <p:nvPr/>
      </p:nvGrpSpPr>
      <p:grpSpPr>
        <a:xfrm>
          <a:off x="0" y="0"/>
          <a:ext cx="0" cy="0"/>
          <a:chOff x="0" y="0"/>
          <a:chExt cx="0" cy="0"/>
        </a:xfrm>
      </p:grpSpPr>
      <p:sp>
        <p:nvSpPr>
          <p:cNvPr id="9347" name="Google Shape;9347;g7309b6ffc7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48" name="Google Shape;9348;g7309b6ffc7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7"/>
        <p:cNvGrpSpPr/>
        <p:nvPr/>
      </p:nvGrpSpPr>
      <p:grpSpPr>
        <a:xfrm>
          <a:off x="0" y="0"/>
          <a:ext cx="0" cy="0"/>
          <a:chOff x="0" y="0"/>
          <a:chExt cx="0" cy="0"/>
        </a:xfrm>
      </p:grpSpPr>
      <p:sp>
        <p:nvSpPr>
          <p:cNvPr id="10008" name="Google Shape;10008;g7309b6ffc7_0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9" name="Google Shape;10009;g7309b6ffc7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0"/>
        <p:cNvGrpSpPr/>
        <p:nvPr/>
      </p:nvGrpSpPr>
      <p:grpSpPr>
        <a:xfrm>
          <a:off x="0" y="0"/>
          <a:ext cx="0" cy="0"/>
          <a:chOff x="0" y="0"/>
          <a:chExt cx="0" cy="0"/>
        </a:xfrm>
      </p:grpSpPr>
      <p:sp>
        <p:nvSpPr>
          <p:cNvPr id="10771" name="Google Shape;10771;g6b628f12ae_0_6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72" name="Google Shape;10772;g6b628f12ae_0_6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3642881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3"/>
        <p:cNvGrpSpPr/>
        <p:nvPr/>
      </p:nvGrpSpPr>
      <p:grpSpPr>
        <a:xfrm>
          <a:off x="0" y="0"/>
          <a:ext cx="0" cy="0"/>
          <a:chOff x="0" y="0"/>
          <a:chExt cx="0" cy="0"/>
        </a:xfrm>
      </p:grpSpPr>
      <p:sp>
        <p:nvSpPr>
          <p:cNvPr id="10124" name="Google Shape;10124;g8e5ae32264_1_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5" name="Google Shape;10125;g8e5ae32264_1_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55818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3"/>
        <p:cNvGrpSpPr/>
        <p:nvPr/>
      </p:nvGrpSpPr>
      <p:grpSpPr>
        <a:xfrm>
          <a:off x="0" y="0"/>
          <a:ext cx="0" cy="0"/>
          <a:chOff x="0" y="0"/>
          <a:chExt cx="0" cy="0"/>
        </a:xfrm>
      </p:grpSpPr>
      <p:sp>
        <p:nvSpPr>
          <p:cNvPr id="10124" name="Google Shape;10124;g8e5ae32264_1_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5" name="Google Shape;10125;g8e5ae32264_1_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6"/>
        <p:cNvGrpSpPr/>
        <p:nvPr/>
      </p:nvGrpSpPr>
      <p:grpSpPr>
        <a:xfrm>
          <a:off x="0" y="0"/>
          <a:ext cx="0" cy="0"/>
          <a:chOff x="0" y="0"/>
          <a:chExt cx="0" cy="0"/>
        </a:xfrm>
      </p:grpSpPr>
      <p:sp>
        <p:nvSpPr>
          <p:cNvPr id="9767" name="Google Shape;9767;g74c573bef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68" name="Google Shape;9768;g74c573bef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id="{4642AFF2-ABED-47EA-A7DF-15747A60B2E5}"/>
              </a:ext>
            </a:extLst>
          </p:cNvPr>
          <p:cNvSpPr>
            <a:spLocks noGrp="1" noRot="1" noChangeAspect="1" noChangeArrowheads="1" noTextEdit="1"/>
          </p:cNvSpPr>
          <p:nvPr>
            <p:ph type="sldImg"/>
          </p:nvPr>
        </p:nvSpPr>
        <p:spPr>
          <a:ln/>
        </p:spPr>
      </p:sp>
      <p:sp>
        <p:nvSpPr>
          <p:cNvPr id="74755" name="Rectangle 3">
            <a:extLst>
              <a:ext uri="{FF2B5EF4-FFF2-40B4-BE49-F238E27FC236}">
                <a16:creationId xmlns:a16="http://schemas.microsoft.com/office/drawing/2014/main" id="{14B05B56-872A-45F8-AE23-6873132EEBF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vi-VN" altLang="vi-VN" dirty="0">
              <a:latin typeface="Arial" panose="020B0604020202020204"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a:extLst>
              <a:ext uri="{FF2B5EF4-FFF2-40B4-BE49-F238E27FC236}">
                <a16:creationId xmlns:a16="http://schemas.microsoft.com/office/drawing/2014/main" id="{360C5D59-EE97-4ACA-9678-509E93F2D119}"/>
              </a:ext>
            </a:extLst>
          </p:cNvPr>
          <p:cNvSpPr>
            <a:spLocks noGrp="1" noRot="1" noChangeAspect="1" noChangeArrowheads="1" noTextEdit="1"/>
          </p:cNvSpPr>
          <p:nvPr>
            <p:ph type="sldImg"/>
          </p:nvPr>
        </p:nvSpPr>
        <p:spPr>
          <a:ln/>
        </p:spPr>
      </p:sp>
      <p:sp>
        <p:nvSpPr>
          <p:cNvPr id="76803" name="Rectangle 3">
            <a:extLst>
              <a:ext uri="{FF2B5EF4-FFF2-40B4-BE49-F238E27FC236}">
                <a16:creationId xmlns:a16="http://schemas.microsoft.com/office/drawing/2014/main" id="{0287295C-00C3-4FBA-8FDD-5D6CA0253A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vi-VN" altLang="vi-VN">
              <a:latin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4"/>
        <p:cNvGrpSpPr/>
        <p:nvPr/>
      </p:nvGrpSpPr>
      <p:grpSpPr>
        <a:xfrm>
          <a:off x="0" y="0"/>
          <a:ext cx="0" cy="0"/>
          <a:chOff x="0" y="0"/>
          <a:chExt cx="0" cy="0"/>
        </a:xfrm>
      </p:grpSpPr>
      <p:sp>
        <p:nvSpPr>
          <p:cNvPr id="10715" name="Google Shape;10715;g7309b6ffc7_0_18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16" name="Google Shape;10716;g7309b6ffc7_0_18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6"/>
        <p:cNvGrpSpPr/>
        <p:nvPr/>
      </p:nvGrpSpPr>
      <p:grpSpPr>
        <a:xfrm>
          <a:off x="0" y="0"/>
          <a:ext cx="0" cy="0"/>
          <a:chOff x="0" y="0"/>
          <a:chExt cx="0" cy="0"/>
        </a:xfrm>
      </p:grpSpPr>
      <p:sp>
        <p:nvSpPr>
          <p:cNvPr id="10167" name="Google Shape;10167;g7578ac1814_0_27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8" name="Google Shape;10168;g7578ac1814_0_2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29956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6"/>
        <p:cNvGrpSpPr/>
        <p:nvPr/>
      </p:nvGrpSpPr>
      <p:grpSpPr>
        <a:xfrm>
          <a:off x="0" y="0"/>
          <a:ext cx="0" cy="0"/>
          <a:chOff x="0" y="0"/>
          <a:chExt cx="0" cy="0"/>
        </a:xfrm>
      </p:grpSpPr>
      <p:sp>
        <p:nvSpPr>
          <p:cNvPr id="10167" name="Google Shape;10167;g7578ac1814_0_27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8" name="Google Shape;10168;g7578ac1814_0_2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5"/>
        <p:cNvGrpSpPr/>
        <p:nvPr/>
      </p:nvGrpSpPr>
      <p:grpSpPr>
        <a:xfrm>
          <a:off x="0" y="0"/>
          <a:ext cx="0" cy="0"/>
          <a:chOff x="0" y="0"/>
          <a:chExt cx="0" cy="0"/>
        </a:xfrm>
      </p:grpSpPr>
      <p:sp>
        <p:nvSpPr>
          <p:cNvPr id="9946" name="Google Shape;9946;g801101ebe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7" name="Google Shape;9947;g801101ebe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1985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8"/>
        <p:cNvGrpSpPr/>
        <p:nvPr/>
      </p:nvGrpSpPr>
      <p:grpSpPr>
        <a:xfrm>
          <a:off x="0" y="0"/>
          <a:ext cx="0" cy="0"/>
          <a:chOff x="0" y="0"/>
          <a:chExt cx="0" cy="0"/>
        </a:xfrm>
      </p:grpSpPr>
      <p:sp>
        <p:nvSpPr>
          <p:cNvPr id="9379" name="Google Shape;9379;g7eddea9e9e_1_10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0" name="Google Shape;9380;g7eddea9e9e_1_10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5"/>
        <p:cNvGrpSpPr/>
        <p:nvPr/>
      </p:nvGrpSpPr>
      <p:grpSpPr>
        <a:xfrm>
          <a:off x="0" y="0"/>
          <a:ext cx="0" cy="0"/>
          <a:chOff x="0" y="0"/>
          <a:chExt cx="0" cy="0"/>
        </a:xfrm>
      </p:grpSpPr>
      <p:sp>
        <p:nvSpPr>
          <p:cNvPr id="9946" name="Google Shape;9946;g801101ebe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7" name="Google Shape;9947;g801101ebe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05563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22"/>
        <p:cNvGrpSpPr/>
        <p:nvPr/>
      </p:nvGrpSpPr>
      <p:grpSpPr>
        <a:xfrm>
          <a:off x="0" y="0"/>
          <a:ext cx="0" cy="0"/>
          <a:chOff x="0" y="0"/>
          <a:chExt cx="0" cy="0"/>
        </a:xfrm>
      </p:grpSpPr>
      <p:sp>
        <p:nvSpPr>
          <p:cNvPr id="12223" name="Google Shape;12223;g8f9e7b307c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24" name="Google Shape;12224;g8f9e7b307c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9000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5.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2.xml" /><Relationship Id="rId5" Type="http://schemas.openxmlformats.org/officeDocument/2006/relationships/hyperlink" Target="https://stories.freepik.com/" TargetMode="External" /><Relationship Id="rId4" Type="http://schemas.openxmlformats.org/officeDocument/2006/relationships/hyperlink" Target="http://bit.ly/2TtBDfr" TargetMode="External" /></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jpg" /><Relationship Id="rId1" Type="http://schemas.openxmlformats.org/officeDocument/2006/relationships/slideMaster" Target="../slideMasters/slideMaster3.xml" /></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jpg" /><Relationship Id="rId1" Type="http://schemas.openxmlformats.org/officeDocument/2006/relationships/slideMaster" Target="../slideMasters/slideMaster4.xml" /></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png" /><Relationship Id="rId1" Type="http://schemas.openxmlformats.org/officeDocument/2006/relationships/slideMaster" Target="../slideMasters/slideMaster5.xml" /></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png" /><Relationship Id="rId1" Type="http://schemas.openxmlformats.org/officeDocument/2006/relationships/slideMaster" Target="../slideMasters/slideMaster5.xml" /></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5.png" /><Relationship Id="rId7" Type="http://schemas.openxmlformats.org/officeDocument/2006/relationships/image" Target="../media/image9.png" /><Relationship Id="rId2" Type="http://schemas.openxmlformats.org/officeDocument/2006/relationships/image" Target="../media/image4.png" /><Relationship Id="rId1" Type="http://schemas.openxmlformats.org/officeDocument/2006/relationships/slideMaster" Target="../slideMasters/slideMaster5.xml" /><Relationship Id="rId6" Type="http://schemas.openxmlformats.org/officeDocument/2006/relationships/image" Target="../media/image8.png" /><Relationship Id="rId5" Type="http://schemas.openxmlformats.org/officeDocument/2006/relationships/image" Target="../media/image7.png" /><Relationship Id="rId4" Type="http://schemas.openxmlformats.org/officeDocument/2006/relationships/image" Target="../media/image6.png" /></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522"/>
        <p:cNvGrpSpPr/>
        <p:nvPr/>
      </p:nvGrpSpPr>
      <p:grpSpPr>
        <a:xfrm>
          <a:off x="0" y="0"/>
          <a:ext cx="0" cy="0"/>
          <a:chOff x="0" y="0"/>
          <a:chExt cx="0" cy="0"/>
        </a:xfrm>
      </p:grpSpPr>
      <p:sp>
        <p:nvSpPr>
          <p:cNvPr id="1523" name="Google Shape;1523;p5"/>
          <p:cNvSpPr txBox="1">
            <a:spLocks noGrp="1"/>
          </p:cNvSpPr>
          <p:nvPr>
            <p:ph type="body" idx="1"/>
          </p:nvPr>
        </p:nvSpPr>
        <p:spPr>
          <a:xfrm>
            <a:off x="869250" y="2393550"/>
            <a:ext cx="3556200" cy="2257500"/>
          </a:xfrm>
          <a:prstGeom prst="rect">
            <a:avLst/>
          </a:prstGeom>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Char char="●"/>
              <a:defRPr/>
            </a:lvl1pPr>
            <a:lvl2pPr marL="914400" lvl="1" indent="-317500">
              <a:spcBef>
                <a:spcPts val="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524" name="Google Shape;1524;p5"/>
          <p:cNvSpPr txBox="1">
            <a:spLocks noGrp="1"/>
          </p:cNvSpPr>
          <p:nvPr>
            <p:ph type="body" idx="2"/>
          </p:nvPr>
        </p:nvSpPr>
        <p:spPr>
          <a:xfrm>
            <a:off x="4718550" y="2442350"/>
            <a:ext cx="3556200" cy="2257500"/>
          </a:xfrm>
          <a:prstGeom prst="rect">
            <a:avLst/>
          </a:prstGeom>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Char char="●"/>
              <a:defRPr/>
            </a:lvl1pPr>
            <a:lvl2pPr marL="914400" lvl="1" indent="-317500">
              <a:spcBef>
                <a:spcPts val="1600"/>
              </a:spcBef>
              <a:spcAft>
                <a:spcPts val="0"/>
              </a:spcAft>
              <a:buClr>
                <a:schemeClr val="dk1"/>
              </a:buClr>
              <a:buSzPts val="1400"/>
              <a:buChar char="○"/>
              <a:defRPr/>
            </a:lvl2pPr>
            <a:lvl3pPr marL="1371600" lvl="2" indent="-317500">
              <a:spcBef>
                <a:spcPts val="1600"/>
              </a:spcBef>
              <a:spcAft>
                <a:spcPts val="0"/>
              </a:spcAft>
              <a:buClr>
                <a:schemeClr val="dk1"/>
              </a:buClr>
              <a:buSzPts val="1400"/>
              <a:buChar char="■"/>
              <a:defRPr/>
            </a:lvl3pPr>
            <a:lvl4pPr marL="1828800" lvl="3" indent="-317500">
              <a:spcBef>
                <a:spcPts val="1600"/>
              </a:spcBef>
              <a:spcAft>
                <a:spcPts val="0"/>
              </a:spcAft>
              <a:buClr>
                <a:schemeClr val="dk1"/>
              </a:buClr>
              <a:buSzPts val="1400"/>
              <a:buChar char="●"/>
              <a:defRPr/>
            </a:lvl4pPr>
            <a:lvl5pPr marL="2286000" lvl="4" indent="-317500">
              <a:spcBef>
                <a:spcPts val="1600"/>
              </a:spcBef>
              <a:spcAft>
                <a:spcPts val="0"/>
              </a:spcAft>
              <a:buClr>
                <a:schemeClr val="dk1"/>
              </a:buClr>
              <a:buSzPts val="1400"/>
              <a:buChar char="○"/>
              <a:defRPr/>
            </a:lvl5pPr>
            <a:lvl6pPr marL="2743200" lvl="5" indent="-317500">
              <a:spcBef>
                <a:spcPts val="1600"/>
              </a:spcBef>
              <a:spcAft>
                <a:spcPts val="0"/>
              </a:spcAft>
              <a:buClr>
                <a:schemeClr val="dk1"/>
              </a:buClr>
              <a:buSzPts val="1400"/>
              <a:buChar char="■"/>
              <a:defRPr/>
            </a:lvl6pPr>
            <a:lvl7pPr marL="3200400" lvl="6" indent="-317500">
              <a:spcBef>
                <a:spcPts val="1600"/>
              </a:spcBef>
              <a:spcAft>
                <a:spcPts val="0"/>
              </a:spcAft>
              <a:buClr>
                <a:schemeClr val="dk1"/>
              </a:buClr>
              <a:buSzPts val="1400"/>
              <a:buChar char="●"/>
              <a:defRPr/>
            </a:lvl7pPr>
            <a:lvl8pPr marL="3657600" lvl="7" indent="-317500">
              <a:spcBef>
                <a:spcPts val="1600"/>
              </a:spcBef>
              <a:spcAft>
                <a:spcPts val="0"/>
              </a:spcAft>
              <a:buClr>
                <a:schemeClr val="dk1"/>
              </a:buClr>
              <a:buSzPts val="1400"/>
              <a:buChar char="○"/>
              <a:defRPr/>
            </a:lvl8pPr>
            <a:lvl9pPr marL="4114800" lvl="8" indent="-317500">
              <a:spcBef>
                <a:spcPts val="1600"/>
              </a:spcBef>
              <a:spcAft>
                <a:spcPts val="1600"/>
              </a:spcAft>
              <a:buClr>
                <a:schemeClr val="dk1"/>
              </a:buClr>
              <a:buSzPts val="1400"/>
              <a:buChar char="■"/>
              <a:defRPr/>
            </a:lvl9pPr>
          </a:lstStyle>
          <a:p>
            <a:endParaRPr/>
          </a:p>
        </p:txBody>
      </p:sp>
      <p:sp>
        <p:nvSpPr>
          <p:cNvPr id="1525" name="Google Shape;1525;p5"/>
          <p:cNvSpPr txBox="1">
            <a:spLocks noGrp="1"/>
          </p:cNvSpPr>
          <p:nvPr>
            <p:ph type="title"/>
          </p:nvPr>
        </p:nvSpPr>
        <p:spPr>
          <a:xfrm>
            <a:off x="1384600" y="554700"/>
            <a:ext cx="6374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a:solidFill>
                  <a:srgbClr val="FFFFFF"/>
                </a:solidFill>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One Column">
  <p:cSld name="CUSTOM_17">
    <p:spTree>
      <p:nvGrpSpPr>
        <p:cNvPr id="1" name="Shape 5421"/>
        <p:cNvGrpSpPr/>
        <p:nvPr/>
      </p:nvGrpSpPr>
      <p:grpSpPr>
        <a:xfrm>
          <a:off x="0" y="0"/>
          <a:ext cx="0" cy="0"/>
          <a:chOff x="0" y="0"/>
          <a:chExt cx="0" cy="0"/>
        </a:xfrm>
      </p:grpSpPr>
      <p:sp>
        <p:nvSpPr>
          <p:cNvPr id="5422" name="Google Shape;5422;p19"/>
          <p:cNvSpPr txBox="1">
            <a:spLocks noGrp="1"/>
          </p:cNvSpPr>
          <p:nvPr>
            <p:ph type="title"/>
          </p:nvPr>
        </p:nvSpPr>
        <p:spPr>
          <a:xfrm>
            <a:off x="714775" y="349513"/>
            <a:ext cx="7714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atin typeface="Open Sans"/>
                <a:ea typeface="Open Sans"/>
                <a:cs typeface="Open Sans"/>
                <a:sym typeface="Open Sans"/>
              </a:defRPr>
            </a:lvl1pPr>
            <a:lvl2pPr lvl="1">
              <a:spcBef>
                <a:spcPts val="0"/>
              </a:spcBef>
              <a:spcAft>
                <a:spcPts val="0"/>
              </a:spcAft>
              <a:buSzPts val="2800"/>
              <a:buNone/>
              <a:defRPr>
                <a:latin typeface="Open Sans"/>
                <a:ea typeface="Open Sans"/>
                <a:cs typeface="Open Sans"/>
                <a:sym typeface="Open Sans"/>
              </a:defRPr>
            </a:lvl2pPr>
            <a:lvl3pPr lvl="2">
              <a:spcBef>
                <a:spcPts val="0"/>
              </a:spcBef>
              <a:spcAft>
                <a:spcPts val="0"/>
              </a:spcAft>
              <a:buSzPts val="2800"/>
              <a:buNone/>
              <a:defRPr>
                <a:latin typeface="Open Sans"/>
                <a:ea typeface="Open Sans"/>
                <a:cs typeface="Open Sans"/>
                <a:sym typeface="Open Sans"/>
              </a:defRPr>
            </a:lvl3pPr>
            <a:lvl4pPr lvl="3">
              <a:spcBef>
                <a:spcPts val="0"/>
              </a:spcBef>
              <a:spcAft>
                <a:spcPts val="0"/>
              </a:spcAft>
              <a:buSzPts val="2800"/>
              <a:buNone/>
              <a:defRPr>
                <a:latin typeface="Open Sans"/>
                <a:ea typeface="Open Sans"/>
                <a:cs typeface="Open Sans"/>
                <a:sym typeface="Open Sans"/>
              </a:defRPr>
            </a:lvl4pPr>
            <a:lvl5pPr lvl="4">
              <a:spcBef>
                <a:spcPts val="0"/>
              </a:spcBef>
              <a:spcAft>
                <a:spcPts val="0"/>
              </a:spcAft>
              <a:buSzPts val="2800"/>
              <a:buNone/>
              <a:defRPr>
                <a:latin typeface="Open Sans"/>
                <a:ea typeface="Open Sans"/>
                <a:cs typeface="Open Sans"/>
                <a:sym typeface="Open Sans"/>
              </a:defRPr>
            </a:lvl5pPr>
            <a:lvl6pPr lvl="5">
              <a:spcBef>
                <a:spcPts val="0"/>
              </a:spcBef>
              <a:spcAft>
                <a:spcPts val="0"/>
              </a:spcAft>
              <a:buSzPts val="2800"/>
              <a:buNone/>
              <a:defRPr>
                <a:latin typeface="Open Sans"/>
                <a:ea typeface="Open Sans"/>
                <a:cs typeface="Open Sans"/>
                <a:sym typeface="Open Sans"/>
              </a:defRPr>
            </a:lvl6pPr>
            <a:lvl7pPr lvl="6">
              <a:spcBef>
                <a:spcPts val="0"/>
              </a:spcBef>
              <a:spcAft>
                <a:spcPts val="0"/>
              </a:spcAft>
              <a:buSzPts val="2800"/>
              <a:buNone/>
              <a:defRPr>
                <a:latin typeface="Open Sans"/>
                <a:ea typeface="Open Sans"/>
                <a:cs typeface="Open Sans"/>
                <a:sym typeface="Open Sans"/>
              </a:defRPr>
            </a:lvl7pPr>
            <a:lvl8pPr lvl="7">
              <a:spcBef>
                <a:spcPts val="0"/>
              </a:spcBef>
              <a:spcAft>
                <a:spcPts val="0"/>
              </a:spcAft>
              <a:buSzPts val="2800"/>
              <a:buNone/>
              <a:defRPr>
                <a:latin typeface="Open Sans"/>
                <a:ea typeface="Open Sans"/>
                <a:cs typeface="Open Sans"/>
                <a:sym typeface="Open Sans"/>
              </a:defRPr>
            </a:lvl8pPr>
            <a:lvl9pPr lvl="8">
              <a:spcBef>
                <a:spcPts val="0"/>
              </a:spcBef>
              <a:spcAft>
                <a:spcPts val="0"/>
              </a:spcAft>
              <a:buSzPts val="2800"/>
              <a:buNone/>
              <a:defRPr>
                <a:latin typeface="Open Sans"/>
                <a:ea typeface="Open Sans"/>
                <a:cs typeface="Open Sans"/>
                <a:sym typeface="Open Sans"/>
              </a:defRPr>
            </a:lvl9pPr>
          </a:lstStyle>
          <a:p>
            <a:endParaRPr/>
          </a:p>
        </p:txBody>
      </p:sp>
      <p:sp>
        <p:nvSpPr>
          <p:cNvPr id="5423" name="Google Shape;5423;p19"/>
          <p:cNvSpPr txBox="1">
            <a:spLocks noGrp="1"/>
          </p:cNvSpPr>
          <p:nvPr>
            <p:ph type="body" idx="1"/>
          </p:nvPr>
        </p:nvSpPr>
        <p:spPr>
          <a:xfrm>
            <a:off x="714750" y="1038840"/>
            <a:ext cx="7714500" cy="35916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Clr>
                <a:schemeClr val="dk1"/>
              </a:buClr>
              <a:buSzPts val="1200"/>
              <a:buFont typeface="Roboto"/>
              <a:buAutoNum type="arabicPeriod"/>
              <a:defRPr sz="1200"/>
            </a:lvl1pPr>
            <a:lvl2pPr marL="914400" lvl="1" indent="-304800">
              <a:spcBef>
                <a:spcPts val="1600"/>
              </a:spcBef>
              <a:spcAft>
                <a:spcPts val="0"/>
              </a:spcAft>
              <a:buClr>
                <a:srgbClr val="0046C1"/>
              </a:buClr>
              <a:buSzPts val="1200"/>
              <a:buFont typeface="Roboto"/>
              <a:buAutoNum type="alphaLcPeriod"/>
              <a:defRPr sz="1200"/>
            </a:lvl2pPr>
            <a:lvl3pPr marL="1371600" lvl="2" indent="-304800">
              <a:spcBef>
                <a:spcPts val="1600"/>
              </a:spcBef>
              <a:spcAft>
                <a:spcPts val="0"/>
              </a:spcAft>
              <a:buClr>
                <a:srgbClr val="0046C1"/>
              </a:buClr>
              <a:buSzPts val="1200"/>
              <a:buFont typeface="Roboto"/>
              <a:buAutoNum type="romanLcPeriod"/>
              <a:defRPr sz="1200"/>
            </a:lvl3pPr>
            <a:lvl4pPr marL="1828800" lvl="3" indent="-304800">
              <a:spcBef>
                <a:spcPts val="1600"/>
              </a:spcBef>
              <a:spcAft>
                <a:spcPts val="0"/>
              </a:spcAft>
              <a:buClr>
                <a:srgbClr val="0046C1"/>
              </a:buClr>
              <a:buSzPts val="1200"/>
              <a:buFont typeface="Roboto"/>
              <a:buAutoNum type="arabicPeriod"/>
              <a:defRPr sz="1200"/>
            </a:lvl4pPr>
            <a:lvl5pPr marL="2286000" lvl="4" indent="-304800">
              <a:spcBef>
                <a:spcPts val="1600"/>
              </a:spcBef>
              <a:spcAft>
                <a:spcPts val="0"/>
              </a:spcAft>
              <a:buClr>
                <a:srgbClr val="0046C1"/>
              </a:buClr>
              <a:buSzPts val="1200"/>
              <a:buFont typeface="Roboto"/>
              <a:buAutoNum type="alphaLcPeriod"/>
              <a:defRPr sz="1200"/>
            </a:lvl5pPr>
            <a:lvl6pPr marL="2743200" lvl="5" indent="-304800">
              <a:spcBef>
                <a:spcPts val="1600"/>
              </a:spcBef>
              <a:spcAft>
                <a:spcPts val="0"/>
              </a:spcAft>
              <a:buClr>
                <a:srgbClr val="0046C1"/>
              </a:buClr>
              <a:buSzPts val="1200"/>
              <a:buFont typeface="Roboto"/>
              <a:buAutoNum type="romanLcPeriod"/>
              <a:defRPr sz="1200"/>
            </a:lvl6pPr>
            <a:lvl7pPr marL="3200400" lvl="6" indent="-304800">
              <a:spcBef>
                <a:spcPts val="1600"/>
              </a:spcBef>
              <a:spcAft>
                <a:spcPts val="0"/>
              </a:spcAft>
              <a:buClr>
                <a:srgbClr val="0046C1"/>
              </a:buClr>
              <a:buSzPts val="1200"/>
              <a:buFont typeface="Roboto"/>
              <a:buAutoNum type="arabicPeriod"/>
              <a:defRPr sz="1200"/>
            </a:lvl7pPr>
            <a:lvl8pPr marL="3657600" lvl="7" indent="-304800">
              <a:spcBef>
                <a:spcPts val="1600"/>
              </a:spcBef>
              <a:spcAft>
                <a:spcPts val="0"/>
              </a:spcAft>
              <a:buClr>
                <a:srgbClr val="0046C1"/>
              </a:buClr>
              <a:buSzPts val="1200"/>
              <a:buFont typeface="Roboto"/>
              <a:buAutoNum type="alphaLcPeriod"/>
              <a:defRPr sz="1200"/>
            </a:lvl8pPr>
            <a:lvl9pPr marL="4114800" lvl="8" indent="-304800">
              <a:spcBef>
                <a:spcPts val="1600"/>
              </a:spcBef>
              <a:spcAft>
                <a:spcPts val="1600"/>
              </a:spcAft>
              <a:buClr>
                <a:srgbClr val="0046C1"/>
              </a:buClr>
              <a:buSzPts val="1200"/>
              <a:buFont typeface="Roboto"/>
              <a:buAutoNum type="romanLcPeriod"/>
              <a:defRPr sz="1200"/>
            </a:lvl9pPr>
          </a:lstStyle>
          <a:p>
            <a:endParaRPr/>
          </a:p>
        </p:txBody>
      </p:sp>
      <p:grpSp>
        <p:nvGrpSpPr>
          <p:cNvPr id="5424" name="Google Shape;5424;p19"/>
          <p:cNvGrpSpPr/>
          <p:nvPr/>
        </p:nvGrpSpPr>
        <p:grpSpPr>
          <a:xfrm>
            <a:off x="34221" y="-451592"/>
            <a:ext cx="1662480" cy="1325817"/>
            <a:chOff x="34221" y="-451592"/>
            <a:chExt cx="1662480" cy="1325817"/>
          </a:xfrm>
        </p:grpSpPr>
        <p:sp>
          <p:nvSpPr>
            <p:cNvPr id="5425" name="Google Shape;5425;p19"/>
            <p:cNvSpPr/>
            <p:nvPr/>
          </p:nvSpPr>
          <p:spPr>
            <a:xfrm rot="-8116361">
              <a:off x="205995" y="-127078"/>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8116361">
              <a:off x="695404" y="-27978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5427" name="Google Shape;5427;p19"/>
          <p:cNvSpPr/>
          <p:nvPr/>
        </p:nvSpPr>
        <p:spPr>
          <a:xfrm flipH="1">
            <a:off x="-396194" y="34242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5428" name="Google Shape;5428;p19"/>
          <p:cNvGrpSpPr/>
          <p:nvPr/>
        </p:nvGrpSpPr>
        <p:grpSpPr>
          <a:xfrm>
            <a:off x="8390837" y="-97166"/>
            <a:ext cx="863808" cy="4909701"/>
            <a:chOff x="8390837" y="-97166"/>
            <a:chExt cx="863808" cy="4909701"/>
          </a:xfrm>
        </p:grpSpPr>
        <p:sp>
          <p:nvSpPr>
            <p:cNvPr id="5429" name="Google Shape;5429;p19"/>
            <p:cNvSpPr/>
            <p:nvPr/>
          </p:nvSpPr>
          <p:spPr>
            <a:xfrm rot="5400000" flipH="1">
              <a:off x="8770134" y="37750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5400000" flipH="1">
              <a:off x="8667848" y="12933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5400000" flipH="1">
              <a:off x="90258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5400000" flipH="1">
              <a:off x="8367423"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5735"/>
        <p:cNvGrpSpPr/>
        <p:nvPr/>
      </p:nvGrpSpPr>
      <p:grpSpPr>
        <a:xfrm>
          <a:off x="0" y="0"/>
          <a:ext cx="0" cy="0"/>
          <a:chOff x="0" y="0"/>
          <a:chExt cx="0" cy="0"/>
        </a:xfrm>
      </p:grpSpPr>
      <p:sp>
        <p:nvSpPr>
          <p:cNvPr id="5736" name="Google Shape;5736;p22"/>
          <p:cNvSpPr txBox="1">
            <a:spLocks noGrp="1"/>
          </p:cNvSpPr>
          <p:nvPr>
            <p:ph type="title"/>
          </p:nvPr>
        </p:nvSpPr>
        <p:spPr>
          <a:xfrm>
            <a:off x="4353475" y="3646100"/>
            <a:ext cx="3382500" cy="339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solidFill>
                  <a:schemeClr val="dk2"/>
                </a:solidFill>
                <a:latin typeface="Open Sans"/>
                <a:ea typeface="Open Sans"/>
                <a:cs typeface="Open Sans"/>
                <a:sym typeface="Open Sans"/>
              </a:defRPr>
            </a:lvl1pPr>
            <a:lvl2pPr lvl="1" algn="r" rtl="0">
              <a:spcBef>
                <a:spcPts val="0"/>
              </a:spcBef>
              <a:spcAft>
                <a:spcPts val="0"/>
              </a:spcAft>
              <a:buNone/>
              <a:defRPr>
                <a:solidFill>
                  <a:schemeClr val="dk2"/>
                </a:solidFill>
                <a:latin typeface="Open Sans"/>
                <a:ea typeface="Open Sans"/>
                <a:cs typeface="Open Sans"/>
                <a:sym typeface="Open Sans"/>
              </a:defRPr>
            </a:lvl2pPr>
            <a:lvl3pPr lvl="2" algn="r" rtl="0">
              <a:spcBef>
                <a:spcPts val="0"/>
              </a:spcBef>
              <a:spcAft>
                <a:spcPts val="0"/>
              </a:spcAft>
              <a:buNone/>
              <a:defRPr>
                <a:solidFill>
                  <a:schemeClr val="dk2"/>
                </a:solidFill>
                <a:latin typeface="Open Sans"/>
                <a:ea typeface="Open Sans"/>
                <a:cs typeface="Open Sans"/>
                <a:sym typeface="Open Sans"/>
              </a:defRPr>
            </a:lvl3pPr>
            <a:lvl4pPr lvl="3" algn="r" rtl="0">
              <a:spcBef>
                <a:spcPts val="0"/>
              </a:spcBef>
              <a:spcAft>
                <a:spcPts val="0"/>
              </a:spcAft>
              <a:buNone/>
              <a:defRPr>
                <a:solidFill>
                  <a:schemeClr val="dk2"/>
                </a:solidFill>
                <a:latin typeface="Open Sans"/>
                <a:ea typeface="Open Sans"/>
                <a:cs typeface="Open Sans"/>
                <a:sym typeface="Open Sans"/>
              </a:defRPr>
            </a:lvl4pPr>
            <a:lvl5pPr lvl="4" algn="r" rtl="0">
              <a:spcBef>
                <a:spcPts val="0"/>
              </a:spcBef>
              <a:spcAft>
                <a:spcPts val="0"/>
              </a:spcAft>
              <a:buNone/>
              <a:defRPr>
                <a:solidFill>
                  <a:schemeClr val="dk2"/>
                </a:solidFill>
                <a:latin typeface="Open Sans"/>
                <a:ea typeface="Open Sans"/>
                <a:cs typeface="Open Sans"/>
                <a:sym typeface="Open Sans"/>
              </a:defRPr>
            </a:lvl5pPr>
            <a:lvl6pPr lvl="5" algn="r" rtl="0">
              <a:spcBef>
                <a:spcPts val="0"/>
              </a:spcBef>
              <a:spcAft>
                <a:spcPts val="0"/>
              </a:spcAft>
              <a:buNone/>
              <a:defRPr>
                <a:solidFill>
                  <a:schemeClr val="dk2"/>
                </a:solidFill>
                <a:latin typeface="Open Sans"/>
                <a:ea typeface="Open Sans"/>
                <a:cs typeface="Open Sans"/>
                <a:sym typeface="Open Sans"/>
              </a:defRPr>
            </a:lvl6pPr>
            <a:lvl7pPr lvl="6" algn="r" rtl="0">
              <a:spcBef>
                <a:spcPts val="0"/>
              </a:spcBef>
              <a:spcAft>
                <a:spcPts val="0"/>
              </a:spcAft>
              <a:buNone/>
              <a:defRPr>
                <a:solidFill>
                  <a:schemeClr val="dk2"/>
                </a:solidFill>
                <a:latin typeface="Open Sans"/>
                <a:ea typeface="Open Sans"/>
                <a:cs typeface="Open Sans"/>
                <a:sym typeface="Open Sans"/>
              </a:defRPr>
            </a:lvl7pPr>
            <a:lvl8pPr lvl="7" algn="r" rtl="0">
              <a:spcBef>
                <a:spcPts val="0"/>
              </a:spcBef>
              <a:spcAft>
                <a:spcPts val="0"/>
              </a:spcAft>
              <a:buNone/>
              <a:defRPr>
                <a:solidFill>
                  <a:schemeClr val="dk2"/>
                </a:solidFill>
                <a:latin typeface="Open Sans"/>
                <a:ea typeface="Open Sans"/>
                <a:cs typeface="Open Sans"/>
                <a:sym typeface="Open Sans"/>
              </a:defRPr>
            </a:lvl8pPr>
            <a:lvl9pPr lvl="8" algn="r" rtl="0">
              <a:spcBef>
                <a:spcPts val="0"/>
              </a:spcBef>
              <a:spcAft>
                <a:spcPts val="0"/>
              </a:spcAft>
              <a:buNone/>
              <a:defRPr>
                <a:solidFill>
                  <a:schemeClr val="dk2"/>
                </a:solidFill>
                <a:latin typeface="Open Sans"/>
                <a:ea typeface="Open Sans"/>
                <a:cs typeface="Open Sans"/>
                <a:sym typeface="Open Sans"/>
              </a:defRPr>
            </a:lvl9pPr>
          </a:lstStyle>
          <a:p>
            <a:endParaRPr/>
          </a:p>
        </p:txBody>
      </p:sp>
      <p:sp>
        <p:nvSpPr>
          <p:cNvPr id="5737" name="Google Shape;5737;p22"/>
          <p:cNvSpPr txBox="1">
            <a:spLocks noGrp="1"/>
          </p:cNvSpPr>
          <p:nvPr>
            <p:ph type="subTitle" idx="1"/>
          </p:nvPr>
        </p:nvSpPr>
        <p:spPr>
          <a:xfrm>
            <a:off x="1393375" y="1625900"/>
            <a:ext cx="6342600" cy="1831200"/>
          </a:xfrm>
          <a:prstGeom prst="rect">
            <a:avLst/>
          </a:prstGeom>
          <a:noFill/>
        </p:spPr>
        <p:txBody>
          <a:bodyPr spcFirstLastPara="1" wrap="square" lIns="91425" tIns="91425" rIns="91425" bIns="91425" anchor="ctr" anchorCtr="0">
            <a:noAutofit/>
          </a:bodyPr>
          <a:lstStyle>
            <a:lvl1pPr marR="228600" lvl="0" algn="ctr" rtl="0">
              <a:lnSpc>
                <a:spcPct val="100000"/>
              </a:lnSpc>
              <a:spcBef>
                <a:spcPts val="1000"/>
              </a:spcBef>
              <a:spcAft>
                <a:spcPts val="0"/>
              </a:spcAft>
              <a:buClr>
                <a:schemeClr val="dk1"/>
              </a:buClr>
              <a:buSzPts val="1400"/>
              <a:buNone/>
              <a:defRPr sz="25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738" name="Google Shape;5738;p22"/>
          <p:cNvGrpSpPr/>
          <p:nvPr/>
        </p:nvGrpSpPr>
        <p:grpSpPr>
          <a:xfrm>
            <a:off x="8200675" y="4042295"/>
            <a:ext cx="1569658" cy="1575255"/>
            <a:chOff x="8200675" y="4042295"/>
            <a:chExt cx="1569658" cy="1575255"/>
          </a:xfrm>
        </p:grpSpPr>
        <p:grpSp>
          <p:nvGrpSpPr>
            <p:cNvPr id="5739" name="Google Shape;5739;p22"/>
            <p:cNvGrpSpPr/>
            <p:nvPr/>
          </p:nvGrpSpPr>
          <p:grpSpPr>
            <a:xfrm>
              <a:off x="8468039" y="4042295"/>
              <a:ext cx="1302294" cy="1329958"/>
              <a:chOff x="441625" y="885600"/>
              <a:chExt cx="1100375" cy="1123750"/>
            </a:xfrm>
          </p:grpSpPr>
          <p:sp>
            <p:nvSpPr>
              <p:cNvPr id="5740" name="Google Shape;5740;p22"/>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2"/>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2"/>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2"/>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2"/>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2"/>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2"/>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2"/>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2"/>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2"/>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2"/>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2"/>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2"/>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2"/>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2"/>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2"/>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2"/>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2"/>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2"/>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2"/>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2"/>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22"/>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22"/>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2"/>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2"/>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22"/>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2"/>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2"/>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2"/>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2"/>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2"/>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2"/>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2"/>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2"/>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2"/>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2"/>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2"/>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2"/>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2"/>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2"/>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2"/>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2"/>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2"/>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2"/>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2"/>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2"/>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2"/>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2"/>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2"/>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2"/>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2"/>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2"/>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2"/>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22"/>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2"/>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2"/>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2"/>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2"/>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2"/>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2"/>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2"/>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2"/>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2"/>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2"/>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2"/>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2"/>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2"/>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2"/>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2"/>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2"/>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2"/>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2"/>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2"/>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2"/>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2"/>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2"/>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2"/>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2"/>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2"/>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2"/>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2"/>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2"/>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2"/>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2"/>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2"/>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2"/>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2"/>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2"/>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2"/>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2"/>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2"/>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2"/>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2"/>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2"/>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2"/>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2"/>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2"/>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2"/>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2"/>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2"/>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2"/>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2"/>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2"/>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2"/>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2"/>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2"/>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2"/>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2"/>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2"/>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2"/>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2"/>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2"/>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2"/>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2"/>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2"/>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2"/>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2"/>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2"/>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2"/>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2"/>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2"/>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2"/>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2"/>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2"/>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2"/>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5" name="Google Shape;5865;p22"/>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5866" name="Google Shape;5866;p22"/>
          <p:cNvGrpSpPr/>
          <p:nvPr/>
        </p:nvGrpSpPr>
        <p:grpSpPr>
          <a:xfrm>
            <a:off x="-457305" y="2571756"/>
            <a:ext cx="951279" cy="977345"/>
            <a:chOff x="-476080" y="2311306"/>
            <a:chExt cx="951279" cy="977345"/>
          </a:xfrm>
        </p:grpSpPr>
        <p:sp>
          <p:nvSpPr>
            <p:cNvPr id="5867" name="Google Shape;5867;p22"/>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5868" name="Google Shape;5868;p22"/>
            <p:cNvGrpSpPr/>
            <p:nvPr/>
          </p:nvGrpSpPr>
          <p:grpSpPr>
            <a:xfrm>
              <a:off x="-303536" y="2493485"/>
              <a:ext cx="778735" cy="795165"/>
              <a:chOff x="441625" y="885600"/>
              <a:chExt cx="1100375" cy="1123750"/>
            </a:xfrm>
          </p:grpSpPr>
          <p:sp>
            <p:nvSpPr>
              <p:cNvPr id="5869" name="Google Shape;5869;p22"/>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2"/>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2"/>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2"/>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2"/>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2"/>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2"/>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2"/>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2"/>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2"/>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2"/>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2"/>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2"/>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2"/>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2"/>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2"/>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2"/>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2"/>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2"/>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2"/>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2"/>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2"/>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2"/>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2"/>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2"/>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2"/>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2"/>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2"/>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2"/>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2"/>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2"/>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2"/>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2"/>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2"/>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2"/>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2"/>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2"/>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2"/>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2"/>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2"/>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2"/>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2"/>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2"/>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2"/>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2"/>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2"/>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2"/>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2"/>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2"/>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2"/>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2"/>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2"/>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2"/>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2"/>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2"/>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2"/>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2"/>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2"/>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2"/>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2"/>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2"/>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2"/>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2"/>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2"/>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2"/>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2"/>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2"/>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2"/>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2"/>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2"/>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2"/>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2"/>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2"/>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2"/>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2"/>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2"/>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2"/>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2"/>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2"/>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2"/>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2"/>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2"/>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2"/>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2"/>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2"/>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2"/>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2"/>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2"/>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2"/>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2"/>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2"/>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2"/>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2"/>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2"/>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2"/>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2"/>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2"/>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22"/>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22"/>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2"/>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2"/>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2"/>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2"/>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2"/>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2"/>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2"/>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2"/>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2"/>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2"/>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2"/>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2"/>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2"/>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2"/>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2"/>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2"/>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2"/>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2"/>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2"/>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2"/>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2"/>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2"/>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2"/>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2"/>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2"/>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2"/>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4" name="Google Shape;5994;p22"/>
          <p:cNvGrpSpPr/>
          <p:nvPr/>
        </p:nvGrpSpPr>
        <p:grpSpPr>
          <a:xfrm>
            <a:off x="8526705" y="201596"/>
            <a:ext cx="449638" cy="1126251"/>
            <a:chOff x="8526705" y="201596"/>
            <a:chExt cx="449638" cy="1126251"/>
          </a:xfrm>
        </p:grpSpPr>
        <p:sp>
          <p:nvSpPr>
            <p:cNvPr id="5995" name="Google Shape;5995;p22"/>
            <p:cNvSpPr/>
            <p:nvPr/>
          </p:nvSpPr>
          <p:spPr>
            <a:xfrm rot="7755235" flipH="1">
              <a:off x="8692592" y="1064196"/>
              <a:ext cx="250825" cy="203996"/>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2"/>
            <p:cNvSpPr/>
            <p:nvPr/>
          </p:nvSpPr>
          <p:spPr>
            <a:xfrm rot="-5400000" flipH="1">
              <a:off x="8503290" y="225010"/>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22"/>
          <p:cNvGrpSpPr/>
          <p:nvPr/>
        </p:nvGrpSpPr>
        <p:grpSpPr>
          <a:xfrm>
            <a:off x="4502572" y="-845751"/>
            <a:ext cx="2870717" cy="1679557"/>
            <a:chOff x="4502572" y="-845751"/>
            <a:chExt cx="2870717" cy="1679557"/>
          </a:xfrm>
        </p:grpSpPr>
        <p:sp>
          <p:nvSpPr>
            <p:cNvPr id="5998" name="Google Shape;5998;p22"/>
            <p:cNvSpPr/>
            <p:nvPr/>
          </p:nvSpPr>
          <p:spPr>
            <a:xfrm rot="-4967035">
              <a:off x="5080736" y="-814714"/>
              <a:ext cx="1004659" cy="2050118"/>
            </a:xfrm>
            <a:custGeom>
              <a:avLst/>
              <a:gdLst/>
              <a:ahLst/>
              <a:cxnLst/>
              <a:rect l="l" t="t" r="r" b="b"/>
              <a:pathLst>
                <a:path w="9661" h="19629" fill="none" extrusionOk="0">
                  <a:moveTo>
                    <a:pt x="0" y="19628"/>
                  </a:moveTo>
                  <a:lnTo>
                    <a:pt x="155" y="14721"/>
                  </a:lnTo>
                  <a:lnTo>
                    <a:pt x="4784" y="14875"/>
                  </a:lnTo>
                  <a:lnTo>
                    <a:pt x="4938" y="10431"/>
                  </a:lnTo>
                  <a:lnTo>
                    <a:pt x="9290" y="10586"/>
                  </a:lnTo>
                  <a:lnTo>
                    <a:pt x="9660" y="0"/>
                  </a:lnTo>
                </a:path>
              </a:pathLst>
            </a:custGeom>
            <a:noFill/>
            <a:ln w="22860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2"/>
            <p:cNvSpPr/>
            <p:nvPr/>
          </p:nvSpPr>
          <p:spPr>
            <a:xfrm rot="-4967035">
              <a:off x="5790466" y="-1247350"/>
              <a:ext cx="1004659" cy="2050118"/>
            </a:xfrm>
            <a:custGeom>
              <a:avLst/>
              <a:gdLst/>
              <a:ahLst/>
              <a:cxnLst/>
              <a:rect l="l" t="t" r="r" b="b"/>
              <a:pathLst>
                <a:path w="9661" h="19629" fill="none" extrusionOk="0">
                  <a:moveTo>
                    <a:pt x="1" y="19629"/>
                  </a:moveTo>
                  <a:lnTo>
                    <a:pt x="155" y="14722"/>
                  </a:lnTo>
                  <a:lnTo>
                    <a:pt x="4785" y="14876"/>
                  </a:lnTo>
                  <a:lnTo>
                    <a:pt x="4939" y="10432"/>
                  </a:lnTo>
                  <a:lnTo>
                    <a:pt x="9290" y="10586"/>
                  </a:lnTo>
                  <a:lnTo>
                    <a:pt x="9661" y="1"/>
                  </a:lnTo>
                </a:path>
              </a:pathLst>
            </a:custGeom>
            <a:noFill/>
            <a:ln w="22860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22"/>
          <p:cNvGrpSpPr/>
          <p:nvPr/>
        </p:nvGrpSpPr>
        <p:grpSpPr>
          <a:xfrm rot="5400000">
            <a:off x="244304" y="-112581"/>
            <a:ext cx="1055713" cy="1406702"/>
            <a:chOff x="8336280" y="1899121"/>
            <a:chExt cx="1055713" cy="1406702"/>
          </a:xfrm>
        </p:grpSpPr>
        <p:sp>
          <p:nvSpPr>
            <p:cNvPr id="6001" name="Google Shape;6001;p22"/>
            <p:cNvSpPr/>
            <p:nvPr/>
          </p:nvSpPr>
          <p:spPr>
            <a:xfrm rot="-5400000" flipH="1">
              <a:off x="8299833" y="2847187"/>
              <a:ext cx="495083" cy="422188"/>
            </a:xfrm>
            <a:custGeom>
              <a:avLst/>
              <a:gdLst/>
              <a:ahLst/>
              <a:cxnLst/>
              <a:rect l="l" t="t" r="r" b="b"/>
              <a:pathLst>
                <a:path w="5128" h="5025" extrusionOk="0">
                  <a:moveTo>
                    <a:pt x="3589" y="1"/>
                  </a:moveTo>
                  <a:lnTo>
                    <a:pt x="1" y="3829"/>
                  </a:lnTo>
                  <a:lnTo>
                    <a:pt x="5127" y="5025"/>
                  </a:lnTo>
                  <a:lnTo>
                    <a:pt x="35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2"/>
            <p:cNvSpPr/>
            <p:nvPr/>
          </p:nvSpPr>
          <p:spPr>
            <a:xfrm rot="-5400000" flipH="1">
              <a:off x="8421965" y="1922535"/>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2"/>
            <p:cNvSpPr/>
            <p:nvPr/>
          </p:nvSpPr>
          <p:spPr>
            <a:xfrm rot="-5400000" flipH="1">
              <a:off x="9253263" y="2879263"/>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22"/>
          <p:cNvGrpSpPr/>
          <p:nvPr/>
        </p:nvGrpSpPr>
        <p:grpSpPr>
          <a:xfrm>
            <a:off x="211339" y="4129867"/>
            <a:ext cx="1075654" cy="974085"/>
            <a:chOff x="211339" y="4129867"/>
            <a:chExt cx="1075654" cy="974085"/>
          </a:xfrm>
        </p:grpSpPr>
        <p:grpSp>
          <p:nvGrpSpPr>
            <p:cNvPr id="6005" name="Google Shape;6005;p22"/>
            <p:cNvGrpSpPr/>
            <p:nvPr/>
          </p:nvGrpSpPr>
          <p:grpSpPr>
            <a:xfrm>
              <a:off x="211344" y="4619317"/>
              <a:ext cx="1075649" cy="484635"/>
              <a:chOff x="7794319" y="1004542"/>
              <a:chExt cx="1075649" cy="484635"/>
            </a:xfrm>
          </p:grpSpPr>
          <p:sp>
            <p:nvSpPr>
              <p:cNvPr id="6006" name="Google Shape;6006;p22"/>
              <p:cNvSpPr/>
              <p:nvPr/>
            </p:nvSpPr>
            <p:spPr>
              <a:xfrm rot="7755235" flipH="1">
                <a:off x="8586217" y="1064196"/>
                <a:ext cx="250825" cy="203996"/>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2"/>
              <p:cNvSpPr/>
              <p:nvPr/>
            </p:nvSpPr>
            <p:spPr>
              <a:xfrm rot="-3210417" flipH="1">
                <a:off x="7825492" y="1225697"/>
                <a:ext cx="250823" cy="203996"/>
              </a:xfrm>
              <a:custGeom>
                <a:avLst/>
                <a:gdLst/>
                <a:ahLst/>
                <a:cxnLst/>
                <a:rect l="l" t="t" r="r" b="b"/>
                <a:pathLst>
                  <a:path w="2598" h="2428" extrusionOk="0">
                    <a:moveTo>
                      <a:pt x="0" y="1"/>
                    </a:moveTo>
                    <a:lnTo>
                      <a:pt x="923" y="2427"/>
                    </a:lnTo>
                    <a:lnTo>
                      <a:pt x="2598" y="41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8" name="Google Shape;6008;p22"/>
            <p:cNvSpPr/>
            <p:nvPr/>
          </p:nvSpPr>
          <p:spPr>
            <a:xfrm flipH="1">
              <a:off x="211339" y="4129867"/>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Three Columns 1">
  <p:cSld name="TITLE_ONLY_1_2">
    <p:spTree>
      <p:nvGrpSpPr>
        <p:cNvPr id="1" name="Shape 6436"/>
        <p:cNvGrpSpPr/>
        <p:nvPr/>
      </p:nvGrpSpPr>
      <p:grpSpPr>
        <a:xfrm>
          <a:off x="0" y="0"/>
          <a:ext cx="0" cy="0"/>
          <a:chOff x="0" y="0"/>
          <a:chExt cx="0" cy="0"/>
        </a:xfrm>
      </p:grpSpPr>
      <p:sp>
        <p:nvSpPr>
          <p:cNvPr id="6437" name="Google Shape;6437;p25"/>
          <p:cNvSpPr txBox="1">
            <a:spLocks noGrp="1"/>
          </p:cNvSpPr>
          <p:nvPr>
            <p:ph type="title" hasCustomPrompt="1"/>
          </p:nvPr>
        </p:nvSpPr>
        <p:spPr>
          <a:xfrm>
            <a:off x="746824" y="3197463"/>
            <a:ext cx="1731600" cy="597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4800"/>
              <a:buNone/>
              <a:defRPr sz="2500">
                <a:solidFill>
                  <a:srgbClr val="FFFFFF"/>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438" name="Google Shape;6438;p25"/>
          <p:cNvSpPr txBox="1">
            <a:spLocks noGrp="1"/>
          </p:cNvSpPr>
          <p:nvPr>
            <p:ph type="title" idx="2"/>
          </p:nvPr>
        </p:nvSpPr>
        <p:spPr>
          <a:xfrm>
            <a:off x="711450" y="442513"/>
            <a:ext cx="7721100" cy="441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39" name="Google Shape;6439;p25"/>
          <p:cNvSpPr txBox="1">
            <a:spLocks noGrp="1"/>
          </p:cNvSpPr>
          <p:nvPr>
            <p:ph type="subTitle" idx="1"/>
          </p:nvPr>
        </p:nvSpPr>
        <p:spPr>
          <a:xfrm>
            <a:off x="746824" y="3691593"/>
            <a:ext cx="1731600" cy="58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40" name="Google Shape;6440;p25"/>
          <p:cNvSpPr txBox="1">
            <a:spLocks noGrp="1"/>
          </p:cNvSpPr>
          <p:nvPr>
            <p:ph type="title" idx="3" hasCustomPrompt="1"/>
          </p:nvPr>
        </p:nvSpPr>
        <p:spPr>
          <a:xfrm>
            <a:off x="3706200" y="3197463"/>
            <a:ext cx="1731600" cy="597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4800"/>
              <a:buNone/>
              <a:defRPr sz="2500">
                <a:solidFill>
                  <a:srgbClr val="FFFFFF"/>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441" name="Google Shape;6441;p25"/>
          <p:cNvSpPr txBox="1">
            <a:spLocks noGrp="1"/>
          </p:cNvSpPr>
          <p:nvPr>
            <p:ph type="subTitle" idx="4"/>
          </p:nvPr>
        </p:nvSpPr>
        <p:spPr>
          <a:xfrm>
            <a:off x="3706200" y="3691593"/>
            <a:ext cx="1731600" cy="58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42" name="Google Shape;6442;p25"/>
          <p:cNvSpPr txBox="1">
            <a:spLocks noGrp="1"/>
          </p:cNvSpPr>
          <p:nvPr>
            <p:ph type="title" idx="5" hasCustomPrompt="1"/>
          </p:nvPr>
        </p:nvSpPr>
        <p:spPr>
          <a:xfrm>
            <a:off x="6665574" y="3197463"/>
            <a:ext cx="1731600" cy="597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4800"/>
              <a:buNone/>
              <a:defRPr sz="2500">
                <a:solidFill>
                  <a:srgbClr val="FFFFFF"/>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443" name="Google Shape;6443;p25"/>
          <p:cNvSpPr txBox="1">
            <a:spLocks noGrp="1"/>
          </p:cNvSpPr>
          <p:nvPr>
            <p:ph type="subTitle" idx="6"/>
          </p:nvPr>
        </p:nvSpPr>
        <p:spPr>
          <a:xfrm>
            <a:off x="6665574" y="3691593"/>
            <a:ext cx="1731600" cy="58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444" name="Google Shape;6444;p25"/>
          <p:cNvGrpSpPr/>
          <p:nvPr/>
        </p:nvGrpSpPr>
        <p:grpSpPr>
          <a:xfrm>
            <a:off x="-276345" y="-228712"/>
            <a:ext cx="1321922" cy="1055712"/>
            <a:chOff x="-276345" y="-228712"/>
            <a:chExt cx="1321922" cy="1055712"/>
          </a:xfrm>
        </p:grpSpPr>
        <p:sp>
          <p:nvSpPr>
            <p:cNvPr id="6445" name="Google Shape;6445;p25"/>
            <p:cNvSpPr/>
            <p:nvPr/>
          </p:nvSpPr>
          <p:spPr>
            <a:xfrm rot="5400000" flipH="1">
              <a:off x="-312557" y="-192500"/>
              <a:ext cx="646852" cy="574428"/>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5"/>
            <p:cNvSpPr/>
            <p:nvPr/>
          </p:nvSpPr>
          <p:spPr>
            <a:xfrm rot="5400000" flipH="1">
              <a:off x="544570" y="521872"/>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5"/>
            <p:cNvSpPr/>
            <p:nvPr/>
          </p:nvSpPr>
          <p:spPr>
            <a:xfrm rot="5400000" flipH="1">
              <a:off x="906847" y="17064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8" name="Google Shape;6448;p25"/>
          <p:cNvGrpSpPr/>
          <p:nvPr/>
        </p:nvGrpSpPr>
        <p:grpSpPr>
          <a:xfrm>
            <a:off x="8111565" y="-126630"/>
            <a:ext cx="1662480" cy="1325817"/>
            <a:chOff x="-476160" y="4290358"/>
            <a:chExt cx="1662480" cy="1325817"/>
          </a:xfrm>
        </p:grpSpPr>
        <p:sp>
          <p:nvSpPr>
            <p:cNvPr id="6449" name="Google Shape;6449;p25"/>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5"/>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451" name="Google Shape;6451;p25"/>
          <p:cNvGrpSpPr/>
          <p:nvPr/>
        </p:nvGrpSpPr>
        <p:grpSpPr>
          <a:xfrm flipH="1">
            <a:off x="-12" y="4423027"/>
            <a:ext cx="712376" cy="720484"/>
            <a:chOff x="8542269" y="4625452"/>
            <a:chExt cx="712376" cy="720484"/>
          </a:xfrm>
        </p:grpSpPr>
        <p:sp>
          <p:nvSpPr>
            <p:cNvPr id="6452" name="Google Shape;6452;p25"/>
            <p:cNvSpPr/>
            <p:nvPr/>
          </p:nvSpPr>
          <p:spPr>
            <a:xfrm rot="5400000" flipH="1">
              <a:off x="9025849" y="46474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5"/>
            <p:cNvSpPr/>
            <p:nvPr/>
          </p:nvSpPr>
          <p:spPr>
            <a:xfrm rot="5400000" flipH="1">
              <a:off x="8535698" y="52072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Six Columns">
  <p:cSld name="TITLE_ONLY_1_3">
    <p:spTree>
      <p:nvGrpSpPr>
        <p:cNvPr id="1" name="Shape 6454"/>
        <p:cNvGrpSpPr/>
        <p:nvPr/>
      </p:nvGrpSpPr>
      <p:grpSpPr>
        <a:xfrm>
          <a:off x="0" y="0"/>
          <a:ext cx="0" cy="0"/>
          <a:chOff x="0" y="0"/>
          <a:chExt cx="0" cy="0"/>
        </a:xfrm>
      </p:grpSpPr>
      <p:sp>
        <p:nvSpPr>
          <p:cNvPr id="6455" name="Google Shape;6455;p26"/>
          <p:cNvSpPr txBox="1">
            <a:spLocks noGrp="1"/>
          </p:cNvSpPr>
          <p:nvPr>
            <p:ph type="title"/>
          </p:nvPr>
        </p:nvSpPr>
        <p:spPr>
          <a:xfrm>
            <a:off x="614302" y="373874"/>
            <a:ext cx="79155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56" name="Google Shape;6456;p26"/>
          <p:cNvSpPr txBox="1">
            <a:spLocks noGrp="1"/>
          </p:cNvSpPr>
          <p:nvPr>
            <p:ph type="title" idx="2"/>
          </p:nvPr>
        </p:nvSpPr>
        <p:spPr>
          <a:xfrm>
            <a:off x="996800" y="1602425"/>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solidFill>
                  <a:schemeClr val="dk1"/>
                </a:solidFill>
              </a:defRPr>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57" name="Google Shape;6457;p26"/>
          <p:cNvSpPr txBox="1">
            <a:spLocks noGrp="1"/>
          </p:cNvSpPr>
          <p:nvPr>
            <p:ph type="subTitle" idx="1"/>
          </p:nvPr>
        </p:nvSpPr>
        <p:spPr>
          <a:xfrm>
            <a:off x="996804" y="2098925"/>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58" name="Google Shape;6458;p26"/>
          <p:cNvSpPr txBox="1">
            <a:spLocks noGrp="1"/>
          </p:cNvSpPr>
          <p:nvPr>
            <p:ph type="title" idx="3"/>
          </p:nvPr>
        </p:nvSpPr>
        <p:spPr>
          <a:xfrm>
            <a:off x="3620025" y="1602425"/>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59" name="Google Shape;6459;p26"/>
          <p:cNvSpPr txBox="1">
            <a:spLocks noGrp="1"/>
          </p:cNvSpPr>
          <p:nvPr>
            <p:ph type="subTitle" idx="4"/>
          </p:nvPr>
        </p:nvSpPr>
        <p:spPr>
          <a:xfrm>
            <a:off x="3620026" y="2098925"/>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60" name="Google Shape;6460;p26"/>
          <p:cNvSpPr txBox="1">
            <a:spLocks noGrp="1"/>
          </p:cNvSpPr>
          <p:nvPr>
            <p:ph type="title" idx="5"/>
          </p:nvPr>
        </p:nvSpPr>
        <p:spPr>
          <a:xfrm>
            <a:off x="6243401" y="1602425"/>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solidFill>
                  <a:schemeClr val="dk1"/>
                </a:solidFill>
              </a:defRPr>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61" name="Google Shape;6461;p26"/>
          <p:cNvSpPr txBox="1">
            <a:spLocks noGrp="1"/>
          </p:cNvSpPr>
          <p:nvPr>
            <p:ph type="subTitle" idx="6"/>
          </p:nvPr>
        </p:nvSpPr>
        <p:spPr>
          <a:xfrm>
            <a:off x="6243400" y="2098925"/>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62" name="Google Shape;6462;p26"/>
          <p:cNvSpPr txBox="1">
            <a:spLocks noGrp="1"/>
          </p:cNvSpPr>
          <p:nvPr>
            <p:ph type="title" idx="7"/>
          </p:nvPr>
        </p:nvSpPr>
        <p:spPr>
          <a:xfrm>
            <a:off x="996800" y="3305650"/>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63" name="Google Shape;6463;p26"/>
          <p:cNvSpPr txBox="1">
            <a:spLocks noGrp="1"/>
          </p:cNvSpPr>
          <p:nvPr>
            <p:ph type="subTitle" idx="8"/>
          </p:nvPr>
        </p:nvSpPr>
        <p:spPr>
          <a:xfrm>
            <a:off x="996804" y="3802150"/>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64" name="Google Shape;6464;p26"/>
          <p:cNvSpPr txBox="1">
            <a:spLocks noGrp="1"/>
          </p:cNvSpPr>
          <p:nvPr>
            <p:ph type="title" idx="9"/>
          </p:nvPr>
        </p:nvSpPr>
        <p:spPr>
          <a:xfrm>
            <a:off x="3620025" y="3305650"/>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solidFill>
                  <a:schemeClr val="dk1"/>
                </a:solidFill>
              </a:defRPr>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65" name="Google Shape;6465;p26"/>
          <p:cNvSpPr txBox="1">
            <a:spLocks noGrp="1"/>
          </p:cNvSpPr>
          <p:nvPr>
            <p:ph type="subTitle" idx="13"/>
          </p:nvPr>
        </p:nvSpPr>
        <p:spPr>
          <a:xfrm>
            <a:off x="3620026" y="3802150"/>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66" name="Google Shape;6466;p26"/>
          <p:cNvSpPr txBox="1">
            <a:spLocks noGrp="1"/>
          </p:cNvSpPr>
          <p:nvPr>
            <p:ph type="title" idx="14"/>
          </p:nvPr>
        </p:nvSpPr>
        <p:spPr>
          <a:xfrm>
            <a:off x="6243401" y="3305650"/>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67" name="Google Shape;6467;p26"/>
          <p:cNvSpPr txBox="1">
            <a:spLocks noGrp="1"/>
          </p:cNvSpPr>
          <p:nvPr>
            <p:ph type="subTitle" idx="15"/>
          </p:nvPr>
        </p:nvSpPr>
        <p:spPr>
          <a:xfrm>
            <a:off x="6243400" y="3802150"/>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grpSp>
        <p:nvGrpSpPr>
          <p:cNvPr id="6468" name="Google Shape;6468;p26"/>
          <p:cNvGrpSpPr/>
          <p:nvPr/>
        </p:nvGrpSpPr>
        <p:grpSpPr>
          <a:xfrm>
            <a:off x="-476160" y="4290358"/>
            <a:ext cx="1662480" cy="1325817"/>
            <a:chOff x="-476160" y="4290358"/>
            <a:chExt cx="1662480" cy="1325817"/>
          </a:xfrm>
        </p:grpSpPr>
        <p:sp>
          <p:nvSpPr>
            <p:cNvPr id="6469" name="Google Shape;6469;p26"/>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6"/>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471" name="Google Shape;6471;p26"/>
          <p:cNvGrpSpPr/>
          <p:nvPr/>
        </p:nvGrpSpPr>
        <p:grpSpPr>
          <a:xfrm>
            <a:off x="4206998" y="4667869"/>
            <a:ext cx="4053827" cy="857274"/>
            <a:chOff x="4206998" y="4667869"/>
            <a:chExt cx="4053827" cy="857274"/>
          </a:xfrm>
        </p:grpSpPr>
        <p:sp>
          <p:nvSpPr>
            <p:cNvPr id="6472" name="Google Shape;6472;p26"/>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6"/>
            <p:cNvSpPr/>
            <p:nvPr/>
          </p:nvSpPr>
          <p:spPr>
            <a:xfrm rot="5400000" flipH="1">
              <a:off x="6343807" y="468288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6"/>
            <p:cNvSpPr/>
            <p:nvPr/>
          </p:nvSpPr>
          <p:spPr>
            <a:xfrm rot="2225582" flipH="1">
              <a:off x="8090371" y="476187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5" name="Google Shape;6475;p26"/>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6476" name="Google Shape;6476;p26"/>
          <p:cNvGrpSpPr/>
          <p:nvPr/>
        </p:nvGrpSpPr>
        <p:grpSpPr>
          <a:xfrm>
            <a:off x="-231979" y="-187807"/>
            <a:ext cx="3441057" cy="1546866"/>
            <a:chOff x="-231979" y="-187807"/>
            <a:chExt cx="3441057" cy="1546866"/>
          </a:xfrm>
        </p:grpSpPr>
        <p:sp>
          <p:nvSpPr>
            <p:cNvPr id="6477" name="Google Shape;6477;p26"/>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6"/>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6"/>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6"/>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6"/>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6"/>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Three Columns 3">
  <p:cSld name="CUSTOM_18">
    <p:spTree>
      <p:nvGrpSpPr>
        <p:cNvPr id="1" name="Shape 6783"/>
        <p:cNvGrpSpPr/>
        <p:nvPr/>
      </p:nvGrpSpPr>
      <p:grpSpPr>
        <a:xfrm>
          <a:off x="0" y="0"/>
          <a:ext cx="0" cy="0"/>
          <a:chOff x="0" y="0"/>
          <a:chExt cx="0" cy="0"/>
        </a:xfrm>
      </p:grpSpPr>
      <p:sp>
        <p:nvSpPr>
          <p:cNvPr id="6784" name="Google Shape;6784;p29"/>
          <p:cNvSpPr txBox="1">
            <a:spLocks noGrp="1"/>
          </p:cNvSpPr>
          <p:nvPr>
            <p:ph type="title"/>
          </p:nvPr>
        </p:nvSpPr>
        <p:spPr>
          <a:xfrm>
            <a:off x="4762081" y="423848"/>
            <a:ext cx="3483600" cy="9324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2800"/>
              <a:buNone/>
              <a:defRPr>
                <a:latin typeface="Open Sans"/>
                <a:ea typeface="Open Sans"/>
                <a:cs typeface="Open Sans"/>
                <a:sym typeface="Open Sans"/>
              </a:defRPr>
            </a:lvl2pPr>
            <a:lvl3pPr lvl="2">
              <a:spcBef>
                <a:spcPts val="0"/>
              </a:spcBef>
              <a:spcAft>
                <a:spcPts val="0"/>
              </a:spcAft>
              <a:buSzPts val="2800"/>
              <a:buNone/>
              <a:defRPr>
                <a:latin typeface="Open Sans"/>
                <a:ea typeface="Open Sans"/>
                <a:cs typeface="Open Sans"/>
                <a:sym typeface="Open Sans"/>
              </a:defRPr>
            </a:lvl3pPr>
            <a:lvl4pPr lvl="3">
              <a:spcBef>
                <a:spcPts val="0"/>
              </a:spcBef>
              <a:spcAft>
                <a:spcPts val="0"/>
              </a:spcAft>
              <a:buSzPts val="2800"/>
              <a:buNone/>
              <a:defRPr>
                <a:latin typeface="Open Sans"/>
                <a:ea typeface="Open Sans"/>
                <a:cs typeface="Open Sans"/>
                <a:sym typeface="Open Sans"/>
              </a:defRPr>
            </a:lvl4pPr>
            <a:lvl5pPr lvl="4">
              <a:spcBef>
                <a:spcPts val="0"/>
              </a:spcBef>
              <a:spcAft>
                <a:spcPts val="0"/>
              </a:spcAft>
              <a:buSzPts val="2800"/>
              <a:buNone/>
              <a:defRPr>
                <a:latin typeface="Open Sans"/>
                <a:ea typeface="Open Sans"/>
                <a:cs typeface="Open Sans"/>
                <a:sym typeface="Open Sans"/>
              </a:defRPr>
            </a:lvl5pPr>
            <a:lvl6pPr lvl="5">
              <a:spcBef>
                <a:spcPts val="0"/>
              </a:spcBef>
              <a:spcAft>
                <a:spcPts val="0"/>
              </a:spcAft>
              <a:buSzPts val="2800"/>
              <a:buNone/>
              <a:defRPr>
                <a:latin typeface="Open Sans"/>
                <a:ea typeface="Open Sans"/>
                <a:cs typeface="Open Sans"/>
                <a:sym typeface="Open Sans"/>
              </a:defRPr>
            </a:lvl6pPr>
            <a:lvl7pPr lvl="6">
              <a:spcBef>
                <a:spcPts val="0"/>
              </a:spcBef>
              <a:spcAft>
                <a:spcPts val="0"/>
              </a:spcAft>
              <a:buSzPts val="2800"/>
              <a:buNone/>
              <a:defRPr>
                <a:latin typeface="Open Sans"/>
                <a:ea typeface="Open Sans"/>
                <a:cs typeface="Open Sans"/>
                <a:sym typeface="Open Sans"/>
              </a:defRPr>
            </a:lvl7pPr>
            <a:lvl8pPr lvl="7">
              <a:spcBef>
                <a:spcPts val="0"/>
              </a:spcBef>
              <a:spcAft>
                <a:spcPts val="0"/>
              </a:spcAft>
              <a:buSzPts val="2800"/>
              <a:buNone/>
              <a:defRPr>
                <a:latin typeface="Open Sans"/>
                <a:ea typeface="Open Sans"/>
                <a:cs typeface="Open Sans"/>
                <a:sym typeface="Open Sans"/>
              </a:defRPr>
            </a:lvl8pPr>
            <a:lvl9pPr lvl="8">
              <a:spcBef>
                <a:spcPts val="0"/>
              </a:spcBef>
              <a:spcAft>
                <a:spcPts val="0"/>
              </a:spcAft>
              <a:buSzPts val="2800"/>
              <a:buNone/>
              <a:defRPr>
                <a:latin typeface="Open Sans"/>
                <a:ea typeface="Open Sans"/>
                <a:cs typeface="Open Sans"/>
                <a:sym typeface="Open Sans"/>
              </a:defRPr>
            </a:lvl9pPr>
          </a:lstStyle>
          <a:p>
            <a:endParaRPr/>
          </a:p>
        </p:txBody>
      </p:sp>
      <p:sp>
        <p:nvSpPr>
          <p:cNvPr id="6785" name="Google Shape;6785;p29"/>
          <p:cNvSpPr txBox="1">
            <a:spLocks noGrp="1"/>
          </p:cNvSpPr>
          <p:nvPr>
            <p:ph type="subTitle" idx="1"/>
          </p:nvPr>
        </p:nvSpPr>
        <p:spPr>
          <a:xfrm>
            <a:off x="5720900" y="4082502"/>
            <a:ext cx="2038500" cy="494400"/>
          </a:xfrm>
          <a:prstGeom prst="rect">
            <a:avLst/>
          </a:prstGeom>
        </p:spPr>
        <p:txBody>
          <a:bodyPr spcFirstLastPara="1" wrap="square" lIns="91425" tIns="91425" rIns="91425" bIns="91425" anchor="ctr"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786" name="Google Shape;6786;p29"/>
          <p:cNvSpPr txBox="1">
            <a:spLocks noGrp="1"/>
          </p:cNvSpPr>
          <p:nvPr>
            <p:ph type="subTitle" idx="2"/>
          </p:nvPr>
        </p:nvSpPr>
        <p:spPr>
          <a:xfrm>
            <a:off x="5720924" y="3075508"/>
            <a:ext cx="2038500" cy="494400"/>
          </a:xfrm>
          <a:prstGeom prst="rect">
            <a:avLst/>
          </a:prstGeom>
        </p:spPr>
        <p:txBody>
          <a:bodyPr spcFirstLastPara="1" wrap="square" lIns="91425" tIns="91425" rIns="91425" bIns="91425" anchor="ctr"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787" name="Google Shape;6787;p29"/>
          <p:cNvSpPr txBox="1">
            <a:spLocks noGrp="1"/>
          </p:cNvSpPr>
          <p:nvPr>
            <p:ph type="subTitle" idx="3"/>
          </p:nvPr>
        </p:nvSpPr>
        <p:spPr>
          <a:xfrm>
            <a:off x="5720925" y="2000735"/>
            <a:ext cx="2038500" cy="494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solidFill>
                  <a:schemeClr val="lt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788" name="Google Shape;6788;p29"/>
          <p:cNvSpPr txBox="1">
            <a:spLocks noGrp="1"/>
          </p:cNvSpPr>
          <p:nvPr>
            <p:ph type="body" idx="4"/>
          </p:nvPr>
        </p:nvSpPr>
        <p:spPr>
          <a:xfrm>
            <a:off x="5720150" y="1632969"/>
            <a:ext cx="2038500" cy="4020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700" b="1">
                <a:latin typeface="Hammersmith One"/>
                <a:ea typeface="Hammersmith One"/>
                <a:cs typeface="Hammersmith One"/>
                <a:sym typeface="Hammersmith One"/>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6789" name="Google Shape;6789;p29"/>
          <p:cNvSpPr txBox="1">
            <a:spLocks noGrp="1"/>
          </p:cNvSpPr>
          <p:nvPr>
            <p:ph type="body" idx="5"/>
          </p:nvPr>
        </p:nvSpPr>
        <p:spPr>
          <a:xfrm>
            <a:off x="5714050" y="2691593"/>
            <a:ext cx="2038500" cy="4020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700" b="1">
                <a:latin typeface="Hammersmith One"/>
                <a:ea typeface="Hammersmith One"/>
                <a:cs typeface="Hammersmith One"/>
                <a:sym typeface="Hammersmith One"/>
              </a:defRPr>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6790" name="Google Shape;6790;p29"/>
          <p:cNvSpPr txBox="1">
            <a:spLocks noGrp="1"/>
          </p:cNvSpPr>
          <p:nvPr>
            <p:ph type="body" idx="6"/>
          </p:nvPr>
        </p:nvSpPr>
        <p:spPr>
          <a:xfrm>
            <a:off x="5720900" y="3714687"/>
            <a:ext cx="2038500" cy="4020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700" b="1">
                <a:latin typeface="Hammersmith One"/>
                <a:ea typeface="Hammersmith One"/>
                <a:cs typeface="Hammersmith One"/>
                <a:sym typeface="Hammersmith One"/>
              </a:defRPr>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grpSp>
        <p:nvGrpSpPr>
          <p:cNvPr id="6791" name="Google Shape;6791;p29"/>
          <p:cNvGrpSpPr/>
          <p:nvPr/>
        </p:nvGrpSpPr>
        <p:grpSpPr>
          <a:xfrm>
            <a:off x="-276345" y="-228712"/>
            <a:ext cx="1321922" cy="1055712"/>
            <a:chOff x="-276345" y="-228712"/>
            <a:chExt cx="1321922" cy="1055712"/>
          </a:xfrm>
        </p:grpSpPr>
        <p:sp>
          <p:nvSpPr>
            <p:cNvPr id="6792" name="Google Shape;6792;p29"/>
            <p:cNvSpPr/>
            <p:nvPr/>
          </p:nvSpPr>
          <p:spPr>
            <a:xfrm rot="5400000" flipH="1">
              <a:off x="-312557" y="-192500"/>
              <a:ext cx="646852" cy="574428"/>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9"/>
            <p:cNvSpPr/>
            <p:nvPr/>
          </p:nvSpPr>
          <p:spPr>
            <a:xfrm rot="5400000" flipH="1">
              <a:off x="544570" y="521872"/>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9"/>
            <p:cNvSpPr/>
            <p:nvPr/>
          </p:nvSpPr>
          <p:spPr>
            <a:xfrm rot="5400000" flipH="1">
              <a:off x="906847" y="17064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29"/>
          <p:cNvGrpSpPr/>
          <p:nvPr/>
        </p:nvGrpSpPr>
        <p:grpSpPr>
          <a:xfrm>
            <a:off x="7829640" y="4290358"/>
            <a:ext cx="1662480" cy="1325817"/>
            <a:chOff x="-476160" y="4290358"/>
            <a:chExt cx="1662480" cy="1325817"/>
          </a:xfrm>
        </p:grpSpPr>
        <p:sp>
          <p:nvSpPr>
            <p:cNvPr id="6796" name="Google Shape;6796;p29"/>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9"/>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Four Columns 1">
  <p:cSld name="CUSTOM_9">
    <p:spTree>
      <p:nvGrpSpPr>
        <p:cNvPr id="1" name="Shape 6798"/>
        <p:cNvGrpSpPr/>
        <p:nvPr/>
      </p:nvGrpSpPr>
      <p:grpSpPr>
        <a:xfrm>
          <a:off x="0" y="0"/>
          <a:ext cx="0" cy="0"/>
          <a:chOff x="0" y="0"/>
          <a:chExt cx="0" cy="0"/>
        </a:xfrm>
      </p:grpSpPr>
      <p:sp>
        <p:nvSpPr>
          <p:cNvPr id="6799" name="Google Shape;6799;p30"/>
          <p:cNvSpPr txBox="1">
            <a:spLocks noGrp="1"/>
          </p:cNvSpPr>
          <p:nvPr>
            <p:ph type="title"/>
          </p:nvPr>
        </p:nvSpPr>
        <p:spPr>
          <a:xfrm>
            <a:off x="711450" y="437506"/>
            <a:ext cx="7721100" cy="431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0" name="Google Shape;6800;p30"/>
          <p:cNvSpPr txBox="1">
            <a:spLocks noGrp="1"/>
          </p:cNvSpPr>
          <p:nvPr>
            <p:ph type="title" idx="2"/>
          </p:nvPr>
        </p:nvSpPr>
        <p:spPr>
          <a:xfrm>
            <a:off x="941850" y="1756567"/>
            <a:ext cx="2183700" cy="382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solidFill>
                  <a:srgbClr val="434343"/>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1" name="Google Shape;6801;p30"/>
          <p:cNvSpPr txBox="1">
            <a:spLocks noGrp="1"/>
          </p:cNvSpPr>
          <p:nvPr>
            <p:ph type="subTitle" idx="1"/>
          </p:nvPr>
        </p:nvSpPr>
        <p:spPr>
          <a:xfrm>
            <a:off x="941851" y="2032979"/>
            <a:ext cx="2183700" cy="47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rgbClr val="434343"/>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02" name="Google Shape;6802;p30"/>
          <p:cNvSpPr txBox="1">
            <a:spLocks noGrp="1"/>
          </p:cNvSpPr>
          <p:nvPr>
            <p:ph type="title" idx="3"/>
          </p:nvPr>
        </p:nvSpPr>
        <p:spPr>
          <a:xfrm>
            <a:off x="790974" y="3551365"/>
            <a:ext cx="2335200" cy="373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solidFill>
                  <a:srgbClr val="434343"/>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3" name="Google Shape;6803;p30"/>
          <p:cNvSpPr txBox="1">
            <a:spLocks noGrp="1"/>
          </p:cNvSpPr>
          <p:nvPr>
            <p:ph type="subTitle" idx="4"/>
          </p:nvPr>
        </p:nvSpPr>
        <p:spPr>
          <a:xfrm>
            <a:off x="1045401" y="3820972"/>
            <a:ext cx="2080800" cy="465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rgbClr val="434343"/>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04" name="Google Shape;6804;p30"/>
          <p:cNvSpPr txBox="1">
            <a:spLocks noGrp="1"/>
          </p:cNvSpPr>
          <p:nvPr>
            <p:ph type="title" idx="5"/>
          </p:nvPr>
        </p:nvSpPr>
        <p:spPr>
          <a:xfrm>
            <a:off x="6025282" y="1766950"/>
            <a:ext cx="2224800" cy="3771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solidFill>
                  <a:srgbClr val="434343"/>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30"/>
          <p:cNvSpPr txBox="1">
            <a:spLocks noGrp="1"/>
          </p:cNvSpPr>
          <p:nvPr>
            <p:ph type="subTitle" idx="6"/>
          </p:nvPr>
        </p:nvSpPr>
        <p:spPr>
          <a:xfrm>
            <a:off x="6025282" y="2039550"/>
            <a:ext cx="2224800" cy="47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434343"/>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06" name="Google Shape;6806;p30"/>
          <p:cNvSpPr txBox="1">
            <a:spLocks noGrp="1"/>
          </p:cNvSpPr>
          <p:nvPr>
            <p:ph type="title" idx="7"/>
          </p:nvPr>
        </p:nvSpPr>
        <p:spPr>
          <a:xfrm>
            <a:off x="6025221" y="3546698"/>
            <a:ext cx="2279700" cy="3753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solidFill>
                  <a:srgbClr val="434343"/>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7" name="Google Shape;6807;p30"/>
          <p:cNvSpPr txBox="1">
            <a:spLocks noGrp="1"/>
          </p:cNvSpPr>
          <p:nvPr>
            <p:ph type="subTitle" idx="8"/>
          </p:nvPr>
        </p:nvSpPr>
        <p:spPr>
          <a:xfrm>
            <a:off x="6025222" y="3817999"/>
            <a:ext cx="2031300" cy="46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434343"/>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08" name="Google Shape;6808;p30"/>
          <p:cNvSpPr txBox="1">
            <a:spLocks noGrp="1"/>
          </p:cNvSpPr>
          <p:nvPr>
            <p:ph type="title" idx="9" hasCustomPrompt="1"/>
          </p:nvPr>
        </p:nvSpPr>
        <p:spPr>
          <a:xfrm>
            <a:off x="6025282" y="1497875"/>
            <a:ext cx="1444200" cy="2631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4800"/>
              <a:buNone/>
              <a:defRPr sz="3000">
                <a:solidFill>
                  <a:srgbClr val="43434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809" name="Google Shape;6809;p30"/>
          <p:cNvSpPr txBox="1">
            <a:spLocks noGrp="1"/>
          </p:cNvSpPr>
          <p:nvPr>
            <p:ph type="title" idx="13" hasCustomPrompt="1"/>
          </p:nvPr>
        </p:nvSpPr>
        <p:spPr>
          <a:xfrm>
            <a:off x="1309875" y="3295450"/>
            <a:ext cx="1816500" cy="2601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4800"/>
              <a:buNone/>
              <a:defRPr sz="3000">
                <a:solidFill>
                  <a:srgbClr val="43434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810" name="Google Shape;6810;p30"/>
          <p:cNvSpPr txBox="1">
            <a:spLocks noGrp="1"/>
          </p:cNvSpPr>
          <p:nvPr>
            <p:ph type="title" idx="14" hasCustomPrompt="1"/>
          </p:nvPr>
        </p:nvSpPr>
        <p:spPr>
          <a:xfrm>
            <a:off x="6025221" y="3289175"/>
            <a:ext cx="1318800" cy="261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4800"/>
              <a:buNone/>
              <a:defRPr sz="3000">
                <a:solidFill>
                  <a:srgbClr val="43434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811" name="Google Shape;6811;p30"/>
          <p:cNvSpPr txBox="1">
            <a:spLocks noGrp="1"/>
          </p:cNvSpPr>
          <p:nvPr>
            <p:ph type="title" idx="15" hasCustomPrompt="1"/>
          </p:nvPr>
        </p:nvSpPr>
        <p:spPr>
          <a:xfrm>
            <a:off x="1708500" y="1483750"/>
            <a:ext cx="1417500" cy="2667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4800"/>
              <a:buNone/>
              <a:defRPr sz="3000">
                <a:solidFill>
                  <a:srgbClr val="43434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6812" name="Google Shape;6812;p30"/>
          <p:cNvGrpSpPr/>
          <p:nvPr/>
        </p:nvGrpSpPr>
        <p:grpSpPr>
          <a:xfrm>
            <a:off x="-476160" y="4290358"/>
            <a:ext cx="1662480" cy="1325817"/>
            <a:chOff x="-476160" y="4290358"/>
            <a:chExt cx="1662480" cy="1325817"/>
          </a:xfrm>
        </p:grpSpPr>
        <p:sp>
          <p:nvSpPr>
            <p:cNvPr id="6813" name="Google Shape;6813;p30"/>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0"/>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815" name="Google Shape;6815;p30"/>
          <p:cNvGrpSpPr/>
          <p:nvPr/>
        </p:nvGrpSpPr>
        <p:grpSpPr>
          <a:xfrm>
            <a:off x="4206998" y="4667869"/>
            <a:ext cx="4053827" cy="857274"/>
            <a:chOff x="4206998" y="4667869"/>
            <a:chExt cx="4053827" cy="857274"/>
          </a:xfrm>
        </p:grpSpPr>
        <p:sp>
          <p:nvSpPr>
            <p:cNvPr id="6816" name="Google Shape;6816;p30"/>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0"/>
            <p:cNvSpPr/>
            <p:nvPr/>
          </p:nvSpPr>
          <p:spPr>
            <a:xfrm rot="5400000" flipH="1">
              <a:off x="6343807" y="468288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0"/>
            <p:cNvSpPr/>
            <p:nvPr/>
          </p:nvSpPr>
          <p:spPr>
            <a:xfrm rot="2225582" flipH="1">
              <a:off x="8090371" y="476187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30"/>
          <p:cNvGrpSpPr/>
          <p:nvPr/>
        </p:nvGrpSpPr>
        <p:grpSpPr>
          <a:xfrm>
            <a:off x="-231979" y="-187807"/>
            <a:ext cx="4773636" cy="1175649"/>
            <a:chOff x="-231979" y="-187807"/>
            <a:chExt cx="4773636" cy="1175649"/>
          </a:xfrm>
        </p:grpSpPr>
        <p:sp>
          <p:nvSpPr>
            <p:cNvPr id="6820" name="Google Shape;6820;p30"/>
            <p:cNvSpPr/>
            <p:nvPr/>
          </p:nvSpPr>
          <p:spPr>
            <a:xfrm rot="5400000" flipH="1">
              <a:off x="3058020" y="-51569"/>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0"/>
            <p:cNvSpPr/>
            <p:nvPr/>
          </p:nvSpPr>
          <p:spPr>
            <a:xfrm rot="222710" flipH="1">
              <a:off x="4341282" y="-62219"/>
              <a:ext cx="194726" cy="180960"/>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0"/>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0"/>
            <p:cNvSpPr/>
            <p:nvPr/>
          </p:nvSpPr>
          <p:spPr>
            <a:xfrm rot="5400000" flipH="1">
              <a:off x="986343" y="171464"/>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0"/>
            <p:cNvSpPr/>
            <p:nvPr/>
          </p:nvSpPr>
          <p:spPr>
            <a:xfrm rot="2468752" flipH="1">
              <a:off x="1958458" y="-9028"/>
              <a:ext cx="277279" cy="258522"/>
            </a:xfrm>
            <a:custGeom>
              <a:avLst/>
              <a:gdLst/>
              <a:ahLst/>
              <a:cxnLst/>
              <a:rect l="l" t="t" r="r" b="b"/>
              <a:pathLst>
                <a:path w="2872" h="3077" extrusionOk="0">
                  <a:moveTo>
                    <a:pt x="2871" y="1"/>
                  </a:moveTo>
                  <a:lnTo>
                    <a:pt x="1" y="1163"/>
                  </a:lnTo>
                  <a:lnTo>
                    <a:pt x="2461" y="3077"/>
                  </a:lnTo>
                  <a:lnTo>
                    <a:pt x="28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0"/>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6" name="Google Shape;6826;p30"/>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p:cSld name="CUSTOM_13">
    <p:spTree>
      <p:nvGrpSpPr>
        <p:cNvPr id="1" name="Shape 6997"/>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ly Title 2">
  <p:cSld name="CUSTOM_7">
    <p:spTree>
      <p:nvGrpSpPr>
        <p:cNvPr id="1" name="Shape 7011"/>
        <p:cNvGrpSpPr/>
        <p:nvPr/>
      </p:nvGrpSpPr>
      <p:grpSpPr>
        <a:xfrm>
          <a:off x="0" y="0"/>
          <a:ext cx="0" cy="0"/>
          <a:chOff x="0" y="0"/>
          <a:chExt cx="0" cy="0"/>
        </a:xfrm>
      </p:grpSpPr>
      <p:sp>
        <p:nvSpPr>
          <p:cNvPr id="7012" name="Google Shape;7012;p36"/>
          <p:cNvSpPr txBox="1">
            <a:spLocks noGrp="1"/>
          </p:cNvSpPr>
          <p:nvPr>
            <p:ph type="title"/>
          </p:nvPr>
        </p:nvSpPr>
        <p:spPr>
          <a:xfrm>
            <a:off x="1384650" y="373874"/>
            <a:ext cx="6374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grpSp>
        <p:nvGrpSpPr>
          <p:cNvPr id="7013" name="Google Shape;7013;p36"/>
          <p:cNvGrpSpPr/>
          <p:nvPr/>
        </p:nvGrpSpPr>
        <p:grpSpPr>
          <a:xfrm>
            <a:off x="-377279" y="-403967"/>
            <a:ext cx="1662480" cy="1325817"/>
            <a:chOff x="-377279" y="-403967"/>
            <a:chExt cx="1662480" cy="1325817"/>
          </a:xfrm>
        </p:grpSpPr>
        <p:sp>
          <p:nvSpPr>
            <p:cNvPr id="7014" name="Google Shape;7014;p36"/>
            <p:cNvSpPr/>
            <p:nvPr/>
          </p:nvSpPr>
          <p:spPr>
            <a:xfrm rot="-8116361">
              <a:off x="-205505" y="-79453"/>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6"/>
            <p:cNvSpPr/>
            <p:nvPr/>
          </p:nvSpPr>
          <p:spPr>
            <a:xfrm rot="-8116361">
              <a:off x="283904" y="-232160"/>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7016" name="Google Shape;7016;p36"/>
          <p:cNvSpPr/>
          <p:nvPr/>
        </p:nvSpPr>
        <p:spPr>
          <a:xfrm flipH="1">
            <a:off x="8503656" y="4619331"/>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7017" name="Google Shape;7017;p36"/>
          <p:cNvGrpSpPr/>
          <p:nvPr/>
        </p:nvGrpSpPr>
        <p:grpSpPr>
          <a:xfrm>
            <a:off x="8559563" y="36256"/>
            <a:ext cx="554351" cy="1935552"/>
            <a:chOff x="8674419" y="341056"/>
            <a:chExt cx="554351" cy="1935552"/>
          </a:xfrm>
        </p:grpSpPr>
        <p:sp>
          <p:nvSpPr>
            <p:cNvPr id="7018" name="Google Shape;7018;p36"/>
            <p:cNvSpPr/>
            <p:nvPr/>
          </p:nvSpPr>
          <p:spPr>
            <a:xfrm rot="5400000" flipH="1">
              <a:off x="8770134" y="37750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6"/>
            <p:cNvSpPr/>
            <p:nvPr/>
          </p:nvSpPr>
          <p:spPr>
            <a:xfrm rot="5400000" flipH="1">
              <a:off x="8667848" y="12933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6"/>
            <p:cNvSpPr/>
            <p:nvPr/>
          </p:nvSpPr>
          <p:spPr>
            <a:xfrm rot="5400000" flipH="1">
              <a:off x="8801823" y="2049199"/>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36"/>
          <p:cNvGrpSpPr/>
          <p:nvPr/>
        </p:nvGrpSpPr>
        <p:grpSpPr>
          <a:xfrm flipH="1">
            <a:off x="-12" y="4423027"/>
            <a:ext cx="712376" cy="720484"/>
            <a:chOff x="8542269" y="4625452"/>
            <a:chExt cx="712376" cy="720484"/>
          </a:xfrm>
        </p:grpSpPr>
        <p:sp>
          <p:nvSpPr>
            <p:cNvPr id="7022" name="Google Shape;7022;p36"/>
            <p:cNvSpPr/>
            <p:nvPr/>
          </p:nvSpPr>
          <p:spPr>
            <a:xfrm rot="5400000" flipH="1">
              <a:off x="9025849" y="46474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6"/>
            <p:cNvSpPr/>
            <p:nvPr/>
          </p:nvSpPr>
          <p:spPr>
            <a:xfrm rot="5400000" flipH="1">
              <a:off x="8535698" y="52072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Four Columns 2">
  <p:cSld name="CUSTOM_10">
    <p:spTree>
      <p:nvGrpSpPr>
        <p:cNvPr id="1" name="Shape 7024"/>
        <p:cNvGrpSpPr/>
        <p:nvPr/>
      </p:nvGrpSpPr>
      <p:grpSpPr>
        <a:xfrm>
          <a:off x="0" y="0"/>
          <a:ext cx="0" cy="0"/>
          <a:chOff x="0" y="0"/>
          <a:chExt cx="0" cy="0"/>
        </a:xfrm>
      </p:grpSpPr>
      <p:sp>
        <p:nvSpPr>
          <p:cNvPr id="7025" name="Google Shape;7025;p37"/>
          <p:cNvSpPr/>
          <p:nvPr/>
        </p:nvSpPr>
        <p:spPr>
          <a:xfrm flipH="1">
            <a:off x="8479831" y="-244894"/>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7026" name="Google Shape;7026;p37"/>
          <p:cNvGrpSpPr/>
          <p:nvPr/>
        </p:nvGrpSpPr>
        <p:grpSpPr>
          <a:xfrm>
            <a:off x="-476160" y="4290358"/>
            <a:ext cx="1662480" cy="1325817"/>
            <a:chOff x="-476160" y="4290358"/>
            <a:chExt cx="1662480" cy="1325817"/>
          </a:xfrm>
        </p:grpSpPr>
        <p:sp>
          <p:nvSpPr>
            <p:cNvPr id="7027" name="Google Shape;7027;p37"/>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7"/>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7029" name="Google Shape;7029;p37"/>
          <p:cNvSpPr/>
          <p:nvPr/>
        </p:nvSpPr>
        <p:spPr>
          <a:xfrm>
            <a:off x="7955712" y="4913916"/>
            <a:ext cx="5152" cy="1134"/>
          </a:xfrm>
          <a:custGeom>
            <a:avLst/>
            <a:gdLst/>
            <a:ahLst/>
            <a:cxnLst/>
            <a:rect l="l" t="t" r="r" b="b"/>
            <a:pathLst>
              <a:path w="80" h="21" extrusionOk="0">
                <a:moveTo>
                  <a:pt x="0" y="1"/>
                </a:moveTo>
                <a:cubicBezTo>
                  <a:pt x="14" y="14"/>
                  <a:pt x="27" y="21"/>
                  <a:pt x="40" y="21"/>
                </a:cubicBezTo>
                <a:cubicBezTo>
                  <a:pt x="53" y="21"/>
                  <a:pt x="66" y="14"/>
                  <a:pt x="79" y="1"/>
                </a:cubicBezTo>
                <a:lnTo>
                  <a:pt x="79" y="1"/>
                </a:lnTo>
                <a:cubicBezTo>
                  <a:pt x="79" y="1"/>
                  <a:pt x="68" y="12"/>
                  <a:pt x="44" y="12"/>
                </a:cubicBezTo>
                <a:cubicBezTo>
                  <a:pt x="33" y="12"/>
                  <a:pt x="18"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7"/>
          <p:cNvSpPr txBox="1">
            <a:spLocks noGrp="1"/>
          </p:cNvSpPr>
          <p:nvPr>
            <p:ph type="title"/>
          </p:nvPr>
        </p:nvSpPr>
        <p:spPr>
          <a:xfrm>
            <a:off x="603148" y="1630050"/>
            <a:ext cx="2430600" cy="188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sp>
        <p:nvSpPr>
          <p:cNvPr id="7031" name="Google Shape;7031;p37"/>
          <p:cNvSpPr txBox="1">
            <a:spLocks noGrp="1"/>
          </p:cNvSpPr>
          <p:nvPr>
            <p:ph type="subTitle" idx="1"/>
          </p:nvPr>
        </p:nvSpPr>
        <p:spPr>
          <a:xfrm>
            <a:off x="4341655" y="914666"/>
            <a:ext cx="4074600" cy="423600"/>
          </a:xfrm>
          <a:prstGeom prst="rect">
            <a:avLst/>
          </a:prstGeom>
        </p:spPr>
        <p:txBody>
          <a:bodyPr spcFirstLastPara="1" wrap="square" lIns="91425" tIns="91425" rIns="91425" bIns="91425" anchor="t" anchorCtr="0">
            <a:noAutofit/>
          </a:bodyPr>
          <a:lstStyle>
            <a:lvl1pPr lvl="0">
              <a:spcBef>
                <a:spcPts val="0"/>
              </a:spcBef>
              <a:spcAft>
                <a:spcPts val="0"/>
              </a:spcAft>
              <a:buClr>
                <a:srgbClr val="FFFFFF"/>
              </a:buClr>
              <a:buSzPts val="1400"/>
              <a:buNone/>
              <a:defRPr b="1"/>
            </a:lvl1pPr>
            <a:lvl2pPr lvl="1">
              <a:spcBef>
                <a:spcPts val="0"/>
              </a:spcBef>
              <a:spcAft>
                <a:spcPts val="0"/>
              </a:spcAft>
              <a:buClr>
                <a:srgbClr val="FFFFFF"/>
              </a:buClr>
              <a:buSzPts val="1400"/>
              <a:buNone/>
              <a:defRPr>
                <a:solidFill>
                  <a:srgbClr val="FFFFFF"/>
                </a:solidFill>
              </a:defRPr>
            </a:lvl2pPr>
            <a:lvl3pPr lvl="2">
              <a:spcBef>
                <a:spcPts val="1600"/>
              </a:spcBef>
              <a:spcAft>
                <a:spcPts val="0"/>
              </a:spcAft>
              <a:buClr>
                <a:srgbClr val="FFFFFF"/>
              </a:buClr>
              <a:buSzPts val="1400"/>
              <a:buNone/>
              <a:defRPr>
                <a:solidFill>
                  <a:srgbClr val="FFFFFF"/>
                </a:solidFill>
              </a:defRPr>
            </a:lvl3pPr>
            <a:lvl4pPr lvl="3">
              <a:spcBef>
                <a:spcPts val="1600"/>
              </a:spcBef>
              <a:spcAft>
                <a:spcPts val="0"/>
              </a:spcAft>
              <a:buClr>
                <a:srgbClr val="FFFFFF"/>
              </a:buClr>
              <a:buSzPts val="1400"/>
              <a:buNone/>
              <a:defRPr>
                <a:solidFill>
                  <a:srgbClr val="FFFFFF"/>
                </a:solidFill>
              </a:defRPr>
            </a:lvl4pPr>
            <a:lvl5pPr lvl="4">
              <a:spcBef>
                <a:spcPts val="1600"/>
              </a:spcBef>
              <a:spcAft>
                <a:spcPts val="0"/>
              </a:spcAft>
              <a:buClr>
                <a:srgbClr val="FFFFFF"/>
              </a:buClr>
              <a:buSzPts val="1400"/>
              <a:buNone/>
              <a:defRPr>
                <a:solidFill>
                  <a:srgbClr val="FFFFFF"/>
                </a:solidFill>
              </a:defRPr>
            </a:lvl5pPr>
            <a:lvl6pPr lvl="5">
              <a:spcBef>
                <a:spcPts val="1600"/>
              </a:spcBef>
              <a:spcAft>
                <a:spcPts val="0"/>
              </a:spcAft>
              <a:buClr>
                <a:srgbClr val="FFFFFF"/>
              </a:buClr>
              <a:buSzPts val="1400"/>
              <a:buNone/>
              <a:defRPr>
                <a:solidFill>
                  <a:srgbClr val="FFFFFF"/>
                </a:solidFill>
              </a:defRPr>
            </a:lvl6pPr>
            <a:lvl7pPr lvl="6">
              <a:spcBef>
                <a:spcPts val="1600"/>
              </a:spcBef>
              <a:spcAft>
                <a:spcPts val="0"/>
              </a:spcAft>
              <a:buClr>
                <a:srgbClr val="FFFFFF"/>
              </a:buClr>
              <a:buSzPts val="1400"/>
              <a:buNone/>
              <a:defRPr>
                <a:solidFill>
                  <a:srgbClr val="FFFFFF"/>
                </a:solidFill>
              </a:defRPr>
            </a:lvl7pPr>
            <a:lvl8pPr lvl="7">
              <a:spcBef>
                <a:spcPts val="1600"/>
              </a:spcBef>
              <a:spcAft>
                <a:spcPts val="0"/>
              </a:spcAft>
              <a:buClr>
                <a:srgbClr val="FFFFFF"/>
              </a:buClr>
              <a:buSzPts val="1400"/>
              <a:buNone/>
              <a:defRPr>
                <a:solidFill>
                  <a:srgbClr val="FFFFFF"/>
                </a:solidFill>
              </a:defRPr>
            </a:lvl8pPr>
            <a:lvl9pPr lvl="8">
              <a:spcBef>
                <a:spcPts val="1600"/>
              </a:spcBef>
              <a:spcAft>
                <a:spcPts val="1600"/>
              </a:spcAft>
              <a:buClr>
                <a:srgbClr val="FFFFFF"/>
              </a:buClr>
              <a:buSzPts val="1400"/>
              <a:buNone/>
              <a:defRPr>
                <a:solidFill>
                  <a:srgbClr val="FFFFFF"/>
                </a:solidFill>
              </a:defRPr>
            </a:lvl9pPr>
          </a:lstStyle>
          <a:p>
            <a:endParaRPr/>
          </a:p>
        </p:txBody>
      </p:sp>
      <p:sp>
        <p:nvSpPr>
          <p:cNvPr id="7032" name="Google Shape;7032;p37"/>
          <p:cNvSpPr txBox="1">
            <a:spLocks noGrp="1"/>
          </p:cNvSpPr>
          <p:nvPr>
            <p:ph type="subTitle" idx="2"/>
          </p:nvPr>
        </p:nvSpPr>
        <p:spPr>
          <a:xfrm>
            <a:off x="4341655" y="1780530"/>
            <a:ext cx="4074600" cy="423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400"/>
              <a:buNone/>
              <a:defRPr b="1"/>
            </a:lvl1pPr>
            <a:lvl2pPr lvl="1" rtl="0">
              <a:spcBef>
                <a:spcPts val="0"/>
              </a:spcBef>
              <a:spcAft>
                <a:spcPts val="0"/>
              </a:spcAft>
              <a:buClr>
                <a:srgbClr val="FFFFFF"/>
              </a:buClr>
              <a:buSzPts val="1400"/>
              <a:buNone/>
              <a:defRPr>
                <a:solidFill>
                  <a:srgbClr val="FFFFFF"/>
                </a:solidFill>
              </a:defRPr>
            </a:lvl2pPr>
            <a:lvl3pPr lvl="2" rtl="0">
              <a:spcBef>
                <a:spcPts val="1600"/>
              </a:spcBef>
              <a:spcAft>
                <a:spcPts val="0"/>
              </a:spcAft>
              <a:buClr>
                <a:srgbClr val="FFFFFF"/>
              </a:buClr>
              <a:buSzPts val="1400"/>
              <a:buNone/>
              <a:defRPr>
                <a:solidFill>
                  <a:srgbClr val="FFFFFF"/>
                </a:solidFill>
              </a:defRPr>
            </a:lvl3pPr>
            <a:lvl4pPr lvl="3" rtl="0">
              <a:spcBef>
                <a:spcPts val="1600"/>
              </a:spcBef>
              <a:spcAft>
                <a:spcPts val="0"/>
              </a:spcAft>
              <a:buClr>
                <a:srgbClr val="FFFFFF"/>
              </a:buClr>
              <a:buSzPts val="1400"/>
              <a:buNone/>
              <a:defRPr>
                <a:solidFill>
                  <a:srgbClr val="FFFFFF"/>
                </a:solidFill>
              </a:defRPr>
            </a:lvl4pPr>
            <a:lvl5pPr lvl="4" rtl="0">
              <a:spcBef>
                <a:spcPts val="1600"/>
              </a:spcBef>
              <a:spcAft>
                <a:spcPts val="0"/>
              </a:spcAft>
              <a:buClr>
                <a:srgbClr val="FFFFFF"/>
              </a:buClr>
              <a:buSzPts val="1400"/>
              <a:buNone/>
              <a:defRPr>
                <a:solidFill>
                  <a:srgbClr val="FFFFFF"/>
                </a:solidFill>
              </a:defRPr>
            </a:lvl5pPr>
            <a:lvl6pPr lvl="5" rtl="0">
              <a:spcBef>
                <a:spcPts val="1600"/>
              </a:spcBef>
              <a:spcAft>
                <a:spcPts val="0"/>
              </a:spcAft>
              <a:buClr>
                <a:srgbClr val="FFFFFF"/>
              </a:buClr>
              <a:buSzPts val="1400"/>
              <a:buNone/>
              <a:defRPr>
                <a:solidFill>
                  <a:srgbClr val="FFFFFF"/>
                </a:solidFill>
              </a:defRPr>
            </a:lvl6pPr>
            <a:lvl7pPr lvl="6" rtl="0">
              <a:spcBef>
                <a:spcPts val="1600"/>
              </a:spcBef>
              <a:spcAft>
                <a:spcPts val="0"/>
              </a:spcAft>
              <a:buClr>
                <a:srgbClr val="FFFFFF"/>
              </a:buClr>
              <a:buSzPts val="1400"/>
              <a:buNone/>
              <a:defRPr>
                <a:solidFill>
                  <a:srgbClr val="FFFFFF"/>
                </a:solidFill>
              </a:defRPr>
            </a:lvl7pPr>
            <a:lvl8pPr lvl="7" rtl="0">
              <a:spcBef>
                <a:spcPts val="1600"/>
              </a:spcBef>
              <a:spcAft>
                <a:spcPts val="0"/>
              </a:spcAft>
              <a:buClr>
                <a:srgbClr val="FFFFFF"/>
              </a:buClr>
              <a:buSzPts val="1400"/>
              <a:buNone/>
              <a:defRPr>
                <a:solidFill>
                  <a:srgbClr val="FFFFFF"/>
                </a:solidFill>
              </a:defRPr>
            </a:lvl8pPr>
            <a:lvl9pPr lvl="8" rtl="0">
              <a:spcBef>
                <a:spcPts val="1600"/>
              </a:spcBef>
              <a:spcAft>
                <a:spcPts val="1600"/>
              </a:spcAft>
              <a:buClr>
                <a:srgbClr val="FFFFFF"/>
              </a:buClr>
              <a:buSzPts val="1400"/>
              <a:buNone/>
              <a:defRPr>
                <a:solidFill>
                  <a:srgbClr val="FFFFFF"/>
                </a:solidFill>
              </a:defRPr>
            </a:lvl9pPr>
          </a:lstStyle>
          <a:p>
            <a:endParaRPr/>
          </a:p>
        </p:txBody>
      </p:sp>
      <p:sp>
        <p:nvSpPr>
          <p:cNvPr id="7033" name="Google Shape;7033;p37"/>
          <p:cNvSpPr txBox="1">
            <a:spLocks noGrp="1"/>
          </p:cNvSpPr>
          <p:nvPr>
            <p:ph type="subTitle" idx="3"/>
          </p:nvPr>
        </p:nvSpPr>
        <p:spPr>
          <a:xfrm>
            <a:off x="4341655" y="2646395"/>
            <a:ext cx="4074600" cy="423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400"/>
              <a:buNone/>
              <a:defRPr b="1"/>
            </a:lvl1pPr>
            <a:lvl2pPr lvl="1" rtl="0">
              <a:spcBef>
                <a:spcPts val="0"/>
              </a:spcBef>
              <a:spcAft>
                <a:spcPts val="0"/>
              </a:spcAft>
              <a:buClr>
                <a:srgbClr val="FFFFFF"/>
              </a:buClr>
              <a:buSzPts val="1400"/>
              <a:buNone/>
              <a:defRPr>
                <a:solidFill>
                  <a:srgbClr val="FFFFFF"/>
                </a:solidFill>
              </a:defRPr>
            </a:lvl2pPr>
            <a:lvl3pPr lvl="2" rtl="0">
              <a:spcBef>
                <a:spcPts val="1600"/>
              </a:spcBef>
              <a:spcAft>
                <a:spcPts val="0"/>
              </a:spcAft>
              <a:buClr>
                <a:srgbClr val="FFFFFF"/>
              </a:buClr>
              <a:buSzPts val="1400"/>
              <a:buNone/>
              <a:defRPr>
                <a:solidFill>
                  <a:srgbClr val="FFFFFF"/>
                </a:solidFill>
              </a:defRPr>
            </a:lvl3pPr>
            <a:lvl4pPr lvl="3" rtl="0">
              <a:spcBef>
                <a:spcPts val="1600"/>
              </a:spcBef>
              <a:spcAft>
                <a:spcPts val="0"/>
              </a:spcAft>
              <a:buClr>
                <a:srgbClr val="FFFFFF"/>
              </a:buClr>
              <a:buSzPts val="1400"/>
              <a:buNone/>
              <a:defRPr>
                <a:solidFill>
                  <a:srgbClr val="FFFFFF"/>
                </a:solidFill>
              </a:defRPr>
            </a:lvl4pPr>
            <a:lvl5pPr lvl="4" rtl="0">
              <a:spcBef>
                <a:spcPts val="1600"/>
              </a:spcBef>
              <a:spcAft>
                <a:spcPts val="0"/>
              </a:spcAft>
              <a:buClr>
                <a:srgbClr val="FFFFFF"/>
              </a:buClr>
              <a:buSzPts val="1400"/>
              <a:buNone/>
              <a:defRPr>
                <a:solidFill>
                  <a:srgbClr val="FFFFFF"/>
                </a:solidFill>
              </a:defRPr>
            </a:lvl5pPr>
            <a:lvl6pPr lvl="5" rtl="0">
              <a:spcBef>
                <a:spcPts val="1600"/>
              </a:spcBef>
              <a:spcAft>
                <a:spcPts val="0"/>
              </a:spcAft>
              <a:buClr>
                <a:srgbClr val="FFFFFF"/>
              </a:buClr>
              <a:buSzPts val="1400"/>
              <a:buNone/>
              <a:defRPr>
                <a:solidFill>
                  <a:srgbClr val="FFFFFF"/>
                </a:solidFill>
              </a:defRPr>
            </a:lvl6pPr>
            <a:lvl7pPr lvl="6" rtl="0">
              <a:spcBef>
                <a:spcPts val="1600"/>
              </a:spcBef>
              <a:spcAft>
                <a:spcPts val="0"/>
              </a:spcAft>
              <a:buClr>
                <a:srgbClr val="FFFFFF"/>
              </a:buClr>
              <a:buSzPts val="1400"/>
              <a:buNone/>
              <a:defRPr>
                <a:solidFill>
                  <a:srgbClr val="FFFFFF"/>
                </a:solidFill>
              </a:defRPr>
            </a:lvl7pPr>
            <a:lvl8pPr lvl="7" rtl="0">
              <a:spcBef>
                <a:spcPts val="1600"/>
              </a:spcBef>
              <a:spcAft>
                <a:spcPts val="0"/>
              </a:spcAft>
              <a:buClr>
                <a:srgbClr val="FFFFFF"/>
              </a:buClr>
              <a:buSzPts val="1400"/>
              <a:buNone/>
              <a:defRPr>
                <a:solidFill>
                  <a:srgbClr val="FFFFFF"/>
                </a:solidFill>
              </a:defRPr>
            </a:lvl8pPr>
            <a:lvl9pPr lvl="8" rtl="0">
              <a:spcBef>
                <a:spcPts val="1600"/>
              </a:spcBef>
              <a:spcAft>
                <a:spcPts val="1600"/>
              </a:spcAft>
              <a:buClr>
                <a:srgbClr val="FFFFFF"/>
              </a:buClr>
              <a:buSzPts val="1400"/>
              <a:buNone/>
              <a:defRPr>
                <a:solidFill>
                  <a:srgbClr val="FFFFFF"/>
                </a:solidFill>
              </a:defRPr>
            </a:lvl9pPr>
          </a:lstStyle>
          <a:p>
            <a:endParaRPr/>
          </a:p>
        </p:txBody>
      </p:sp>
      <p:sp>
        <p:nvSpPr>
          <p:cNvPr id="7034" name="Google Shape;7034;p37"/>
          <p:cNvSpPr txBox="1">
            <a:spLocks noGrp="1"/>
          </p:cNvSpPr>
          <p:nvPr>
            <p:ph type="subTitle" idx="4"/>
          </p:nvPr>
        </p:nvSpPr>
        <p:spPr>
          <a:xfrm>
            <a:off x="4341655" y="3512259"/>
            <a:ext cx="4074600" cy="423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400"/>
              <a:buNone/>
              <a:defRPr b="1"/>
            </a:lvl1pPr>
            <a:lvl2pPr lvl="1" rtl="0">
              <a:spcBef>
                <a:spcPts val="0"/>
              </a:spcBef>
              <a:spcAft>
                <a:spcPts val="0"/>
              </a:spcAft>
              <a:buClr>
                <a:srgbClr val="FFFFFF"/>
              </a:buClr>
              <a:buSzPts val="1400"/>
              <a:buNone/>
              <a:defRPr>
                <a:solidFill>
                  <a:srgbClr val="FFFFFF"/>
                </a:solidFill>
              </a:defRPr>
            </a:lvl2pPr>
            <a:lvl3pPr lvl="2" rtl="0">
              <a:spcBef>
                <a:spcPts val="1600"/>
              </a:spcBef>
              <a:spcAft>
                <a:spcPts val="0"/>
              </a:spcAft>
              <a:buClr>
                <a:srgbClr val="FFFFFF"/>
              </a:buClr>
              <a:buSzPts val="1400"/>
              <a:buNone/>
              <a:defRPr>
                <a:solidFill>
                  <a:srgbClr val="FFFFFF"/>
                </a:solidFill>
              </a:defRPr>
            </a:lvl3pPr>
            <a:lvl4pPr lvl="3" rtl="0">
              <a:spcBef>
                <a:spcPts val="1600"/>
              </a:spcBef>
              <a:spcAft>
                <a:spcPts val="0"/>
              </a:spcAft>
              <a:buClr>
                <a:srgbClr val="FFFFFF"/>
              </a:buClr>
              <a:buSzPts val="1400"/>
              <a:buNone/>
              <a:defRPr>
                <a:solidFill>
                  <a:srgbClr val="FFFFFF"/>
                </a:solidFill>
              </a:defRPr>
            </a:lvl4pPr>
            <a:lvl5pPr lvl="4" rtl="0">
              <a:spcBef>
                <a:spcPts val="1600"/>
              </a:spcBef>
              <a:spcAft>
                <a:spcPts val="0"/>
              </a:spcAft>
              <a:buClr>
                <a:srgbClr val="FFFFFF"/>
              </a:buClr>
              <a:buSzPts val="1400"/>
              <a:buNone/>
              <a:defRPr>
                <a:solidFill>
                  <a:srgbClr val="FFFFFF"/>
                </a:solidFill>
              </a:defRPr>
            </a:lvl5pPr>
            <a:lvl6pPr lvl="5" rtl="0">
              <a:spcBef>
                <a:spcPts val="1600"/>
              </a:spcBef>
              <a:spcAft>
                <a:spcPts val="0"/>
              </a:spcAft>
              <a:buClr>
                <a:srgbClr val="FFFFFF"/>
              </a:buClr>
              <a:buSzPts val="1400"/>
              <a:buNone/>
              <a:defRPr>
                <a:solidFill>
                  <a:srgbClr val="FFFFFF"/>
                </a:solidFill>
              </a:defRPr>
            </a:lvl6pPr>
            <a:lvl7pPr lvl="6" rtl="0">
              <a:spcBef>
                <a:spcPts val="1600"/>
              </a:spcBef>
              <a:spcAft>
                <a:spcPts val="0"/>
              </a:spcAft>
              <a:buClr>
                <a:srgbClr val="FFFFFF"/>
              </a:buClr>
              <a:buSzPts val="1400"/>
              <a:buNone/>
              <a:defRPr>
                <a:solidFill>
                  <a:srgbClr val="FFFFFF"/>
                </a:solidFill>
              </a:defRPr>
            </a:lvl7pPr>
            <a:lvl8pPr lvl="7" rtl="0">
              <a:spcBef>
                <a:spcPts val="1600"/>
              </a:spcBef>
              <a:spcAft>
                <a:spcPts val="0"/>
              </a:spcAft>
              <a:buClr>
                <a:srgbClr val="FFFFFF"/>
              </a:buClr>
              <a:buSzPts val="1400"/>
              <a:buNone/>
              <a:defRPr>
                <a:solidFill>
                  <a:srgbClr val="FFFFFF"/>
                </a:solidFill>
              </a:defRPr>
            </a:lvl8pPr>
            <a:lvl9pPr lvl="8" rtl="0">
              <a:spcBef>
                <a:spcPts val="1600"/>
              </a:spcBef>
              <a:spcAft>
                <a:spcPts val="1600"/>
              </a:spcAft>
              <a:buClr>
                <a:srgbClr val="FFFFFF"/>
              </a:buClr>
              <a:buSzPts val="1400"/>
              <a:buNone/>
              <a:defRPr>
                <a:solidFill>
                  <a:srgbClr val="FFFFFF"/>
                </a:solidFill>
              </a:defRPr>
            </a:lvl9pPr>
          </a:lstStyle>
          <a:p>
            <a:endParaRPr/>
          </a:p>
        </p:txBody>
      </p:sp>
      <p:sp>
        <p:nvSpPr>
          <p:cNvPr id="7035" name="Google Shape;7035;p37"/>
          <p:cNvSpPr txBox="1">
            <a:spLocks noGrp="1"/>
          </p:cNvSpPr>
          <p:nvPr>
            <p:ph type="subTitle" idx="5"/>
          </p:nvPr>
        </p:nvSpPr>
        <p:spPr>
          <a:xfrm>
            <a:off x="4341655" y="1223106"/>
            <a:ext cx="3852000" cy="4800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solidFill>
                  <a:srgbClr val="FFFFFF"/>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036" name="Google Shape;7036;p37"/>
          <p:cNvSpPr txBox="1">
            <a:spLocks noGrp="1"/>
          </p:cNvSpPr>
          <p:nvPr>
            <p:ph type="subTitle" idx="6"/>
          </p:nvPr>
        </p:nvSpPr>
        <p:spPr>
          <a:xfrm>
            <a:off x="4341655" y="2088971"/>
            <a:ext cx="3852000" cy="480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37" name="Google Shape;7037;p37"/>
          <p:cNvSpPr txBox="1">
            <a:spLocks noGrp="1"/>
          </p:cNvSpPr>
          <p:nvPr>
            <p:ph type="subTitle" idx="7"/>
          </p:nvPr>
        </p:nvSpPr>
        <p:spPr>
          <a:xfrm>
            <a:off x="4341655" y="2954835"/>
            <a:ext cx="3852000" cy="480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38" name="Google Shape;7038;p37"/>
          <p:cNvSpPr txBox="1">
            <a:spLocks noGrp="1"/>
          </p:cNvSpPr>
          <p:nvPr>
            <p:ph type="subTitle" idx="8"/>
          </p:nvPr>
        </p:nvSpPr>
        <p:spPr>
          <a:xfrm>
            <a:off x="4341655" y="3780874"/>
            <a:ext cx="3852000" cy="480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7039" name="Google Shape;7039;p37"/>
          <p:cNvGrpSpPr/>
          <p:nvPr/>
        </p:nvGrpSpPr>
        <p:grpSpPr>
          <a:xfrm>
            <a:off x="-231979" y="-187807"/>
            <a:ext cx="2859887" cy="1546866"/>
            <a:chOff x="-231979" y="-187807"/>
            <a:chExt cx="2859887" cy="1546866"/>
          </a:xfrm>
        </p:grpSpPr>
        <p:sp>
          <p:nvSpPr>
            <p:cNvPr id="7040" name="Google Shape;7040;p37"/>
            <p:cNvSpPr/>
            <p:nvPr/>
          </p:nvSpPr>
          <p:spPr>
            <a:xfrm rot="5400000" flipH="1">
              <a:off x="2399922" y="2250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7"/>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7"/>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7"/>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7"/>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5">
  <p:cSld name="CUSTOM_11">
    <p:spTree>
      <p:nvGrpSpPr>
        <p:cNvPr id="1" name="Shape 7045"/>
        <p:cNvGrpSpPr/>
        <p:nvPr/>
      </p:nvGrpSpPr>
      <p:grpSpPr>
        <a:xfrm>
          <a:off x="0" y="0"/>
          <a:ext cx="0" cy="0"/>
          <a:chOff x="0" y="0"/>
          <a:chExt cx="0" cy="0"/>
        </a:xfrm>
      </p:grpSpPr>
      <p:grpSp>
        <p:nvGrpSpPr>
          <p:cNvPr id="7046" name="Google Shape;7046;p38"/>
          <p:cNvGrpSpPr/>
          <p:nvPr/>
        </p:nvGrpSpPr>
        <p:grpSpPr>
          <a:xfrm>
            <a:off x="-476160" y="4442758"/>
            <a:ext cx="1662480" cy="1325817"/>
            <a:chOff x="-476160" y="4290358"/>
            <a:chExt cx="1662480" cy="1325817"/>
          </a:xfrm>
        </p:grpSpPr>
        <p:sp>
          <p:nvSpPr>
            <p:cNvPr id="7047" name="Google Shape;7047;p38"/>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8"/>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049" name="Google Shape;7049;p38"/>
          <p:cNvGrpSpPr/>
          <p:nvPr/>
        </p:nvGrpSpPr>
        <p:grpSpPr>
          <a:xfrm>
            <a:off x="8390837" y="73084"/>
            <a:ext cx="711408" cy="5062101"/>
            <a:chOff x="8390837" y="-97166"/>
            <a:chExt cx="711408" cy="5062101"/>
          </a:xfrm>
        </p:grpSpPr>
        <p:sp>
          <p:nvSpPr>
            <p:cNvPr id="7050" name="Google Shape;7050;p38"/>
            <p:cNvSpPr/>
            <p:nvPr/>
          </p:nvSpPr>
          <p:spPr>
            <a:xfrm rot="5400000" flipH="1">
              <a:off x="8561784" y="722179"/>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8"/>
            <p:cNvSpPr/>
            <p:nvPr/>
          </p:nvSpPr>
          <p:spPr>
            <a:xfrm rot="5400000" flipH="1">
              <a:off x="8550099" y="3274444"/>
              <a:ext cx="297069" cy="241298"/>
            </a:xfrm>
            <a:custGeom>
              <a:avLst/>
              <a:gdLst/>
              <a:ahLst/>
              <a:cxnLst/>
              <a:rect l="l" t="t" r="r" b="b"/>
              <a:pathLst>
                <a:path w="3077" h="2872" extrusionOk="0">
                  <a:moveTo>
                    <a:pt x="1880" y="0"/>
                  </a:moveTo>
                  <a:lnTo>
                    <a:pt x="0" y="2427"/>
                  </a:lnTo>
                  <a:lnTo>
                    <a:pt x="3076" y="2871"/>
                  </a:lnTo>
                  <a:lnTo>
                    <a:pt x="3076" y="2871"/>
                  </a:lnTo>
                  <a:lnTo>
                    <a:pt x="18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8"/>
            <p:cNvSpPr/>
            <p:nvPr/>
          </p:nvSpPr>
          <p:spPr>
            <a:xfrm rot="5400000" flipH="1">
              <a:off x="8535698" y="173935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8"/>
            <p:cNvSpPr/>
            <p:nvPr/>
          </p:nvSpPr>
          <p:spPr>
            <a:xfrm rot="5400000" flipH="1">
              <a:off x="88734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8"/>
            <p:cNvSpPr/>
            <p:nvPr/>
          </p:nvSpPr>
          <p:spPr>
            <a:xfrm rot="5400000" flipH="1">
              <a:off x="8535698" y="48262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8"/>
            <p:cNvSpPr/>
            <p:nvPr/>
          </p:nvSpPr>
          <p:spPr>
            <a:xfrm rot="5400000" flipH="1">
              <a:off x="8367423"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38"/>
          <p:cNvGrpSpPr/>
          <p:nvPr/>
        </p:nvGrpSpPr>
        <p:grpSpPr>
          <a:xfrm>
            <a:off x="-655158" y="-891705"/>
            <a:ext cx="3390049" cy="3038167"/>
            <a:chOff x="-655158" y="-891705"/>
            <a:chExt cx="3390049" cy="3038167"/>
          </a:xfrm>
        </p:grpSpPr>
        <p:grpSp>
          <p:nvGrpSpPr>
            <p:cNvPr id="7057" name="Google Shape;7057;p38"/>
            <p:cNvGrpSpPr/>
            <p:nvPr/>
          </p:nvGrpSpPr>
          <p:grpSpPr>
            <a:xfrm rot="3242402">
              <a:off x="285109" y="-919166"/>
              <a:ext cx="1509516" cy="3093089"/>
              <a:chOff x="-351408" y="-401255"/>
              <a:chExt cx="1509567" cy="3093194"/>
            </a:xfrm>
          </p:grpSpPr>
          <p:sp>
            <p:nvSpPr>
              <p:cNvPr id="7058" name="Google Shape;7058;p38"/>
              <p:cNvSpPr/>
              <p:nvPr/>
            </p:nvSpPr>
            <p:spPr>
              <a:xfrm rot="10499174">
                <a:off x="-333907" y="1263994"/>
                <a:ext cx="495080" cy="422183"/>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8"/>
              <p:cNvSpPr/>
              <p:nvPr/>
            </p:nvSpPr>
            <p:spPr>
              <a:xfrm rot="-5400000">
                <a:off x="329590" y="560460"/>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8"/>
              <p:cNvSpPr/>
              <p:nvPr/>
            </p:nvSpPr>
            <p:spPr>
              <a:xfrm rot="-5400000">
                <a:off x="787708" y="-377840"/>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8"/>
              <p:cNvSpPr/>
              <p:nvPr/>
            </p:nvSpPr>
            <p:spPr>
              <a:xfrm rot="-5400000">
                <a:off x="930750" y="2464530"/>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2" name="Google Shape;7062;p38"/>
            <p:cNvSpPr/>
            <p:nvPr/>
          </p:nvSpPr>
          <p:spPr>
            <a:xfrm rot="2915931">
              <a:off x="468319" y="1095284"/>
              <a:ext cx="250813" cy="203987"/>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3" name="Google Shape;7063;p38"/>
          <p:cNvSpPr txBox="1">
            <a:spLocks noGrp="1"/>
          </p:cNvSpPr>
          <p:nvPr>
            <p:ph type="title"/>
          </p:nvPr>
        </p:nvSpPr>
        <p:spPr>
          <a:xfrm rot="193">
            <a:off x="1899000" y="2376283"/>
            <a:ext cx="5346000" cy="6372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6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064" name="Google Shape;7064;p38"/>
          <p:cNvSpPr txBox="1">
            <a:spLocks noGrp="1"/>
          </p:cNvSpPr>
          <p:nvPr>
            <p:ph type="title" idx="2" hasCustomPrompt="1"/>
          </p:nvPr>
        </p:nvSpPr>
        <p:spPr>
          <a:xfrm>
            <a:off x="3651450" y="1146075"/>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9600">
                <a:solidFill>
                  <a:srgbClr val="FFFFFF"/>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7065" name="Google Shape;7065;p38"/>
          <p:cNvSpPr txBox="1">
            <a:spLocks noGrp="1"/>
          </p:cNvSpPr>
          <p:nvPr>
            <p:ph type="subTitle" idx="1"/>
          </p:nvPr>
        </p:nvSpPr>
        <p:spPr>
          <a:xfrm>
            <a:off x="2593350" y="3245217"/>
            <a:ext cx="3957300" cy="30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a:solidFill>
                  <a:schemeClr val="lt1"/>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26"/>
        <p:cNvGrpSpPr/>
        <p:nvPr/>
      </p:nvGrpSpPr>
      <p:grpSpPr>
        <a:xfrm>
          <a:off x="0" y="0"/>
          <a:ext cx="0" cy="0"/>
          <a:chOff x="0" y="0"/>
          <a:chExt cx="0" cy="0"/>
        </a:xfrm>
      </p:grpSpPr>
      <p:sp>
        <p:nvSpPr>
          <p:cNvPr id="1527" name="Google Shape;1527;p6"/>
          <p:cNvSpPr txBox="1">
            <a:spLocks noGrp="1"/>
          </p:cNvSpPr>
          <p:nvPr>
            <p:ph type="title"/>
          </p:nvPr>
        </p:nvSpPr>
        <p:spPr>
          <a:xfrm>
            <a:off x="609425" y="373874"/>
            <a:ext cx="79251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solidFill>
                  <a:srgbClr val="FFFFFF"/>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28" name="Google Shape;1528;p6"/>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529" name="Google Shape;1529;p6"/>
          <p:cNvGrpSpPr/>
          <p:nvPr/>
        </p:nvGrpSpPr>
        <p:grpSpPr>
          <a:xfrm>
            <a:off x="-635735" y="4433608"/>
            <a:ext cx="1662480" cy="1325817"/>
            <a:chOff x="-476160" y="4290358"/>
            <a:chExt cx="1662480" cy="1325817"/>
          </a:xfrm>
        </p:grpSpPr>
        <p:sp>
          <p:nvSpPr>
            <p:cNvPr id="1530" name="Google Shape;1530;p6"/>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532" name="Google Shape;1532;p6"/>
          <p:cNvGrpSpPr/>
          <p:nvPr/>
        </p:nvGrpSpPr>
        <p:grpSpPr>
          <a:xfrm>
            <a:off x="4206998" y="3645769"/>
            <a:ext cx="5007412" cy="1879374"/>
            <a:chOff x="4206998" y="3645769"/>
            <a:chExt cx="5007412" cy="1879374"/>
          </a:xfrm>
        </p:grpSpPr>
        <p:sp>
          <p:nvSpPr>
            <p:cNvPr id="1533" name="Google Shape;1533;p6"/>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rot="5400000" flipH="1">
              <a:off x="8909282" y="366078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rot="2225582" flipH="1">
              <a:off x="8616996" y="482542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6"/>
          <p:cNvGrpSpPr/>
          <p:nvPr/>
        </p:nvGrpSpPr>
        <p:grpSpPr>
          <a:xfrm>
            <a:off x="-231979" y="-187807"/>
            <a:ext cx="2284653" cy="1546866"/>
            <a:chOff x="-231979" y="-187807"/>
            <a:chExt cx="2284653" cy="1546866"/>
          </a:xfrm>
        </p:grpSpPr>
        <p:sp>
          <p:nvSpPr>
            <p:cNvPr id="1537" name="Google Shape;1537;p6"/>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rot="5400000" flipH="1">
              <a:off x="1913518" y="2018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CUSTOM_15">
    <p:spTree>
      <p:nvGrpSpPr>
        <p:cNvPr id="1" name="Shape 7078"/>
        <p:cNvGrpSpPr/>
        <p:nvPr/>
      </p:nvGrpSpPr>
      <p:grpSpPr>
        <a:xfrm>
          <a:off x="0" y="0"/>
          <a:ext cx="0" cy="0"/>
          <a:chOff x="0" y="0"/>
          <a:chExt cx="0" cy="0"/>
        </a:xfrm>
      </p:grpSpPr>
      <p:grpSp>
        <p:nvGrpSpPr>
          <p:cNvPr id="7079" name="Google Shape;7079;p40"/>
          <p:cNvGrpSpPr/>
          <p:nvPr/>
        </p:nvGrpSpPr>
        <p:grpSpPr>
          <a:xfrm rot="10800000">
            <a:off x="440" y="4362471"/>
            <a:ext cx="6213369" cy="1533037"/>
            <a:chOff x="6061015" y="-11"/>
            <a:chExt cx="4611377" cy="1137774"/>
          </a:xfrm>
        </p:grpSpPr>
        <p:grpSp>
          <p:nvGrpSpPr>
            <p:cNvPr id="7080" name="Google Shape;7080;p40"/>
            <p:cNvGrpSpPr/>
            <p:nvPr/>
          </p:nvGrpSpPr>
          <p:grpSpPr>
            <a:xfrm>
              <a:off x="6067713" y="-11"/>
              <a:ext cx="4604680" cy="582288"/>
              <a:chOff x="2704800" y="2540925"/>
              <a:chExt cx="2158275" cy="260625"/>
            </a:xfrm>
          </p:grpSpPr>
          <p:sp>
            <p:nvSpPr>
              <p:cNvPr id="7081" name="Google Shape;7081;p40"/>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40"/>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40"/>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40"/>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40"/>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40"/>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40"/>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40"/>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40"/>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40"/>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40"/>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40"/>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40"/>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40"/>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40"/>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40"/>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40"/>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40"/>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40"/>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40"/>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40"/>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40"/>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40"/>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40"/>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40"/>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40"/>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40"/>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40"/>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40"/>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40"/>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40"/>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40"/>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40"/>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40"/>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40"/>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40"/>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40"/>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40"/>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40"/>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40"/>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40"/>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40"/>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40"/>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40"/>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40"/>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40"/>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40"/>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40"/>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40"/>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40"/>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40"/>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40"/>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40"/>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40"/>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40"/>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40"/>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40"/>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40"/>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40"/>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40"/>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40"/>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40"/>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40"/>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40"/>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40"/>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40"/>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40"/>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40"/>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40"/>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40"/>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40"/>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40"/>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40"/>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40"/>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40"/>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40"/>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40"/>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40"/>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40"/>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40"/>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40"/>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40"/>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40"/>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40"/>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40"/>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40"/>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40"/>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40"/>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40"/>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40"/>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40"/>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40"/>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40"/>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40"/>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40"/>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40"/>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40"/>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40"/>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40"/>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40"/>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40"/>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40"/>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40"/>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40"/>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40"/>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40"/>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40"/>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40"/>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40"/>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40"/>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40"/>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40"/>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40"/>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40"/>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40"/>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40"/>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40"/>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40"/>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40"/>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40"/>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40"/>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40"/>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40"/>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40"/>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40"/>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40"/>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40"/>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40"/>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40"/>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40"/>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40"/>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40"/>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40"/>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40"/>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40"/>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40"/>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40"/>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40"/>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40"/>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40"/>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40"/>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40"/>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40"/>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40"/>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40"/>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40"/>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40"/>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40"/>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40"/>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40"/>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40"/>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40"/>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40"/>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40"/>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40"/>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0"/>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0"/>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0"/>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40"/>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40"/>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0"/>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0"/>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0"/>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40"/>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40"/>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40"/>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40"/>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40"/>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40"/>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40"/>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40"/>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40"/>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40"/>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40"/>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40"/>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40"/>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40"/>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40"/>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40"/>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40"/>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40"/>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40"/>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40"/>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40"/>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40"/>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40"/>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40"/>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40"/>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40"/>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40"/>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40"/>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40"/>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40"/>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40"/>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40"/>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40"/>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40"/>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40"/>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40"/>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40"/>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40"/>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40"/>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40"/>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40"/>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40"/>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40"/>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40"/>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40"/>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40"/>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40"/>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40"/>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40"/>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40"/>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40"/>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40"/>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40"/>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40"/>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40"/>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40"/>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40"/>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40"/>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40"/>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40"/>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40"/>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40"/>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40"/>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40"/>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40"/>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40"/>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40"/>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40"/>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40"/>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40"/>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40"/>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40"/>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40"/>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40"/>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40"/>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40"/>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40"/>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40"/>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40"/>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40"/>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40"/>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40"/>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40"/>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40"/>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40"/>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40"/>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40"/>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40"/>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40"/>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40"/>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40"/>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40"/>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40"/>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40"/>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40"/>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40"/>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40"/>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40"/>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40"/>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40"/>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40"/>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40"/>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40"/>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40"/>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40"/>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40"/>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40"/>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40"/>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40"/>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40"/>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40"/>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40"/>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40"/>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40"/>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40"/>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40"/>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40"/>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40"/>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40"/>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40"/>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40"/>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40"/>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40"/>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40"/>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40"/>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40"/>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40"/>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40"/>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40"/>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40"/>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40"/>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40"/>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40"/>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40"/>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40"/>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40"/>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40"/>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40"/>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40"/>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40"/>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40"/>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40"/>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40"/>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40"/>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40"/>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40"/>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40"/>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40"/>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40"/>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40"/>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40"/>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40"/>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40"/>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40"/>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40"/>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40"/>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40"/>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40"/>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40"/>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40"/>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40"/>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40"/>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40"/>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40"/>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40"/>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40"/>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40"/>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40"/>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40"/>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40"/>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40"/>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40"/>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40"/>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40"/>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40"/>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40"/>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40"/>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40"/>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40"/>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40"/>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40"/>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40"/>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40"/>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40"/>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40"/>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40"/>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40"/>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40"/>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40"/>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40"/>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40"/>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40"/>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40"/>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40"/>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40"/>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40"/>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40"/>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40"/>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40"/>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40"/>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40"/>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40"/>
            <p:cNvGrpSpPr/>
            <p:nvPr/>
          </p:nvGrpSpPr>
          <p:grpSpPr>
            <a:xfrm>
              <a:off x="6061015" y="555475"/>
              <a:ext cx="4604680" cy="582288"/>
              <a:chOff x="2704800" y="2540925"/>
              <a:chExt cx="2158275" cy="260625"/>
            </a:xfrm>
          </p:grpSpPr>
          <p:sp>
            <p:nvSpPr>
              <p:cNvPr id="7446" name="Google Shape;7446;p40"/>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40"/>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40"/>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40"/>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40"/>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40"/>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40"/>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40"/>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40"/>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40"/>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40"/>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40"/>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40"/>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40"/>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40"/>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40"/>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40"/>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40"/>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40"/>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40"/>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40"/>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40"/>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40"/>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40"/>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40"/>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40"/>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40"/>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40"/>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40"/>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40"/>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40"/>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40"/>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40"/>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40"/>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40"/>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40"/>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40"/>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40"/>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40"/>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40"/>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40"/>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40"/>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40"/>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40"/>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40"/>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40"/>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40"/>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40"/>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40"/>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40"/>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40"/>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40"/>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40"/>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40"/>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40"/>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40"/>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40"/>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40"/>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40"/>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40"/>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40"/>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40"/>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40"/>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40"/>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40"/>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40"/>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40"/>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40"/>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40"/>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40"/>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40"/>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40"/>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40"/>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40"/>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40"/>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40"/>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40"/>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40"/>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40"/>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40"/>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40"/>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40"/>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40"/>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40"/>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40"/>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40"/>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40"/>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40"/>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40"/>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40"/>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40"/>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40"/>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40"/>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40"/>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40"/>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40"/>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40"/>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40"/>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40"/>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40"/>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40"/>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40"/>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40"/>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40"/>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40"/>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40"/>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40"/>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40"/>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40"/>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40"/>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40"/>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40"/>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40"/>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40"/>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40"/>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40"/>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40"/>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40"/>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40"/>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40"/>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40"/>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40"/>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40"/>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40"/>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40"/>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40"/>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40"/>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40"/>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40"/>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40"/>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40"/>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40"/>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40"/>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40"/>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40"/>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40"/>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40"/>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40"/>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40"/>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40"/>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40"/>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40"/>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40"/>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40"/>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40"/>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40"/>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40"/>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40"/>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40"/>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40"/>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40"/>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40"/>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40"/>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40"/>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40"/>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40"/>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40"/>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40"/>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40"/>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40"/>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40"/>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40"/>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40"/>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40"/>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40"/>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40"/>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40"/>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40"/>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40"/>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40"/>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40"/>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40"/>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40"/>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40"/>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40"/>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40"/>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40"/>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40"/>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40"/>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40"/>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40"/>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40"/>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40"/>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40"/>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40"/>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40"/>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40"/>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40"/>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40"/>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40"/>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40"/>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40"/>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40"/>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40"/>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40"/>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40"/>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40"/>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40"/>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40"/>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40"/>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40"/>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40"/>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40"/>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40"/>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40"/>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40"/>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40"/>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40"/>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40"/>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40"/>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40"/>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40"/>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40"/>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40"/>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40"/>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40"/>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40"/>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40"/>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40"/>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40"/>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40"/>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40"/>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40"/>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40"/>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40"/>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40"/>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40"/>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40"/>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40"/>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40"/>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40"/>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40"/>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40"/>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40"/>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40"/>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40"/>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40"/>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40"/>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40"/>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40"/>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40"/>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40"/>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40"/>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40"/>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40"/>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40"/>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40"/>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40"/>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40"/>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40"/>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40"/>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40"/>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40"/>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40"/>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40"/>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40"/>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40"/>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40"/>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40"/>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40"/>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40"/>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40"/>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40"/>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40"/>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40"/>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40"/>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40"/>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40"/>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40"/>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40"/>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40"/>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40"/>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40"/>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40"/>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40"/>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40"/>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40"/>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40"/>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40"/>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40"/>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40"/>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40"/>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40"/>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40"/>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40"/>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40"/>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40"/>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40"/>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40"/>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40"/>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40"/>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40"/>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40"/>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40"/>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40"/>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40"/>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40"/>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40"/>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40"/>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40"/>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40"/>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40"/>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40"/>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40"/>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40"/>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40"/>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40"/>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40"/>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40"/>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40"/>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40"/>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40"/>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40"/>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40"/>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40"/>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40"/>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40"/>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40"/>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40"/>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40"/>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40"/>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40"/>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40"/>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40"/>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40"/>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40"/>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40"/>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40"/>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40"/>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40"/>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40"/>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40"/>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40"/>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40"/>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40"/>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40"/>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40"/>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40"/>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40"/>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40"/>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40"/>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40"/>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40"/>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40"/>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40"/>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40"/>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40"/>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40"/>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40"/>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40"/>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40"/>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40"/>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40"/>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40"/>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40"/>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40"/>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40"/>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40"/>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40"/>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40"/>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40"/>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40"/>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40"/>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40"/>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0" name="Google Shape;7810;p40"/>
          <p:cNvGrpSpPr/>
          <p:nvPr/>
        </p:nvGrpSpPr>
        <p:grpSpPr>
          <a:xfrm>
            <a:off x="8390837" y="-97166"/>
            <a:ext cx="863808" cy="4909701"/>
            <a:chOff x="8390837" y="-97166"/>
            <a:chExt cx="863808" cy="4909701"/>
          </a:xfrm>
        </p:grpSpPr>
        <p:sp>
          <p:nvSpPr>
            <p:cNvPr id="7811" name="Google Shape;7811;p40"/>
            <p:cNvSpPr/>
            <p:nvPr/>
          </p:nvSpPr>
          <p:spPr>
            <a:xfrm rot="5400000" flipH="1">
              <a:off x="8770134" y="37750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40"/>
            <p:cNvSpPr/>
            <p:nvPr/>
          </p:nvSpPr>
          <p:spPr>
            <a:xfrm rot="5400000" flipH="1">
              <a:off x="8916598" y="2042899"/>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40"/>
            <p:cNvSpPr/>
            <p:nvPr/>
          </p:nvSpPr>
          <p:spPr>
            <a:xfrm rot="5400000" flipH="1">
              <a:off x="8778699" y="3045844"/>
              <a:ext cx="297069" cy="241298"/>
            </a:xfrm>
            <a:custGeom>
              <a:avLst/>
              <a:gdLst/>
              <a:ahLst/>
              <a:cxnLst/>
              <a:rect l="l" t="t" r="r" b="b"/>
              <a:pathLst>
                <a:path w="3077" h="2872" extrusionOk="0">
                  <a:moveTo>
                    <a:pt x="1880" y="0"/>
                  </a:moveTo>
                  <a:lnTo>
                    <a:pt x="0" y="2427"/>
                  </a:lnTo>
                  <a:lnTo>
                    <a:pt x="3076" y="2871"/>
                  </a:lnTo>
                  <a:lnTo>
                    <a:pt x="3076" y="2871"/>
                  </a:lnTo>
                  <a:lnTo>
                    <a:pt x="1880"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40"/>
            <p:cNvSpPr/>
            <p:nvPr/>
          </p:nvSpPr>
          <p:spPr>
            <a:xfrm rot="5400000" flipH="1">
              <a:off x="8667848" y="12933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40"/>
            <p:cNvSpPr/>
            <p:nvPr/>
          </p:nvSpPr>
          <p:spPr>
            <a:xfrm rot="5400000" flipH="1">
              <a:off x="90258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40"/>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40"/>
            <p:cNvSpPr/>
            <p:nvPr/>
          </p:nvSpPr>
          <p:spPr>
            <a:xfrm rot="5400000" flipH="1">
              <a:off x="8367423"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40"/>
          <p:cNvGrpSpPr/>
          <p:nvPr/>
        </p:nvGrpSpPr>
        <p:grpSpPr>
          <a:xfrm>
            <a:off x="-231979" y="-232580"/>
            <a:ext cx="5950348" cy="1571039"/>
            <a:chOff x="-231979" y="-232580"/>
            <a:chExt cx="5950348" cy="1571039"/>
          </a:xfrm>
        </p:grpSpPr>
        <p:sp>
          <p:nvSpPr>
            <p:cNvPr id="7819" name="Google Shape;7819;p40"/>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40"/>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40"/>
            <p:cNvSpPr/>
            <p:nvPr/>
          </p:nvSpPr>
          <p:spPr>
            <a:xfrm rot="2700063" flipH="1">
              <a:off x="4606921" y="-154131"/>
              <a:ext cx="372946" cy="364739"/>
            </a:xfrm>
            <a:custGeom>
              <a:avLst/>
              <a:gdLst/>
              <a:ahLst/>
              <a:cxnLst/>
              <a:rect l="l" t="t" r="r" b="b"/>
              <a:pathLst>
                <a:path w="3863" h="4341" extrusionOk="0">
                  <a:moveTo>
                    <a:pt x="274" y="0"/>
                  </a:moveTo>
                  <a:lnTo>
                    <a:pt x="0" y="4340"/>
                  </a:lnTo>
                  <a:lnTo>
                    <a:pt x="0" y="4340"/>
                  </a:lnTo>
                  <a:lnTo>
                    <a:pt x="3862" y="2392"/>
                  </a:lnTo>
                  <a:lnTo>
                    <a:pt x="274"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40"/>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40"/>
            <p:cNvSpPr/>
            <p:nvPr/>
          </p:nvSpPr>
          <p:spPr>
            <a:xfrm rot="8630163" flipH="1">
              <a:off x="3814705" y="621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40"/>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40"/>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40"/>
            <p:cNvSpPr/>
            <p:nvPr/>
          </p:nvSpPr>
          <p:spPr>
            <a:xfrm rot="-5233470" flipH="1">
              <a:off x="412204" y="10264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40"/>
            <p:cNvSpPr/>
            <p:nvPr/>
          </p:nvSpPr>
          <p:spPr>
            <a:xfrm rot="2468752" flipH="1">
              <a:off x="1382446" y="67002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40"/>
            <p:cNvSpPr/>
            <p:nvPr/>
          </p:nvSpPr>
          <p:spPr>
            <a:xfrm rot="8630163" flipH="1">
              <a:off x="5489005" y="-622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40"/>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2">
  <p:cSld name="CUSTOM_15_1">
    <p:spTree>
      <p:nvGrpSpPr>
        <p:cNvPr id="1" name="Shape 7830"/>
        <p:cNvGrpSpPr/>
        <p:nvPr/>
      </p:nvGrpSpPr>
      <p:grpSpPr>
        <a:xfrm>
          <a:off x="0" y="0"/>
          <a:ext cx="0" cy="0"/>
          <a:chOff x="0" y="0"/>
          <a:chExt cx="0" cy="0"/>
        </a:xfrm>
      </p:grpSpPr>
      <p:grpSp>
        <p:nvGrpSpPr>
          <p:cNvPr id="7831" name="Google Shape;7831;p41"/>
          <p:cNvGrpSpPr/>
          <p:nvPr/>
        </p:nvGrpSpPr>
        <p:grpSpPr>
          <a:xfrm>
            <a:off x="-276345" y="-228712"/>
            <a:ext cx="1321922" cy="1055712"/>
            <a:chOff x="-276345" y="-228712"/>
            <a:chExt cx="1321922" cy="1055712"/>
          </a:xfrm>
        </p:grpSpPr>
        <p:sp>
          <p:nvSpPr>
            <p:cNvPr id="7832" name="Google Shape;7832;p41"/>
            <p:cNvSpPr/>
            <p:nvPr/>
          </p:nvSpPr>
          <p:spPr>
            <a:xfrm rot="5400000" flipH="1">
              <a:off x="-312557" y="-192500"/>
              <a:ext cx="646852" cy="574428"/>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41"/>
            <p:cNvSpPr/>
            <p:nvPr/>
          </p:nvSpPr>
          <p:spPr>
            <a:xfrm rot="5400000" flipH="1">
              <a:off x="544570" y="521872"/>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41"/>
            <p:cNvSpPr/>
            <p:nvPr/>
          </p:nvSpPr>
          <p:spPr>
            <a:xfrm rot="5400000" flipH="1">
              <a:off x="906847" y="17064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41"/>
          <p:cNvGrpSpPr/>
          <p:nvPr/>
        </p:nvGrpSpPr>
        <p:grpSpPr>
          <a:xfrm>
            <a:off x="3617545" y="4375115"/>
            <a:ext cx="5526464" cy="1804772"/>
            <a:chOff x="-2161191" y="4122687"/>
            <a:chExt cx="5526464" cy="1804772"/>
          </a:xfrm>
        </p:grpSpPr>
        <p:grpSp>
          <p:nvGrpSpPr>
            <p:cNvPr id="7836" name="Google Shape;7836;p41"/>
            <p:cNvGrpSpPr/>
            <p:nvPr/>
          </p:nvGrpSpPr>
          <p:grpSpPr>
            <a:xfrm rot="-5400000" flipH="1">
              <a:off x="1055074" y="3617259"/>
              <a:ext cx="1804772" cy="2815628"/>
              <a:chOff x="376525" y="3340650"/>
              <a:chExt cx="433225" cy="675875"/>
            </a:xfrm>
          </p:grpSpPr>
          <p:sp>
            <p:nvSpPr>
              <p:cNvPr id="7837" name="Google Shape;7837;p41"/>
              <p:cNvSpPr/>
              <p:nvPr/>
            </p:nvSpPr>
            <p:spPr>
              <a:xfrm>
                <a:off x="786650" y="3992575"/>
                <a:ext cx="23100" cy="23950"/>
              </a:xfrm>
              <a:custGeom>
                <a:avLst/>
                <a:gdLst/>
                <a:ahLst/>
                <a:cxnLst/>
                <a:rect l="l" t="t" r="r" b="b"/>
                <a:pathLst>
                  <a:path w="924" h="958" extrusionOk="0">
                    <a:moveTo>
                      <a:pt x="445" y="0"/>
                    </a:moveTo>
                    <a:cubicBezTo>
                      <a:pt x="205" y="0"/>
                      <a:pt x="0" y="205"/>
                      <a:pt x="0" y="479"/>
                    </a:cubicBezTo>
                    <a:cubicBezTo>
                      <a:pt x="0" y="718"/>
                      <a:pt x="205"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41"/>
              <p:cNvSpPr/>
              <p:nvPr/>
            </p:nvSpPr>
            <p:spPr>
              <a:xfrm>
                <a:off x="717450" y="3992575"/>
                <a:ext cx="23075" cy="23950"/>
              </a:xfrm>
              <a:custGeom>
                <a:avLst/>
                <a:gdLst/>
                <a:ahLst/>
                <a:cxnLst/>
                <a:rect l="l" t="t" r="r" b="b"/>
                <a:pathLst>
                  <a:path w="923" h="958" extrusionOk="0">
                    <a:moveTo>
                      <a:pt x="479" y="0"/>
                    </a:moveTo>
                    <a:cubicBezTo>
                      <a:pt x="205" y="0"/>
                      <a:pt x="0" y="205"/>
                      <a:pt x="0" y="479"/>
                    </a:cubicBezTo>
                    <a:cubicBezTo>
                      <a:pt x="0" y="718"/>
                      <a:pt x="205"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41"/>
              <p:cNvSpPr/>
              <p:nvPr/>
            </p:nvSpPr>
            <p:spPr>
              <a:xfrm>
                <a:off x="648225" y="3992575"/>
                <a:ext cx="23950" cy="23950"/>
              </a:xfrm>
              <a:custGeom>
                <a:avLst/>
                <a:gdLst/>
                <a:ahLst/>
                <a:cxnLst/>
                <a:rect l="l" t="t" r="r" b="b"/>
                <a:pathLst>
                  <a:path w="958" h="958" extrusionOk="0">
                    <a:moveTo>
                      <a:pt x="479" y="0"/>
                    </a:moveTo>
                    <a:cubicBezTo>
                      <a:pt x="240" y="0"/>
                      <a:pt x="1" y="205"/>
                      <a:pt x="1" y="479"/>
                    </a:cubicBezTo>
                    <a:cubicBezTo>
                      <a:pt x="1" y="718"/>
                      <a:pt x="240" y="957"/>
                      <a:pt x="479" y="957"/>
                    </a:cubicBezTo>
                    <a:cubicBezTo>
                      <a:pt x="753" y="957"/>
                      <a:pt x="958" y="718"/>
                      <a:pt x="958" y="479"/>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41"/>
              <p:cNvSpPr/>
              <p:nvPr/>
            </p:nvSpPr>
            <p:spPr>
              <a:xfrm>
                <a:off x="579875" y="3992575"/>
                <a:ext cx="23100" cy="23950"/>
              </a:xfrm>
              <a:custGeom>
                <a:avLst/>
                <a:gdLst/>
                <a:ahLst/>
                <a:cxnLst/>
                <a:rect l="l" t="t" r="r" b="b"/>
                <a:pathLst>
                  <a:path w="924" h="958" extrusionOk="0">
                    <a:moveTo>
                      <a:pt x="445" y="0"/>
                    </a:moveTo>
                    <a:cubicBezTo>
                      <a:pt x="206" y="0"/>
                      <a:pt x="1" y="205"/>
                      <a:pt x="1" y="479"/>
                    </a:cubicBezTo>
                    <a:cubicBezTo>
                      <a:pt x="1" y="718"/>
                      <a:pt x="206"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41"/>
              <p:cNvSpPr/>
              <p:nvPr/>
            </p:nvSpPr>
            <p:spPr>
              <a:xfrm>
                <a:off x="510675" y="3992575"/>
                <a:ext cx="23100" cy="23950"/>
              </a:xfrm>
              <a:custGeom>
                <a:avLst/>
                <a:gdLst/>
                <a:ahLst/>
                <a:cxnLst/>
                <a:rect l="l" t="t" r="r" b="b"/>
                <a:pathLst>
                  <a:path w="924" h="958" extrusionOk="0">
                    <a:moveTo>
                      <a:pt x="479" y="0"/>
                    </a:moveTo>
                    <a:cubicBezTo>
                      <a:pt x="205" y="0"/>
                      <a:pt x="0" y="205"/>
                      <a:pt x="0" y="479"/>
                    </a:cubicBezTo>
                    <a:cubicBezTo>
                      <a:pt x="0" y="718"/>
                      <a:pt x="205"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41"/>
              <p:cNvSpPr/>
              <p:nvPr/>
            </p:nvSpPr>
            <p:spPr>
              <a:xfrm>
                <a:off x="444875" y="3992575"/>
                <a:ext cx="23100" cy="23950"/>
              </a:xfrm>
              <a:custGeom>
                <a:avLst/>
                <a:gdLst/>
                <a:ahLst/>
                <a:cxnLst/>
                <a:rect l="l" t="t" r="r" b="b"/>
                <a:pathLst>
                  <a:path w="924" h="958" extrusionOk="0">
                    <a:moveTo>
                      <a:pt x="479" y="0"/>
                    </a:moveTo>
                    <a:cubicBezTo>
                      <a:pt x="206" y="0"/>
                      <a:pt x="1" y="205"/>
                      <a:pt x="1" y="479"/>
                    </a:cubicBezTo>
                    <a:cubicBezTo>
                      <a:pt x="1" y="718"/>
                      <a:pt x="206"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41"/>
              <p:cNvSpPr/>
              <p:nvPr/>
            </p:nvSpPr>
            <p:spPr>
              <a:xfrm>
                <a:off x="376525" y="3992575"/>
                <a:ext cx="23100" cy="23950"/>
              </a:xfrm>
              <a:custGeom>
                <a:avLst/>
                <a:gdLst/>
                <a:ahLst/>
                <a:cxnLst/>
                <a:rect l="l" t="t" r="r" b="b"/>
                <a:pathLst>
                  <a:path w="924" h="958" extrusionOk="0">
                    <a:moveTo>
                      <a:pt x="445" y="0"/>
                    </a:moveTo>
                    <a:cubicBezTo>
                      <a:pt x="206" y="0"/>
                      <a:pt x="1" y="205"/>
                      <a:pt x="1" y="479"/>
                    </a:cubicBezTo>
                    <a:cubicBezTo>
                      <a:pt x="1" y="718"/>
                      <a:pt x="206"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41"/>
              <p:cNvSpPr/>
              <p:nvPr/>
            </p:nvSpPr>
            <p:spPr>
              <a:xfrm>
                <a:off x="786650" y="3667050"/>
                <a:ext cx="23100" cy="23075"/>
              </a:xfrm>
              <a:custGeom>
                <a:avLst/>
                <a:gdLst/>
                <a:ahLst/>
                <a:cxnLst/>
                <a:rect l="l" t="t" r="r" b="b"/>
                <a:pathLst>
                  <a:path w="924" h="923" extrusionOk="0">
                    <a:moveTo>
                      <a:pt x="445" y="0"/>
                    </a:moveTo>
                    <a:cubicBezTo>
                      <a:pt x="205" y="0"/>
                      <a:pt x="0" y="205"/>
                      <a:pt x="0" y="444"/>
                    </a:cubicBezTo>
                    <a:cubicBezTo>
                      <a:pt x="0" y="718"/>
                      <a:pt x="205"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41"/>
              <p:cNvSpPr/>
              <p:nvPr/>
            </p:nvSpPr>
            <p:spPr>
              <a:xfrm>
                <a:off x="786650" y="3731975"/>
                <a:ext cx="23100" cy="23100"/>
              </a:xfrm>
              <a:custGeom>
                <a:avLst/>
                <a:gdLst/>
                <a:ahLst/>
                <a:cxnLst/>
                <a:rect l="l" t="t" r="r" b="b"/>
                <a:pathLst>
                  <a:path w="924" h="924" extrusionOk="0">
                    <a:moveTo>
                      <a:pt x="445" y="1"/>
                    </a:moveTo>
                    <a:cubicBezTo>
                      <a:pt x="205" y="1"/>
                      <a:pt x="0" y="206"/>
                      <a:pt x="0" y="479"/>
                    </a:cubicBezTo>
                    <a:cubicBezTo>
                      <a:pt x="0" y="718"/>
                      <a:pt x="205"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41"/>
              <p:cNvSpPr/>
              <p:nvPr/>
            </p:nvSpPr>
            <p:spPr>
              <a:xfrm>
                <a:off x="786650" y="3797775"/>
                <a:ext cx="23100" cy="23075"/>
              </a:xfrm>
              <a:custGeom>
                <a:avLst/>
                <a:gdLst/>
                <a:ahLst/>
                <a:cxnLst/>
                <a:rect l="l" t="t" r="r" b="b"/>
                <a:pathLst>
                  <a:path w="924" h="923" extrusionOk="0">
                    <a:moveTo>
                      <a:pt x="445" y="0"/>
                    </a:moveTo>
                    <a:cubicBezTo>
                      <a:pt x="205" y="0"/>
                      <a:pt x="0" y="205"/>
                      <a:pt x="0" y="444"/>
                    </a:cubicBezTo>
                    <a:cubicBezTo>
                      <a:pt x="0" y="718"/>
                      <a:pt x="205"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41"/>
              <p:cNvSpPr/>
              <p:nvPr/>
            </p:nvSpPr>
            <p:spPr>
              <a:xfrm>
                <a:off x="786650" y="3862700"/>
                <a:ext cx="23100" cy="23100"/>
              </a:xfrm>
              <a:custGeom>
                <a:avLst/>
                <a:gdLst/>
                <a:ahLst/>
                <a:cxnLst/>
                <a:rect l="l" t="t" r="r" b="b"/>
                <a:pathLst>
                  <a:path w="924" h="924" extrusionOk="0">
                    <a:moveTo>
                      <a:pt x="445" y="0"/>
                    </a:moveTo>
                    <a:cubicBezTo>
                      <a:pt x="205" y="0"/>
                      <a:pt x="0" y="206"/>
                      <a:pt x="0" y="479"/>
                    </a:cubicBezTo>
                    <a:cubicBezTo>
                      <a:pt x="0" y="718"/>
                      <a:pt x="205"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41"/>
              <p:cNvSpPr/>
              <p:nvPr/>
            </p:nvSpPr>
            <p:spPr>
              <a:xfrm>
                <a:off x="786650" y="3927625"/>
                <a:ext cx="23100" cy="23950"/>
              </a:xfrm>
              <a:custGeom>
                <a:avLst/>
                <a:gdLst/>
                <a:ahLst/>
                <a:cxnLst/>
                <a:rect l="l" t="t" r="r" b="b"/>
                <a:pathLst>
                  <a:path w="924" h="958" extrusionOk="0">
                    <a:moveTo>
                      <a:pt x="445" y="1"/>
                    </a:moveTo>
                    <a:cubicBezTo>
                      <a:pt x="205" y="1"/>
                      <a:pt x="0" y="206"/>
                      <a:pt x="0" y="479"/>
                    </a:cubicBezTo>
                    <a:cubicBezTo>
                      <a:pt x="0" y="753"/>
                      <a:pt x="205"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41"/>
              <p:cNvSpPr/>
              <p:nvPr/>
            </p:nvSpPr>
            <p:spPr>
              <a:xfrm>
                <a:off x="717450" y="3667050"/>
                <a:ext cx="23075" cy="23075"/>
              </a:xfrm>
              <a:custGeom>
                <a:avLst/>
                <a:gdLst/>
                <a:ahLst/>
                <a:cxnLst/>
                <a:rect l="l" t="t" r="r" b="b"/>
                <a:pathLst>
                  <a:path w="923"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41"/>
              <p:cNvSpPr/>
              <p:nvPr/>
            </p:nvSpPr>
            <p:spPr>
              <a:xfrm>
                <a:off x="717450" y="3731975"/>
                <a:ext cx="23075" cy="23100"/>
              </a:xfrm>
              <a:custGeom>
                <a:avLst/>
                <a:gdLst/>
                <a:ahLst/>
                <a:cxnLst/>
                <a:rect l="l" t="t" r="r" b="b"/>
                <a:pathLst>
                  <a:path w="923"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41"/>
              <p:cNvSpPr/>
              <p:nvPr/>
            </p:nvSpPr>
            <p:spPr>
              <a:xfrm>
                <a:off x="717450" y="3797775"/>
                <a:ext cx="23075" cy="23075"/>
              </a:xfrm>
              <a:custGeom>
                <a:avLst/>
                <a:gdLst/>
                <a:ahLst/>
                <a:cxnLst/>
                <a:rect l="l" t="t" r="r" b="b"/>
                <a:pathLst>
                  <a:path w="923"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41"/>
              <p:cNvSpPr/>
              <p:nvPr/>
            </p:nvSpPr>
            <p:spPr>
              <a:xfrm>
                <a:off x="717450" y="3862700"/>
                <a:ext cx="23075" cy="23100"/>
              </a:xfrm>
              <a:custGeom>
                <a:avLst/>
                <a:gdLst/>
                <a:ahLst/>
                <a:cxnLst/>
                <a:rect l="l" t="t" r="r" b="b"/>
                <a:pathLst>
                  <a:path w="923" h="924" extrusionOk="0">
                    <a:moveTo>
                      <a:pt x="479" y="0"/>
                    </a:moveTo>
                    <a:cubicBezTo>
                      <a:pt x="205" y="0"/>
                      <a:pt x="0" y="206"/>
                      <a:pt x="0" y="479"/>
                    </a:cubicBezTo>
                    <a:cubicBezTo>
                      <a:pt x="0" y="718"/>
                      <a:pt x="205"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41"/>
              <p:cNvSpPr/>
              <p:nvPr/>
            </p:nvSpPr>
            <p:spPr>
              <a:xfrm>
                <a:off x="717450" y="3927625"/>
                <a:ext cx="23075" cy="23950"/>
              </a:xfrm>
              <a:custGeom>
                <a:avLst/>
                <a:gdLst/>
                <a:ahLst/>
                <a:cxnLst/>
                <a:rect l="l" t="t" r="r" b="b"/>
                <a:pathLst>
                  <a:path w="923" h="958" extrusionOk="0">
                    <a:moveTo>
                      <a:pt x="479" y="1"/>
                    </a:moveTo>
                    <a:cubicBezTo>
                      <a:pt x="205" y="1"/>
                      <a:pt x="0" y="206"/>
                      <a:pt x="0" y="479"/>
                    </a:cubicBezTo>
                    <a:cubicBezTo>
                      <a:pt x="0" y="753"/>
                      <a:pt x="205"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41"/>
              <p:cNvSpPr/>
              <p:nvPr/>
            </p:nvSpPr>
            <p:spPr>
              <a:xfrm>
                <a:off x="648225" y="3667050"/>
                <a:ext cx="23950" cy="23075"/>
              </a:xfrm>
              <a:custGeom>
                <a:avLst/>
                <a:gdLst/>
                <a:ahLst/>
                <a:cxnLst/>
                <a:rect l="l" t="t" r="r" b="b"/>
                <a:pathLst>
                  <a:path w="958" h="923" extrusionOk="0">
                    <a:moveTo>
                      <a:pt x="479" y="0"/>
                    </a:moveTo>
                    <a:cubicBezTo>
                      <a:pt x="240" y="0"/>
                      <a:pt x="1" y="205"/>
                      <a:pt x="1" y="444"/>
                    </a:cubicBezTo>
                    <a:cubicBezTo>
                      <a:pt x="1" y="718"/>
                      <a:pt x="240" y="923"/>
                      <a:pt x="479" y="923"/>
                    </a:cubicBezTo>
                    <a:cubicBezTo>
                      <a:pt x="753" y="923"/>
                      <a:pt x="958" y="718"/>
                      <a:pt x="958" y="444"/>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41"/>
              <p:cNvSpPr/>
              <p:nvPr/>
            </p:nvSpPr>
            <p:spPr>
              <a:xfrm>
                <a:off x="648225" y="3731975"/>
                <a:ext cx="23950" cy="23100"/>
              </a:xfrm>
              <a:custGeom>
                <a:avLst/>
                <a:gdLst/>
                <a:ahLst/>
                <a:cxnLst/>
                <a:rect l="l" t="t" r="r" b="b"/>
                <a:pathLst>
                  <a:path w="958" h="924" extrusionOk="0">
                    <a:moveTo>
                      <a:pt x="479" y="1"/>
                    </a:moveTo>
                    <a:cubicBezTo>
                      <a:pt x="240" y="1"/>
                      <a:pt x="1" y="206"/>
                      <a:pt x="1" y="479"/>
                    </a:cubicBezTo>
                    <a:cubicBezTo>
                      <a:pt x="1" y="718"/>
                      <a:pt x="240" y="923"/>
                      <a:pt x="479" y="923"/>
                    </a:cubicBezTo>
                    <a:cubicBezTo>
                      <a:pt x="753" y="923"/>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41"/>
              <p:cNvSpPr/>
              <p:nvPr/>
            </p:nvSpPr>
            <p:spPr>
              <a:xfrm>
                <a:off x="648225" y="3797775"/>
                <a:ext cx="23950" cy="23075"/>
              </a:xfrm>
              <a:custGeom>
                <a:avLst/>
                <a:gdLst/>
                <a:ahLst/>
                <a:cxnLst/>
                <a:rect l="l" t="t" r="r" b="b"/>
                <a:pathLst>
                  <a:path w="958" h="923" extrusionOk="0">
                    <a:moveTo>
                      <a:pt x="479" y="0"/>
                    </a:moveTo>
                    <a:cubicBezTo>
                      <a:pt x="240" y="0"/>
                      <a:pt x="1" y="205"/>
                      <a:pt x="1" y="444"/>
                    </a:cubicBezTo>
                    <a:cubicBezTo>
                      <a:pt x="1" y="718"/>
                      <a:pt x="240" y="923"/>
                      <a:pt x="479" y="923"/>
                    </a:cubicBezTo>
                    <a:cubicBezTo>
                      <a:pt x="753" y="923"/>
                      <a:pt x="958" y="718"/>
                      <a:pt x="958" y="444"/>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41"/>
              <p:cNvSpPr/>
              <p:nvPr/>
            </p:nvSpPr>
            <p:spPr>
              <a:xfrm>
                <a:off x="648225" y="3862700"/>
                <a:ext cx="23950" cy="23100"/>
              </a:xfrm>
              <a:custGeom>
                <a:avLst/>
                <a:gdLst/>
                <a:ahLst/>
                <a:cxnLst/>
                <a:rect l="l" t="t" r="r" b="b"/>
                <a:pathLst>
                  <a:path w="958" h="924" extrusionOk="0">
                    <a:moveTo>
                      <a:pt x="479" y="0"/>
                    </a:moveTo>
                    <a:cubicBezTo>
                      <a:pt x="240" y="0"/>
                      <a:pt x="1" y="206"/>
                      <a:pt x="1" y="479"/>
                    </a:cubicBezTo>
                    <a:cubicBezTo>
                      <a:pt x="1" y="718"/>
                      <a:pt x="240" y="923"/>
                      <a:pt x="479" y="923"/>
                    </a:cubicBezTo>
                    <a:cubicBezTo>
                      <a:pt x="753" y="923"/>
                      <a:pt x="958" y="718"/>
                      <a:pt x="958" y="479"/>
                    </a:cubicBezTo>
                    <a:cubicBezTo>
                      <a:pt x="958" y="206"/>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41"/>
              <p:cNvSpPr/>
              <p:nvPr/>
            </p:nvSpPr>
            <p:spPr>
              <a:xfrm>
                <a:off x="648225" y="3927625"/>
                <a:ext cx="23950" cy="23950"/>
              </a:xfrm>
              <a:custGeom>
                <a:avLst/>
                <a:gdLst/>
                <a:ahLst/>
                <a:cxnLst/>
                <a:rect l="l" t="t" r="r" b="b"/>
                <a:pathLst>
                  <a:path w="958" h="958" extrusionOk="0">
                    <a:moveTo>
                      <a:pt x="479" y="1"/>
                    </a:moveTo>
                    <a:cubicBezTo>
                      <a:pt x="240" y="1"/>
                      <a:pt x="1" y="206"/>
                      <a:pt x="1" y="479"/>
                    </a:cubicBezTo>
                    <a:cubicBezTo>
                      <a:pt x="1" y="753"/>
                      <a:pt x="240" y="958"/>
                      <a:pt x="479" y="958"/>
                    </a:cubicBezTo>
                    <a:cubicBezTo>
                      <a:pt x="753" y="958"/>
                      <a:pt x="958" y="753"/>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41"/>
              <p:cNvSpPr/>
              <p:nvPr/>
            </p:nvSpPr>
            <p:spPr>
              <a:xfrm>
                <a:off x="579875" y="3667050"/>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41"/>
              <p:cNvSpPr/>
              <p:nvPr/>
            </p:nvSpPr>
            <p:spPr>
              <a:xfrm>
                <a:off x="579875" y="37319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41"/>
              <p:cNvSpPr/>
              <p:nvPr/>
            </p:nvSpPr>
            <p:spPr>
              <a:xfrm>
                <a:off x="579875" y="3797775"/>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41"/>
              <p:cNvSpPr/>
              <p:nvPr/>
            </p:nvSpPr>
            <p:spPr>
              <a:xfrm>
                <a:off x="579875" y="3862700"/>
                <a:ext cx="23100" cy="23100"/>
              </a:xfrm>
              <a:custGeom>
                <a:avLst/>
                <a:gdLst/>
                <a:ahLst/>
                <a:cxnLst/>
                <a:rect l="l" t="t" r="r" b="b"/>
                <a:pathLst>
                  <a:path w="924" h="924" extrusionOk="0">
                    <a:moveTo>
                      <a:pt x="445" y="0"/>
                    </a:moveTo>
                    <a:cubicBezTo>
                      <a:pt x="206" y="0"/>
                      <a:pt x="1" y="206"/>
                      <a:pt x="1" y="479"/>
                    </a:cubicBezTo>
                    <a:cubicBezTo>
                      <a:pt x="1" y="718"/>
                      <a:pt x="206"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41"/>
              <p:cNvSpPr/>
              <p:nvPr/>
            </p:nvSpPr>
            <p:spPr>
              <a:xfrm>
                <a:off x="579875" y="3927625"/>
                <a:ext cx="23100" cy="23950"/>
              </a:xfrm>
              <a:custGeom>
                <a:avLst/>
                <a:gdLst/>
                <a:ahLst/>
                <a:cxnLst/>
                <a:rect l="l" t="t" r="r" b="b"/>
                <a:pathLst>
                  <a:path w="924" h="958" extrusionOk="0">
                    <a:moveTo>
                      <a:pt x="445" y="1"/>
                    </a:moveTo>
                    <a:cubicBezTo>
                      <a:pt x="206" y="1"/>
                      <a:pt x="1" y="206"/>
                      <a:pt x="1" y="479"/>
                    </a:cubicBezTo>
                    <a:cubicBezTo>
                      <a:pt x="1" y="753"/>
                      <a:pt x="206"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41"/>
              <p:cNvSpPr/>
              <p:nvPr/>
            </p:nvSpPr>
            <p:spPr>
              <a:xfrm>
                <a:off x="510675" y="3667050"/>
                <a:ext cx="23100" cy="23075"/>
              </a:xfrm>
              <a:custGeom>
                <a:avLst/>
                <a:gdLst/>
                <a:ahLst/>
                <a:cxnLst/>
                <a:rect l="l" t="t" r="r" b="b"/>
                <a:pathLst>
                  <a:path w="924"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41"/>
              <p:cNvSpPr/>
              <p:nvPr/>
            </p:nvSpPr>
            <p:spPr>
              <a:xfrm>
                <a:off x="510675" y="3731975"/>
                <a:ext cx="23100" cy="23100"/>
              </a:xfrm>
              <a:custGeom>
                <a:avLst/>
                <a:gdLst/>
                <a:ahLst/>
                <a:cxnLst/>
                <a:rect l="l" t="t" r="r" b="b"/>
                <a:pathLst>
                  <a:path w="924"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41"/>
              <p:cNvSpPr/>
              <p:nvPr/>
            </p:nvSpPr>
            <p:spPr>
              <a:xfrm>
                <a:off x="510675" y="3797775"/>
                <a:ext cx="23100" cy="23075"/>
              </a:xfrm>
              <a:custGeom>
                <a:avLst/>
                <a:gdLst/>
                <a:ahLst/>
                <a:cxnLst/>
                <a:rect l="l" t="t" r="r" b="b"/>
                <a:pathLst>
                  <a:path w="924"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41"/>
              <p:cNvSpPr/>
              <p:nvPr/>
            </p:nvSpPr>
            <p:spPr>
              <a:xfrm>
                <a:off x="510675" y="3862700"/>
                <a:ext cx="23100" cy="23100"/>
              </a:xfrm>
              <a:custGeom>
                <a:avLst/>
                <a:gdLst/>
                <a:ahLst/>
                <a:cxnLst/>
                <a:rect l="l" t="t" r="r" b="b"/>
                <a:pathLst>
                  <a:path w="924" h="924" extrusionOk="0">
                    <a:moveTo>
                      <a:pt x="479" y="0"/>
                    </a:moveTo>
                    <a:cubicBezTo>
                      <a:pt x="205" y="0"/>
                      <a:pt x="0" y="206"/>
                      <a:pt x="0" y="479"/>
                    </a:cubicBezTo>
                    <a:cubicBezTo>
                      <a:pt x="0" y="718"/>
                      <a:pt x="205"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41"/>
              <p:cNvSpPr/>
              <p:nvPr/>
            </p:nvSpPr>
            <p:spPr>
              <a:xfrm>
                <a:off x="510675" y="3927625"/>
                <a:ext cx="23100" cy="23950"/>
              </a:xfrm>
              <a:custGeom>
                <a:avLst/>
                <a:gdLst/>
                <a:ahLst/>
                <a:cxnLst/>
                <a:rect l="l" t="t" r="r" b="b"/>
                <a:pathLst>
                  <a:path w="924" h="958" extrusionOk="0">
                    <a:moveTo>
                      <a:pt x="479" y="1"/>
                    </a:moveTo>
                    <a:cubicBezTo>
                      <a:pt x="205" y="1"/>
                      <a:pt x="0" y="206"/>
                      <a:pt x="0" y="479"/>
                    </a:cubicBezTo>
                    <a:cubicBezTo>
                      <a:pt x="0" y="753"/>
                      <a:pt x="205"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41"/>
              <p:cNvSpPr/>
              <p:nvPr/>
            </p:nvSpPr>
            <p:spPr>
              <a:xfrm>
                <a:off x="444875" y="3667050"/>
                <a:ext cx="23100" cy="23075"/>
              </a:xfrm>
              <a:custGeom>
                <a:avLst/>
                <a:gdLst/>
                <a:ahLst/>
                <a:cxnLst/>
                <a:rect l="l" t="t" r="r" b="b"/>
                <a:pathLst>
                  <a:path w="924" h="923" extrusionOk="0">
                    <a:moveTo>
                      <a:pt x="479" y="0"/>
                    </a:moveTo>
                    <a:cubicBezTo>
                      <a:pt x="206" y="0"/>
                      <a:pt x="1" y="205"/>
                      <a:pt x="1" y="444"/>
                    </a:cubicBezTo>
                    <a:cubicBezTo>
                      <a:pt x="1" y="718"/>
                      <a:pt x="206"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41"/>
              <p:cNvSpPr/>
              <p:nvPr/>
            </p:nvSpPr>
            <p:spPr>
              <a:xfrm>
                <a:off x="444875" y="3731975"/>
                <a:ext cx="23100" cy="23100"/>
              </a:xfrm>
              <a:custGeom>
                <a:avLst/>
                <a:gdLst/>
                <a:ahLst/>
                <a:cxnLst/>
                <a:rect l="l" t="t" r="r" b="b"/>
                <a:pathLst>
                  <a:path w="924" h="924" extrusionOk="0">
                    <a:moveTo>
                      <a:pt x="479" y="1"/>
                    </a:moveTo>
                    <a:cubicBezTo>
                      <a:pt x="206" y="1"/>
                      <a:pt x="1" y="206"/>
                      <a:pt x="1" y="479"/>
                    </a:cubicBezTo>
                    <a:cubicBezTo>
                      <a:pt x="1" y="718"/>
                      <a:pt x="206"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41"/>
              <p:cNvSpPr/>
              <p:nvPr/>
            </p:nvSpPr>
            <p:spPr>
              <a:xfrm>
                <a:off x="444875" y="3797775"/>
                <a:ext cx="23100" cy="23075"/>
              </a:xfrm>
              <a:custGeom>
                <a:avLst/>
                <a:gdLst/>
                <a:ahLst/>
                <a:cxnLst/>
                <a:rect l="l" t="t" r="r" b="b"/>
                <a:pathLst>
                  <a:path w="924" h="923" extrusionOk="0">
                    <a:moveTo>
                      <a:pt x="479" y="0"/>
                    </a:moveTo>
                    <a:cubicBezTo>
                      <a:pt x="206" y="0"/>
                      <a:pt x="1" y="205"/>
                      <a:pt x="1" y="444"/>
                    </a:cubicBezTo>
                    <a:cubicBezTo>
                      <a:pt x="1" y="718"/>
                      <a:pt x="206"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41"/>
              <p:cNvSpPr/>
              <p:nvPr/>
            </p:nvSpPr>
            <p:spPr>
              <a:xfrm>
                <a:off x="444875" y="3862700"/>
                <a:ext cx="23100" cy="23100"/>
              </a:xfrm>
              <a:custGeom>
                <a:avLst/>
                <a:gdLst/>
                <a:ahLst/>
                <a:cxnLst/>
                <a:rect l="l" t="t" r="r" b="b"/>
                <a:pathLst>
                  <a:path w="924" h="924" extrusionOk="0">
                    <a:moveTo>
                      <a:pt x="479" y="0"/>
                    </a:moveTo>
                    <a:cubicBezTo>
                      <a:pt x="206" y="0"/>
                      <a:pt x="1" y="206"/>
                      <a:pt x="1" y="479"/>
                    </a:cubicBezTo>
                    <a:cubicBezTo>
                      <a:pt x="1" y="718"/>
                      <a:pt x="206"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41"/>
              <p:cNvSpPr/>
              <p:nvPr/>
            </p:nvSpPr>
            <p:spPr>
              <a:xfrm>
                <a:off x="444875" y="3927625"/>
                <a:ext cx="23100" cy="23950"/>
              </a:xfrm>
              <a:custGeom>
                <a:avLst/>
                <a:gdLst/>
                <a:ahLst/>
                <a:cxnLst/>
                <a:rect l="l" t="t" r="r" b="b"/>
                <a:pathLst>
                  <a:path w="924" h="958" extrusionOk="0">
                    <a:moveTo>
                      <a:pt x="479" y="1"/>
                    </a:moveTo>
                    <a:cubicBezTo>
                      <a:pt x="206" y="1"/>
                      <a:pt x="1" y="206"/>
                      <a:pt x="1" y="479"/>
                    </a:cubicBezTo>
                    <a:cubicBezTo>
                      <a:pt x="1" y="753"/>
                      <a:pt x="206"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41"/>
              <p:cNvSpPr/>
              <p:nvPr/>
            </p:nvSpPr>
            <p:spPr>
              <a:xfrm>
                <a:off x="376525" y="3667050"/>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41"/>
              <p:cNvSpPr/>
              <p:nvPr/>
            </p:nvSpPr>
            <p:spPr>
              <a:xfrm>
                <a:off x="376525" y="37319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41"/>
              <p:cNvSpPr/>
              <p:nvPr/>
            </p:nvSpPr>
            <p:spPr>
              <a:xfrm>
                <a:off x="376525" y="3797775"/>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41"/>
              <p:cNvSpPr/>
              <p:nvPr/>
            </p:nvSpPr>
            <p:spPr>
              <a:xfrm>
                <a:off x="376525" y="3862700"/>
                <a:ext cx="23100" cy="23100"/>
              </a:xfrm>
              <a:custGeom>
                <a:avLst/>
                <a:gdLst/>
                <a:ahLst/>
                <a:cxnLst/>
                <a:rect l="l" t="t" r="r" b="b"/>
                <a:pathLst>
                  <a:path w="924" h="924" extrusionOk="0">
                    <a:moveTo>
                      <a:pt x="445" y="0"/>
                    </a:moveTo>
                    <a:cubicBezTo>
                      <a:pt x="206" y="0"/>
                      <a:pt x="1" y="206"/>
                      <a:pt x="1" y="479"/>
                    </a:cubicBezTo>
                    <a:cubicBezTo>
                      <a:pt x="1" y="718"/>
                      <a:pt x="206"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41"/>
              <p:cNvSpPr/>
              <p:nvPr/>
            </p:nvSpPr>
            <p:spPr>
              <a:xfrm>
                <a:off x="376525" y="3927625"/>
                <a:ext cx="23100" cy="23950"/>
              </a:xfrm>
              <a:custGeom>
                <a:avLst/>
                <a:gdLst/>
                <a:ahLst/>
                <a:cxnLst/>
                <a:rect l="l" t="t" r="r" b="b"/>
                <a:pathLst>
                  <a:path w="924" h="958" extrusionOk="0">
                    <a:moveTo>
                      <a:pt x="445" y="1"/>
                    </a:moveTo>
                    <a:cubicBezTo>
                      <a:pt x="206" y="1"/>
                      <a:pt x="1" y="206"/>
                      <a:pt x="1" y="479"/>
                    </a:cubicBezTo>
                    <a:cubicBezTo>
                      <a:pt x="1" y="753"/>
                      <a:pt x="206"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41"/>
              <p:cNvSpPr/>
              <p:nvPr/>
            </p:nvSpPr>
            <p:spPr>
              <a:xfrm>
                <a:off x="786650" y="3340650"/>
                <a:ext cx="23100" cy="23100"/>
              </a:xfrm>
              <a:custGeom>
                <a:avLst/>
                <a:gdLst/>
                <a:ahLst/>
                <a:cxnLst/>
                <a:rect l="l" t="t" r="r" b="b"/>
                <a:pathLst>
                  <a:path w="924" h="924" extrusionOk="0">
                    <a:moveTo>
                      <a:pt x="445" y="1"/>
                    </a:moveTo>
                    <a:cubicBezTo>
                      <a:pt x="205" y="1"/>
                      <a:pt x="0" y="206"/>
                      <a:pt x="0" y="479"/>
                    </a:cubicBezTo>
                    <a:cubicBezTo>
                      <a:pt x="0" y="718"/>
                      <a:pt x="205"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41"/>
              <p:cNvSpPr/>
              <p:nvPr/>
            </p:nvSpPr>
            <p:spPr>
              <a:xfrm>
                <a:off x="786650" y="3406450"/>
                <a:ext cx="23100" cy="23100"/>
              </a:xfrm>
              <a:custGeom>
                <a:avLst/>
                <a:gdLst/>
                <a:ahLst/>
                <a:cxnLst/>
                <a:rect l="l" t="t" r="r" b="b"/>
                <a:pathLst>
                  <a:path w="924" h="924" extrusionOk="0">
                    <a:moveTo>
                      <a:pt x="445" y="0"/>
                    </a:moveTo>
                    <a:cubicBezTo>
                      <a:pt x="205" y="0"/>
                      <a:pt x="0" y="205"/>
                      <a:pt x="0" y="445"/>
                    </a:cubicBezTo>
                    <a:cubicBezTo>
                      <a:pt x="0" y="718"/>
                      <a:pt x="205"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41"/>
              <p:cNvSpPr/>
              <p:nvPr/>
            </p:nvSpPr>
            <p:spPr>
              <a:xfrm>
                <a:off x="786650" y="3471375"/>
                <a:ext cx="23100" cy="23100"/>
              </a:xfrm>
              <a:custGeom>
                <a:avLst/>
                <a:gdLst/>
                <a:ahLst/>
                <a:cxnLst/>
                <a:rect l="l" t="t" r="r" b="b"/>
                <a:pathLst>
                  <a:path w="924" h="924" extrusionOk="0">
                    <a:moveTo>
                      <a:pt x="445" y="1"/>
                    </a:moveTo>
                    <a:cubicBezTo>
                      <a:pt x="205" y="1"/>
                      <a:pt x="0" y="206"/>
                      <a:pt x="0" y="479"/>
                    </a:cubicBezTo>
                    <a:cubicBezTo>
                      <a:pt x="0" y="718"/>
                      <a:pt x="205"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41"/>
              <p:cNvSpPr/>
              <p:nvPr/>
            </p:nvSpPr>
            <p:spPr>
              <a:xfrm>
                <a:off x="786650" y="3536325"/>
                <a:ext cx="23100" cy="23950"/>
              </a:xfrm>
              <a:custGeom>
                <a:avLst/>
                <a:gdLst/>
                <a:ahLst/>
                <a:cxnLst/>
                <a:rect l="l" t="t" r="r" b="b"/>
                <a:pathLst>
                  <a:path w="924" h="958" extrusionOk="0">
                    <a:moveTo>
                      <a:pt x="445" y="0"/>
                    </a:moveTo>
                    <a:cubicBezTo>
                      <a:pt x="205" y="0"/>
                      <a:pt x="0" y="205"/>
                      <a:pt x="0" y="479"/>
                    </a:cubicBezTo>
                    <a:cubicBezTo>
                      <a:pt x="0" y="752"/>
                      <a:pt x="205"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41"/>
              <p:cNvSpPr/>
              <p:nvPr/>
            </p:nvSpPr>
            <p:spPr>
              <a:xfrm>
                <a:off x="786650" y="3602100"/>
                <a:ext cx="23100" cy="23100"/>
              </a:xfrm>
              <a:custGeom>
                <a:avLst/>
                <a:gdLst/>
                <a:ahLst/>
                <a:cxnLst/>
                <a:rect l="l" t="t" r="r" b="b"/>
                <a:pathLst>
                  <a:path w="924" h="924" extrusionOk="0">
                    <a:moveTo>
                      <a:pt x="445" y="1"/>
                    </a:moveTo>
                    <a:cubicBezTo>
                      <a:pt x="205" y="1"/>
                      <a:pt x="0" y="206"/>
                      <a:pt x="0" y="445"/>
                    </a:cubicBezTo>
                    <a:cubicBezTo>
                      <a:pt x="0" y="718"/>
                      <a:pt x="205"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41"/>
              <p:cNvSpPr/>
              <p:nvPr/>
            </p:nvSpPr>
            <p:spPr>
              <a:xfrm>
                <a:off x="717450" y="3340650"/>
                <a:ext cx="23075" cy="23100"/>
              </a:xfrm>
              <a:custGeom>
                <a:avLst/>
                <a:gdLst/>
                <a:ahLst/>
                <a:cxnLst/>
                <a:rect l="l" t="t" r="r" b="b"/>
                <a:pathLst>
                  <a:path w="923" h="924" extrusionOk="0">
                    <a:moveTo>
                      <a:pt x="479" y="1"/>
                    </a:moveTo>
                    <a:cubicBezTo>
                      <a:pt x="205" y="1"/>
                      <a:pt x="0" y="206"/>
                      <a:pt x="0" y="479"/>
                    </a:cubicBezTo>
                    <a:cubicBezTo>
                      <a:pt x="0" y="718"/>
                      <a:pt x="205"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41"/>
              <p:cNvSpPr/>
              <p:nvPr/>
            </p:nvSpPr>
            <p:spPr>
              <a:xfrm>
                <a:off x="717450" y="3406450"/>
                <a:ext cx="23075" cy="23100"/>
              </a:xfrm>
              <a:custGeom>
                <a:avLst/>
                <a:gdLst/>
                <a:ahLst/>
                <a:cxnLst/>
                <a:rect l="l" t="t" r="r" b="b"/>
                <a:pathLst>
                  <a:path w="923" h="924" extrusionOk="0">
                    <a:moveTo>
                      <a:pt x="479" y="0"/>
                    </a:moveTo>
                    <a:cubicBezTo>
                      <a:pt x="205" y="0"/>
                      <a:pt x="0" y="205"/>
                      <a:pt x="0" y="445"/>
                    </a:cubicBezTo>
                    <a:cubicBezTo>
                      <a:pt x="0" y="718"/>
                      <a:pt x="205"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41"/>
              <p:cNvSpPr/>
              <p:nvPr/>
            </p:nvSpPr>
            <p:spPr>
              <a:xfrm>
                <a:off x="717450" y="3471375"/>
                <a:ext cx="23075" cy="23100"/>
              </a:xfrm>
              <a:custGeom>
                <a:avLst/>
                <a:gdLst/>
                <a:ahLst/>
                <a:cxnLst/>
                <a:rect l="l" t="t" r="r" b="b"/>
                <a:pathLst>
                  <a:path w="923"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41"/>
              <p:cNvSpPr/>
              <p:nvPr/>
            </p:nvSpPr>
            <p:spPr>
              <a:xfrm>
                <a:off x="717450" y="3536325"/>
                <a:ext cx="23075" cy="23950"/>
              </a:xfrm>
              <a:custGeom>
                <a:avLst/>
                <a:gdLst/>
                <a:ahLst/>
                <a:cxnLst/>
                <a:rect l="l" t="t" r="r" b="b"/>
                <a:pathLst>
                  <a:path w="923" h="958" extrusionOk="0">
                    <a:moveTo>
                      <a:pt x="479" y="0"/>
                    </a:moveTo>
                    <a:cubicBezTo>
                      <a:pt x="205" y="0"/>
                      <a:pt x="0" y="205"/>
                      <a:pt x="0" y="479"/>
                    </a:cubicBezTo>
                    <a:cubicBezTo>
                      <a:pt x="0" y="752"/>
                      <a:pt x="205"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41"/>
              <p:cNvSpPr/>
              <p:nvPr/>
            </p:nvSpPr>
            <p:spPr>
              <a:xfrm>
                <a:off x="717450" y="3602100"/>
                <a:ext cx="23075" cy="23100"/>
              </a:xfrm>
              <a:custGeom>
                <a:avLst/>
                <a:gdLst/>
                <a:ahLst/>
                <a:cxnLst/>
                <a:rect l="l" t="t" r="r" b="b"/>
                <a:pathLst>
                  <a:path w="923" h="924" extrusionOk="0">
                    <a:moveTo>
                      <a:pt x="479" y="1"/>
                    </a:moveTo>
                    <a:cubicBezTo>
                      <a:pt x="205" y="1"/>
                      <a:pt x="0" y="206"/>
                      <a:pt x="0" y="445"/>
                    </a:cubicBezTo>
                    <a:cubicBezTo>
                      <a:pt x="0" y="718"/>
                      <a:pt x="205"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41"/>
              <p:cNvSpPr/>
              <p:nvPr/>
            </p:nvSpPr>
            <p:spPr>
              <a:xfrm>
                <a:off x="648225" y="3340650"/>
                <a:ext cx="23950" cy="23100"/>
              </a:xfrm>
              <a:custGeom>
                <a:avLst/>
                <a:gdLst/>
                <a:ahLst/>
                <a:cxnLst/>
                <a:rect l="l" t="t" r="r" b="b"/>
                <a:pathLst>
                  <a:path w="958" h="924" extrusionOk="0">
                    <a:moveTo>
                      <a:pt x="479" y="1"/>
                    </a:moveTo>
                    <a:cubicBezTo>
                      <a:pt x="240" y="1"/>
                      <a:pt x="1" y="206"/>
                      <a:pt x="1" y="479"/>
                    </a:cubicBezTo>
                    <a:cubicBezTo>
                      <a:pt x="1" y="718"/>
                      <a:pt x="240" y="924"/>
                      <a:pt x="479" y="924"/>
                    </a:cubicBezTo>
                    <a:cubicBezTo>
                      <a:pt x="753" y="924"/>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41"/>
              <p:cNvSpPr/>
              <p:nvPr/>
            </p:nvSpPr>
            <p:spPr>
              <a:xfrm>
                <a:off x="648225" y="3406450"/>
                <a:ext cx="23950" cy="23100"/>
              </a:xfrm>
              <a:custGeom>
                <a:avLst/>
                <a:gdLst/>
                <a:ahLst/>
                <a:cxnLst/>
                <a:rect l="l" t="t" r="r" b="b"/>
                <a:pathLst>
                  <a:path w="958" h="924" extrusionOk="0">
                    <a:moveTo>
                      <a:pt x="479" y="0"/>
                    </a:moveTo>
                    <a:cubicBezTo>
                      <a:pt x="240" y="0"/>
                      <a:pt x="1" y="205"/>
                      <a:pt x="1" y="445"/>
                    </a:cubicBezTo>
                    <a:cubicBezTo>
                      <a:pt x="1" y="718"/>
                      <a:pt x="240" y="923"/>
                      <a:pt x="479" y="923"/>
                    </a:cubicBezTo>
                    <a:cubicBezTo>
                      <a:pt x="753" y="923"/>
                      <a:pt x="958" y="718"/>
                      <a:pt x="958" y="445"/>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41"/>
              <p:cNvSpPr/>
              <p:nvPr/>
            </p:nvSpPr>
            <p:spPr>
              <a:xfrm>
                <a:off x="648225" y="3471375"/>
                <a:ext cx="23950" cy="23100"/>
              </a:xfrm>
              <a:custGeom>
                <a:avLst/>
                <a:gdLst/>
                <a:ahLst/>
                <a:cxnLst/>
                <a:rect l="l" t="t" r="r" b="b"/>
                <a:pathLst>
                  <a:path w="958" h="924" extrusionOk="0">
                    <a:moveTo>
                      <a:pt x="479" y="1"/>
                    </a:moveTo>
                    <a:cubicBezTo>
                      <a:pt x="240" y="1"/>
                      <a:pt x="1" y="206"/>
                      <a:pt x="1" y="479"/>
                    </a:cubicBezTo>
                    <a:cubicBezTo>
                      <a:pt x="1" y="718"/>
                      <a:pt x="240" y="923"/>
                      <a:pt x="479" y="923"/>
                    </a:cubicBezTo>
                    <a:cubicBezTo>
                      <a:pt x="753" y="923"/>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41"/>
              <p:cNvSpPr/>
              <p:nvPr/>
            </p:nvSpPr>
            <p:spPr>
              <a:xfrm>
                <a:off x="648225" y="3536325"/>
                <a:ext cx="23950" cy="23950"/>
              </a:xfrm>
              <a:custGeom>
                <a:avLst/>
                <a:gdLst/>
                <a:ahLst/>
                <a:cxnLst/>
                <a:rect l="l" t="t" r="r" b="b"/>
                <a:pathLst>
                  <a:path w="958" h="958" extrusionOk="0">
                    <a:moveTo>
                      <a:pt x="479" y="0"/>
                    </a:moveTo>
                    <a:cubicBezTo>
                      <a:pt x="240" y="0"/>
                      <a:pt x="1" y="205"/>
                      <a:pt x="1" y="479"/>
                    </a:cubicBezTo>
                    <a:cubicBezTo>
                      <a:pt x="1" y="752"/>
                      <a:pt x="240" y="957"/>
                      <a:pt x="479" y="957"/>
                    </a:cubicBezTo>
                    <a:cubicBezTo>
                      <a:pt x="753" y="957"/>
                      <a:pt x="958" y="752"/>
                      <a:pt x="958" y="479"/>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41"/>
              <p:cNvSpPr/>
              <p:nvPr/>
            </p:nvSpPr>
            <p:spPr>
              <a:xfrm>
                <a:off x="648225" y="3602100"/>
                <a:ext cx="23950" cy="23100"/>
              </a:xfrm>
              <a:custGeom>
                <a:avLst/>
                <a:gdLst/>
                <a:ahLst/>
                <a:cxnLst/>
                <a:rect l="l" t="t" r="r" b="b"/>
                <a:pathLst>
                  <a:path w="958" h="924" extrusionOk="0">
                    <a:moveTo>
                      <a:pt x="479" y="1"/>
                    </a:moveTo>
                    <a:cubicBezTo>
                      <a:pt x="240" y="1"/>
                      <a:pt x="1" y="206"/>
                      <a:pt x="1" y="445"/>
                    </a:cubicBezTo>
                    <a:cubicBezTo>
                      <a:pt x="1" y="718"/>
                      <a:pt x="240" y="923"/>
                      <a:pt x="479" y="923"/>
                    </a:cubicBezTo>
                    <a:cubicBezTo>
                      <a:pt x="753" y="923"/>
                      <a:pt x="958" y="718"/>
                      <a:pt x="958" y="445"/>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41"/>
              <p:cNvSpPr/>
              <p:nvPr/>
            </p:nvSpPr>
            <p:spPr>
              <a:xfrm>
                <a:off x="579875" y="3340650"/>
                <a:ext cx="23100" cy="23100"/>
              </a:xfrm>
              <a:custGeom>
                <a:avLst/>
                <a:gdLst/>
                <a:ahLst/>
                <a:cxnLst/>
                <a:rect l="l" t="t" r="r" b="b"/>
                <a:pathLst>
                  <a:path w="924" h="924" extrusionOk="0">
                    <a:moveTo>
                      <a:pt x="445" y="1"/>
                    </a:moveTo>
                    <a:cubicBezTo>
                      <a:pt x="206" y="1"/>
                      <a:pt x="1" y="206"/>
                      <a:pt x="1" y="479"/>
                    </a:cubicBezTo>
                    <a:cubicBezTo>
                      <a:pt x="1" y="718"/>
                      <a:pt x="206"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41"/>
              <p:cNvSpPr/>
              <p:nvPr/>
            </p:nvSpPr>
            <p:spPr>
              <a:xfrm>
                <a:off x="579875" y="3406450"/>
                <a:ext cx="23100" cy="23100"/>
              </a:xfrm>
              <a:custGeom>
                <a:avLst/>
                <a:gdLst/>
                <a:ahLst/>
                <a:cxnLst/>
                <a:rect l="l" t="t" r="r" b="b"/>
                <a:pathLst>
                  <a:path w="924" h="924" extrusionOk="0">
                    <a:moveTo>
                      <a:pt x="445" y="0"/>
                    </a:moveTo>
                    <a:cubicBezTo>
                      <a:pt x="206" y="0"/>
                      <a:pt x="1" y="205"/>
                      <a:pt x="1" y="445"/>
                    </a:cubicBezTo>
                    <a:cubicBezTo>
                      <a:pt x="1" y="718"/>
                      <a:pt x="206"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41"/>
              <p:cNvSpPr/>
              <p:nvPr/>
            </p:nvSpPr>
            <p:spPr>
              <a:xfrm>
                <a:off x="579875" y="34713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41"/>
              <p:cNvSpPr/>
              <p:nvPr/>
            </p:nvSpPr>
            <p:spPr>
              <a:xfrm>
                <a:off x="579875" y="3536325"/>
                <a:ext cx="23100" cy="23950"/>
              </a:xfrm>
              <a:custGeom>
                <a:avLst/>
                <a:gdLst/>
                <a:ahLst/>
                <a:cxnLst/>
                <a:rect l="l" t="t" r="r" b="b"/>
                <a:pathLst>
                  <a:path w="924" h="958" extrusionOk="0">
                    <a:moveTo>
                      <a:pt x="445" y="0"/>
                    </a:moveTo>
                    <a:cubicBezTo>
                      <a:pt x="206" y="0"/>
                      <a:pt x="1" y="205"/>
                      <a:pt x="1" y="479"/>
                    </a:cubicBezTo>
                    <a:cubicBezTo>
                      <a:pt x="1" y="752"/>
                      <a:pt x="206"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41"/>
              <p:cNvSpPr/>
              <p:nvPr/>
            </p:nvSpPr>
            <p:spPr>
              <a:xfrm>
                <a:off x="579875" y="3602100"/>
                <a:ext cx="23100" cy="23100"/>
              </a:xfrm>
              <a:custGeom>
                <a:avLst/>
                <a:gdLst/>
                <a:ahLst/>
                <a:cxnLst/>
                <a:rect l="l" t="t" r="r" b="b"/>
                <a:pathLst>
                  <a:path w="924" h="924" extrusionOk="0">
                    <a:moveTo>
                      <a:pt x="445" y="1"/>
                    </a:moveTo>
                    <a:cubicBezTo>
                      <a:pt x="206" y="1"/>
                      <a:pt x="1" y="206"/>
                      <a:pt x="1" y="445"/>
                    </a:cubicBezTo>
                    <a:cubicBezTo>
                      <a:pt x="1" y="718"/>
                      <a:pt x="206"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41"/>
              <p:cNvSpPr/>
              <p:nvPr/>
            </p:nvSpPr>
            <p:spPr>
              <a:xfrm>
                <a:off x="510675" y="3340650"/>
                <a:ext cx="23100" cy="23100"/>
              </a:xfrm>
              <a:custGeom>
                <a:avLst/>
                <a:gdLst/>
                <a:ahLst/>
                <a:cxnLst/>
                <a:rect l="l" t="t" r="r" b="b"/>
                <a:pathLst>
                  <a:path w="924" h="924" extrusionOk="0">
                    <a:moveTo>
                      <a:pt x="479" y="1"/>
                    </a:moveTo>
                    <a:cubicBezTo>
                      <a:pt x="205" y="1"/>
                      <a:pt x="0" y="206"/>
                      <a:pt x="0" y="479"/>
                    </a:cubicBezTo>
                    <a:cubicBezTo>
                      <a:pt x="0" y="718"/>
                      <a:pt x="205"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41"/>
              <p:cNvSpPr/>
              <p:nvPr/>
            </p:nvSpPr>
            <p:spPr>
              <a:xfrm>
                <a:off x="510675" y="3406450"/>
                <a:ext cx="23100" cy="23100"/>
              </a:xfrm>
              <a:custGeom>
                <a:avLst/>
                <a:gdLst/>
                <a:ahLst/>
                <a:cxnLst/>
                <a:rect l="l" t="t" r="r" b="b"/>
                <a:pathLst>
                  <a:path w="924" h="924" extrusionOk="0">
                    <a:moveTo>
                      <a:pt x="479" y="0"/>
                    </a:moveTo>
                    <a:cubicBezTo>
                      <a:pt x="205" y="0"/>
                      <a:pt x="0" y="205"/>
                      <a:pt x="0" y="445"/>
                    </a:cubicBezTo>
                    <a:cubicBezTo>
                      <a:pt x="0" y="718"/>
                      <a:pt x="205"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41"/>
              <p:cNvSpPr/>
              <p:nvPr/>
            </p:nvSpPr>
            <p:spPr>
              <a:xfrm>
                <a:off x="510675" y="3471375"/>
                <a:ext cx="23100" cy="23100"/>
              </a:xfrm>
              <a:custGeom>
                <a:avLst/>
                <a:gdLst/>
                <a:ahLst/>
                <a:cxnLst/>
                <a:rect l="l" t="t" r="r" b="b"/>
                <a:pathLst>
                  <a:path w="924"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41"/>
              <p:cNvSpPr/>
              <p:nvPr/>
            </p:nvSpPr>
            <p:spPr>
              <a:xfrm>
                <a:off x="510675" y="3536325"/>
                <a:ext cx="23100" cy="23950"/>
              </a:xfrm>
              <a:custGeom>
                <a:avLst/>
                <a:gdLst/>
                <a:ahLst/>
                <a:cxnLst/>
                <a:rect l="l" t="t" r="r" b="b"/>
                <a:pathLst>
                  <a:path w="924" h="958" extrusionOk="0">
                    <a:moveTo>
                      <a:pt x="479" y="0"/>
                    </a:moveTo>
                    <a:cubicBezTo>
                      <a:pt x="205" y="0"/>
                      <a:pt x="0" y="205"/>
                      <a:pt x="0" y="479"/>
                    </a:cubicBezTo>
                    <a:cubicBezTo>
                      <a:pt x="0" y="752"/>
                      <a:pt x="205"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41"/>
              <p:cNvSpPr/>
              <p:nvPr/>
            </p:nvSpPr>
            <p:spPr>
              <a:xfrm>
                <a:off x="510675" y="3602100"/>
                <a:ext cx="23100" cy="23100"/>
              </a:xfrm>
              <a:custGeom>
                <a:avLst/>
                <a:gdLst/>
                <a:ahLst/>
                <a:cxnLst/>
                <a:rect l="l" t="t" r="r" b="b"/>
                <a:pathLst>
                  <a:path w="924" h="924" extrusionOk="0">
                    <a:moveTo>
                      <a:pt x="479" y="1"/>
                    </a:moveTo>
                    <a:cubicBezTo>
                      <a:pt x="205" y="1"/>
                      <a:pt x="0" y="206"/>
                      <a:pt x="0" y="445"/>
                    </a:cubicBezTo>
                    <a:cubicBezTo>
                      <a:pt x="0" y="718"/>
                      <a:pt x="205"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41"/>
              <p:cNvSpPr/>
              <p:nvPr/>
            </p:nvSpPr>
            <p:spPr>
              <a:xfrm>
                <a:off x="444875" y="3340650"/>
                <a:ext cx="23100" cy="23100"/>
              </a:xfrm>
              <a:custGeom>
                <a:avLst/>
                <a:gdLst/>
                <a:ahLst/>
                <a:cxnLst/>
                <a:rect l="l" t="t" r="r" b="b"/>
                <a:pathLst>
                  <a:path w="924" h="924" extrusionOk="0">
                    <a:moveTo>
                      <a:pt x="479" y="1"/>
                    </a:moveTo>
                    <a:cubicBezTo>
                      <a:pt x="206" y="1"/>
                      <a:pt x="1" y="206"/>
                      <a:pt x="1" y="479"/>
                    </a:cubicBezTo>
                    <a:cubicBezTo>
                      <a:pt x="1" y="718"/>
                      <a:pt x="206"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41"/>
              <p:cNvSpPr/>
              <p:nvPr/>
            </p:nvSpPr>
            <p:spPr>
              <a:xfrm>
                <a:off x="444875" y="3406450"/>
                <a:ext cx="23100" cy="23100"/>
              </a:xfrm>
              <a:custGeom>
                <a:avLst/>
                <a:gdLst/>
                <a:ahLst/>
                <a:cxnLst/>
                <a:rect l="l" t="t" r="r" b="b"/>
                <a:pathLst>
                  <a:path w="924" h="924" extrusionOk="0">
                    <a:moveTo>
                      <a:pt x="479" y="0"/>
                    </a:moveTo>
                    <a:cubicBezTo>
                      <a:pt x="206" y="0"/>
                      <a:pt x="1" y="205"/>
                      <a:pt x="1" y="445"/>
                    </a:cubicBezTo>
                    <a:cubicBezTo>
                      <a:pt x="1" y="718"/>
                      <a:pt x="206"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41"/>
              <p:cNvSpPr/>
              <p:nvPr/>
            </p:nvSpPr>
            <p:spPr>
              <a:xfrm>
                <a:off x="444875" y="3471375"/>
                <a:ext cx="23100" cy="23100"/>
              </a:xfrm>
              <a:custGeom>
                <a:avLst/>
                <a:gdLst/>
                <a:ahLst/>
                <a:cxnLst/>
                <a:rect l="l" t="t" r="r" b="b"/>
                <a:pathLst>
                  <a:path w="924" h="924" extrusionOk="0">
                    <a:moveTo>
                      <a:pt x="479" y="1"/>
                    </a:moveTo>
                    <a:cubicBezTo>
                      <a:pt x="206" y="1"/>
                      <a:pt x="1" y="206"/>
                      <a:pt x="1" y="479"/>
                    </a:cubicBezTo>
                    <a:cubicBezTo>
                      <a:pt x="1" y="718"/>
                      <a:pt x="206"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41"/>
              <p:cNvSpPr/>
              <p:nvPr/>
            </p:nvSpPr>
            <p:spPr>
              <a:xfrm>
                <a:off x="444875" y="3536325"/>
                <a:ext cx="23100" cy="23950"/>
              </a:xfrm>
              <a:custGeom>
                <a:avLst/>
                <a:gdLst/>
                <a:ahLst/>
                <a:cxnLst/>
                <a:rect l="l" t="t" r="r" b="b"/>
                <a:pathLst>
                  <a:path w="924" h="958" extrusionOk="0">
                    <a:moveTo>
                      <a:pt x="479" y="0"/>
                    </a:moveTo>
                    <a:cubicBezTo>
                      <a:pt x="206" y="0"/>
                      <a:pt x="1" y="205"/>
                      <a:pt x="1" y="479"/>
                    </a:cubicBezTo>
                    <a:cubicBezTo>
                      <a:pt x="1" y="752"/>
                      <a:pt x="206"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41"/>
              <p:cNvSpPr/>
              <p:nvPr/>
            </p:nvSpPr>
            <p:spPr>
              <a:xfrm>
                <a:off x="444875" y="3602100"/>
                <a:ext cx="23100" cy="23100"/>
              </a:xfrm>
              <a:custGeom>
                <a:avLst/>
                <a:gdLst/>
                <a:ahLst/>
                <a:cxnLst/>
                <a:rect l="l" t="t" r="r" b="b"/>
                <a:pathLst>
                  <a:path w="924" h="924" extrusionOk="0">
                    <a:moveTo>
                      <a:pt x="479" y="1"/>
                    </a:moveTo>
                    <a:cubicBezTo>
                      <a:pt x="206" y="1"/>
                      <a:pt x="1" y="206"/>
                      <a:pt x="1" y="445"/>
                    </a:cubicBezTo>
                    <a:cubicBezTo>
                      <a:pt x="1" y="718"/>
                      <a:pt x="206"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41"/>
              <p:cNvSpPr/>
              <p:nvPr/>
            </p:nvSpPr>
            <p:spPr>
              <a:xfrm>
                <a:off x="376525" y="3340650"/>
                <a:ext cx="23100" cy="23100"/>
              </a:xfrm>
              <a:custGeom>
                <a:avLst/>
                <a:gdLst/>
                <a:ahLst/>
                <a:cxnLst/>
                <a:rect l="l" t="t" r="r" b="b"/>
                <a:pathLst>
                  <a:path w="924" h="924" extrusionOk="0">
                    <a:moveTo>
                      <a:pt x="445" y="1"/>
                    </a:moveTo>
                    <a:cubicBezTo>
                      <a:pt x="206" y="1"/>
                      <a:pt x="1" y="206"/>
                      <a:pt x="1" y="479"/>
                    </a:cubicBezTo>
                    <a:cubicBezTo>
                      <a:pt x="1" y="718"/>
                      <a:pt x="206"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41"/>
              <p:cNvSpPr/>
              <p:nvPr/>
            </p:nvSpPr>
            <p:spPr>
              <a:xfrm>
                <a:off x="376525" y="3406450"/>
                <a:ext cx="23100" cy="23100"/>
              </a:xfrm>
              <a:custGeom>
                <a:avLst/>
                <a:gdLst/>
                <a:ahLst/>
                <a:cxnLst/>
                <a:rect l="l" t="t" r="r" b="b"/>
                <a:pathLst>
                  <a:path w="924" h="924" extrusionOk="0">
                    <a:moveTo>
                      <a:pt x="445" y="0"/>
                    </a:moveTo>
                    <a:cubicBezTo>
                      <a:pt x="206" y="0"/>
                      <a:pt x="1" y="205"/>
                      <a:pt x="1" y="445"/>
                    </a:cubicBezTo>
                    <a:cubicBezTo>
                      <a:pt x="1" y="718"/>
                      <a:pt x="206"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41"/>
              <p:cNvSpPr/>
              <p:nvPr/>
            </p:nvSpPr>
            <p:spPr>
              <a:xfrm>
                <a:off x="376525" y="34713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41"/>
              <p:cNvSpPr/>
              <p:nvPr/>
            </p:nvSpPr>
            <p:spPr>
              <a:xfrm>
                <a:off x="376525" y="3536325"/>
                <a:ext cx="23100" cy="23950"/>
              </a:xfrm>
              <a:custGeom>
                <a:avLst/>
                <a:gdLst/>
                <a:ahLst/>
                <a:cxnLst/>
                <a:rect l="l" t="t" r="r" b="b"/>
                <a:pathLst>
                  <a:path w="924" h="958" extrusionOk="0">
                    <a:moveTo>
                      <a:pt x="445" y="0"/>
                    </a:moveTo>
                    <a:cubicBezTo>
                      <a:pt x="206" y="0"/>
                      <a:pt x="1" y="205"/>
                      <a:pt x="1" y="479"/>
                    </a:cubicBezTo>
                    <a:cubicBezTo>
                      <a:pt x="1" y="752"/>
                      <a:pt x="206"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41"/>
              <p:cNvSpPr/>
              <p:nvPr/>
            </p:nvSpPr>
            <p:spPr>
              <a:xfrm>
                <a:off x="376525" y="3602100"/>
                <a:ext cx="23100" cy="23100"/>
              </a:xfrm>
              <a:custGeom>
                <a:avLst/>
                <a:gdLst/>
                <a:ahLst/>
                <a:cxnLst/>
                <a:rect l="l" t="t" r="r" b="b"/>
                <a:pathLst>
                  <a:path w="924" h="924" extrusionOk="0">
                    <a:moveTo>
                      <a:pt x="445" y="1"/>
                    </a:moveTo>
                    <a:cubicBezTo>
                      <a:pt x="206" y="1"/>
                      <a:pt x="1" y="206"/>
                      <a:pt x="1" y="445"/>
                    </a:cubicBezTo>
                    <a:cubicBezTo>
                      <a:pt x="1" y="718"/>
                      <a:pt x="206"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41"/>
            <p:cNvGrpSpPr/>
            <p:nvPr/>
          </p:nvGrpSpPr>
          <p:grpSpPr>
            <a:xfrm rot="-5400000" flipH="1">
              <a:off x="-1655763" y="3617259"/>
              <a:ext cx="1804772" cy="2815628"/>
              <a:chOff x="376525" y="3340650"/>
              <a:chExt cx="433225" cy="675875"/>
            </a:xfrm>
          </p:grpSpPr>
          <p:sp>
            <p:nvSpPr>
              <p:cNvPr id="7915" name="Google Shape;7915;p41"/>
              <p:cNvSpPr/>
              <p:nvPr/>
            </p:nvSpPr>
            <p:spPr>
              <a:xfrm>
                <a:off x="786650" y="3992575"/>
                <a:ext cx="23100" cy="23950"/>
              </a:xfrm>
              <a:custGeom>
                <a:avLst/>
                <a:gdLst/>
                <a:ahLst/>
                <a:cxnLst/>
                <a:rect l="l" t="t" r="r" b="b"/>
                <a:pathLst>
                  <a:path w="924" h="958" extrusionOk="0">
                    <a:moveTo>
                      <a:pt x="445" y="0"/>
                    </a:moveTo>
                    <a:cubicBezTo>
                      <a:pt x="205" y="0"/>
                      <a:pt x="0" y="205"/>
                      <a:pt x="0" y="479"/>
                    </a:cubicBezTo>
                    <a:cubicBezTo>
                      <a:pt x="0" y="718"/>
                      <a:pt x="205"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41"/>
              <p:cNvSpPr/>
              <p:nvPr/>
            </p:nvSpPr>
            <p:spPr>
              <a:xfrm>
                <a:off x="717450" y="3992575"/>
                <a:ext cx="23075" cy="23950"/>
              </a:xfrm>
              <a:custGeom>
                <a:avLst/>
                <a:gdLst/>
                <a:ahLst/>
                <a:cxnLst/>
                <a:rect l="l" t="t" r="r" b="b"/>
                <a:pathLst>
                  <a:path w="923" h="958" extrusionOk="0">
                    <a:moveTo>
                      <a:pt x="479" y="0"/>
                    </a:moveTo>
                    <a:cubicBezTo>
                      <a:pt x="205" y="0"/>
                      <a:pt x="0" y="205"/>
                      <a:pt x="0" y="479"/>
                    </a:cubicBezTo>
                    <a:cubicBezTo>
                      <a:pt x="0" y="718"/>
                      <a:pt x="205"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41"/>
              <p:cNvSpPr/>
              <p:nvPr/>
            </p:nvSpPr>
            <p:spPr>
              <a:xfrm>
                <a:off x="648225" y="3992575"/>
                <a:ext cx="23950" cy="23950"/>
              </a:xfrm>
              <a:custGeom>
                <a:avLst/>
                <a:gdLst/>
                <a:ahLst/>
                <a:cxnLst/>
                <a:rect l="l" t="t" r="r" b="b"/>
                <a:pathLst>
                  <a:path w="958" h="958" extrusionOk="0">
                    <a:moveTo>
                      <a:pt x="479" y="0"/>
                    </a:moveTo>
                    <a:cubicBezTo>
                      <a:pt x="240" y="0"/>
                      <a:pt x="1" y="205"/>
                      <a:pt x="1" y="479"/>
                    </a:cubicBezTo>
                    <a:cubicBezTo>
                      <a:pt x="1" y="718"/>
                      <a:pt x="240" y="957"/>
                      <a:pt x="479" y="957"/>
                    </a:cubicBezTo>
                    <a:cubicBezTo>
                      <a:pt x="753" y="957"/>
                      <a:pt x="958" y="718"/>
                      <a:pt x="958" y="479"/>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41"/>
              <p:cNvSpPr/>
              <p:nvPr/>
            </p:nvSpPr>
            <p:spPr>
              <a:xfrm>
                <a:off x="579875" y="3992575"/>
                <a:ext cx="23100" cy="23950"/>
              </a:xfrm>
              <a:custGeom>
                <a:avLst/>
                <a:gdLst/>
                <a:ahLst/>
                <a:cxnLst/>
                <a:rect l="l" t="t" r="r" b="b"/>
                <a:pathLst>
                  <a:path w="924" h="958" extrusionOk="0">
                    <a:moveTo>
                      <a:pt x="445" y="0"/>
                    </a:moveTo>
                    <a:cubicBezTo>
                      <a:pt x="206" y="0"/>
                      <a:pt x="1" y="205"/>
                      <a:pt x="1" y="479"/>
                    </a:cubicBezTo>
                    <a:cubicBezTo>
                      <a:pt x="1" y="718"/>
                      <a:pt x="206"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41"/>
              <p:cNvSpPr/>
              <p:nvPr/>
            </p:nvSpPr>
            <p:spPr>
              <a:xfrm>
                <a:off x="510675" y="3992575"/>
                <a:ext cx="23100" cy="23950"/>
              </a:xfrm>
              <a:custGeom>
                <a:avLst/>
                <a:gdLst/>
                <a:ahLst/>
                <a:cxnLst/>
                <a:rect l="l" t="t" r="r" b="b"/>
                <a:pathLst>
                  <a:path w="924" h="958" extrusionOk="0">
                    <a:moveTo>
                      <a:pt x="479" y="0"/>
                    </a:moveTo>
                    <a:cubicBezTo>
                      <a:pt x="205" y="0"/>
                      <a:pt x="0" y="205"/>
                      <a:pt x="0" y="479"/>
                    </a:cubicBezTo>
                    <a:cubicBezTo>
                      <a:pt x="0" y="718"/>
                      <a:pt x="205"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41"/>
              <p:cNvSpPr/>
              <p:nvPr/>
            </p:nvSpPr>
            <p:spPr>
              <a:xfrm>
                <a:off x="444875" y="3992575"/>
                <a:ext cx="23100" cy="23950"/>
              </a:xfrm>
              <a:custGeom>
                <a:avLst/>
                <a:gdLst/>
                <a:ahLst/>
                <a:cxnLst/>
                <a:rect l="l" t="t" r="r" b="b"/>
                <a:pathLst>
                  <a:path w="924" h="958" extrusionOk="0">
                    <a:moveTo>
                      <a:pt x="479" y="0"/>
                    </a:moveTo>
                    <a:cubicBezTo>
                      <a:pt x="206" y="0"/>
                      <a:pt x="1" y="205"/>
                      <a:pt x="1" y="479"/>
                    </a:cubicBezTo>
                    <a:cubicBezTo>
                      <a:pt x="1" y="718"/>
                      <a:pt x="206"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41"/>
              <p:cNvSpPr/>
              <p:nvPr/>
            </p:nvSpPr>
            <p:spPr>
              <a:xfrm>
                <a:off x="376525" y="3992575"/>
                <a:ext cx="23100" cy="23950"/>
              </a:xfrm>
              <a:custGeom>
                <a:avLst/>
                <a:gdLst/>
                <a:ahLst/>
                <a:cxnLst/>
                <a:rect l="l" t="t" r="r" b="b"/>
                <a:pathLst>
                  <a:path w="924" h="958" extrusionOk="0">
                    <a:moveTo>
                      <a:pt x="445" y="0"/>
                    </a:moveTo>
                    <a:cubicBezTo>
                      <a:pt x="206" y="0"/>
                      <a:pt x="1" y="205"/>
                      <a:pt x="1" y="479"/>
                    </a:cubicBezTo>
                    <a:cubicBezTo>
                      <a:pt x="1" y="718"/>
                      <a:pt x="206"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41"/>
              <p:cNvSpPr/>
              <p:nvPr/>
            </p:nvSpPr>
            <p:spPr>
              <a:xfrm>
                <a:off x="786650" y="3667050"/>
                <a:ext cx="23100" cy="23075"/>
              </a:xfrm>
              <a:custGeom>
                <a:avLst/>
                <a:gdLst/>
                <a:ahLst/>
                <a:cxnLst/>
                <a:rect l="l" t="t" r="r" b="b"/>
                <a:pathLst>
                  <a:path w="924" h="923" extrusionOk="0">
                    <a:moveTo>
                      <a:pt x="445" y="0"/>
                    </a:moveTo>
                    <a:cubicBezTo>
                      <a:pt x="205" y="0"/>
                      <a:pt x="0" y="205"/>
                      <a:pt x="0" y="444"/>
                    </a:cubicBezTo>
                    <a:cubicBezTo>
                      <a:pt x="0" y="718"/>
                      <a:pt x="205"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41"/>
              <p:cNvSpPr/>
              <p:nvPr/>
            </p:nvSpPr>
            <p:spPr>
              <a:xfrm>
                <a:off x="786650" y="3731975"/>
                <a:ext cx="23100" cy="23100"/>
              </a:xfrm>
              <a:custGeom>
                <a:avLst/>
                <a:gdLst/>
                <a:ahLst/>
                <a:cxnLst/>
                <a:rect l="l" t="t" r="r" b="b"/>
                <a:pathLst>
                  <a:path w="924" h="924" extrusionOk="0">
                    <a:moveTo>
                      <a:pt x="445" y="1"/>
                    </a:moveTo>
                    <a:cubicBezTo>
                      <a:pt x="205" y="1"/>
                      <a:pt x="0" y="206"/>
                      <a:pt x="0" y="479"/>
                    </a:cubicBezTo>
                    <a:cubicBezTo>
                      <a:pt x="0" y="718"/>
                      <a:pt x="205"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41"/>
              <p:cNvSpPr/>
              <p:nvPr/>
            </p:nvSpPr>
            <p:spPr>
              <a:xfrm>
                <a:off x="786650" y="3797775"/>
                <a:ext cx="23100" cy="23075"/>
              </a:xfrm>
              <a:custGeom>
                <a:avLst/>
                <a:gdLst/>
                <a:ahLst/>
                <a:cxnLst/>
                <a:rect l="l" t="t" r="r" b="b"/>
                <a:pathLst>
                  <a:path w="924" h="923" extrusionOk="0">
                    <a:moveTo>
                      <a:pt x="445" y="0"/>
                    </a:moveTo>
                    <a:cubicBezTo>
                      <a:pt x="205" y="0"/>
                      <a:pt x="0" y="205"/>
                      <a:pt x="0" y="444"/>
                    </a:cubicBezTo>
                    <a:cubicBezTo>
                      <a:pt x="0" y="718"/>
                      <a:pt x="205"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41"/>
              <p:cNvSpPr/>
              <p:nvPr/>
            </p:nvSpPr>
            <p:spPr>
              <a:xfrm>
                <a:off x="786650" y="3862700"/>
                <a:ext cx="23100" cy="23100"/>
              </a:xfrm>
              <a:custGeom>
                <a:avLst/>
                <a:gdLst/>
                <a:ahLst/>
                <a:cxnLst/>
                <a:rect l="l" t="t" r="r" b="b"/>
                <a:pathLst>
                  <a:path w="924" h="924" extrusionOk="0">
                    <a:moveTo>
                      <a:pt x="445" y="0"/>
                    </a:moveTo>
                    <a:cubicBezTo>
                      <a:pt x="205" y="0"/>
                      <a:pt x="0" y="206"/>
                      <a:pt x="0" y="479"/>
                    </a:cubicBezTo>
                    <a:cubicBezTo>
                      <a:pt x="0" y="718"/>
                      <a:pt x="205"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41"/>
              <p:cNvSpPr/>
              <p:nvPr/>
            </p:nvSpPr>
            <p:spPr>
              <a:xfrm>
                <a:off x="786650" y="3927625"/>
                <a:ext cx="23100" cy="23950"/>
              </a:xfrm>
              <a:custGeom>
                <a:avLst/>
                <a:gdLst/>
                <a:ahLst/>
                <a:cxnLst/>
                <a:rect l="l" t="t" r="r" b="b"/>
                <a:pathLst>
                  <a:path w="924" h="958" extrusionOk="0">
                    <a:moveTo>
                      <a:pt x="445" y="1"/>
                    </a:moveTo>
                    <a:cubicBezTo>
                      <a:pt x="205" y="1"/>
                      <a:pt x="0" y="206"/>
                      <a:pt x="0" y="479"/>
                    </a:cubicBezTo>
                    <a:cubicBezTo>
                      <a:pt x="0" y="753"/>
                      <a:pt x="205"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41"/>
              <p:cNvSpPr/>
              <p:nvPr/>
            </p:nvSpPr>
            <p:spPr>
              <a:xfrm>
                <a:off x="717450" y="3667050"/>
                <a:ext cx="23075" cy="23075"/>
              </a:xfrm>
              <a:custGeom>
                <a:avLst/>
                <a:gdLst/>
                <a:ahLst/>
                <a:cxnLst/>
                <a:rect l="l" t="t" r="r" b="b"/>
                <a:pathLst>
                  <a:path w="923"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41"/>
              <p:cNvSpPr/>
              <p:nvPr/>
            </p:nvSpPr>
            <p:spPr>
              <a:xfrm>
                <a:off x="717450" y="3731975"/>
                <a:ext cx="23075" cy="23100"/>
              </a:xfrm>
              <a:custGeom>
                <a:avLst/>
                <a:gdLst/>
                <a:ahLst/>
                <a:cxnLst/>
                <a:rect l="l" t="t" r="r" b="b"/>
                <a:pathLst>
                  <a:path w="923"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41"/>
              <p:cNvSpPr/>
              <p:nvPr/>
            </p:nvSpPr>
            <p:spPr>
              <a:xfrm>
                <a:off x="717450" y="3797775"/>
                <a:ext cx="23075" cy="23075"/>
              </a:xfrm>
              <a:custGeom>
                <a:avLst/>
                <a:gdLst/>
                <a:ahLst/>
                <a:cxnLst/>
                <a:rect l="l" t="t" r="r" b="b"/>
                <a:pathLst>
                  <a:path w="923"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41"/>
              <p:cNvSpPr/>
              <p:nvPr/>
            </p:nvSpPr>
            <p:spPr>
              <a:xfrm>
                <a:off x="717450" y="3862700"/>
                <a:ext cx="23075" cy="23100"/>
              </a:xfrm>
              <a:custGeom>
                <a:avLst/>
                <a:gdLst/>
                <a:ahLst/>
                <a:cxnLst/>
                <a:rect l="l" t="t" r="r" b="b"/>
                <a:pathLst>
                  <a:path w="923" h="924" extrusionOk="0">
                    <a:moveTo>
                      <a:pt x="479" y="0"/>
                    </a:moveTo>
                    <a:cubicBezTo>
                      <a:pt x="205" y="0"/>
                      <a:pt x="0" y="206"/>
                      <a:pt x="0" y="479"/>
                    </a:cubicBezTo>
                    <a:cubicBezTo>
                      <a:pt x="0" y="718"/>
                      <a:pt x="205"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41"/>
              <p:cNvSpPr/>
              <p:nvPr/>
            </p:nvSpPr>
            <p:spPr>
              <a:xfrm>
                <a:off x="717450" y="3927625"/>
                <a:ext cx="23075" cy="23950"/>
              </a:xfrm>
              <a:custGeom>
                <a:avLst/>
                <a:gdLst/>
                <a:ahLst/>
                <a:cxnLst/>
                <a:rect l="l" t="t" r="r" b="b"/>
                <a:pathLst>
                  <a:path w="923" h="958" extrusionOk="0">
                    <a:moveTo>
                      <a:pt x="479" y="1"/>
                    </a:moveTo>
                    <a:cubicBezTo>
                      <a:pt x="205" y="1"/>
                      <a:pt x="0" y="206"/>
                      <a:pt x="0" y="479"/>
                    </a:cubicBezTo>
                    <a:cubicBezTo>
                      <a:pt x="0" y="753"/>
                      <a:pt x="205"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41"/>
              <p:cNvSpPr/>
              <p:nvPr/>
            </p:nvSpPr>
            <p:spPr>
              <a:xfrm>
                <a:off x="648225" y="3667050"/>
                <a:ext cx="23950" cy="23075"/>
              </a:xfrm>
              <a:custGeom>
                <a:avLst/>
                <a:gdLst/>
                <a:ahLst/>
                <a:cxnLst/>
                <a:rect l="l" t="t" r="r" b="b"/>
                <a:pathLst>
                  <a:path w="958" h="923" extrusionOk="0">
                    <a:moveTo>
                      <a:pt x="479" y="0"/>
                    </a:moveTo>
                    <a:cubicBezTo>
                      <a:pt x="240" y="0"/>
                      <a:pt x="1" y="205"/>
                      <a:pt x="1" y="444"/>
                    </a:cubicBezTo>
                    <a:cubicBezTo>
                      <a:pt x="1" y="718"/>
                      <a:pt x="240" y="923"/>
                      <a:pt x="479" y="923"/>
                    </a:cubicBezTo>
                    <a:cubicBezTo>
                      <a:pt x="753" y="923"/>
                      <a:pt x="958" y="718"/>
                      <a:pt x="958" y="444"/>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41"/>
              <p:cNvSpPr/>
              <p:nvPr/>
            </p:nvSpPr>
            <p:spPr>
              <a:xfrm>
                <a:off x="648225" y="3731975"/>
                <a:ext cx="23950" cy="23100"/>
              </a:xfrm>
              <a:custGeom>
                <a:avLst/>
                <a:gdLst/>
                <a:ahLst/>
                <a:cxnLst/>
                <a:rect l="l" t="t" r="r" b="b"/>
                <a:pathLst>
                  <a:path w="958" h="924" extrusionOk="0">
                    <a:moveTo>
                      <a:pt x="479" y="1"/>
                    </a:moveTo>
                    <a:cubicBezTo>
                      <a:pt x="240" y="1"/>
                      <a:pt x="1" y="206"/>
                      <a:pt x="1" y="479"/>
                    </a:cubicBezTo>
                    <a:cubicBezTo>
                      <a:pt x="1" y="718"/>
                      <a:pt x="240" y="923"/>
                      <a:pt x="479" y="923"/>
                    </a:cubicBezTo>
                    <a:cubicBezTo>
                      <a:pt x="753" y="923"/>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41"/>
              <p:cNvSpPr/>
              <p:nvPr/>
            </p:nvSpPr>
            <p:spPr>
              <a:xfrm>
                <a:off x="648225" y="3797775"/>
                <a:ext cx="23950" cy="23075"/>
              </a:xfrm>
              <a:custGeom>
                <a:avLst/>
                <a:gdLst/>
                <a:ahLst/>
                <a:cxnLst/>
                <a:rect l="l" t="t" r="r" b="b"/>
                <a:pathLst>
                  <a:path w="958" h="923" extrusionOk="0">
                    <a:moveTo>
                      <a:pt x="479" y="0"/>
                    </a:moveTo>
                    <a:cubicBezTo>
                      <a:pt x="240" y="0"/>
                      <a:pt x="1" y="205"/>
                      <a:pt x="1" y="444"/>
                    </a:cubicBezTo>
                    <a:cubicBezTo>
                      <a:pt x="1" y="718"/>
                      <a:pt x="240" y="923"/>
                      <a:pt x="479" y="923"/>
                    </a:cubicBezTo>
                    <a:cubicBezTo>
                      <a:pt x="753" y="923"/>
                      <a:pt x="958" y="718"/>
                      <a:pt x="958" y="444"/>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41"/>
              <p:cNvSpPr/>
              <p:nvPr/>
            </p:nvSpPr>
            <p:spPr>
              <a:xfrm>
                <a:off x="648225" y="3862700"/>
                <a:ext cx="23950" cy="23100"/>
              </a:xfrm>
              <a:custGeom>
                <a:avLst/>
                <a:gdLst/>
                <a:ahLst/>
                <a:cxnLst/>
                <a:rect l="l" t="t" r="r" b="b"/>
                <a:pathLst>
                  <a:path w="958" h="924" extrusionOk="0">
                    <a:moveTo>
                      <a:pt x="479" y="0"/>
                    </a:moveTo>
                    <a:cubicBezTo>
                      <a:pt x="240" y="0"/>
                      <a:pt x="1" y="206"/>
                      <a:pt x="1" y="479"/>
                    </a:cubicBezTo>
                    <a:cubicBezTo>
                      <a:pt x="1" y="718"/>
                      <a:pt x="240" y="923"/>
                      <a:pt x="479" y="923"/>
                    </a:cubicBezTo>
                    <a:cubicBezTo>
                      <a:pt x="753" y="923"/>
                      <a:pt x="958" y="718"/>
                      <a:pt x="958" y="479"/>
                    </a:cubicBezTo>
                    <a:cubicBezTo>
                      <a:pt x="958" y="206"/>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41"/>
              <p:cNvSpPr/>
              <p:nvPr/>
            </p:nvSpPr>
            <p:spPr>
              <a:xfrm>
                <a:off x="648225" y="3927625"/>
                <a:ext cx="23950" cy="23950"/>
              </a:xfrm>
              <a:custGeom>
                <a:avLst/>
                <a:gdLst/>
                <a:ahLst/>
                <a:cxnLst/>
                <a:rect l="l" t="t" r="r" b="b"/>
                <a:pathLst>
                  <a:path w="958" h="958" extrusionOk="0">
                    <a:moveTo>
                      <a:pt x="479" y="1"/>
                    </a:moveTo>
                    <a:cubicBezTo>
                      <a:pt x="240" y="1"/>
                      <a:pt x="1" y="206"/>
                      <a:pt x="1" y="479"/>
                    </a:cubicBezTo>
                    <a:cubicBezTo>
                      <a:pt x="1" y="753"/>
                      <a:pt x="240" y="958"/>
                      <a:pt x="479" y="958"/>
                    </a:cubicBezTo>
                    <a:cubicBezTo>
                      <a:pt x="753" y="958"/>
                      <a:pt x="958" y="753"/>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41"/>
              <p:cNvSpPr/>
              <p:nvPr/>
            </p:nvSpPr>
            <p:spPr>
              <a:xfrm>
                <a:off x="579875" y="3667050"/>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41"/>
              <p:cNvSpPr/>
              <p:nvPr/>
            </p:nvSpPr>
            <p:spPr>
              <a:xfrm>
                <a:off x="579875" y="37319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41"/>
              <p:cNvSpPr/>
              <p:nvPr/>
            </p:nvSpPr>
            <p:spPr>
              <a:xfrm>
                <a:off x="579875" y="3797775"/>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41"/>
              <p:cNvSpPr/>
              <p:nvPr/>
            </p:nvSpPr>
            <p:spPr>
              <a:xfrm>
                <a:off x="579875" y="3862700"/>
                <a:ext cx="23100" cy="23100"/>
              </a:xfrm>
              <a:custGeom>
                <a:avLst/>
                <a:gdLst/>
                <a:ahLst/>
                <a:cxnLst/>
                <a:rect l="l" t="t" r="r" b="b"/>
                <a:pathLst>
                  <a:path w="924" h="924" extrusionOk="0">
                    <a:moveTo>
                      <a:pt x="445" y="0"/>
                    </a:moveTo>
                    <a:cubicBezTo>
                      <a:pt x="206" y="0"/>
                      <a:pt x="1" y="206"/>
                      <a:pt x="1" y="479"/>
                    </a:cubicBezTo>
                    <a:cubicBezTo>
                      <a:pt x="1" y="718"/>
                      <a:pt x="206"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41"/>
              <p:cNvSpPr/>
              <p:nvPr/>
            </p:nvSpPr>
            <p:spPr>
              <a:xfrm>
                <a:off x="579875" y="3927625"/>
                <a:ext cx="23100" cy="23950"/>
              </a:xfrm>
              <a:custGeom>
                <a:avLst/>
                <a:gdLst/>
                <a:ahLst/>
                <a:cxnLst/>
                <a:rect l="l" t="t" r="r" b="b"/>
                <a:pathLst>
                  <a:path w="924" h="958" extrusionOk="0">
                    <a:moveTo>
                      <a:pt x="445" y="1"/>
                    </a:moveTo>
                    <a:cubicBezTo>
                      <a:pt x="206" y="1"/>
                      <a:pt x="1" y="206"/>
                      <a:pt x="1" y="479"/>
                    </a:cubicBezTo>
                    <a:cubicBezTo>
                      <a:pt x="1" y="753"/>
                      <a:pt x="206"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41"/>
              <p:cNvSpPr/>
              <p:nvPr/>
            </p:nvSpPr>
            <p:spPr>
              <a:xfrm>
                <a:off x="510675" y="3667050"/>
                <a:ext cx="23100" cy="23075"/>
              </a:xfrm>
              <a:custGeom>
                <a:avLst/>
                <a:gdLst/>
                <a:ahLst/>
                <a:cxnLst/>
                <a:rect l="l" t="t" r="r" b="b"/>
                <a:pathLst>
                  <a:path w="924"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41"/>
              <p:cNvSpPr/>
              <p:nvPr/>
            </p:nvSpPr>
            <p:spPr>
              <a:xfrm>
                <a:off x="510675" y="3731975"/>
                <a:ext cx="23100" cy="23100"/>
              </a:xfrm>
              <a:custGeom>
                <a:avLst/>
                <a:gdLst/>
                <a:ahLst/>
                <a:cxnLst/>
                <a:rect l="l" t="t" r="r" b="b"/>
                <a:pathLst>
                  <a:path w="924"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41"/>
              <p:cNvSpPr/>
              <p:nvPr/>
            </p:nvSpPr>
            <p:spPr>
              <a:xfrm>
                <a:off x="510675" y="3797775"/>
                <a:ext cx="23100" cy="23075"/>
              </a:xfrm>
              <a:custGeom>
                <a:avLst/>
                <a:gdLst/>
                <a:ahLst/>
                <a:cxnLst/>
                <a:rect l="l" t="t" r="r" b="b"/>
                <a:pathLst>
                  <a:path w="924"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41"/>
              <p:cNvSpPr/>
              <p:nvPr/>
            </p:nvSpPr>
            <p:spPr>
              <a:xfrm>
                <a:off x="510675" y="3862700"/>
                <a:ext cx="23100" cy="23100"/>
              </a:xfrm>
              <a:custGeom>
                <a:avLst/>
                <a:gdLst/>
                <a:ahLst/>
                <a:cxnLst/>
                <a:rect l="l" t="t" r="r" b="b"/>
                <a:pathLst>
                  <a:path w="924" h="924" extrusionOk="0">
                    <a:moveTo>
                      <a:pt x="479" y="0"/>
                    </a:moveTo>
                    <a:cubicBezTo>
                      <a:pt x="205" y="0"/>
                      <a:pt x="0" y="206"/>
                      <a:pt x="0" y="479"/>
                    </a:cubicBezTo>
                    <a:cubicBezTo>
                      <a:pt x="0" y="718"/>
                      <a:pt x="205"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41"/>
              <p:cNvSpPr/>
              <p:nvPr/>
            </p:nvSpPr>
            <p:spPr>
              <a:xfrm>
                <a:off x="510675" y="3927625"/>
                <a:ext cx="23100" cy="23950"/>
              </a:xfrm>
              <a:custGeom>
                <a:avLst/>
                <a:gdLst/>
                <a:ahLst/>
                <a:cxnLst/>
                <a:rect l="l" t="t" r="r" b="b"/>
                <a:pathLst>
                  <a:path w="924" h="958" extrusionOk="0">
                    <a:moveTo>
                      <a:pt x="479" y="1"/>
                    </a:moveTo>
                    <a:cubicBezTo>
                      <a:pt x="205" y="1"/>
                      <a:pt x="0" y="206"/>
                      <a:pt x="0" y="479"/>
                    </a:cubicBezTo>
                    <a:cubicBezTo>
                      <a:pt x="0" y="753"/>
                      <a:pt x="205"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41"/>
              <p:cNvSpPr/>
              <p:nvPr/>
            </p:nvSpPr>
            <p:spPr>
              <a:xfrm>
                <a:off x="444875" y="3667050"/>
                <a:ext cx="23100" cy="23075"/>
              </a:xfrm>
              <a:custGeom>
                <a:avLst/>
                <a:gdLst/>
                <a:ahLst/>
                <a:cxnLst/>
                <a:rect l="l" t="t" r="r" b="b"/>
                <a:pathLst>
                  <a:path w="924" h="923" extrusionOk="0">
                    <a:moveTo>
                      <a:pt x="479" y="0"/>
                    </a:moveTo>
                    <a:cubicBezTo>
                      <a:pt x="206" y="0"/>
                      <a:pt x="1" y="205"/>
                      <a:pt x="1" y="444"/>
                    </a:cubicBezTo>
                    <a:cubicBezTo>
                      <a:pt x="1" y="718"/>
                      <a:pt x="206"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41"/>
              <p:cNvSpPr/>
              <p:nvPr/>
            </p:nvSpPr>
            <p:spPr>
              <a:xfrm>
                <a:off x="444875" y="3731975"/>
                <a:ext cx="23100" cy="23100"/>
              </a:xfrm>
              <a:custGeom>
                <a:avLst/>
                <a:gdLst/>
                <a:ahLst/>
                <a:cxnLst/>
                <a:rect l="l" t="t" r="r" b="b"/>
                <a:pathLst>
                  <a:path w="924" h="924" extrusionOk="0">
                    <a:moveTo>
                      <a:pt x="479" y="1"/>
                    </a:moveTo>
                    <a:cubicBezTo>
                      <a:pt x="206" y="1"/>
                      <a:pt x="1" y="206"/>
                      <a:pt x="1" y="479"/>
                    </a:cubicBezTo>
                    <a:cubicBezTo>
                      <a:pt x="1" y="718"/>
                      <a:pt x="206"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41"/>
              <p:cNvSpPr/>
              <p:nvPr/>
            </p:nvSpPr>
            <p:spPr>
              <a:xfrm>
                <a:off x="444875" y="3797775"/>
                <a:ext cx="23100" cy="23075"/>
              </a:xfrm>
              <a:custGeom>
                <a:avLst/>
                <a:gdLst/>
                <a:ahLst/>
                <a:cxnLst/>
                <a:rect l="l" t="t" r="r" b="b"/>
                <a:pathLst>
                  <a:path w="924" h="923" extrusionOk="0">
                    <a:moveTo>
                      <a:pt x="479" y="0"/>
                    </a:moveTo>
                    <a:cubicBezTo>
                      <a:pt x="206" y="0"/>
                      <a:pt x="1" y="205"/>
                      <a:pt x="1" y="444"/>
                    </a:cubicBezTo>
                    <a:cubicBezTo>
                      <a:pt x="1" y="718"/>
                      <a:pt x="206"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41"/>
              <p:cNvSpPr/>
              <p:nvPr/>
            </p:nvSpPr>
            <p:spPr>
              <a:xfrm>
                <a:off x="444875" y="3862700"/>
                <a:ext cx="23100" cy="23100"/>
              </a:xfrm>
              <a:custGeom>
                <a:avLst/>
                <a:gdLst/>
                <a:ahLst/>
                <a:cxnLst/>
                <a:rect l="l" t="t" r="r" b="b"/>
                <a:pathLst>
                  <a:path w="924" h="924" extrusionOk="0">
                    <a:moveTo>
                      <a:pt x="479" y="0"/>
                    </a:moveTo>
                    <a:cubicBezTo>
                      <a:pt x="206" y="0"/>
                      <a:pt x="1" y="206"/>
                      <a:pt x="1" y="479"/>
                    </a:cubicBezTo>
                    <a:cubicBezTo>
                      <a:pt x="1" y="718"/>
                      <a:pt x="206"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41"/>
              <p:cNvSpPr/>
              <p:nvPr/>
            </p:nvSpPr>
            <p:spPr>
              <a:xfrm>
                <a:off x="444875" y="3927625"/>
                <a:ext cx="23100" cy="23950"/>
              </a:xfrm>
              <a:custGeom>
                <a:avLst/>
                <a:gdLst/>
                <a:ahLst/>
                <a:cxnLst/>
                <a:rect l="l" t="t" r="r" b="b"/>
                <a:pathLst>
                  <a:path w="924" h="958" extrusionOk="0">
                    <a:moveTo>
                      <a:pt x="479" y="1"/>
                    </a:moveTo>
                    <a:cubicBezTo>
                      <a:pt x="206" y="1"/>
                      <a:pt x="1" y="206"/>
                      <a:pt x="1" y="479"/>
                    </a:cubicBezTo>
                    <a:cubicBezTo>
                      <a:pt x="1" y="753"/>
                      <a:pt x="206"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41"/>
              <p:cNvSpPr/>
              <p:nvPr/>
            </p:nvSpPr>
            <p:spPr>
              <a:xfrm>
                <a:off x="376525" y="3667050"/>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41"/>
              <p:cNvSpPr/>
              <p:nvPr/>
            </p:nvSpPr>
            <p:spPr>
              <a:xfrm>
                <a:off x="376525" y="37319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41"/>
              <p:cNvSpPr/>
              <p:nvPr/>
            </p:nvSpPr>
            <p:spPr>
              <a:xfrm>
                <a:off x="376525" y="3797775"/>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41"/>
              <p:cNvSpPr/>
              <p:nvPr/>
            </p:nvSpPr>
            <p:spPr>
              <a:xfrm>
                <a:off x="376525" y="3862700"/>
                <a:ext cx="23100" cy="23100"/>
              </a:xfrm>
              <a:custGeom>
                <a:avLst/>
                <a:gdLst/>
                <a:ahLst/>
                <a:cxnLst/>
                <a:rect l="l" t="t" r="r" b="b"/>
                <a:pathLst>
                  <a:path w="924" h="924" extrusionOk="0">
                    <a:moveTo>
                      <a:pt x="445" y="0"/>
                    </a:moveTo>
                    <a:cubicBezTo>
                      <a:pt x="206" y="0"/>
                      <a:pt x="1" y="206"/>
                      <a:pt x="1" y="479"/>
                    </a:cubicBezTo>
                    <a:cubicBezTo>
                      <a:pt x="1" y="718"/>
                      <a:pt x="206"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41"/>
              <p:cNvSpPr/>
              <p:nvPr/>
            </p:nvSpPr>
            <p:spPr>
              <a:xfrm>
                <a:off x="376525" y="3927625"/>
                <a:ext cx="23100" cy="23950"/>
              </a:xfrm>
              <a:custGeom>
                <a:avLst/>
                <a:gdLst/>
                <a:ahLst/>
                <a:cxnLst/>
                <a:rect l="l" t="t" r="r" b="b"/>
                <a:pathLst>
                  <a:path w="924" h="958" extrusionOk="0">
                    <a:moveTo>
                      <a:pt x="445" y="1"/>
                    </a:moveTo>
                    <a:cubicBezTo>
                      <a:pt x="206" y="1"/>
                      <a:pt x="1" y="206"/>
                      <a:pt x="1" y="479"/>
                    </a:cubicBezTo>
                    <a:cubicBezTo>
                      <a:pt x="1" y="753"/>
                      <a:pt x="206"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41"/>
              <p:cNvSpPr/>
              <p:nvPr/>
            </p:nvSpPr>
            <p:spPr>
              <a:xfrm>
                <a:off x="786650" y="3340650"/>
                <a:ext cx="23100" cy="23100"/>
              </a:xfrm>
              <a:custGeom>
                <a:avLst/>
                <a:gdLst/>
                <a:ahLst/>
                <a:cxnLst/>
                <a:rect l="l" t="t" r="r" b="b"/>
                <a:pathLst>
                  <a:path w="924" h="924" extrusionOk="0">
                    <a:moveTo>
                      <a:pt x="445" y="1"/>
                    </a:moveTo>
                    <a:cubicBezTo>
                      <a:pt x="205" y="1"/>
                      <a:pt x="0" y="206"/>
                      <a:pt x="0" y="479"/>
                    </a:cubicBezTo>
                    <a:cubicBezTo>
                      <a:pt x="0" y="718"/>
                      <a:pt x="205"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41"/>
              <p:cNvSpPr/>
              <p:nvPr/>
            </p:nvSpPr>
            <p:spPr>
              <a:xfrm>
                <a:off x="786650" y="3406450"/>
                <a:ext cx="23100" cy="23100"/>
              </a:xfrm>
              <a:custGeom>
                <a:avLst/>
                <a:gdLst/>
                <a:ahLst/>
                <a:cxnLst/>
                <a:rect l="l" t="t" r="r" b="b"/>
                <a:pathLst>
                  <a:path w="924" h="924" extrusionOk="0">
                    <a:moveTo>
                      <a:pt x="445" y="0"/>
                    </a:moveTo>
                    <a:cubicBezTo>
                      <a:pt x="205" y="0"/>
                      <a:pt x="0" y="205"/>
                      <a:pt x="0" y="445"/>
                    </a:cubicBezTo>
                    <a:cubicBezTo>
                      <a:pt x="0" y="718"/>
                      <a:pt x="205"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41"/>
              <p:cNvSpPr/>
              <p:nvPr/>
            </p:nvSpPr>
            <p:spPr>
              <a:xfrm>
                <a:off x="786650" y="3471375"/>
                <a:ext cx="23100" cy="23100"/>
              </a:xfrm>
              <a:custGeom>
                <a:avLst/>
                <a:gdLst/>
                <a:ahLst/>
                <a:cxnLst/>
                <a:rect l="l" t="t" r="r" b="b"/>
                <a:pathLst>
                  <a:path w="924" h="924" extrusionOk="0">
                    <a:moveTo>
                      <a:pt x="445" y="1"/>
                    </a:moveTo>
                    <a:cubicBezTo>
                      <a:pt x="205" y="1"/>
                      <a:pt x="0" y="206"/>
                      <a:pt x="0" y="479"/>
                    </a:cubicBezTo>
                    <a:cubicBezTo>
                      <a:pt x="0" y="718"/>
                      <a:pt x="205"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41"/>
              <p:cNvSpPr/>
              <p:nvPr/>
            </p:nvSpPr>
            <p:spPr>
              <a:xfrm>
                <a:off x="786650" y="3536325"/>
                <a:ext cx="23100" cy="23950"/>
              </a:xfrm>
              <a:custGeom>
                <a:avLst/>
                <a:gdLst/>
                <a:ahLst/>
                <a:cxnLst/>
                <a:rect l="l" t="t" r="r" b="b"/>
                <a:pathLst>
                  <a:path w="924" h="958" extrusionOk="0">
                    <a:moveTo>
                      <a:pt x="445" y="0"/>
                    </a:moveTo>
                    <a:cubicBezTo>
                      <a:pt x="205" y="0"/>
                      <a:pt x="0" y="205"/>
                      <a:pt x="0" y="479"/>
                    </a:cubicBezTo>
                    <a:cubicBezTo>
                      <a:pt x="0" y="752"/>
                      <a:pt x="205"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41"/>
              <p:cNvSpPr/>
              <p:nvPr/>
            </p:nvSpPr>
            <p:spPr>
              <a:xfrm>
                <a:off x="786650" y="3602100"/>
                <a:ext cx="23100" cy="23100"/>
              </a:xfrm>
              <a:custGeom>
                <a:avLst/>
                <a:gdLst/>
                <a:ahLst/>
                <a:cxnLst/>
                <a:rect l="l" t="t" r="r" b="b"/>
                <a:pathLst>
                  <a:path w="924" h="924" extrusionOk="0">
                    <a:moveTo>
                      <a:pt x="445" y="1"/>
                    </a:moveTo>
                    <a:cubicBezTo>
                      <a:pt x="205" y="1"/>
                      <a:pt x="0" y="206"/>
                      <a:pt x="0" y="445"/>
                    </a:cubicBezTo>
                    <a:cubicBezTo>
                      <a:pt x="0" y="718"/>
                      <a:pt x="205"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41"/>
              <p:cNvSpPr/>
              <p:nvPr/>
            </p:nvSpPr>
            <p:spPr>
              <a:xfrm>
                <a:off x="717450" y="3340650"/>
                <a:ext cx="23075" cy="23100"/>
              </a:xfrm>
              <a:custGeom>
                <a:avLst/>
                <a:gdLst/>
                <a:ahLst/>
                <a:cxnLst/>
                <a:rect l="l" t="t" r="r" b="b"/>
                <a:pathLst>
                  <a:path w="923" h="924" extrusionOk="0">
                    <a:moveTo>
                      <a:pt x="479" y="1"/>
                    </a:moveTo>
                    <a:cubicBezTo>
                      <a:pt x="205" y="1"/>
                      <a:pt x="0" y="206"/>
                      <a:pt x="0" y="479"/>
                    </a:cubicBezTo>
                    <a:cubicBezTo>
                      <a:pt x="0" y="718"/>
                      <a:pt x="205"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41"/>
              <p:cNvSpPr/>
              <p:nvPr/>
            </p:nvSpPr>
            <p:spPr>
              <a:xfrm>
                <a:off x="717450" y="3406450"/>
                <a:ext cx="23075" cy="23100"/>
              </a:xfrm>
              <a:custGeom>
                <a:avLst/>
                <a:gdLst/>
                <a:ahLst/>
                <a:cxnLst/>
                <a:rect l="l" t="t" r="r" b="b"/>
                <a:pathLst>
                  <a:path w="923" h="924" extrusionOk="0">
                    <a:moveTo>
                      <a:pt x="479" y="0"/>
                    </a:moveTo>
                    <a:cubicBezTo>
                      <a:pt x="205" y="0"/>
                      <a:pt x="0" y="205"/>
                      <a:pt x="0" y="445"/>
                    </a:cubicBezTo>
                    <a:cubicBezTo>
                      <a:pt x="0" y="718"/>
                      <a:pt x="205"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41"/>
              <p:cNvSpPr/>
              <p:nvPr/>
            </p:nvSpPr>
            <p:spPr>
              <a:xfrm>
                <a:off x="717450" y="3471375"/>
                <a:ext cx="23075" cy="23100"/>
              </a:xfrm>
              <a:custGeom>
                <a:avLst/>
                <a:gdLst/>
                <a:ahLst/>
                <a:cxnLst/>
                <a:rect l="l" t="t" r="r" b="b"/>
                <a:pathLst>
                  <a:path w="923"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41"/>
              <p:cNvSpPr/>
              <p:nvPr/>
            </p:nvSpPr>
            <p:spPr>
              <a:xfrm>
                <a:off x="717450" y="3536325"/>
                <a:ext cx="23075" cy="23950"/>
              </a:xfrm>
              <a:custGeom>
                <a:avLst/>
                <a:gdLst/>
                <a:ahLst/>
                <a:cxnLst/>
                <a:rect l="l" t="t" r="r" b="b"/>
                <a:pathLst>
                  <a:path w="923" h="958" extrusionOk="0">
                    <a:moveTo>
                      <a:pt x="479" y="0"/>
                    </a:moveTo>
                    <a:cubicBezTo>
                      <a:pt x="205" y="0"/>
                      <a:pt x="0" y="205"/>
                      <a:pt x="0" y="479"/>
                    </a:cubicBezTo>
                    <a:cubicBezTo>
                      <a:pt x="0" y="752"/>
                      <a:pt x="205"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41"/>
              <p:cNvSpPr/>
              <p:nvPr/>
            </p:nvSpPr>
            <p:spPr>
              <a:xfrm>
                <a:off x="717450" y="3602100"/>
                <a:ext cx="23075" cy="23100"/>
              </a:xfrm>
              <a:custGeom>
                <a:avLst/>
                <a:gdLst/>
                <a:ahLst/>
                <a:cxnLst/>
                <a:rect l="l" t="t" r="r" b="b"/>
                <a:pathLst>
                  <a:path w="923" h="924" extrusionOk="0">
                    <a:moveTo>
                      <a:pt x="479" y="1"/>
                    </a:moveTo>
                    <a:cubicBezTo>
                      <a:pt x="205" y="1"/>
                      <a:pt x="0" y="206"/>
                      <a:pt x="0" y="445"/>
                    </a:cubicBezTo>
                    <a:cubicBezTo>
                      <a:pt x="0" y="718"/>
                      <a:pt x="205"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41"/>
              <p:cNvSpPr/>
              <p:nvPr/>
            </p:nvSpPr>
            <p:spPr>
              <a:xfrm>
                <a:off x="648225" y="3340650"/>
                <a:ext cx="23950" cy="23100"/>
              </a:xfrm>
              <a:custGeom>
                <a:avLst/>
                <a:gdLst/>
                <a:ahLst/>
                <a:cxnLst/>
                <a:rect l="l" t="t" r="r" b="b"/>
                <a:pathLst>
                  <a:path w="958" h="924" extrusionOk="0">
                    <a:moveTo>
                      <a:pt x="479" y="1"/>
                    </a:moveTo>
                    <a:cubicBezTo>
                      <a:pt x="240" y="1"/>
                      <a:pt x="1" y="206"/>
                      <a:pt x="1" y="479"/>
                    </a:cubicBezTo>
                    <a:cubicBezTo>
                      <a:pt x="1" y="718"/>
                      <a:pt x="240" y="924"/>
                      <a:pt x="479" y="924"/>
                    </a:cubicBezTo>
                    <a:cubicBezTo>
                      <a:pt x="753" y="924"/>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41"/>
              <p:cNvSpPr/>
              <p:nvPr/>
            </p:nvSpPr>
            <p:spPr>
              <a:xfrm>
                <a:off x="648225" y="3406450"/>
                <a:ext cx="23950" cy="23100"/>
              </a:xfrm>
              <a:custGeom>
                <a:avLst/>
                <a:gdLst/>
                <a:ahLst/>
                <a:cxnLst/>
                <a:rect l="l" t="t" r="r" b="b"/>
                <a:pathLst>
                  <a:path w="958" h="924" extrusionOk="0">
                    <a:moveTo>
                      <a:pt x="479" y="0"/>
                    </a:moveTo>
                    <a:cubicBezTo>
                      <a:pt x="240" y="0"/>
                      <a:pt x="1" y="205"/>
                      <a:pt x="1" y="445"/>
                    </a:cubicBezTo>
                    <a:cubicBezTo>
                      <a:pt x="1" y="718"/>
                      <a:pt x="240" y="923"/>
                      <a:pt x="479" y="923"/>
                    </a:cubicBezTo>
                    <a:cubicBezTo>
                      <a:pt x="753" y="923"/>
                      <a:pt x="958" y="718"/>
                      <a:pt x="958" y="445"/>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41"/>
              <p:cNvSpPr/>
              <p:nvPr/>
            </p:nvSpPr>
            <p:spPr>
              <a:xfrm>
                <a:off x="648225" y="3471375"/>
                <a:ext cx="23950" cy="23100"/>
              </a:xfrm>
              <a:custGeom>
                <a:avLst/>
                <a:gdLst/>
                <a:ahLst/>
                <a:cxnLst/>
                <a:rect l="l" t="t" r="r" b="b"/>
                <a:pathLst>
                  <a:path w="958" h="924" extrusionOk="0">
                    <a:moveTo>
                      <a:pt x="479" y="1"/>
                    </a:moveTo>
                    <a:cubicBezTo>
                      <a:pt x="240" y="1"/>
                      <a:pt x="1" y="206"/>
                      <a:pt x="1" y="479"/>
                    </a:cubicBezTo>
                    <a:cubicBezTo>
                      <a:pt x="1" y="718"/>
                      <a:pt x="240" y="923"/>
                      <a:pt x="479" y="923"/>
                    </a:cubicBezTo>
                    <a:cubicBezTo>
                      <a:pt x="753" y="923"/>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41"/>
              <p:cNvSpPr/>
              <p:nvPr/>
            </p:nvSpPr>
            <p:spPr>
              <a:xfrm>
                <a:off x="648225" y="3536325"/>
                <a:ext cx="23950" cy="23950"/>
              </a:xfrm>
              <a:custGeom>
                <a:avLst/>
                <a:gdLst/>
                <a:ahLst/>
                <a:cxnLst/>
                <a:rect l="l" t="t" r="r" b="b"/>
                <a:pathLst>
                  <a:path w="958" h="958" extrusionOk="0">
                    <a:moveTo>
                      <a:pt x="479" y="0"/>
                    </a:moveTo>
                    <a:cubicBezTo>
                      <a:pt x="240" y="0"/>
                      <a:pt x="1" y="205"/>
                      <a:pt x="1" y="479"/>
                    </a:cubicBezTo>
                    <a:cubicBezTo>
                      <a:pt x="1" y="752"/>
                      <a:pt x="240" y="957"/>
                      <a:pt x="479" y="957"/>
                    </a:cubicBezTo>
                    <a:cubicBezTo>
                      <a:pt x="753" y="957"/>
                      <a:pt x="958" y="752"/>
                      <a:pt x="958" y="479"/>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41"/>
              <p:cNvSpPr/>
              <p:nvPr/>
            </p:nvSpPr>
            <p:spPr>
              <a:xfrm>
                <a:off x="648225" y="3602100"/>
                <a:ext cx="23950" cy="23100"/>
              </a:xfrm>
              <a:custGeom>
                <a:avLst/>
                <a:gdLst/>
                <a:ahLst/>
                <a:cxnLst/>
                <a:rect l="l" t="t" r="r" b="b"/>
                <a:pathLst>
                  <a:path w="958" h="924" extrusionOk="0">
                    <a:moveTo>
                      <a:pt x="479" y="1"/>
                    </a:moveTo>
                    <a:cubicBezTo>
                      <a:pt x="240" y="1"/>
                      <a:pt x="1" y="206"/>
                      <a:pt x="1" y="445"/>
                    </a:cubicBezTo>
                    <a:cubicBezTo>
                      <a:pt x="1" y="718"/>
                      <a:pt x="240" y="923"/>
                      <a:pt x="479" y="923"/>
                    </a:cubicBezTo>
                    <a:cubicBezTo>
                      <a:pt x="753" y="923"/>
                      <a:pt x="958" y="718"/>
                      <a:pt x="958" y="445"/>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41"/>
              <p:cNvSpPr/>
              <p:nvPr/>
            </p:nvSpPr>
            <p:spPr>
              <a:xfrm>
                <a:off x="579875" y="3340650"/>
                <a:ext cx="23100" cy="23100"/>
              </a:xfrm>
              <a:custGeom>
                <a:avLst/>
                <a:gdLst/>
                <a:ahLst/>
                <a:cxnLst/>
                <a:rect l="l" t="t" r="r" b="b"/>
                <a:pathLst>
                  <a:path w="924" h="924" extrusionOk="0">
                    <a:moveTo>
                      <a:pt x="445" y="1"/>
                    </a:moveTo>
                    <a:cubicBezTo>
                      <a:pt x="206" y="1"/>
                      <a:pt x="1" y="206"/>
                      <a:pt x="1" y="479"/>
                    </a:cubicBezTo>
                    <a:cubicBezTo>
                      <a:pt x="1" y="718"/>
                      <a:pt x="206"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41"/>
              <p:cNvSpPr/>
              <p:nvPr/>
            </p:nvSpPr>
            <p:spPr>
              <a:xfrm>
                <a:off x="579875" y="3406450"/>
                <a:ext cx="23100" cy="23100"/>
              </a:xfrm>
              <a:custGeom>
                <a:avLst/>
                <a:gdLst/>
                <a:ahLst/>
                <a:cxnLst/>
                <a:rect l="l" t="t" r="r" b="b"/>
                <a:pathLst>
                  <a:path w="924" h="924" extrusionOk="0">
                    <a:moveTo>
                      <a:pt x="445" y="0"/>
                    </a:moveTo>
                    <a:cubicBezTo>
                      <a:pt x="206" y="0"/>
                      <a:pt x="1" y="205"/>
                      <a:pt x="1" y="445"/>
                    </a:cubicBezTo>
                    <a:cubicBezTo>
                      <a:pt x="1" y="718"/>
                      <a:pt x="206"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41"/>
              <p:cNvSpPr/>
              <p:nvPr/>
            </p:nvSpPr>
            <p:spPr>
              <a:xfrm>
                <a:off x="579875" y="34713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41"/>
              <p:cNvSpPr/>
              <p:nvPr/>
            </p:nvSpPr>
            <p:spPr>
              <a:xfrm>
                <a:off x="579875" y="3536325"/>
                <a:ext cx="23100" cy="23950"/>
              </a:xfrm>
              <a:custGeom>
                <a:avLst/>
                <a:gdLst/>
                <a:ahLst/>
                <a:cxnLst/>
                <a:rect l="l" t="t" r="r" b="b"/>
                <a:pathLst>
                  <a:path w="924" h="958" extrusionOk="0">
                    <a:moveTo>
                      <a:pt x="445" y="0"/>
                    </a:moveTo>
                    <a:cubicBezTo>
                      <a:pt x="206" y="0"/>
                      <a:pt x="1" y="205"/>
                      <a:pt x="1" y="479"/>
                    </a:cubicBezTo>
                    <a:cubicBezTo>
                      <a:pt x="1" y="752"/>
                      <a:pt x="206"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41"/>
              <p:cNvSpPr/>
              <p:nvPr/>
            </p:nvSpPr>
            <p:spPr>
              <a:xfrm>
                <a:off x="579875" y="3602100"/>
                <a:ext cx="23100" cy="23100"/>
              </a:xfrm>
              <a:custGeom>
                <a:avLst/>
                <a:gdLst/>
                <a:ahLst/>
                <a:cxnLst/>
                <a:rect l="l" t="t" r="r" b="b"/>
                <a:pathLst>
                  <a:path w="924" h="924" extrusionOk="0">
                    <a:moveTo>
                      <a:pt x="445" y="1"/>
                    </a:moveTo>
                    <a:cubicBezTo>
                      <a:pt x="206" y="1"/>
                      <a:pt x="1" y="206"/>
                      <a:pt x="1" y="445"/>
                    </a:cubicBezTo>
                    <a:cubicBezTo>
                      <a:pt x="1" y="718"/>
                      <a:pt x="206"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41"/>
              <p:cNvSpPr/>
              <p:nvPr/>
            </p:nvSpPr>
            <p:spPr>
              <a:xfrm>
                <a:off x="510675" y="3340650"/>
                <a:ext cx="23100" cy="23100"/>
              </a:xfrm>
              <a:custGeom>
                <a:avLst/>
                <a:gdLst/>
                <a:ahLst/>
                <a:cxnLst/>
                <a:rect l="l" t="t" r="r" b="b"/>
                <a:pathLst>
                  <a:path w="924" h="924" extrusionOk="0">
                    <a:moveTo>
                      <a:pt x="479" y="1"/>
                    </a:moveTo>
                    <a:cubicBezTo>
                      <a:pt x="205" y="1"/>
                      <a:pt x="0" y="206"/>
                      <a:pt x="0" y="479"/>
                    </a:cubicBezTo>
                    <a:cubicBezTo>
                      <a:pt x="0" y="718"/>
                      <a:pt x="205"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41"/>
              <p:cNvSpPr/>
              <p:nvPr/>
            </p:nvSpPr>
            <p:spPr>
              <a:xfrm>
                <a:off x="510675" y="3406450"/>
                <a:ext cx="23100" cy="23100"/>
              </a:xfrm>
              <a:custGeom>
                <a:avLst/>
                <a:gdLst/>
                <a:ahLst/>
                <a:cxnLst/>
                <a:rect l="l" t="t" r="r" b="b"/>
                <a:pathLst>
                  <a:path w="924" h="924" extrusionOk="0">
                    <a:moveTo>
                      <a:pt x="479" y="0"/>
                    </a:moveTo>
                    <a:cubicBezTo>
                      <a:pt x="205" y="0"/>
                      <a:pt x="0" y="205"/>
                      <a:pt x="0" y="445"/>
                    </a:cubicBezTo>
                    <a:cubicBezTo>
                      <a:pt x="0" y="718"/>
                      <a:pt x="205"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41"/>
              <p:cNvSpPr/>
              <p:nvPr/>
            </p:nvSpPr>
            <p:spPr>
              <a:xfrm>
                <a:off x="510675" y="3471375"/>
                <a:ext cx="23100" cy="23100"/>
              </a:xfrm>
              <a:custGeom>
                <a:avLst/>
                <a:gdLst/>
                <a:ahLst/>
                <a:cxnLst/>
                <a:rect l="l" t="t" r="r" b="b"/>
                <a:pathLst>
                  <a:path w="924"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41"/>
              <p:cNvSpPr/>
              <p:nvPr/>
            </p:nvSpPr>
            <p:spPr>
              <a:xfrm>
                <a:off x="510675" y="3536325"/>
                <a:ext cx="23100" cy="23950"/>
              </a:xfrm>
              <a:custGeom>
                <a:avLst/>
                <a:gdLst/>
                <a:ahLst/>
                <a:cxnLst/>
                <a:rect l="l" t="t" r="r" b="b"/>
                <a:pathLst>
                  <a:path w="924" h="958" extrusionOk="0">
                    <a:moveTo>
                      <a:pt x="479" y="0"/>
                    </a:moveTo>
                    <a:cubicBezTo>
                      <a:pt x="205" y="0"/>
                      <a:pt x="0" y="205"/>
                      <a:pt x="0" y="479"/>
                    </a:cubicBezTo>
                    <a:cubicBezTo>
                      <a:pt x="0" y="752"/>
                      <a:pt x="205"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41"/>
              <p:cNvSpPr/>
              <p:nvPr/>
            </p:nvSpPr>
            <p:spPr>
              <a:xfrm>
                <a:off x="510675" y="3602100"/>
                <a:ext cx="23100" cy="23100"/>
              </a:xfrm>
              <a:custGeom>
                <a:avLst/>
                <a:gdLst/>
                <a:ahLst/>
                <a:cxnLst/>
                <a:rect l="l" t="t" r="r" b="b"/>
                <a:pathLst>
                  <a:path w="924" h="924" extrusionOk="0">
                    <a:moveTo>
                      <a:pt x="479" y="1"/>
                    </a:moveTo>
                    <a:cubicBezTo>
                      <a:pt x="205" y="1"/>
                      <a:pt x="0" y="206"/>
                      <a:pt x="0" y="445"/>
                    </a:cubicBezTo>
                    <a:cubicBezTo>
                      <a:pt x="0" y="718"/>
                      <a:pt x="205"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41"/>
              <p:cNvSpPr/>
              <p:nvPr/>
            </p:nvSpPr>
            <p:spPr>
              <a:xfrm>
                <a:off x="444875" y="3340650"/>
                <a:ext cx="23100" cy="23100"/>
              </a:xfrm>
              <a:custGeom>
                <a:avLst/>
                <a:gdLst/>
                <a:ahLst/>
                <a:cxnLst/>
                <a:rect l="l" t="t" r="r" b="b"/>
                <a:pathLst>
                  <a:path w="924" h="924" extrusionOk="0">
                    <a:moveTo>
                      <a:pt x="479" y="1"/>
                    </a:moveTo>
                    <a:cubicBezTo>
                      <a:pt x="206" y="1"/>
                      <a:pt x="1" y="206"/>
                      <a:pt x="1" y="479"/>
                    </a:cubicBezTo>
                    <a:cubicBezTo>
                      <a:pt x="1" y="718"/>
                      <a:pt x="206"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41"/>
              <p:cNvSpPr/>
              <p:nvPr/>
            </p:nvSpPr>
            <p:spPr>
              <a:xfrm>
                <a:off x="444875" y="3406450"/>
                <a:ext cx="23100" cy="23100"/>
              </a:xfrm>
              <a:custGeom>
                <a:avLst/>
                <a:gdLst/>
                <a:ahLst/>
                <a:cxnLst/>
                <a:rect l="l" t="t" r="r" b="b"/>
                <a:pathLst>
                  <a:path w="924" h="924" extrusionOk="0">
                    <a:moveTo>
                      <a:pt x="479" y="0"/>
                    </a:moveTo>
                    <a:cubicBezTo>
                      <a:pt x="206" y="0"/>
                      <a:pt x="1" y="205"/>
                      <a:pt x="1" y="445"/>
                    </a:cubicBezTo>
                    <a:cubicBezTo>
                      <a:pt x="1" y="718"/>
                      <a:pt x="206"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41"/>
              <p:cNvSpPr/>
              <p:nvPr/>
            </p:nvSpPr>
            <p:spPr>
              <a:xfrm>
                <a:off x="444875" y="3471375"/>
                <a:ext cx="23100" cy="23100"/>
              </a:xfrm>
              <a:custGeom>
                <a:avLst/>
                <a:gdLst/>
                <a:ahLst/>
                <a:cxnLst/>
                <a:rect l="l" t="t" r="r" b="b"/>
                <a:pathLst>
                  <a:path w="924" h="924" extrusionOk="0">
                    <a:moveTo>
                      <a:pt x="479" y="1"/>
                    </a:moveTo>
                    <a:cubicBezTo>
                      <a:pt x="206" y="1"/>
                      <a:pt x="1" y="206"/>
                      <a:pt x="1" y="479"/>
                    </a:cubicBezTo>
                    <a:cubicBezTo>
                      <a:pt x="1" y="718"/>
                      <a:pt x="206"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41"/>
              <p:cNvSpPr/>
              <p:nvPr/>
            </p:nvSpPr>
            <p:spPr>
              <a:xfrm>
                <a:off x="444875" y="3536325"/>
                <a:ext cx="23100" cy="23950"/>
              </a:xfrm>
              <a:custGeom>
                <a:avLst/>
                <a:gdLst/>
                <a:ahLst/>
                <a:cxnLst/>
                <a:rect l="l" t="t" r="r" b="b"/>
                <a:pathLst>
                  <a:path w="924" h="958" extrusionOk="0">
                    <a:moveTo>
                      <a:pt x="479" y="0"/>
                    </a:moveTo>
                    <a:cubicBezTo>
                      <a:pt x="206" y="0"/>
                      <a:pt x="1" y="205"/>
                      <a:pt x="1" y="479"/>
                    </a:cubicBezTo>
                    <a:cubicBezTo>
                      <a:pt x="1" y="752"/>
                      <a:pt x="206"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41"/>
              <p:cNvSpPr/>
              <p:nvPr/>
            </p:nvSpPr>
            <p:spPr>
              <a:xfrm>
                <a:off x="444875" y="3602100"/>
                <a:ext cx="23100" cy="23100"/>
              </a:xfrm>
              <a:custGeom>
                <a:avLst/>
                <a:gdLst/>
                <a:ahLst/>
                <a:cxnLst/>
                <a:rect l="l" t="t" r="r" b="b"/>
                <a:pathLst>
                  <a:path w="924" h="924" extrusionOk="0">
                    <a:moveTo>
                      <a:pt x="479" y="1"/>
                    </a:moveTo>
                    <a:cubicBezTo>
                      <a:pt x="206" y="1"/>
                      <a:pt x="1" y="206"/>
                      <a:pt x="1" y="445"/>
                    </a:cubicBezTo>
                    <a:cubicBezTo>
                      <a:pt x="1" y="718"/>
                      <a:pt x="206"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41"/>
              <p:cNvSpPr/>
              <p:nvPr/>
            </p:nvSpPr>
            <p:spPr>
              <a:xfrm>
                <a:off x="376525" y="3340650"/>
                <a:ext cx="23100" cy="23100"/>
              </a:xfrm>
              <a:custGeom>
                <a:avLst/>
                <a:gdLst/>
                <a:ahLst/>
                <a:cxnLst/>
                <a:rect l="l" t="t" r="r" b="b"/>
                <a:pathLst>
                  <a:path w="924" h="924" extrusionOk="0">
                    <a:moveTo>
                      <a:pt x="445" y="1"/>
                    </a:moveTo>
                    <a:cubicBezTo>
                      <a:pt x="206" y="1"/>
                      <a:pt x="1" y="206"/>
                      <a:pt x="1" y="479"/>
                    </a:cubicBezTo>
                    <a:cubicBezTo>
                      <a:pt x="1" y="718"/>
                      <a:pt x="206"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41"/>
              <p:cNvSpPr/>
              <p:nvPr/>
            </p:nvSpPr>
            <p:spPr>
              <a:xfrm>
                <a:off x="376525" y="3406450"/>
                <a:ext cx="23100" cy="23100"/>
              </a:xfrm>
              <a:custGeom>
                <a:avLst/>
                <a:gdLst/>
                <a:ahLst/>
                <a:cxnLst/>
                <a:rect l="l" t="t" r="r" b="b"/>
                <a:pathLst>
                  <a:path w="924" h="924" extrusionOk="0">
                    <a:moveTo>
                      <a:pt x="445" y="0"/>
                    </a:moveTo>
                    <a:cubicBezTo>
                      <a:pt x="206" y="0"/>
                      <a:pt x="1" y="205"/>
                      <a:pt x="1" y="445"/>
                    </a:cubicBezTo>
                    <a:cubicBezTo>
                      <a:pt x="1" y="718"/>
                      <a:pt x="206"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41"/>
              <p:cNvSpPr/>
              <p:nvPr/>
            </p:nvSpPr>
            <p:spPr>
              <a:xfrm>
                <a:off x="376525" y="34713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41"/>
              <p:cNvSpPr/>
              <p:nvPr/>
            </p:nvSpPr>
            <p:spPr>
              <a:xfrm>
                <a:off x="376525" y="3536325"/>
                <a:ext cx="23100" cy="23950"/>
              </a:xfrm>
              <a:custGeom>
                <a:avLst/>
                <a:gdLst/>
                <a:ahLst/>
                <a:cxnLst/>
                <a:rect l="l" t="t" r="r" b="b"/>
                <a:pathLst>
                  <a:path w="924" h="958" extrusionOk="0">
                    <a:moveTo>
                      <a:pt x="445" y="0"/>
                    </a:moveTo>
                    <a:cubicBezTo>
                      <a:pt x="206" y="0"/>
                      <a:pt x="1" y="205"/>
                      <a:pt x="1" y="479"/>
                    </a:cubicBezTo>
                    <a:cubicBezTo>
                      <a:pt x="1" y="752"/>
                      <a:pt x="206"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41"/>
              <p:cNvSpPr/>
              <p:nvPr/>
            </p:nvSpPr>
            <p:spPr>
              <a:xfrm>
                <a:off x="376525" y="3602100"/>
                <a:ext cx="23100" cy="23100"/>
              </a:xfrm>
              <a:custGeom>
                <a:avLst/>
                <a:gdLst/>
                <a:ahLst/>
                <a:cxnLst/>
                <a:rect l="l" t="t" r="r" b="b"/>
                <a:pathLst>
                  <a:path w="924" h="924" extrusionOk="0">
                    <a:moveTo>
                      <a:pt x="445" y="1"/>
                    </a:moveTo>
                    <a:cubicBezTo>
                      <a:pt x="206" y="1"/>
                      <a:pt x="1" y="206"/>
                      <a:pt x="1" y="445"/>
                    </a:cubicBezTo>
                    <a:cubicBezTo>
                      <a:pt x="1" y="718"/>
                      <a:pt x="206"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3">
  <p:cSld name="CUSTOM_15_1_1">
    <p:spTree>
      <p:nvGrpSpPr>
        <p:cNvPr id="1" name="Shape 7992"/>
        <p:cNvGrpSpPr/>
        <p:nvPr/>
      </p:nvGrpSpPr>
      <p:grpSpPr>
        <a:xfrm>
          <a:off x="0" y="0"/>
          <a:ext cx="0" cy="0"/>
          <a:chOff x="0" y="0"/>
          <a:chExt cx="0" cy="0"/>
        </a:xfrm>
      </p:grpSpPr>
      <p:grpSp>
        <p:nvGrpSpPr>
          <p:cNvPr id="7993" name="Google Shape;7993;p42"/>
          <p:cNvGrpSpPr/>
          <p:nvPr/>
        </p:nvGrpSpPr>
        <p:grpSpPr>
          <a:xfrm>
            <a:off x="8542269" y="74372"/>
            <a:ext cx="712376" cy="4738164"/>
            <a:chOff x="8542269" y="74372"/>
            <a:chExt cx="712376" cy="4738164"/>
          </a:xfrm>
        </p:grpSpPr>
        <p:sp>
          <p:nvSpPr>
            <p:cNvPr id="7994" name="Google Shape;7994;p42"/>
            <p:cNvSpPr/>
            <p:nvPr/>
          </p:nvSpPr>
          <p:spPr>
            <a:xfrm rot="5400000" flipH="1">
              <a:off x="8796009" y="1065066"/>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42"/>
            <p:cNvSpPr/>
            <p:nvPr/>
          </p:nvSpPr>
          <p:spPr>
            <a:xfrm rot="5400000" flipH="1">
              <a:off x="8588248" y="19884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42"/>
            <p:cNvSpPr/>
            <p:nvPr/>
          </p:nvSpPr>
          <p:spPr>
            <a:xfrm rot="5400000" flipH="1">
              <a:off x="90258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42"/>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42"/>
            <p:cNvSpPr/>
            <p:nvPr/>
          </p:nvSpPr>
          <p:spPr>
            <a:xfrm rot="5400000" flipH="1">
              <a:off x="8535498" y="97787"/>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42"/>
          <p:cNvGrpSpPr/>
          <p:nvPr/>
        </p:nvGrpSpPr>
        <p:grpSpPr>
          <a:xfrm>
            <a:off x="25888" y="9"/>
            <a:ext cx="837932" cy="2373774"/>
            <a:chOff x="25888" y="9"/>
            <a:chExt cx="837932" cy="2373774"/>
          </a:xfrm>
        </p:grpSpPr>
        <p:sp>
          <p:nvSpPr>
            <p:cNvPr id="8000" name="Google Shape;8000;p42"/>
            <p:cNvSpPr/>
            <p:nvPr/>
          </p:nvSpPr>
          <p:spPr>
            <a:xfrm rot="-5400000">
              <a:off x="-10559" y="474679"/>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42"/>
            <p:cNvSpPr/>
            <p:nvPr/>
          </p:nvSpPr>
          <p:spPr>
            <a:xfrm rot="-5400000">
              <a:off x="441509" y="1390481"/>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42"/>
            <p:cNvSpPr/>
            <p:nvPr/>
          </p:nvSpPr>
          <p:spPr>
            <a:xfrm rot="-5400000">
              <a:off x="636411" y="23424"/>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42"/>
            <p:cNvSpPr/>
            <p:nvPr/>
          </p:nvSpPr>
          <p:spPr>
            <a:xfrm rot="-5400000">
              <a:off x="202011" y="2146374"/>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42"/>
          <p:cNvGrpSpPr/>
          <p:nvPr/>
        </p:nvGrpSpPr>
        <p:grpSpPr>
          <a:xfrm>
            <a:off x="6579221" y="-356192"/>
            <a:ext cx="1662480" cy="1325817"/>
            <a:chOff x="6579221" y="-356192"/>
            <a:chExt cx="1662480" cy="1325817"/>
          </a:xfrm>
        </p:grpSpPr>
        <p:sp>
          <p:nvSpPr>
            <p:cNvPr id="8005" name="Google Shape;8005;p42"/>
            <p:cNvSpPr/>
            <p:nvPr/>
          </p:nvSpPr>
          <p:spPr>
            <a:xfrm rot="-8116361">
              <a:off x="6750995" y="-31678"/>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42"/>
            <p:cNvSpPr/>
            <p:nvPr/>
          </p:nvSpPr>
          <p:spPr>
            <a:xfrm rot="-8116361">
              <a:off x="7240404" y="-18438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8007" name="Google Shape;8007;p42"/>
          <p:cNvSpPr/>
          <p:nvPr/>
        </p:nvSpPr>
        <p:spPr>
          <a:xfrm flipH="1">
            <a:off x="-265719" y="4495481"/>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4">
  <p:cSld name="CUSTOM_15_1_1_1">
    <p:spTree>
      <p:nvGrpSpPr>
        <p:cNvPr id="1" name="Shape 8008"/>
        <p:cNvGrpSpPr/>
        <p:nvPr/>
      </p:nvGrpSpPr>
      <p:grpSpPr>
        <a:xfrm>
          <a:off x="0" y="0"/>
          <a:ext cx="0" cy="0"/>
          <a:chOff x="0" y="0"/>
          <a:chExt cx="0" cy="0"/>
        </a:xfrm>
      </p:grpSpPr>
      <p:grpSp>
        <p:nvGrpSpPr>
          <p:cNvPr id="8009" name="Google Shape;8009;p43"/>
          <p:cNvGrpSpPr/>
          <p:nvPr/>
        </p:nvGrpSpPr>
        <p:grpSpPr>
          <a:xfrm>
            <a:off x="8200675" y="4042295"/>
            <a:ext cx="1569658" cy="1575255"/>
            <a:chOff x="8200675" y="4042295"/>
            <a:chExt cx="1569658" cy="1575255"/>
          </a:xfrm>
        </p:grpSpPr>
        <p:grpSp>
          <p:nvGrpSpPr>
            <p:cNvPr id="8010" name="Google Shape;8010;p43"/>
            <p:cNvGrpSpPr/>
            <p:nvPr/>
          </p:nvGrpSpPr>
          <p:grpSpPr>
            <a:xfrm>
              <a:off x="8468039" y="4042295"/>
              <a:ext cx="1302294" cy="1329958"/>
              <a:chOff x="441625" y="885600"/>
              <a:chExt cx="1100375" cy="1123750"/>
            </a:xfrm>
          </p:grpSpPr>
          <p:sp>
            <p:nvSpPr>
              <p:cNvPr id="8011" name="Google Shape;8011;p43"/>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43"/>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43"/>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43"/>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43"/>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43"/>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43"/>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43"/>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43"/>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43"/>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43"/>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43"/>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43"/>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43"/>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43"/>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43"/>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43"/>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43"/>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43"/>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43"/>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43"/>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43"/>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43"/>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43"/>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43"/>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43"/>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43"/>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43"/>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43"/>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43"/>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43"/>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43"/>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43"/>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43"/>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43"/>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43"/>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43"/>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43"/>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43"/>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43"/>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43"/>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43"/>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43"/>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43"/>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43"/>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43"/>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43"/>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43"/>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43"/>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43"/>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43"/>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43"/>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43"/>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43"/>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43"/>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43"/>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43"/>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43"/>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43"/>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43"/>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43"/>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43"/>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43"/>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43"/>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43"/>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43"/>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43"/>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43"/>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43"/>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43"/>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43"/>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43"/>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43"/>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43"/>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43"/>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43"/>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43"/>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43"/>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43"/>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43"/>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43"/>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43"/>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43"/>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43"/>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43"/>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43"/>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43"/>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43"/>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43"/>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43"/>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43"/>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43"/>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43"/>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43"/>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43"/>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43"/>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43"/>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43"/>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43"/>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43"/>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43"/>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43"/>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43"/>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43"/>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43"/>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43"/>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43"/>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43"/>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43"/>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43"/>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43"/>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43"/>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43"/>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43"/>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43"/>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43"/>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43"/>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43"/>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43"/>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43"/>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43"/>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43"/>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43"/>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43"/>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43"/>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6" name="Google Shape;8136;p43"/>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137" name="Google Shape;8137;p43"/>
          <p:cNvGrpSpPr/>
          <p:nvPr/>
        </p:nvGrpSpPr>
        <p:grpSpPr>
          <a:xfrm>
            <a:off x="-457305" y="2571756"/>
            <a:ext cx="951279" cy="977345"/>
            <a:chOff x="-476080" y="2311306"/>
            <a:chExt cx="951279" cy="977345"/>
          </a:xfrm>
        </p:grpSpPr>
        <p:sp>
          <p:nvSpPr>
            <p:cNvPr id="8138" name="Google Shape;8138;p43"/>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8139" name="Google Shape;8139;p43"/>
            <p:cNvGrpSpPr/>
            <p:nvPr/>
          </p:nvGrpSpPr>
          <p:grpSpPr>
            <a:xfrm>
              <a:off x="-303536" y="2493485"/>
              <a:ext cx="778735" cy="795165"/>
              <a:chOff x="441625" y="885600"/>
              <a:chExt cx="1100375" cy="1123750"/>
            </a:xfrm>
          </p:grpSpPr>
          <p:sp>
            <p:nvSpPr>
              <p:cNvPr id="8140" name="Google Shape;8140;p43"/>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43"/>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43"/>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43"/>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43"/>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43"/>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43"/>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43"/>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43"/>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43"/>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43"/>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43"/>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43"/>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43"/>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43"/>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43"/>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43"/>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43"/>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43"/>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43"/>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43"/>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43"/>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43"/>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43"/>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43"/>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43"/>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43"/>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43"/>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43"/>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43"/>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43"/>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43"/>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43"/>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43"/>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43"/>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43"/>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43"/>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43"/>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43"/>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43"/>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43"/>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43"/>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43"/>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43"/>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43"/>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43"/>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43"/>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43"/>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43"/>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43"/>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43"/>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43"/>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43"/>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43"/>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43"/>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43"/>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43"/>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43"/>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43"/>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43"/>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43"/>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43"/>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43"/>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43"/>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43"/>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43"/>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43"/>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43"/>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43"/>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43"/>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43"/>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43"/>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43"/>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43"/>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43"/>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43"/>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43"/>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43"/>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43"/>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43"/>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43"/>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43"/>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43"/>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43"/>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43"/>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43"/>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43"/>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43"/>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43"/>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43"/>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43"/>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43"/>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43"/>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43"/>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43"/>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43"/>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43"/>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43"/>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43"/>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43"/>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43"/>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43"/>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43"/>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43"/>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43"/>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43"/>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43"/>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43"/>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43"/>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43"/>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43"/>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43"/>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43"/>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43"/>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43"/>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43"/>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43"/>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43"/>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43"/>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43"/>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43"/>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43"/>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43"/>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43"/>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43"/>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5" name="Google Shape;8265;p43"/>
          <p:cNvGrpSpPr/>
          <p:nvPr/>
        </p:nvGrpSpPr>
        <p:grpSpPr>
          <a:xfrm>
            <a:off x="8526705" y="201596"/>
            <a:ext cx="449638" cy="1126251"/>
            <a:chOff x="8526705" y="201596"/>
            <a:chExt cx="449638" cy="1126251"/>
          </a:xfrm>
        </p:grpSpPr>
        <p:sp>
          <p:nvSpPr>
            <p:cNvPr id="8266" name="Google Shape;8266;p43"/>
            <p:cNvSpPr/>
            <p:nvPr/>
          </p:nvSpPr>
          <p:spPr>
            <a:xfrm rot="7755235" flipH="1">
              <a:off x="8692592" y="1064196"/>
              <a:ext cx="250825" cy="203996"/>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43"/>
            <p:cNvSpPr/>
            <p:nvPr/>
          </p:nvSpPr>
          <p:spPr>
            <a:xfrm rot="-5400000" flipH="1">
              <a:off x="8503290" y="225010"/>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43"/>
          <p:cNvGrpSpPr/>
          <p:nvPr/>
        </p:nvGrpSpPr>
        <p:grpSpPr>
          <a:xfrm>
            <a:off x="4502572" y="-845751"/>
            <a:ext cx="2870717" cy="1679557"/>
            <a:chOff x="4502572" y="-845751"/>
            <a:chExt cx="2870717" cy="1679557"/>
          </a:xfrm>
        </p:grpSpPr>
        <p:sp>
          <p:nvSpPr>
            <p:cNvPr id="8269" name="Google Shape;8269;p43"/>
            <p:cNvSpPr/>
            <p:nvPr/>
          </p:nvSpPr>
          <p:spPr>
            <a:xfrm rot="-4967035">
              <a:off x="5080736" y="-814714"/>
              <a:ext cx="1004659" cy="2050118"/>
            </a:xfrm>
            <a:custGeom>
              <a:avLst/>
              <a:gdLst/>
              <a:ahLst/>
              <a:cxnLst/>
              <a:rect l="l" t="t" r="r" b="b"/>
              <a:pathLst>
                <a:path w="9661" h="19629" fill="none" extrusionOk="0">
                  <a:moveTo>
                    <a:pt x="0" y="19628"/>
                  </a:moveTo>
                  <a:lnTo>
                    <a:pt x="155" y="14721"/>
                  </a:lnTo>
                  <a:lnTo>
                    <a:pt x="4784" y="14875"/>
                  </a:lnTo>
                  <a:lnTo>
                    <a:pt x="4938" y="10431"/>
                  </a:lnTo>
                  <a:lnTo>
                    <a:pt x="9290" y="10586"/>
                  </a:lnTo>
                  <a:lnTo>
                    <a:pt x="9660" y="0"/>
                  </a:lnTo>
                </a:path>
              </a:pathLst>
            </a:custGeom>
            <a:noFill/>
            <a:ln w="22860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43"/>
            <p:cNvSpPr/>
            <p:nvPr/>
          </p:nvSpPr>
          <p:spPr>
            <a:xfrm rot="-4967035">
              <a:off x="5790466" y="-1247350"/>
              <a:ext cx="1004659" cy="2050118"/>
            </a:xfrm>
            <a:custGeom>
              <a:avLst/>
              <a:gdLst/>
              <a:ahLst/>
              <a:cxnLst/>
              <a:rect l="l" t="t" r="r" b="b"/>
              <a:pathLst>
                <a:path w="9661" h="19629" fill="none" extrusionOk="0">
                  <a:moveTo>
                    <a:pt x="1" y="19629"/>
                  </a:moveTo>
                  <a:lnTo>
                    <a:pt x="155" y="14722"/>
                  </a:lnTo>
                  <a:lnTo>
                    <a:pt x="4785" y="14876"/>
                  </a:lnTo>
                  <a:lnTo>
                    <a:pt x="4939" y="10432"/>
                  </a:lnTo>
                  <a:lnTo>
                    <a:pt x="9290" y="10586"/>
                  </a:lnTo>
                  <a:lnTo>
                    <a:pt x="9661" y="1"/>
                  </a:lnTo>
                </a:path>
              </a:pathLst>
            </a:custGeom>
            <a:noFill/>
            <a:ln w="22860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43"/>
          <p:cNvGrpSpPr/>
          <p:nvPr/>
        </p:nvGrpSpPr>
        <p:grpSpPr>
          <a:xfrm rot="5400000">
            <a:off x="244304" y="-112581"/>
            <a:ext cx="1055713" cy="1406702"/>
            <a:chOff x="8336280" y="1899121"/>
            <a:chExt cx="1055713" cy="1406702"/>
          </a:xfrm>
        </p:grpSpPr>
        <p:sp>
          <p:nvSpPr>
            <p:cNvPr id="8272" name="Google Shape;8272;p43"/>
            <p:cNvSpPr/>
            <p:nvPr/>
          </p:nvSpPr>
          <p:spPr>
            <a:xfrm rot="-5400000" flipH="1">
              <a:off x="8299833" y="2847187"/>
              <a:ext cx="495083" cy="422188"/>
            </a:xfrm>
            <a:custGeom>
              <a:avLst/>
              <a:gdLst/>
              <a:ahLst/>
              <a:cxnLst/>
              <a:rect l="l" t="t" r="r" b="b"/>
              <a:pathLst>
                <a:path w="5128" h="5025" extrusionOk="0">
                  <a:moveTo>
                    <a:pt x="3589" y="1"/>
                  </a:moveTo>
                  <a:lnTo>
                    <a:pt x="1" y="3829"/>
                  </a:lnTo>
                  <a:lnTo>
                    <a:pt x="5127" y="5025"/>
                  </a:lnTo>
                  <a:lnTo>
                    <a:pt x="35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43"/>
            <p:cNvSpPr/>
            <p:nvPr/>
          </p:nvSpPr>
          <p:spPr>
            <a:xfrm rot="-5400000" flipH="1">
              <a:off x="8421965" y="1922535"/>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43"/>
            <p:cNvSpPr/>
            <p:nvPr/>
          </p:nvSpPr>
          <p:spPr>
            <a:xfrm rot="-5400000" flipH="1">
              <a:off x="9253263" y="2879263"/>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43"/>
          <p:cNvGrpSpPr/>
          <p:nvPr/>
        </p:nvGrpSpPr>
        <p:grpSpPr>
          <a:xfrm>
            <a:off x="211339" y="4129867"/>
            <a:ext cx="1075654" cy="974085"/>
            <a:chOff x="211339" y="4129867"/>
            <a:chExt cx="1075654" cy="974085"/>
          </a:xfrm>
        </p:grpSpPr>
        <p:grpSp>
          <p:nvGrpSpPr>
            <p:cNvPr id="8276" name="Google Shape;8276;p43"/>
            <p:cNvGrpSpPr/>
            <p:nvPr/>
          </p:nvGrpSpPr>
          <p:grpSpPr>
            <a:xfrm>
              <a:off x="211344" y="4619317"/>
              <a:ext cx="1075649" cy="484635"/>
              <a:chOff x="7794319" y="1004542"/>
              <a:chExt cx="1075649" cy="484635"/>
            </a:xfrm>
          </p:grpSpPr>
          <p:sp>
            <p:nvSpPr>
              <p:cNvPr id="8277" name="Google Shape;8277;p43"/>
              <p:cNvSpPr/>
              <p:nvPr/>
            </p:nvSpPr>
            <p:spPr>
              <a:xfrm rot="7755235" flipH="1">
                <a:off x="8586217" y="1064196"/>
                <a:ext cx="250825" cy="203996"/>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43"/>
              <p:cNvSpPr/>
              <p:nvPr/>
            </p:nvSpPr>
            <p:spPr>
              <a:xfrm rot="-3210417" flipH="1">
                <a:off x="7825492" y="1225697"/>
                <a:ext cx="250823" cy="203996"/>
              </a:xfrm>
              <a:custGeom>
                <a:avLst/>
                <a:gdLst/>
                <a:ahLst/>
                <a:cxnLst/>
                <a:rect l="l" t="t" r="r" b="b"/>
                <a:pathLst>
                  <a:path w="2598" h="2428" extrusionOk="0">
                    <a:moveTo>
                      <a:pt x="0" y="1"/>
                    </a:moveTo>
                    <a:lnTo>
                      <a:pt x="923" y="2427"/>
                    </a:lnTo>
                    <a:lnTo>
                      <a:pt x="2598" y="41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9" name="Google Shape;8279;p43"/>
            <p:cNvSpPr/>
            <p:nvPr/>
          </p:nvSpPr>
          <p:spPr>
            <a:xfrm flipH="1">
              <a:off x="211339" y="4129867"/>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5">
  <p:cSld name="CUSTOM_15_1_1_1_1">
    <p:spTree>
      <p:nvGrpSpPr>
        <p:cNvPr id="1" name="Shape 8280"/>
        <p:cNvGrpSpPr/>
        <p:nvPr/>
      </p:nvGrpSpPr>
      <p:grpSpPr>
        <a:xfrm>
          <a:off x="0" y="0"/>
          <a:ext cx="0" cy="0"/>
          <a:chOff x="0" y="0"/>
          <a:chExt cx="0" cy="0"/>
        </a:xfrm>
      </p:grpSpPr>
      <p:grpSp>
        <p:nvGrpSpPr>
          <p:cNvPr id="8281" name="Google Shape;8281;p44"/>
          <p:cNvGrpSpPr/>
          <p:nvPr/>
        </p:nvGrpSpPr>
        <p:grpSpPr>
          <a:xfrm>
            <a:off x="8200675" y="4042295"/>
            <a:ext cx="1569658" cy="1575255"/>
            <a:chOff x="8200675" y="4042295"/>
            <a:chExt cx="1569658" cy="1575255"/>
          </a:xfrm>
        </p:grpSpPr>
        <p:grpSp>
          <p:nvGrpSpPr>
            <p:cNvPr id="8282" name="Google Shape;8282;p44"/>
            <p:cNvGrpSpPr/>
            <p:nvPr/>
          </p:nvGrpSpPr>
          <p:grpSpPr>
            <a:xfrm>
              <a:off x="8468039" y="4042295"/>
              <a:ext cx="1302294" cy="1329958"/>
              <a:chOff x="441625" y="885600"/>
              <a:chExt cx="1100375" cy="1123750"/>
            </a:xfrm>
          </p:grpSpPr>
          <p:sp>
            <p:nvSpPr>
              <p:cNvPr id="8283" name="Google Shape;8283;p44"/>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44"/>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44"/>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44"/>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44"/>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44"/>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44"/>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44"/>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44"/>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44"/>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44"/>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44"/>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44"/>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44"/>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44"/>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44"/>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44"/>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44"/>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44"/>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44"/>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44"/>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44"/>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44"/>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44"/>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44"/>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44"/>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44"/>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44"/>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44"/>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44"/>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44"/>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44"/>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44"/>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44"/>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44"/>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44"/>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44"/>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44"/>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44"/>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44"/>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44"/>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44"/>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44"/>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44"/>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44"/>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44"/>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44"/>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44"/>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44"/>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44"/>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44"/>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44"/>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44"/>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44"/>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44"/>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44"/>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44"/>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44"/>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44"/>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44"/>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44"/>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44"/>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44"/>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44"/>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44"/>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44"/>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44"/>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44"/>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44"/>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44"/>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44"/>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44"/>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44"/>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44"/>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44"/>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44"/>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44"/>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44"/>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44"/>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44"/>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44"/>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44"/>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44"/>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44"/>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44"/>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44"/>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44"/>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44"/>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44"/>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44"/>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44"/>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44"/>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44"/>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44"/>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44"/>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44"/>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44"/>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44"/>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44"/>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44"/>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44"/>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44"/>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44"/>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44"/>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44"/>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44"/>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44"/>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44"/>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44"/>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44"/>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44"/>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44"/>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44"/>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44"/>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44"/>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44"/>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44"/>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44"/>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44"/>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44"/>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44"/>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44"/>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44"/>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44"/>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44"/>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8" name="Google Shape;8408;p44"/>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409" name="Google Shape;8409;p44"/>
          <p:cNvGrpSpPr/>
          <p:nvPr/>
        </p:nvGrpSpPr>
        <p:grpSpPr>
          <a:xfrm>
            <a:off x="-476080" y="2311306"/>
            <a:ext cx="951279" cy="977345"/>
            <a:chOff x="-476080" y="2311306"/>
            <a:chExt cx="951279" cy="977345"/>
          </a:xfrm>
        </p:grpSpPr>
        <p:sp>
          <p:nvSpPr>
            <p:cNvPr id="8410" name="Google Shape;8410;p44"/>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8411" name="Google Shape;8411;p44"/>
            <p:cNvGrpSpPr/>
            <p:nvPr/>
          </p:nvGrpSpPr>
          <p:grpSpPr>
            <a:xfrm>
              <a:off x="-303536" y="2493485"/>
              <a:ext cx="778735" cy="795165"/>
              <a:chOff x="441625" y="885600"/>
              <a:chExt cx="1100375" cy="1123750"/>
            </a:xfrm>
          </p:grpSpPr>
          <p:sp>
            <p:nvSpPr>
              <p:cNvPr id="8412" name="Google Shape;8412;p44"/>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44"/>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44"/>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44"/>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44"/>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44"/>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44"/>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44"/>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44"/>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44"/>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44"/>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44"/>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44"/>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44"/>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44"/>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44"/>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44"/>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44"/>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44"/>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44"/>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44"/>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44"/>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44"/>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44"/>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44"/>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44"/>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44"/>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44"/>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44"/>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44"/>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44"/>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44"/>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44"/>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44"/>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44"/>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44"/>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44"/>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44"/>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44"/>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44"/>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44"/>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44"/>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44"/>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44"/>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44"/>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44"/>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44"/>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44"/>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44"/>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44"/>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44"/>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44"/>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44"/>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44"/>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44"/>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44"/>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44"/>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44"/>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44"/>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44"/>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44"/>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44"/>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44"/>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44"/>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44"/>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44"/>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44"/>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44"/>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44"/>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44"/>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44"/>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44"/>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44"/>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44"/>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44"/>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44"/>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44"/>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44"/>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44"/>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44"/>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44"/>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44"/>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44"/>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44"/>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44"/>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44"/>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44"/>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44"/>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44"/>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44"/>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44"/>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44"/>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44"/>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44"/>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44"/>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44"/>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44"/>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44"/>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44"/>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44"/>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44"/>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44"/>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44"/>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44"/>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44"/>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44"/>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44"/>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44"/>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44"/>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44"/>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44"/>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44"/>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44"/>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44"/>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44"/>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44"/>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44"/>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44"/>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44"/>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44"/>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44"/>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44"/>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44"/>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44"/>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44"/>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7" name="Google Shape;8537;p44"/>
          <p:cNvGrpSpPr/>
          <p:nvPr/>
        </p:nvGrpSpPr>
        <p:grpSpPr>
          <a:xfrm rot="10800000" flipH="1">
            <a:off x="8510477" y="93358"/>
            <a:ext cx="503293" cy="2217946"/>
            <a:chOff x="8503627" y="127258"/>
            <a:chExt cx="503293" cy="2217946"/>
          </a:xfrm>
        </p:grpSpPr>
        <p:sp>
          <p:nvSpPr>
            <p:cNvPr id="8538" name="Google Shape;8538;p44"/>
            <p:cNvSpPr/>
            <p:nvPr/>
          </p:nvSpPr>
          <p:spPr>
            <a:xfrm rot="-3836897" flipH="1">
              <a:off x="8540162" y="1900165"/>
              <a:ext cx="430222" cy="349897"/>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44"/>
            <p:cNvSpPr/>
            <p:nvPr/>
          </p:nvSpPr>
          <p:spPr>
            <a:xfrm rot="1273007" flipH="1">
              <a:off x="8727677" y="1023295"/>
              <a:ext cx="250828" cy="203999"/>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44"/>
            <p:cNvSpPr/>
            <p:nvPr/>
          </p:nvSpPr>
          <p:spPr>
            <a:xfrm rot="-8352645" flipH="1">
              <a:off x="8585167" y="184411"/>
              <a:ext cx="250821" cy="203993"/>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44"/>
          <p:cNvGrpSpPr/>
          <p:nvPr/>
        </p:nvGrpSpPr>
        <p:grpSpPr>
          <a:xfrm rot="-8100000">
            <a:off x="266518" y="-162388"/>
            <a:ext cx="653463" cy="1213301"/>
            <a:chOff x="8724517" y="2274204"/>
            <a:chExt cx="653470" cy="1213313"/>
          </a:xfrm>
        </p:grpSpPr>
        <p:sp>
          <p:nvSpPr>
            <p:cNvPr id="8542" name="Google Shape;8542;p44"/>
            <p:cNvSpPr/>
            <p:nvPr/>
          </p:nvSpPr>
          <p:spPr>
            <a:xfrm rot="-655028" flipH="1">
              <a:off x="8847392" y="2317267"/>
              <a:ext cx="495095" cy="422191"/>
            </a:xfrm>
            <a:custGeom>
              <a:avLst/>
              <a:gdLst/>
              <a:ahLst/>
              <a:cxnLst/>
              <a:rect l="l" t="t" r="r" b="b"/>
              <a:pathLst>
                <a:path w="5128" h="5025" extrusionOk="0">
                  <a:moveTo>
                    <a:pt x="3589" y="1"/>
                  </a:moveTo>
                  <a:lnTo>
                    <a:pt x="1" y="3829"/>
                  </a:lnTo>
                  <a:lnTo>
                    <a:pt x="5127" y="5025"/>
                  </a:lnTo>
                  <a:lnTo>
                    <a:pt x="35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44"/>
            <p:cNvSpPr/>
            <p:nvPr/>
          </p:nvSpPr>
          <p:spPr>
            <a:xfrm rot="-5400000" flipH="1">
              <a:off x="8717947" y="3348787"/>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6">
  <p:cSld name="CUSTOM_15_1_1_1_1_1">
    <p:spTree>
      <p:nvGrpSpPr>
        <p:cNvPr id="1" name="Shape 8544"/>
        <p:cNvGrpSpPr/>
        <p:nvPr/>
      </p:nvGrpSpPr>
      <p:grpSpPr>
        <a:xfrm>
          <a:off x="0" y="0"/>
          <a:ext cx="0" cy="0"/>
          <a:chOff x="0" y="0"/>
          <a:chExt cx="0" cy="0"/>
        </a:xfrm>
      </p:grpSpPr>
      <p:grpSp>
        <p:nvGrpSpPr>
          <p:cNvPr id="8545" name="Google Shape;8545;p45"/>
          <p:cNvGrpSpPr/>
          <p:nvPr/>
        </p:nvGrpSpPr>
        <p:grpSpPr>
          <a:xfrm rot="10800000">
            <a:off x="2932516" y="4362471"/>
            <a:ext cx="6213369" cy="1533037"/>
            <a:chOff x="6061015" y="-11"/>
            <a:chExt cx="4611377" cy="1137774"/>
          </a:xfrm>
        </p:grpSpPr>
        <p:grpSp>
          <p:nvGrpSpPr>
            <p:cNvPr id="8546" name="Google Shape;8546;p45"/>
            <p:cNvGrpSpPr/>
            <p:nvPr/>
          </p:nvGrpSpPr>
          <p:grpSpPr>
            <a:xfrm>
              <a:off x="6067713" y="-11"/>
              <a:ext cx="4604680" cy="582288"/>
              <a:chOff x="2704800" y="2540925"/>
              <a:chExt cx="2158275" cy="260625"/>
            </a:xfrm>
          </p:grpSpPr>
          <p:sp>
            <p:nvSpPr>
              <p:cNvPr id="8547" name="Google Shape;8547;p45"/>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45"/>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45"/>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45"/>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45"/>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45"/>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45"/>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45"/>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45"/>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45"/>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45"/>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45"/>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45"/>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45"/>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45"/>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45"/>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45"/>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45"/>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45"/>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45"/>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45"/>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45"/>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45"/>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45"/>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45"/>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45"/>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45"/>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45"/>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45"/>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45"/>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45"/>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45"/>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45"/>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45"/>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45"/>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45"/>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45"/>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45"/>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45"/>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45"/>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45"/>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45"/>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45"/>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45"/>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45"/>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45"/>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45"/>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45"/>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45"/>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45"/>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45"/>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45"/>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45"/>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45"/>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45"/>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45"/>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45"/>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45"/>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45"/>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45"/>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45"/>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45"/>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45"/>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45"/>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45"/>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45"/>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45"/>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45"/>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45"/>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45"/>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45"/>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45"/>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45"/>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45"/>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45"/>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45"/>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45"/>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45"/>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45"/>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45"/>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45"/>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45"/>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45"/>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45"/>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45"/>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45"/>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45"/>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45"/>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45"/>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45"/>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45"/>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45"/>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45"/>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45"/>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45"/>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45"/>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45"/>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45"/>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45"/>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45"/>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45"/>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45"/>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45"/>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45"/>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45"/>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45"/>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45"/>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45"/>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45"/>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45"/>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45"/>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45"/>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45"/>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45"/>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45"/>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45"/>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45"/>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45"/>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45"/>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45"/>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45"/>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45"/>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45"/>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45"/>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45"/>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45"/>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45"/>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45"/>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45"/>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45"/>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45"/>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45"/>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45"/>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45"/>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45"/>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45"/>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45"/>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45"/>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45"/>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45"/>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45"/>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45"/>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45"/>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45"/>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45"/>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45"/>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45"/>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45"/>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45"/>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45"/>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45"/>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45"/>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45"/>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45"/>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45"/>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45"/>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45"/>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45"/>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45"/>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45"/>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45"/>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45"/>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45"/>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45"/>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45"/>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45"/>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45"/>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45"/>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45"/>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45"/>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45"/>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45"/>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45"/>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45"/>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45"/>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45"/>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45"/>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45"/>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45"/>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45"/>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45"/>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45"/>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45"/>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45"/>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45"/>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45"/>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45"/>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45"/>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45"/>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45"/>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45"/>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45"/>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45"/>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45"/>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45"/>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45"/>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45"/>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45"/>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45"/>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45"/>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45"/>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45"/>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45"/>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45"/>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45"/>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45"/>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45"/>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45"/>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45"/>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45"/>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45"/>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45"/>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45"/>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45"/>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45"/>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45"/>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45"/>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45"/>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45"/>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45"/>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45"/>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45"/>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45"/>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45"/>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45"/>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45"/>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45"/>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45"/>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45"/>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45"/>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45"/>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45"/>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45"/>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45"/>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45"/>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45"/>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45"/>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45"/>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45"/>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45"/>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45"/>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45"/>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45"/>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45"/>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45"/>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45"/>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45"/>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45"/>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45"/>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45"/>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45"/>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45"/>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45"/>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45"/>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45"/>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45"/>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45"/>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45"/>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45"/>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45"/>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45"/>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45"/>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45"/>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45"/>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45"/>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45"/>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45"/>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45"/>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45"/>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45"/>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45"/>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45"/>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45"/>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45"/>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45"/>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45"/>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45"/>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45"/>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45"/>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45"/>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45"/>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45"/>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45"/>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45"/>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45"/>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45"/>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45"/>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45"/>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45"/>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45"/>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45"/>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45"/>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45"/>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45"/>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45"/>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45"/>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45"/>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45"/>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45"/>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45"/>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45"/>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45"/>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45"/>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45"/>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45"/>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45"/>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45"/>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45"/>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45"/>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45"/>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45"/>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45"/>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45"/>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45"/>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45"/>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45"/>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45"/>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45"/>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45"/>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45"/>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45"/>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45"/>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45"/>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45"/>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45"/>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45"/>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45"/>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45"/>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45"/>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45"/>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45"/>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45"/>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45"/>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45"/>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45"/>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45"/>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45"/>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45"/>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45"/>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45"/>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45"/>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45"/>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45"/>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45"/>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45"/>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45"/>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45"/>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45"/>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45"/>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45"/>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45"/>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45"/>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45"/>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45"/>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45"/>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45"/>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45"/>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45"/>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45"/>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45"/>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45"/>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45"/>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45"/>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45"/>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45"/>
            <p:cNvGrpSpPr/>
            <p:nvPr/>
          </p:nvGrpSpPr>
          <p:grpSpPr>
            <a:xfrm>
              <a:off x="6061015" y="555475"/>
              <a:ext cx="4604680" cy="582288"/>
              <a:chOff x="2704800" y="2540925"/>
              <a:chExt cx="2158275" cy="260625"/>
            </a:xfrm>
          </p:grpSpPr>
          <p:sp>
            <p:nvSpPr>
              <p:cNvPr id="8912" name="Google Shape;8912;p45"/>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45"/>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45"/>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45"/>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45"/>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45"/>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45"/>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45"/>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45"/>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45"/>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45"/>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45"/>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45"/>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45"/>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45"/>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45"/>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45"/>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45"/>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45"/>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45"/>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45"/>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45"/>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45"/>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45"/>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45"/>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45"/>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45"/>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45"/>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45"/>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45"/>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45"/>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45"/>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45"/>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45"/>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45"/>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45"/>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45"/>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45"/>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45"/>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45"/>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45"/>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45"/>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45"/>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45"/>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45"/>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45"/>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45"/>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45"/>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45"/>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45"/>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45"/>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45"/>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45"/>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45"/>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45"/>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45"/>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45"/>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45"/>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45"/>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45"/>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45"/>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45"/>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45"/>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45"/>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45"/>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45"/>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45"/>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45"/>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45"/>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45"/>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45"/>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45"/>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45"/>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45"/>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45"/>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45"/>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45"/>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45"/>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45"/>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45"/>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45"/>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45"/>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45"/>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45"/>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45"/>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45"/>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45"/>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45"/>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45"/>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45"/>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45"/>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45"/>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45"/>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45"/>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45"/>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45"/>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45"/>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45"/>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45"/>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45"/>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45"/>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45"/>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45"/>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45"/>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45"/>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45"/>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45"/>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45"/>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45"/>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45"/>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45"/>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45"/>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45"/>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45"/>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45"/>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45"/>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45"/>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45"/>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45"/>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45"/>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45"/>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45"/>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45"/>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45"/>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45"/>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45"/>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45"/>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45"/>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45"/>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45"/>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45"/>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45"/>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45"/>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45"/>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45"/>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45"/>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45"/>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45"/>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45"/>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45"/>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45"/>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45"/>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45"/>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45"/>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45"/>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45"/>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45"/>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45"/>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45"/>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45"/>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45"/>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45"/>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45"/>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45"/>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45"/>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45"/>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45"/>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45"/>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45"/>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45"/>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45"/>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45"/>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45"/>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45"/>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45"/>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45"/>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45"/>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45"/>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45"/>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45"/>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45"/>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45"/>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45"/>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5"/>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5"/>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5"/>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5"/>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5"/>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5"/>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5"/>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5"/>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5"/>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5"/>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5"/>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5"/>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5"/>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5"/>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45"/>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45"/>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45"/>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45"/>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45"/>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45"/>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45"/>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45"/>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45"/>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45"/>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45"/>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45"/>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45"/>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45"/>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45"/>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45"/>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45"/>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45"/>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45"/>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45"/>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45"/>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45"/>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45"/>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45"/>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45"/>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45"/>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45"/>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45"/>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45"/>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45"/>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45"/>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45"/>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45"/>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45"/>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45"/>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45"/>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45"/>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45"/>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45"/>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45"/>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45"/>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45"/>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45"/>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45"/>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45"/>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45"/>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45"/>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45"/>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45"/>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45"/>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45"/>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45"/>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45"/>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45"/>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45"/>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45"/>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45"/>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45"/>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45"/>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45"/>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45"/>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45"/>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45"/>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45"/>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45"/>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45"/>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45"/>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45"/>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45"/>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45"/>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45"/>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45"/>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45"/>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45"/>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45"/>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45"/>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45"/>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45"/>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45"/>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45"/>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45"/>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45"/>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45"/>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45"/>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45"/>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45"/>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45"/>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45"/>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45"/>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45"/>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45"/>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45"/>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45"/>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45"/>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45"/>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45"/>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45"/>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45"/>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45"/>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45"/>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45"/>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45"/>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45"/>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45"/>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45"/>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45"/>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45"/>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45"/>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45"/>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45"/>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45"/>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45"/>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45"/>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45"/>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45"/>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45"/>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45"/>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45"/>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45"/>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45"/>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45"/>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45"/>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45"/>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45"/>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45"/>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45"/>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45"/>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45"/>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45"/>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45"/>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45"/>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45"/>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45"/>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45"/>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45"/>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45"/>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45"/>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45"/>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45"/>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45"/>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45"/>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45"/>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45"/>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45"/>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45"/>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45"/>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45"/>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45"/>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45"/>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45"/>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45"/>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45"/>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45"/>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45"/>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45"/>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45"/>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45"/>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45"/>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45"/>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45"/>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45"/>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45"/>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45"/>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45"/>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45"/>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45"/>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45"/>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45"/>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45"/>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45"/>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45"/>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45"/>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45"/>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45"/>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45"/>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45"/>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45"/>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6" name="Google Shape;9276;p45"/>
          <p:cNvGrpSpPr/>
          <p:nvPr/>
        </p:nvGrpSpPr>
        <p:grpSpPr>
          <a:xfrm>
            <a:off x="-231979" y="-232580"/>
            <a:ext cx="5950348" cy="1571039"/>
            <a:chOff x="-231979" y="-232580"/>
            <a:chExt cx="5950348" cy="1571039"/>
          </a:xfrm>
        </p:grpSpPr>
        <p:sp>
          <p:nvSpPr>
            <p:cNvPr id="9277" name="Google Shape;9277;p45"/>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45"/>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45"/>
            <p:cNvSpPr/>
            <p:nvPr/>
          </p:nvSpPr>
          <p:spPr>
            <a:xfrm rot="2700063" flipH="1">
              <a:off x="4606921" y="-154131"/>
              <a:ext cx="372946" cy="364739"/>
            </a:xfrm>
            <a:custGeom>
              <a:avLst/>
              <a:gdLst/>
              <a:ahLst/>
              <a:cxnLst/>
              <a:rect l="l" t="t" r="r" b="b"/>
              <a:pathLst>
                <a:path w="3863" h="4341" extrusionOk="0">
                  <a:moveTo>
                    <a:pt x="274" y="0"/>
                  </a:moveTo>
                  <a:lnTo>
                    <a:pt x="0" y="4340"/>
                  </a:lnTo>
                  <a:lnTo>
                    <a:pt x="0" y="4340"/>
                  </a:lnTo>
                  <a:lnTo>
                    <a:pt x="3862" y="2392"/>
                  </a:lnTo>
                  <a:lnTo>
                    <a:pt x="274"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45"/>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45"/>
            <p:cNvSpPr/>
            <p:nvPr/>
          </p:nvSpPr>
          <p:spPr>
            <a:xfrm rot="8630163" flipH="1">
              <a:off x="3814705" y="621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45"/>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45"/>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45"/>
            <p:cNvSpPr/>
            <p:nvPr/>
          </p:nvSpPr>
          <p:spPr>
            <a:xfrm rot="-5233470" flipH="1">
              <a:off x="412204" y="10264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45"/>
            <p:cNvSpPr/>
            <p:nvPr/>
          </p:nvSpPr>
          <p:spPr>
            <a:xfrm rot="2468752" flipH="1">
              <a:off x="1382446" y="67002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45"/>
            <p:cNvSpPr/>
            <p:nvPr/>
          </p:nvSpPr>
          <p:spPr>
            <a:xfrm rot="8630163" flipH="1">
              <a:off x="5489005" y="-622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45"/>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45"/>
          <p:cNvGrpSpPr/>
          <p:nvPr/>
        </p:nvGrpSpPr>
        <p:grpSpPr>
          <a:xfrm>
            <a:off x="-476160" y="4290358"/>
            <a:ext cx="1662480" cy="1325817"/>
            <a:chOff x="-476160" y="4290358"/>
            <a:chExt cx="1662480" cy="1325817"/>
          </a:xfrm>
        </p:grpSpPr>
        <p:sp>
          <p:nvSpPr>
            <p:cNvPr id="9289" name="Google Shape;9289;p45"/>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45"/>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9291" name="Google Shape;9291;p45"/>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7">
  <p:cSld name="CUSTOM_15_1_1_1_1_1_1">
    <p:spTree>
      <p:nvGrpSpPr>
        <p:cNvPr id="1" name="Shape 9292"/>
        <p:cNvGrpSpPr/>
        <p:nvPr/>
      </p:nvGrpSpPr>
      <p:grpSpPr>
        <a:xfrm>
          <a:off x="0" y="0"/>
          <a:ext cx="0" cy="0"/>
          <a:chOff x="0" y="0"/>
          <a:chExt cx="0" cy="0"/>
        </a:xfrm>
      </p:grpSpPr>
      <p:grpSp>
        <p:nvGrpSpPr>
          <p:cNvPr id="9293" name="Google Shape;9293;p46"/>
          <p:cNvGrpSpPr/>
          <p:nvPr/>
        </p:nvGrpSpPr>
        <p:grpSpPr>
          <a:xfrm>
            <a:off x="-476160" y="4290358"/>
            <a:ext cx="1662480" cy="1325817"/>
            <a:chOff x="-476160" y="4290358"/>
            <a:chExt cx="1662480" cy="1325817"/>
          </a:xfrm>
        </p:grpSpPr>
        <p:sp>
          <p:nvSpPr>
            <p:cNvPr id="9294" name="Google Shape;9294;p46"/>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46"/>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296" name="Google Shape;9296;p46"/>
          <p:cNvGrpSpPr/>
          <p:nvPr/>
        </p:nvGrpSpPr>
        <p:grpSpPr>
          <a:xfrm flipH="1">
            <a:off x="5090173" y="4524619"/>
            <a:ext cx="4053827" cy="857274"/>
            <a:chOff x="4206998" y="4667869"/>
            <a:chExt cx="4053827" cy="857274"/>
          </a:xfrm>
        </p:grpSpPr>
        <p:sp>
          <p:nvSpPr>
            <p:cNvPr id="9297" name="Google Shape;9297;p46"/>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46"/>
            <p:cNvSpPr/>
            <p:nvPr/>
          </p:nvSpPr>
          <p:spPr>
            <a:xfrm rot="5400000" flipH="1">
              <a:off x="6343807" y="468288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46"/>
            <p:cNvSpPr/>
            <p:nvPr/>
          </p:nvSpPr>
          <p:spPr>
            <a:xfrm rot="2225582" flipH="1">
              <a:off x="8090371" y="476187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0" name="Google Shape;9300;p46"/>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9301" name="Google Shape;9301;p46"/>
          <p:cNvGrpSpPr/>
          <p:nvPr/>
        </p:nvGrpSpPr>
        <p:grpSpPr>
          <a:xfrm>
            <a:off x="-392754" y="-314441"/>
            <a:ext cx="3943207" cy="1473683"/>
            <a:chOff x="-392754" y="-314441"/>
            <a:chExt cx="3943207" cy="1473683"/>
          </a:xfrm>
        </p:grpSpPr>
        <p:sp>
          <p:nvSpPr>
            <p:cNvPr id="9302" name="Google Shape;9302;p46"/>
            <p:cNvSpPr/>
            <p:nvPr/>
          </p:nvSpPr>
          <p:spPr>
            <a:xfrm rot="5400000" flipH="1">
              <a:off x="3264045" y="-57669"/>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46"/>
            <p:cNvSpPr/>
            <p:nvPr/>
          </p:nvSpPr>
          <p:spPr>
            <a:xfrm rot="3183521" flipH="1">
              <a:off x="-274570" y="-145228"/>
              <a:ext cx="760638" cy="675462"/>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46"/>
            <p:cNvSpPr/>
            <p:nvPr/>
          </p:nvSpPr>
          <p:spPr>
            <a:xfrm rot="5400000" flipH="1">
              <a:off x="1099631" y="16963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46"/>
            <p:cNvSpPr/>
            <p:nvPr/>
          </p:nvSpPr>
          <p:spPr>
            <a:xfrm rot="2468752" flipH="1">
              <a:off x="1958458" y="-9028"/>
              <a:ext cx="277279" cy="258522"/>
            </a:xfrm>
            <a:custGeom>
              <a:avLst/>
              <a:gdLst/>
              <a:ahLst/>
              <a:cxnLst/>
              <a:rect l="l" t="t" r="r" b="b"/>
              <a:pathLst>
                <a:path w="2872" h="3077" extrusionOk="0">
                  <a:moveTo>
                    <a:pt x="2871" y="1"/>
                  </a:moveTo>
                  <a:lnTo>
                    <a:pt x="1" y="1163"/>
                  </a:lnTo>
                  <a:lnTo>
                    <a:pt x="2461" y="3077"/>
                  </a:lnTo>
                  <a:lnTo>
                    <a:pt x="2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46"/>
            <p:cNvSpPr/>
            <p:nvPr/>
          </p:nvSpPr>
          <p:spPr>
            <a:xfrm rot="5813699" flipH="1">
              <a:off x="8393" y="9612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10800000">
            <a:off x="440" y="4362471"/>
            <a:ext cx="6213369" cy="1533037"/>
            <a:chOff x="6061015" y="-11"/>
            <a:chExt cx="4611377" cy="1137774"/>
          </a:xfrm>
        </p:grpSpPr>
        <p:grpSp>
          <p:nvGrpSpPr>
            <p:cNvPr id="10" name="Google Shape;10;p2"/>
            <p:cNvGrpSpPr/>
            <p:nvPr/>
          </p:nvGrpSpPr>
          <p:grpSpPr>
            <a:xfrm>
              <a:off x="6067713" y="-11"/>
              <a:ext cx="4604680" cy="582288"/>
              <a:chOff x="2704800" y="2540925"/>
              <a:chExt cx="2158275" cy="260625"/>
            </a:xfrm>
          </p:grpSpPr>
          <p:sp>
            <p:nvSpPr>
              <p:cNvPr id="11" name="Google Shape;11;p2"/>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 name="Google Shape;375;p2"/>
            <p:cNvGrpSpPr/>
            <p:nvPr/>
          </p:nvGrpSpPr>
          <p:grpSpPr>
            <a:xfrm>
              <a:off x="6061015" y="555475"/>
              <a:ext cx="4604680" cy="582288"/>
              <a:chOff x="2704800" y="2540925"/>
              <a:chExt cx="2158275" cy="260625"/>
            </a:xfrm>
          </p:grpSpPr>
          <p:sp>
            <p:nvSpPr>
              <p:cNvPr id="376" name="Google Shape;376;p2"/>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0" name="Google Shape;740;p2"/>
          <p:cNvGrpSpPr/>
          <p:nvPr/>
        </p:nvGrpSpPr>
        <p:grpSpPr>
          <a:xfrm>
            <a:off x="8390837" y="-97166"/>
            <a:ext cx="837932" cy="2373774"/>
            <a:chOff x="8390837" y="-97166"/>
            <a:chExt cx="837932" cy="2373774"/>
          </a:xfrm>
        </p:grpSpPr>
        <p:sp>
          <p:nvSpPr>
            <p:cNvPr id="741" name="Google Shape;741;p2"/>
            <p:cNvSpPr/>
            <p:nvPr/>
          </p:nvSpPr>
          <p:spPr>
            <a:xfrm rot="5400000" flipH="1">
              <a:off x="8770134" y="37750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rot="5400000" flipH="1">
              <a:off x="8801823" y="2049199"/>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rot="5400000" flipH="1">
              <a:off x="8667848" y="12933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rot="5400000" flipH="1">
              <a:off x="8367423"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 name="Google Shape;745;p2"/>
          <p:cNvGrpSpPr/>
          <p:nvPr/>
        </p:nvGrpSpPr>
        <p:grpSpPr>
          <a:xfrm>
            <a:off x="-231979" y="-187807"/>
            <a:ext cx="3441057" cy="1546866"/>
            <a:chOff x="-231979" y="-187807"/>
            <a:chExt cx="3441057" cy="1546866"/>
          </a:xfrm>
        </p:grpSpPr>
        <p:sp>
          <p:nvSpPr>
            <p:cNvPr id="746" name="Google Shape;746;p2"/>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 name="Google Shape;752;p2"/>
          <p:cNvSpPr/>
          <p:nvPr/>
        </p:nvSpPr>
        <p:spPr>
          <a:xfrm flipH="1">
            <a:off x="6778569" y="191118"/>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753" name="Google Shape;753;p2"/>
          <p:cNvGrpSpPr/>
          <p:nvPr/>
        </p:nvGrpSpPr>
        <p:grpSpPr>
          <a:xfrm>
            <a:off x="7724765" y="3359545"/>
            <a:ext cx="1662480" cy="1325817"/>
            <a:chOff x="-571710" y="2244108"/>
            <a:chExt cx="1662480" cy="1325817"/>
          </a:xfrm>
        </p:grpSpPr>
        <p:sp>
          <p:nvSpPr>
            <p:cNvPr id="754" name="Google Shape;754;p2"/>
            <p:cNvSpPr/>
            <p:nvPr/>
          </p:nvSpPr>
          <p:spPr>
            <a:xfrm rot="-8116361">
              <a:off x="-399936" y="256862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rot="-8116361">
              <a:off x="89473" y="241591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756" name="Google Shape;756;p2"/>
          <p:cNvSpPr txBox="1">
            <a:spLocks noGrp="1"/>
          </p:cNvSpPr>
          <p:nvPr>
            <p:ph type="subTitle" idx="1"/>
          </p:nvPr>
        </p:nvSpPr>
        <p:spPr>
          <a:xfrm>
            <a:off x="2224650" y="3245263"/>
            <a:ext cx="4378800" cy="4209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500"/>
              <a:buNone/>
              <a:defRPr>
                <a:solidFill>
                  <a:srgbClr val="FFFFFF"/>
                </a:solidFill>
              </a:defRPr>
            </a:lvl1pPr>
            <a:lvl2pPr lvl="1" algn="ctr" rtl="0">
              <a:lnSpc>
                <a:spcPct val="100000"/>
              </a:lnSpc>
              <a:spcBef>
                <a:spcPts val="0"/>
              </a:spcBef>
              <a:spcAft>
                <a:spcPts val="0"/>
              </a:spcAft>
              <a:buClr>
                <a:schemeClr val="dk1"/>
              </a:buClr>
              <a:buSzPts val="2900"/>
              <a:buNone/>
              <a:defRPr sz="2900">
                <a:solidFill>
                  <a:schemeClr val="dk1"/>
                </a:solidFill>
              </a:defRPr>
            </a:lvl2pPr>
            <a:lvl3pPr lvl="2" algn="ctr" rtl="0">
              <a:lnSpc>
                <a:spcPct val="100000"/>
              </a:lnSpc>
              <a:spcBef>
                <a:spcPts val="0"/>
              </a:spcBef>
              <a:spcAft>
                <a:spcPts val="0"/>
              </a:spcAft>
              <a:buClr>
                <a:schemeClr val="dk1"/>
              </a:buClr>
              <a:buSzPts val="2900"/>
              <a:buNone/>
              <a:defRPr sz="2900">
                <a:solidFill>
                  <a:schemeClr val="dk1"/>
                </a:solidFill>
              </a:defRPr>
            </a:lvl3pPr>
            <a:lvl4pPr lvl="3" algn="ctr" rtl="0">
              <a:lnSpc>
                <a:spcPct val="100000"/>
              </a:lnSpc>
              <a:spcBef>
                <a:spcPts val="0"/>
              </a:spcBef>
              <a:spcAft>
                <a:spcPts val="0"/>
              </a:spcAft>
              <a:buClr>
                <a:schemeClr val="dk1"/>
              </a:buClr>
              <a:buSzPts val="2900"/>
              <a:buNone/>
              <a:defRPr sz="2900">
                <a:solidFill>
                  <a:schemeClr val="dk1"/>
                </a:solidFill>
              </a:defRPr>
            </a:lvl4pPr>
            <a:lvl5pPr lvl="4" algn="ctr" rtl="0">
              <a:lnSpc>
                <a:spcPct val="100000"/>
              </a:lnSpc>
              <a:spcBef>
                <a:spcPts val="0"/>
              </a:spcBef>
              <a:spcAft>
                <a:spcPts val="0"/>
              </a:spcAft>
              <a:buClr>
                <a:schemeClr val="dk1"/>
              </a:buClr>
              <a:buSzPts val="2900"/>
              <a:buNone/>
              <a:defRPr sz="2900">
                <a:solidFill>
                  <a:schemeClr val="dk1"/>
                </a:solidFill>
              </a:defRPr>
            </a:lvl5pPr>
            <a:lvl6pPr lvl="5" algn="ctr" rtl="0">
              <a:lnSpc>
                <a:spcPct val="100000"/>
              </a:lnSpc>
              <a:spcBef>
                <a:spcPts val="0"/>
              </a:spcBef>
              <a:spcAft>
                <a:spcPts val="0"/>
              </a:spcAft>
              <a:buClr>
                <a:schemeClr val="dk1"/>
              </a:buClr>
              <a:buSzPts val="2900"/>
              <a:buNone/>
              <a:defRPr sz="2900">
                <a:solidFill>
                  <a:schemeClr val="dk1"/>
                </a:solidFill>
              </a:defRPr>
            </a:lvl6pPr>
            <a:lvl7pPr lvl="6" algn="ctr" rtl="0">
              <a:lnSpc>
                <a:spcPct val="100000"/>
              </a:lnSpc>
              <a:spcBef>
                <a:spcPts val="0"/>
              </a:spcBef>
              <a:spcAft>
                <a:spcPts val="0"/>
              </a:spcAft>
              <a:buClr>
                <a:schemeClr val="dk1"/>
              </a:buClr>
              <a:buSzPts val="2900"/>
              <a:buNone/>
              <a:defRPr sz="2900">
                <a:solidFill>
                  <a:schemeClr val="dk1"/>
                </a:solidFill>
              </a:defRPr>
            </a:lvl7pPr>
            <a:lvl8pPr lvl="7" algn="ctr" rtl="0">
              <a:lnSpc>
                <a:spcPct val="100000"/>
              </a:lnSpc>
              <a:spcBef>
                <a:spcPts val="0"/>
              </a:spcBef>
              <a:spcAft>
                <a:spcPts val="0"/>
              </a:spcAft>
              <a:buClr>
                <a:schemeClr val="dk1"/>
              </a:buClr>
              <a:buSzPts val="2900"/>
              <a:buNone/>
              <a:defRPr sz="2900">
                <a:solidFill>
                  <a:schemeClr val="dk1"/>
                </a:solidFill>
              </a:defRPr>
            </a:lvl8pPr>
            <a:lvl9pPr lvl="8" algn="ctr" rtl="0">
              <a:lnSpc>
                <a:spcPct val="100000"/>
              </a:lnSpc>
              <a:spcBef>
                <a:spcPts val="0"/>
              </a:spcBef>
              <a:spcAft>
                <a:spcPts val="0"/>
              </a:spcAft>
              <a:buClr>
                <a:schemeClr val="dk1"/>
              </a:buClr>
              <a:buSzPts val="2900"/>
              <a:buNone/>
              <a:defRPr sz="2900">
                <a:solidFill>
                  <a:schemeClr val="dk1"/>
                </a:solidFill>
              </a:defRPr>
            </a:lvl9pPr>
          </a:lstStyle>
          <a:p>
            <a:endParaRPr/>
          </a:p>
        </p:txBody>
      </p:sp>
      <p:sp>
        <p:nvSpPr>
          <p:cNvPr id="757" name="Google Shape;757;p2"/>
          <p:cNvSpPr txBox="1">
            <a:spLocks noGrp="1"/>
          </p:cNvSpPr>
          <p:nvPr>
            <p:ph type="ctrTitle"/>
          </p:nvPr>
        </p:nvSpPr>
        <p:spPr>
          <a:xfrm>
            <a:off x="2224650" y="1477338"/>
            <a:ext cx="4694700" cy="18822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Clr>
                <a:schemeClr val="accent1"/>
              </a:buClr>
              <a:buSzPts val="3300"/>
              <a:buNone/>
              <a:defRPr sz="5500"/>
            </a:lvl1pPr>
            <a:lvl2pPr lvl="1" algn="ctr" rtl="0">
              <a:lnSpc>
                <a:spcPct val="80000"/>
              </a:lnSpc>
              <a:spcBef>
                <a:spcPts val="0"/>
              </a:spcBef>
              <a:spcAft>
                <a:spcPts val="0"/>
              </a:spcAft>
              <a:buClr>
                <a:schemeClr val="accent4"/>
              </a:buClr>
              <a:buSzPts val="3500"/>
              <a:buNone/>
              <a:defRPr sz="3500">
                <a:solidFill>
                  <a:schemeClr val="accent4"/>
                </a:solidFill>
              </a:defRPr>
            </a:lvl2pPr>
            <a:lvl3pPr lvl="2" algn="ctr" rtl="0">
              <a:lnSpc>
                <a:spcPct val="80000"/>
              </a:lnSpc>
              <a:spcBef>
                <a:spcPts val="0"/>
              </a:spcBef>
              <a:spcAft>
                <a:spcPts val="0"/>
              </a:spcAft>
              <a:buClr>
                <a:schemeClr val="accent4"/>
              </a:buClr>
              <a:buSzPts val="3500"/>
              <a:buNone/>
              <a:defRPr sz="3500">
                <a:solidFill>
                  <a:schemeClr val="accent4"/>
                </a:solidFill>
              </a:defRPr>
            </a:lvl3pPr>
            <a:lvl4pPr lvl="3" algn="ctr" rtl="0">
              <a:lnSpc>
                <a:spcPct val="80000"/>
              </a:lnSpc>
              <a:spcBef>
                <a:spcPts val="0"/>
              </a:spcBef>
              <a:spcAft>
                <a:spcPts val="0"/>
              </a:spcAft>
              <a:buClr>
                <a:schemeClr val="accent4"/>
              </a:buClr>
              <a:buSzPts val="3500"/>
              <a:buNone/>
              <a:defRPr sz="3500">
                <a:solidFill>
                  <a:schemeClr val="accent4"/>
                </a:solidFill>
              </a:defRPr>
            </a:lvl4pPr>
            <a:lvl5pPr lvl="4" algn="ctr" rtl="0">
              <a:lnSpc>
                <a:spcPct val="80000"/>
              </a:lnSpc>
              <a:spcBef>
                <a:spcPts val="0"/>
              </a:spcBef>
              <a:spcAft>
                <a:spcPts val="0"/>
              </a:spcAft>
              <a:buClr>
                <a:schemeClr val="accent4"/>
              </a:buClr>
              <a:buSzPts val="3500"/>
              <a:buNone/>
              <a:defRPr sz="3500">
                <a:solidFill>
                  <a:schemeClr val="accent4"/>
                </a:solidFill>
              </a:defRPr>
            </a:lvl5pPr>
            <a:lvl6pPr lvl="5" algn="ctr" rtl="0">
              <a:lnSpc>
                <a:spcPct val="80000"/>
              </a:lnSpc>
              <a:spcBef>
                <a:spcPts val="0"/>
              </a:spcBef>
              <a:spcAft>
                <a:spcPts val="0"/>
              </a:spcAft>
              <a:buClr>
                <a:schemeClr val="accent4"/>
              </a:buClr>
              <a:buSzPts val="3500"/>
              <a:buNone/>
              <a:defRPr sz="3500">
                <a:solidFill>
                  <a:schemeClr val="accent4"/>
                </a:solidFill>
              </a:defRPr>
            </a:lvl6pPr>
            <a:lvl7pPr lvl="6" algn="ctr" rtl="0">
              <a:lnSpc>
                <a:spcPct val="80000"/>
              </a:lnSpc>
              <a:spcBef>
                <a:spcPts val="0"/>
              </a:spcBef>
              <a:spcAft>
                <a:spcPts val="0"/>
              </a:spcAft>
              <a:buClr>
                <a:schemeClr val="accent4"/>
              </a:buClr>
              <a:buSzPts val="3500"/>
              <a:buNone/>
              <a:defRPr sz="3500">
                <a:solidFill>
                  <a:schemeClr val="accent4"/>
                </a:solidFill>
              </a:defRPr>
            </a:lvl7pPr>
            <a:lvl8pPr lvl="7" algn="ctr" rtl="0">
              <a:lnSpc>
                <a:spcPct val="80000"/>
              </a:lnSpc>
              <a:spcBef>
                <a:spcPts val="0"/>
              </a:spcBef>
              <a:spcAft>
                <a:spcPts val="0"/>
              </a:spcAft>
              <a:buClr>
                <a:schemeClr val="accent4"/>
              </a:buClr>
              <a:buSzPts val="3500"/>
              <a:buNone/>
              <a:defRPr sz="3500">
                <a:solidFill>
                  <a:schemeClr val="accent4"/>
                </a:solidFill>
              </a:defRPr>
            </a:lvl8pPr>
            <a:lvl9pPr lvl="8" algn="ctr" rtl="0">
              <a:lnSpc>
                <a:spcPct val="80000"/>
              </a:lnSpc>
              <a:spcBef>
                <a:spcPts val="0"/>
              </a:spcBef>
              <a:spcAft>
                <a:spcPts val="0"/>
              </a:spcAft>
              <a:buClr>
                <a:schemeClr val="accent4"/>
              </a:buClr>
              <a:buSzPts val="3500"/>
              <a:buNone/>
              <a:defRPr sz="3500">
                <a:solidFill>
                  <a:schemeClr val="accent4"/>
                </a:solidFill>
              </a:defRPr>
            </a:lvl9pPr>
          </a:lstStyle>
          <a:p>
            <a:endParaRPr/>
          </a:p>
        </p:txBody>
      </p:sp>
    </p:spTree>
    <p:extLst>
      <p:ext uri="{BB962C8B-B14F-4D97-AF65-F5344CB8AC3E}">
        <p14:creationId xmlns:p14="http://schemas.microsoft.com/office/powerpoint/2010/main" val="1842068334"/>
      </p:ext>
    </p:extLst>
  </p:cSld>
  <p:clrMapOvr>
    <a:masterClrMapping/>
  </p:clrMapOvr>
  <p:extLst>
    <p:ext uri="{DCECCB84-F9BA-43D5-87BE-67443E8EF086}">
      <p15:sldGuideLst xmlns:p15="http://schemas.microsoft.com/office/powerpoint/2012/main">
        <p15:guide id="1" pos="449">
          <p15:clr>
            <a:srgbClr val="000000"/>
          </p15:clr>
        </p15:guide>
        <p15:guide id="2" pos="5311">
          <p15:clr>
            <a:srgbClr val="000000"/>
          </p15:clr>
        </p15:guide>
        <p15:guide id="3" orient="horz" pos="342">
          <p15:clr>
            <a:srgbClr val="000000"/>
          </p15:clr>
        </p15:guide>
        <p15:guide id="4" orient="horz" pos="2898">
          <p15:clr>
            <a:srgbClr val="00000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758"/>
        <p:cNvGrpSpPr/>
        <p:nvPr/>
      </p:nvGrpSpPr>
      <p:grpSpPr>
        <a:xfrm>
          <a:off x="0" y="0"/>
          <a:ext cx="0" cy="0"/>
          <a:chOff x="0" y="0"/>
          <a:chExt cx="0" cy="0"/>
        </a:xfrm>
      </p:grpSpPr>
      <p:grpSp>
        <p:nvGrpSpPr>
          <p:cNvPr id="759" name="Google Shape;759;p3"/>
          <p:cNvGrpSpPr/>
          <p:nvPr/>
        </p:nvGrpSpPr>
        <p:grpSpPr>
          <a:xfrm rot="10800000">
            <a:off x="2932516" y="4362471"/>
            <a:ext cx="6213369" cy="1533037"/>
            <a:chOff x="6061015" y="-11"/>
            <a:chExt cx="4611377" cy="1137774"/>
          </a:xfrm>
        </p:grpSpPr>
        <p:grpSp>
          <p:nvGrpSpPr>
            <p:cNvPr id="760" name="Google Shape;760;p3"/>
            <p:cNvGrpSpPr/>
            <p:nvPr/>
          </p:nvGrpSpPr>
          <p:grpSpPr>
            <a:xfrm>
              <a:off x="6067713" y="-11"/>
              <a:ext cx="4604680" cy="582288"/>
              <a:chOff x="2704800" y="2540925"/>
              <a:chExt cx="2158275" cy="260625"/>
            </a:xfrm>
          </p:grpSpPr>
          <p:sp>
            <p:nvSpPr>
              <p:cNvPr id="761" name="Google Shape;761;p3"/>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3"/>
            <p:cNvGrpSpPr/>
            <p:nvPr/>
          </p:nvGrpSpPr>
          <p:grpSpPr>
            <a:xfrm>
              <a:off x="6061015" y="555475"/>
              <a:ext cx="4604680" cy="582288"/>
              <a:chOff x="2704800" y="2540925"/>
              <a:chExt cx="2158275" cy="260625"/>
            </a:xfrm>
          </p:grpSpPr>
          <p:sp>
            <p:nvSpPr>
              <p:cNvPr id="1126" name="Google Shape;1126;p3"/>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0" name="Google Shape;1490;p3"/>
          <p:cNvGrpSpPr/>
          <p:nvPr/>
        </p:nvGrpSpPr>
        <p:grpSpPr>
          <a:xfrm>
            <a:off x="-231979" y="-232580"/>
            <a:ext cx="5950348" cy="1571039"/>
            <a:chOff x="-231979" y="-232580"/>
            <a:chExt cx="5950348" cy="1571039"/>
          </a:xfrm>
        </p:grpSpPr>
        <p:sp>
          <p:nvSpPr>
            <p:cNvPr id="1491" name="Google Shape;1491;p3"/>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rot="2700063" flipH="1">
              <a:off x="4606921" y="-154131"/>
              <a:ext cx="372946" cy="364739"/>
            </a:xfrm>
            <a:custGeom>
              <a:avLst/>
              <a:gdLst/>
              <a:ahLst/>
              <a:cxnLst/>
              <a:rect l="l" t="t" r="r" b="b"/>
              <a:pathLst>
                <a:path w="3863" h="4341" extrusionOk="0">
                  <a:moveTo>
                    <a:pt x="274" y="0"/>
                  </a:moveTo>
                  <a:lnTo>
                    <a:pt x="0" y="4340"/>
                  </a:lnTo>
                  <a:lnTo>
                    <a:pt x="0" y="4340"/>
                  </a:lnTo>
                  <a:lnTo>
                    <a:pt x="3862" y="2392"/>
                  </a:lnTo>
                  <a:lnTo>
                    <a:pt x="274"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rot="8630163" flipH="1">
              <a:off x="3814705" y="621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rot="-5233470" flipH="1">
              <a:off x="412204" y="10264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rot="2468752" flipH="1">
              <a:off x="1382446" y="67002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rot="8630163" flipH="1">
              <a:off x="5489005" y="-622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3"/>
          <p:cNvGrpSpPr/>
          <p:nvPr/>
        </p:nvGrpSpPr>
        <p:grpSpPr>
          <a:xfrm>
            <a:off x="-476160" y="4290358"/>
            <a:ext cx="1662480" cy="1325817"/>
            <a:chOff x="-476160" y="4290358"/>
            <a:chExt cx="1662480" cy="1325817"/>
          </a:xfrm>
        </p:grpSpPr>
        <p:sp>
          <p:nvSpPr>
            <p:cNvPr id="1503" name="Google Shape;1503;p3"/>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1505" name="Google Shape;1505;p3"/>
          <p:cNvSpPr txBox="1">
            <a:spLocks noGrp="1"/>
          </p:cNvSpPr>
          <p:nvPr>
            <p:ph type="title"/>
          </p:nvPr>
        </p:nvSpPr>
        <p:spPr>
          <a:xfrm rot="247">
            <a:off x="2484588" y="2413950"/>
            <a:ext cx="4171200" cy="5502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6000">
                <a:solidFill>
                  <a:schemeClr val="accent6"/>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06" name="Google Shape;1506;p3"/>
          <p:cNvSpPr txBox="1">
            <a:spLocks noGrp="1"/>
          </p:cNvSpPr>
          <p:nvPr>
            <p:ph type="title" idx="2" hasCustomPrompt="1"/>
          </p:nvPr>
        </p:nvSpPr>
        <p:spPr>
          <a:xfrm>
            <a:off x="3649650" y="941928"/>
            <a:ext cx="1841100" cy="1146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9600">
                <a:solidFill>
                  <a:srgbClr val="FFFFFF"/>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507" name="Google Shape;1507;p3"/>
          <p:cNvSpPr txBox="1">
            <a:spLocks noGrp="1"/>
          </p:cNvSpPr>
          <p:nvPr>
            <p:ph type="subTitle" idx="1"/>
          </p:nvPr>
        </p:nvSpPr>
        <p:spPr>
          <a:xfrm>
            <a:off x="2560200" y="3061675"/>
            <a:ext cx="4020000" cy="3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508" name="Google Shape;1508;p3"/>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extLst>
      <p:ext uri="{BB962C8B-B14F-4D97-AF65-F5344CB8AC3E}">
        <p14:creationId xmlns:p14="http://schemas.microsoft.com/office/powerpoint/2010/main" val="7059174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09"/>
        <p:cNvGrpSpPr/>
        <p:nvPr/>
      </p:nvGrpSpPr>
      <p:grpSpPr>
        <a:xfrm>
          <a:off x="0" y="0"/>
          <a:ext cx="0" cy="0"/>
          <a:chOff x="0" y="0"/>
          <a:chExt cx="0" cy="0"/>
        </a:xfrm>
      </p:grpSpPr>
      <p:grpSp>
        <p:nvGrpSpPr>
          <p:cNvPr id="1510" name="Google Shape;1510;p4"/>
          <p:cNvGrpSpPr/>
          <p:nvPr/>
        </p:nvGrpSpPr>
        <p:grpSpPr>
          <a:xfrm>
            <a:off x="34221" y="-451592"/>
            <a:ext cx="1662480" cy="1325817"/>
            <a:chOff x="34221" y="-451592"/>
            <a:chExt cx="1662480" cy="1325817"/>
          </a:xfrm>
        </p:grpSpPr>
        <p:sp>
          <p:nvSpPr>
            <p:cNvPr id="1511" name="Google Shape;1511;p4"/>
            <p:cNvSpPr/>
            <p:nvPr/>
          </p:nvSpPr>
          <p:spPr>
            <a:xfrm rot="-8116361">
              <a:off x="205995" y="-127078"/>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
            <p:cNvSpPr/>
            <p:nvPr/>
          </p:nvSpPr>
          <p:spPr>
            <a:xfrm rot="-8116361">
              <a:off x="695404" y="-27978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1513" name="Google Shape;1513;p4"/>
          <p:cNvSpPr/>
          <p:nvPr/>
        </p:nvSpPr>
        <p:spPr>
          <a:xfrm flipH="1">
            <a:off x="-396194" y="34242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514" name="Google Shape;1514;p4"/>
          <p:cNvGrpSpPr/>
          <p:nvPr/>
        </p:nvGrpSpPr>
        <p:grpSpPr>
          <a:xfrm>
            <a:off x="8390837" y="-97166"/>
            <a:ext cx="863808" cy="4909701"/>
            <a:chOff x="8390837" y="-97166"/>
            <a:chExt cx="863808" cy="4909701"/>
          </a:xfrm>
        </p:grpSpPr>
        <p:sp>
          <p:nvSpPr>
            <p:cNvPr id="1515" name="Google Shape;1515;p4"/>
            <p:cNvSpPr/>
            <p:nvPr/>
          </p:nvSpPr>
          <p:spPr>
            <a:xfrm rot="5400000" flipH="1">
              <a:off x="8770134" y="37750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
            <p:cNvSpPr/>
            <p:nvPr/>
          </p:nvSpPr>
          <p:spPr>
            <a:xfrm rot="5400000" flipH="1">
              <a:off x="8667848" y="12933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
            <p:cNvSpPr/>
            <p:nvPr/>
          </p:nvSpPr>
          <p:spPr>
            <a:xfrm rot="5400000" flipH="1">
              <a:off x="90258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
            <p:cNvSpPr/>
            <p:nvPr/>
          </p:nvSpPr>
          <p:spPr>
            <a:xfrm rot="5400000" flipH="1">
              <a:off x="8367423"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 name="Google Shape;1520;p4"/>
          <p:cNvSpPr txBox="1">
            <a:spLocks noGrp="1"/>
          </p:cNvSpPr>
          <p:nvPr>
            <p:ph type="title"/>
          </p:nvPr>
        </p:nvSpPr>
        <p:spPr>
          <a:xfrm>
            <a:off x="610738" y="374449"/>
            <a:ext cx="7916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21" name="Google Shape;1521;p4"/>
          <p:cNvSpPr txBox="1">
            <a:spLocks noGrp="1"/>
          </p:cNvSpPr>
          <p:nvPr>
            <p:ph type="body" idx="1"/>
          </p:nvPr>
        </p:nvSpPr>
        <p:spPr>
          <a:xfrm>
            <a:off x="1374925" y="2230825"/>
            <a:ext cx="2846100" cy="862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FFFFFF"/>
              </a:buClr>
              <a:buSzPts val="1400"/>
              <a:buChar char="●"/>
              <a:defRPr>
                <a:solidFill>
                  <a:srgbClr val="FFFFFF"/>
                </a:solidFill>
              </a:defRPr>
            </a:lvl1pPr>
            <a:lvl2pPr marL="914400" lvl="1" indent="-317500" rtl="0">
              <a:lnSpc>
                <a:spcPct val="100000"/>
              </a:lnSpc>
              <a:spcBef>
                <a:spcPts val="1600"/>
              </a:spcBef>
              <a:spcAft>
                <a:spcPts val="0"/>
              </a:spcAft>
              <a:buClr>
                <a:srgbClr val="FFFFFF"/>
              </a:buClr>
              <a:buSzPts val="1400"/>
              <a:buChar char="○"/>
              <a:defRPr>
                <a:solidFill>
                  <a:srgbClr val="FFFFFF"/>
                </a:solidFill>
              </a:defRPr>
            </a:lvl2pPr>
            <a:lvl3pPr marL="1371600" lvl="2" indent="-317500" rtl="0">
              <a:lnSpc>
                <a:spcPct val="100000"/>
              </a:lnSpc>
              <a:spcBef>
                <a:spcPts val="1600"/>
              </a:spcBef>
              <a:spcAft>
                <a:spcPts val="0"/>
              </a:spcAft>
              <a:buClr>
                <a:srgbClr val="FFFFFF"/>
              </a:buClr>
              <a:buSzPts val="1400"/>
              <a:buChar char="■"/>
              <a:defRPr>
                <a:solidFill>
                  <a:srgbClr val="FFFFFF"/>
                </a:solidFill>
              </a:defRPr>
            </a:lvl3pPr>
            <a:lvl4pPr marL="1828800" lvl="3" indent="-317500" rtl="0">
              <a:lnSpc>
                <a:spcPct val="100000"/>
              </a:lnSpc>
              <a:spcBef>
                <a:spcPts val="1600"/>
              </a:spcBef>
              <a:spcAft>
                <a:spcPts val="0"/>
              </a:spcAft>
              <a:buClr>
                <a:srgbClr val="FFFFFF"/>
              </a:buClr>
              <a:buSzPts val="1400"/>
              <a:buChar char="●"/>
              <a:defRPr>
                <a:solidFill>
                  <a:srgbClr val="FFFFFF"/>
                </a:solidFill>
              </a:defRPr>
            </a:lvl4pPr>
            <a:lvl5pPr marL="2286000" lvl="4" indent="-317500" rtl="0">
              <a:lnSpc>
                <a:spcPct val="100000"/>
              </a:lnSpc>
              <a:spcBef>
                <a:spcPts val="1600"/>
              </a:spcBef>
              <a:spcAft>
                <a:spcPts val="0"/>
              </a:spcAft>
              <a:buClr>
                <a:srgbClr val="FFFFFF"/>
              </a:buClr>
              <a:buSzPts val="1400"/>
              <a:buChar char="○"/>
              <a:defRPr>
                <a:solidFill>
                  <a:srgbClr val="FFFFFF"/>
                </a:solidFill>
              </a:defRPr>
            </a:lvl5pPr>
            <a:lvl6pPr marL="2743200" lvl="5" indent="-317500" rtl="0">
              <a:lnSpc>
                <a:spcPct val="100000"/>
              </a:lnSpc>
              <a:spcBef>
                <a:spcPts val="1600"/>
              </a:spcBef>
              <a:spcAft>
                <a:spcPts val="0"/>
              </a:spcAft>
              <a:buClr>
                <a:srgbClr val="FFFFFF"/>
              </a:buClr>
              <a:buSzPts val="1400"/>
              <a:buChar char="■"/>
              <a:defRPr>
                <a:solidFill>
                  <a:srgbClr val="FFFFFF"/>
                </a:solidFill>
              </a:defRPr>
            </a:lvl6pPr>
            <a:lvl7pPr marL="3200400" lvl="6" indent="-317500" rtl="0">
              <a:lnSpc>
                <a:spcPct val="100000"/>
              </a:lnSpc>
              <a:spcBef>
                <a:spcPts val="1600"/>
              </a:spcBef>
              <a:spcAft>
                <a:spcPts val="0"/>
              </a:spcAft>
              <a:buClr>
                <a:srgbClr val="FFFFFF"/>
              </a:buClr>
              <a:buSzPts val="1400"/>
              <a:buChar char="●"/>
              <a:defRPr>
                <a:solidFill>
                  <a:srgbClr val="FFFFFF"/>
                </a:solidFill>
              </a:defRPr>
            </a:lvl7pPr>
            <a:lvl8pPr marL="3657600" lvl="7" indent="-317500" rtl="0">
              <a:lnSpc>
                <a:spcPct val="100000"/>
              </a:lnSpc>
              <a:spcBef>
                <a:spcPts val="1600"/>
              </a:spcBef>
              <a:spcAft>
                <a:spcPts val="0"/>
              </a:spcAft>
              <a:buClr>
                <a:srgbClr val="FFFFFF"/>
              </a:buClr>
              <a:buSzPts val="1400"/>
              <a:buChar char="○"/>
              <a:defRPr>
                <a:solidFill>
                  <a:srgbClr val="FFFFFF"/>
                </a:solidFill>
              </a:defRPr>
            </a:lvl8pPr>
            <a:lvl9pPr marL="4114800" lvl="8" indent="-317500" rtl="0">
              <a:lnSpc>
                <a:spcPct val="100000"/>
              </a:lnSpc>
              <a:spcBef>
                <a:spcPts val="1600"/>
              </a:spcBef>
              <a:spcAft>
                <a:spcPts val="1600"/>
              </a:spcAft>
              <a:buClr>
                <a:srgbClr val="FFFFFF"/>
              </a:buClr>
              <a:buSzPts val="1400"/>
              <a:buChar char="■"/>
              <a:defRPr>
                <a:solidFill>
                  <a:srgbClr val="FFFFFF"/>
                </a:solidFill>
              </a:defRPr>
            </a:lvl9pPr>
          </a:lstStyle>
          <a:p>
            <a:endParaRPr/>
          </a:p>
        </p:txBody>
      </p:sp>
    </p:spTree>
    <p:extLst>
      <p:ext uri="{BB962C8B-B14F-4D97-AF65-F5344CB8AC3E}">
        <p14:creationId xmlns:p14="http://schemas.microsoft.com/office/powerpoint/2010/main" val="169087542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541"/>
        <p:cNvGrpSpPr/>
        <p:nvPr/>
      </p:nvGrpSpPr>
      <p:grpSpPr>
        <a:xfrm>
          <a:off x="0" y="0"/>
          <a:ext cx="0" cy="0"/>
          <a:chOff x="0" y="0"/>
          <a:chExt cx="0" cy="0"/>
        </a:xfrm>
      </p:grpSpPr>
      <p:sp>
        <p:nvSpPr>
          <p:cNvPr id="1542" name="Google Shape;1542;p7"/>
          <p:cNvSpPr txBox="1">
            <a:spLocks noGrp="1"/>
          </p:cNvSpPr>
          <p:nvPr>
            <p:ph type="title"/>
          </p:nvPr>
        </p:nvSpPr>
        <p:spPr>
          <a:xfrm>
            <a:off x="4572025" y="275845"/>
            <a:ext cx="3863700" cy="1228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43" name="Google Shape;1543;p7"/>
          <p:cNvSpPr txBox="1">
            <a:spLocks noGrp="1"/>
          </p:cNvSpPr>
          <p:nvPr>
            <p:ph type="subTitle" idx="1"/>
          </p:nvPr>
        </p:nvSpPr>
        <p:spPr>
          <a:xfrm>
            <a:off x="5722087" y="3085206"/>
            <a:ext cx="2403300" cy="29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400"/>
              <a:buNone/>
              <a:defRPr/>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1544" name="Google Shape;1544;p7"/>
          <p:cNvSpPr txBox="1">
            <a:spLocks noGrp="1"/>
          </p:cNvSpPr>
          <p:nvPr>
            <p:ph type="title" idx="2"/>
          </p:nvPr>
        </p:nvSpPr>
        <p:spPr>
          <a:xfrm>
            <a:off x="5715226" y="2781950"/>
            <a:ext cx="2240100" cy="4020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800"/>
              <a:buNone/>
              <a:defRPr sz="18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1545" name="Google Shape;1545;p7"/>
          <p:cNvSpPr txBox="1">
            <a:spLocks noGrp="1"/>
          </p:cNvSpPr>
          <p:nvPr>
            <p:ph type="subTitle" idx="3"/>
          </p:nvPr>
        </p:nvSpPr>
        <p:spPr>
          <a:xfrm>
            <a:off x="5722087" y="3848844"/>
            <a:ext cx="2403300" cy="29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400"/>
              <a:buNone/>
              <a:defRPr>
                <a:solidFill>
                  <a:srgbClr val="FFFFFF"/>
                </a:solidFill>
              </a:defRPr>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1546" name="Google Shape;1546;p7"/>
          <p:cNvSpPr txBox="1">
            <a:spLocks noGrp="1"/>
          </p:cNvSpPr>
          <p:nvPr>
            <p:ph type="title" idx="4"/>
          </p:nvPr>
        </p:nvSpPr>
        <p:spPr>
          <a:xfrm>
            <a:off x="5715226" y="3546350"/>
            <a:ext cx="2240100" cy="4020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800"/>
              <a:buNone/>
              <a:defRPr sz="18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1547" name="Google Shape;1547;p7"/>
          <p:cNvSpPr txBox="1">
            <a:spLocks noGrp="1"/>
          </p:cNvSpPr>
          <p:nvPr>
            <p:ph type="subTitle" idx="5"/>
          </p:nvPr>
        </p:nvSpPr>
        <p:spPr>
          <a:xfrm>
            <a:off x="5722087" y="2338882"/>
            <a:ext cx="2403300" cy="298500"/>
          </a:xfrm>
          <a:prstGeom prst="rect">
            <a:avLst/>
          </a:prstGeom>
        </p:spPr>
        <p:txBody>
          <a:bodyPr spcFirstLastPara="1" wrap="square" lIns="91425" tIns="91425" rIns="91425" bIns="91425" anchor="ctr"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548" name="Google Shape;1548;p7"/>
          <p:cNvSpPr txBox="1">
            <a:spLocks noGrp="1"/>
          </p:cNvSpPr>
          <p:nvPr>
            <p:ph type="title" idx="6"/>
          </p:nvPr>
        </p:nvSpPr>
        <p:spPr>
          <a:xfrm>
            <a:off x="5715226" y="2046499"/>
            <a:ext cx="2240100" cy="4020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1800">
                <a:latin typeface="Open Sans"/>
                <a:ea typeface="Open Sans"/>
                <a:cs typeface="Open Sans"/>
                <a:sym typeface="Open Sans"/>
              </a:defRPr>
            </a:lvl1pPr>
            <a:lvl2pPr lvl="1">
              <a:spcBef>
                <a:spcPts val="0"/>
              </a:spcBef>
              <a:spcAft>
                <a:spcPts val="0"/>
              </a:spcAft>
              <a:buSzPts val="2800"/>
              <a:buNone/>
              <a:defRPr>
                <a:latin typeface="Open Sans"/>
                <a:ea typeface="Open Sans"/>
                <a:cs typeface="Open Sans"/>
                <a:sym typeface="Open Sans"/>
              </a:defRPr>
            </a:lvl2pPr>
            <a:lvl3pPr lvl="2">
              <a:spcBef>
                <a:spcPts val="0"/>
              </a:spcBef>
              <a:spcAft>
                <a:spcPts val="0"/>
              </a:spcAft>
              <a:buSzPts val="2800"/>
              <a:buNone/>
              <a:defRPr>
                <a:latin typeface="Open Sans"/>
                <a:ea typeface="Open Sans"/>
                <a:cs typeface="Open Sans"/>
                <a:sym typeface="Open Sans"/>
              </a:defRPr>
            </a:lvl3pPr>
            <a:lvl4pPr lvl="3">
              <a:spcBef>
                <a:spcPts val="0"/>
              </a:spcBef>
              <a:spcAft>
                <a:spcPts val="0"/>
              </a:spcAft>
              <a:buSzPts val="2800"/>
              <a:buNone/>
              <a:defRPr>
                <a:latin typeface="Open Sans"/>
                <a:ea typeface="Open Sans"/>
                <a:cs typeface="Open Sans"/>
                <a:sym typeface="Open Sans"/>
              </a:defRPr>
            </a:lvl4pPr>
            <a:lvl5pPr lvl="4">
              <a:spcBef>
                <a:spcPts val="0"/>
              </a:spcBef>
              <a:spcAft>
                <a:spcPts val="0"/>
              </a:spcAft>
              <a:buSzPts val="2800"/>
              <a:buNone/>
              <a:defRPr>
                <a:latin typeface="Open Sans"/>
                <a:ea typeface="Open Sans"/>
                <a:cs typeface="Open Sans"/>
                <a:sym typeface="Open Sans"/>
              </a:defRPr>
            </a:lvl5pPr>
            <a:lvl6pPr lvl="5">
              <a:spcBef>
                <a:spcPts val="0"/>
              </a:spcBef>
              <a:spcAft>
                <a:spcPts val="0"/>
              </a:spcAft>
              <a:buSzPts val="2800"/>
              <a:buNone/>
              <a:defRPr>
                <a:latin typeface="Open Sans"/>
                <a:ea typeface="Open Sans"/>
                <a:cs typeface="Open Sans"/>
                <a:sym typeface="Open Sans"/>
              </a:defRPr>
            </a:lvl6pPr>
            <a:lvl7pPr lvl="6">
              <a:spcBef>
                <a:spcPts val="0"/>
              </a:spcBef>
              <a:spcAft>
                <a:spcPts val="0"/>
              </a:spcAft>
              <a:buSzPts val="2800"/>
              <a:buNone/>
              <a:defRPr>
                <a:latin typeface="Open Sans"/>
                <a:ea typeface="Open Sans"/>
                <a:cs typeface="Open Sans"/>
                <a:sym typeface="Open Sans"/>
              </a:defRPr>
            </a:lvl7pPr>
            <a:lvl8pPr lvl="7">
              <a:spcBef>
                <a:spcPts val="0"/>
              </a:spcBef>
              <a:spcAft>
                <a:spcPts val="0"/>
              </a:spcAft>
              <a:buSzPts val="2800"/>
              <a:buNone/>
              <a:defRPr>
                <a:latin typeface="Open Sans"/>
                <a:ea typeface="Open Sans"/>
                <a:cs typeface="Open Sans"/>
                <a:sym typeface="Open Sans"/>
              </a:defRPr>
            </a:lvl8pPr>
            <a:lvl9pPr lvl="8">
              <a:spcBef>
                <a:spcPts val="0"/>
              </a:spcBef>
              <a:spcAft>
                <a:spcPts val="0"/>
              </a:spcAft>
              <a:buSzPts val="2800"/>
              <a:buNone/>
              <a:defRPr>
                <a:latin typeface="Open Sans"/>
                <a:ea typeface="Open Sans"/>
                <a:cs typeface="Open Sans"/>
                <a:sym typeface="Open Sans"/>
              </a:defRPr>
            </a:lvl9pPr>
          </a:lstStyle>
          <a:p>
            <a:endParaRPr/>
          </a:p>
        </p:txBody>
      </p:sp>
      <p:sp>
        <p:nvSpPr>
          <p:cNvPr id="1549" name="Google Shape;1549;p7"/>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550" name="Google Shape;1550;p7"/>
          <p:cNvGrpSpPr/>
          <p:nvPr/>
        </p:nvGrpSpPr>
        <p:grpSpPr>
          <a:xfrm>
            <a:off x="-635735" y="4433608"/>
            <a:ext cx="1662480" cy="1325817"/>
            <a:chOff x="-476160" y="4290358"/>
            <a:chExt cx="1662480" cy="1325817"/>
          </a:xfrm>
        </p:grpSpPr>
        <p:sp>
          <p:nvSpPr>
            <p:cNvPr id="1551" name="Google Shape;1551;p7"/>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553" name="Google Shape;1553;p7"/>
          <p:cNvGrpSpPr/>
          <p:nvPr/>
        </p:nvGrpSpPr>
        <p:grpSpPr>
          <a:xfrm>
            <a:off x="4206998" y="4619319"/>
            <a:ext cx="4580452" cy="905824"/>
            <a:chOff x="4206998" y="4619319"/>
            <a:chExt cx="4580452" cy="905824"/>
          </a:xfrm>
        </p:grpSpPr>
        <p:sp>
          <p:nvSpPr>
            <p:cNvPr id="1554" name="Google Shape;1554;p7"/>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
            <p:cNvSpPr/>
            <p:nvPr/>
          </p:nvSpPr>
          <p:spPr>
            <a:xfrm rot="5400000" flipH="1">
              <a:off x="6718832" y="463433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
            <p:cNvSpPr/>
            <p:nvPr/>
          </p:nvSpPr>
          <p:spPr>
            <a:xfrm rot="2225582" flipH="1">
              <a:off x="8616996" y="482542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
          <p:cNvGrpSpPr/>
          <p:nvPr/>
        </p:nvGrpSpPr>
        <p:grpSpPr>
          <a:xfrm>
            <a:off x="-231979" y="-187807"/>
            <a:ext cx="2284653" cy="1546866"/>
            <a:chOff x="-231979" y="-187807"/>
            <a:chExt cx="2284653" cy="1546866"/>
          </a:xfrm>
        </p:grpSpPr>
        <p:sp>
          <p:nvSpPr>
            <p:cNvPr id="1558" name="Google Shape;1558;p7"/>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
            <p:cNvSpPr/>
            <p:nvPr/>
          </p:nvSpPr>
          <p:spPr>
            <a:xfrm rot="5400000" flipH="1">
              <a:off x="1913518" y="2018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522"/>
        <p:cNvGrpSpPr/>
        <p:nvPr/>
      </p:nvGrpSpPr>
      <p:grpSpPr>
        <a:xfrm>
          <a:off x="0" y="0"/>
          <a:ext cx="0" cy="0"/>
          <a:chOff x="0" y="0"/>
          <a:chExt cx="0" cy="0"/>
        </a:xfrm>
      </p:grpSpPr>
      <p:sp>
        <p:nvSpPr>
          <p:cNvPr id="1523" name="Google Shape;1523;p5"/>
          <p:cNvSpPr txBox="1">
            <a:spLocks noGrp="1"/>
          </p:cNvSpPr>
          <p:nvPr>
            <p:ph type="body" idx="1"/>
          </p:nvPr>
        </p:nvSpPr>
        <p:spPr>
          <a:xfrm>
            <a:off x="869250" y="2393550"/>
            <a:ext cx="3556200" cy="2257500"/>
          </a:xfrm>
          <a:prstGeom prst="rect">
            <a:avLst/>
          </a:prstGeom>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Char char="●"/>
              <a:defRPr/>
            </a:lvl1pPr>
            <a:lvl2pPr marL="914400" lvl="1" indent="-317500">
              <a:spcBef>
                <a:spcPts val="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524" name="Google Shape;1524;p5"/>
          <p:cNvSpPr txBox="1">
            <a:spLocks noGrp="1"/>
          </p:cNvSpPr>
          <p:nvPr>
            <p:ph type="body" idx="2"/>
          </p:nvPr>
        </p:nvSpPr>
        <p:spPr>
          <a:xfrm>
            <a:off x="4718550" y="2442350"/>
            <a:ext cx="3556200" cy="2257500"/>
          </a:xfrm>
          <a:prstGeom prst="rect">
            <a:avLst/>
          </a:prstGeom>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Char char="●"/>
              <a:defRPr/>
            </a:lvl1pPr>
            <a:lvl2pPr marL="914400" lvl="1" indent="-317500">
              <a:spcBef>
                <a:spcPts val="1600"/>
              </a:spcBef>
              <a:spcAft>
                <a:spcPts val="0"/>
              </a:spcAft>
              <a:buClr>
                <a:schemeClr val="dk1"/>
              </a:buClr>
              <a:buSzPts val="1400"/>
              <a:buChar char="○"/>
              <a:defRPr/>
            </a:lvl2pPr>
            <a:lvl3pPr marL="1371600" lvl="2" indent="-317500">
              <a:spcBef>
                <a:spcPts val="1600"/>
              </a:spcBef>
              <a:spcAft>
                <a:spcPts val="0"/>
              </a:spcAft>
              <a:buClr>
                <a:schemeClr val="dk1"/>
              </a:buClr>
              <a:buSzPts val="1400"/>
              <a:buChar char="■"/>
              <a:defRPr/>
            </a:lvl3pPr>
            <a:lvl4pPr marL="1828800" lvl="3" indent="-317500">
              <a:spcBef>
                <a:spcPts val="1600"/>
              </a:spcBef>
              <a:spcAft>
                <a:spcPts val="0"/>
              </a:spcAft>
              <a:buClr>
                <a:schemeClr val="dk1"/>
              </a:buClr>
              <a:buSzPts val="1400"/>
              <a:buChar char="●"/>
              <a:defRPr/>
            </a:lvl4pPr>
            <a:lvl5pPr marL="2286000" lvl="4" indent="-317500">
              <a:spcBef>
                <a:spcPts val="1600"/>
              </a:spcBef>
              <a:spcAft>
                <a:spcPts val="0"/>
              </a:spcAft>
              <a:buClr>
                <a:schemeClr val="dk1"/>
              </a:buClr>
              <a:buSzPts val="1400"/>
              <a:buChar char="○"/>
              <a:defRPr/>
            </a:lvl5pPr>
            <a:lvl6pPr marL="2743200" lvl="5" indent="-317500">
              <a:spcBef>
                <a:spcPts val="1600"/>
              </a:spcBef>
              <a:spcAft>
                <a:spcPts val="0"/>
              </a:spcAft>
              <a:buClr>
                <a:schemeClr val="dk1"/>
              </a:buClr>
              <a:buSzPts val="1400"/>
              <a:buChar char="■"/>
              <a:defRPr/>
            </a:lvl6pPr>
            <a:lvl7pPr marL="3200400" lvl="6" indent="-317500">
              <a:spcBef>
                <a:spcPts val="1600"/>
              </a:spcBef>
              <a:spcAft>
                <a:spcPts val="0"/>
              </a:spcAft>
              <a:buClr>
                <a:schemeClr val="dk1"/>
              </a:buClr>
              <a:buSzPts val="1400"/>
              <a:buChar char="●"/>
              <a:defRPr/>
            </a:lvl7pPr>
            <a:lvl8pPr marL="3657600" lvl="7" indent="-317500">
              <a:spcBef>
                <a:spcPts val="1600"/>
              </a:spcBef>
              <a:spcAft>
                <a:spcPts val="0"/>
              </a:spcAft>
              <a:buClr>
                <a:schemeClr val="dk1"/>
              </a:buClr>
              <a:buSzPts val="1400"/>
              <a:buChar char="○"/>
              <a:defRPr/>
            </a:lvl8pPr>
            <a:lvl9pPr marL="4114800" lvl="8" indent="-317500">
              <a:spcBef>
                <a:spcPts val="1600"/>
              </a:spcBef>
              <a:spcAft>
                <a:spcPts val="1600"/>
              </a:spcAft>
              <a:buClr>
                <a:schemeClr val="dk1"/>
              </a:buClr>
              <a:buSzPts val="1400"/>
              <a:buChar char="■"/>
              <a:defRPr/>
            </a:lvl9pPr>
          </a:lstStyle>
          <a:p>
            <a:endParaRPr/>
          </a:p>
        </p:txBody>
      </p:sp>
      <p:sp>
        <p:nvSpPr>
          <p:cNvPr id="1525" name="Google Shape;1525;p5"/>
          <p:cNvSpPr txBox="1">
            <a:spLocks noGrp="1"/>
          </p:cNvSpPr>
          <p:nvPr>
            <p:ph type="title"/>
          </p:nvPr>
        </p:nvSpPr>
        <p:spPr>
          <a:xfrm>
            <a:off x="1384600" y="554700"/>
            <a:ext cx="6374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a:solidFill>
                  <a:srgbClr val="FFFFFF"/>
                </a:solidFill>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Tree>
    <p:extLst>
      <p:ext uri="{BB962C8B-B14F-4D97-AF65-F5344CB8AC3E}">
        <p14:creationId xmlns:p14="http://schemas.microsoft.com/office/powerpoint/2010/main" val="23140534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26"/>
        <p:cNvGrpSpPr/>
        <p:nvPr/>
      </p:nvGrpSpPr>
      <p:grpSpPr>
        <a:xfrm>
          <a:off x="0" y="0"/>
          <a:ext cx="0" cy="0"/>
          <a:chOff x="0" y="0"/>
          <a:chExt cx="0" cy="0"/>
        </a:xfrm>
      </p:grpSpPr>
      <p:sp>
        <p:nvSpPr>
          <p:cNvPr id="1527" name="Google Shape;1527;p6"/>
          <p:cNvSpPr txBox="1">
            <a:spLocks noGrp="1"/>
          </p:cNvSpPr>
          <p:nvPr>
            <p:ph type="title"/>
          </p:nvPr>
        </p:nvSpPr>
        <p:spPr>
          <a:xfrm>
            <a:off x="609425" y="373874"/>
            <a:ext cx="79251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solidFill>
                  <a:srgbClr val="FFFFFF"/>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28" name="Google Shape;1528;p6"/>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529" name="Google Shape;1529;p6"/>
          <p:cNvGrpSpPr/>
          <p:nvPr/>
        </p:nvGrpSpPr>
        <p:grpSpPr>
          <a:xfrm>
            <a:off x="-635735" y="4433608"/>
            <a:ext cx="1662480" cy="1325817"/>
            <a:chOff x="-476160" y="4290358"/>
            <a:chExt cx="1662480" cy="1325817"/>
          </a:xfrm>
        </p:grpSpPr>
        <p:sp>
          <p:nvSpPr>
            <p:cNvPr id="1530" name="Google Shape;1530;p6"/>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532" name="Google Shape;1532;p6"/>
          <p:cNvGrpSpPr/>
          <p:nvPr/>
        </p:nvGrpSpPr>
        <p:grpSpPr>
          <a:xfrm>
            <a:off x="4206998" y="3645769"/>
            <a:ext cx="5007412" cy="1879374"/>
            <a:chOff x="4206998" y="3645769"/>
            <a:chExt cx="5007412" cy="1879374"/>
          </a:xfrm>
        </p:grpSpPr>
        <p:sp>
          <p:nvSpPr>
            <p:cNvPr id="1533" name="Google Shape;1533;p6"/>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rot="5400000" flipH="1">
              <a:off x="8909282" y="366078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rot="2225582" flipH="1">
              <a:off x="8616996" y="482542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6"/>
          <p:cNvGrpSpPr/>
          <p:nvPr/>
        </p:nvGrpSpPr>
        <p:grpSpPr>
          <a:xfrm>
            <a:off x="-231979" y="-187807"/>
            <a:ext cx="2284653" cy="1546866"/>
            <a:chOff x="-231979" y="-187807"/>
            <a:chExt cx="2284653" cy="1546866"/>
          </a:xfrm>
        </p:grpSpPr>
        <p:sp>
          <p:nvSpPr>
            <p:cNvPr id="1537" name="Google Shape;1537;p6"/>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rot="5400000" flipH="1">
              <a:off x="1913518" y="2018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8330794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541"/>
        <p:cNvGrpSpPr/>
        <p:nvPr/>
      </p:nvGrpSpPr>
      <p:grpSpPr>
        <a:xfrm>
          <a:off x="0" y="0"/>
          <a:ext cx="0" cy="0"/>
          <a:chOff x="0" y="0"/>
          <a:chExt cx="0" cy="0"/>
        </a:xfrm>
      </p:grpSpPr>
      <p:sp>
        <p:nvSpPr>
          <p:cNvPr id="1542" name="Google Shape;1542;p7"/>
          <p:cNvSpPr txBox="1">
            <a:spLocks noGrp="1"/>
          </p:cNvSpPr>
          <p:nvPr>
            <p:ph type="title"/>
          </p:nvPr>
        </p:nvSpPr>
        <p:spPr>
          <a:xfrm>
            <a:off x="4572025" y="275845"/>
            <a:ext cx="3863700" cy="1228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43" name="Google Shape;1543;p7"/>
          <p:cNvSpPr txBox="1">
            <a:spLocks noGrp="1"/>
          </p:cNvSpPr>
          <p:nvPr>
            <p:ph type="subTitle" idx="1"/>
          </p:nvPr>
        </p:nvSpPr>
        <p:spPr>
          <a:xfrm>
            <a:off x="5722087" y="3085206"/>
            <a:ext cx="2403300" cy="29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400"/>
              <a:buNone/>
              <a:defRPr/>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1544" name="Google Shape;1544;p7"/>
          <p:cNvSpPr txBox="1">
            <a:spLocks noGrp="1"/>
          </p:cNvSpPr>
          <p:nvPr>
            <p:ph type="title" idx="2"/>
          </p:nvPr>
        </p:nvSpPr>
        <p:spPr>
          <a:xfrm>
            <a:off x="5715226" y="2781950"/>
            <a:ext cx="2240100" cy="4020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800"/>
              <a:buNone/>
              <a:defRPr sz="18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1545" name="Google Shape;1545;p7"/>
          <p:cNvSpPr txBox="1">
            <a:spLocks noGrp="1"/>
          </p:cNvSpPr>
          <p:nvPr>
            <p:ph type="subTitle" idx="3"/>
          </p:nvPr>
        </p:nvSpPr>
        <p:spPr>
          <a:xfrm>
            <a:off x="5722087" y="3848844"/>
            <a:ext cx="2403300" cy="29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400"/>
              <a:buNone/>
              <a:defRPr>
                <a:solidFill>
                  <a:srgbClr val="FFFFFF"/>
                </a:solidFill>
              </a:defRPr>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1546" name="Google Shape;1546;p7"/>
          <p:cNvSpPr txBox="1">
            <a:spLocks noGrp="1"/>
          </p:cNvSpPr>
          <p:nvPr>
            <p:ph type="title" idx="4"/>
          </p:nvPr>
        </p:nvSpPr>
        <p:spPr>
          <a:xfrm>
            <a:off x="5715226" y="3546350"/>
            <a:ext cx="2240100" cy="4020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800"/>
              <a:buNone/>
              <a:defRPr sz="18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1547" name="Google Shape;1547;p7"/>
          <p:cNvSpPr txBox="1">
            <a:spLocks noGrp="1"/>
          </p:cNvSpPr>
          <p:nvPr>
            <p:ph type="subTitle" idx="5"/>
          </p:nvPr>
        </p:nvSpPr>
        <p:spPr>
          <a:xfrm>
            <a:off x="5722087" y="2338882"/>
            <a:ext cx="2403300" cy="298500"/>
          </a:xfrm>
          <a:prstGeom prst="rect">
            <a:avLst/>
          </a:prstGeom>
        </p:spPr>
        <p:txBody>
          <a:bodyPr spcFirstLastPara="1" wrap="square" lIns="91425" tIns="91425" rIns="91425" bIns="91425" anchor="ctr"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548" name="Google Shape;1548;p7"/>
          <p:cNvSpPr txBox="1">
            <a:spLocks noGrp="1"/>
          </p:cNvSpPr>
          <p:nvPr>
            <p:ph type="title" idx="6"/>
          </p:nvPr>
        </p:nvSpPr>
        <p:spPr>
          <a:xfrm>
            <a:off x="5715226" y="2046499"/>
            <a:ext cx="2240100" cy="4020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1800">
                <a:latin typeface="Open Sans"/>
                <a:ea typeface="Open Sans"/>
                <a:cs typeface="Open Sans"/>
                <a:sym typeface="Open Sans"/>
              </a:defRPr>
            </a:lvl1pPr>
            <a:lvl2pPr lvl="1">
              <a:spcBef>
                <a:spcPts val="0"/>
              </a:spcBef>
              <a:spcAft>
                <a:spcPts val="0"/>
              </a:spcAft>
              <a:buSzPts val="2800"/>
              <a:buNone/>
              <a:defRPr>
                <a:latin typeface="Open Sans"/>
                <a:ea typeface="Open Sans"/>
                <a:cs typeface="Open Sans"/>
                <a:sym typeface="Open Sans"/>
              </a:defRPr>
            </a:lvl2pPr>
            <a:lvl3pPr lvl="2">
              <a:spcBef>
                <a:spcPts val="0"/>
              </a:spcBef>
              <a:spcAft>
                <a:spcPts val="0"/>
              </a:spcAft>
              <a:buSzPts val="2800"/>
              <a:buNone/>
              <a:defRPr>
                <a:latin typeface="Open Sans"/>
                <a:ea typeface="Open Sans"/>
                <a:cs typeface="Open Sans"/>
                <a:sym typeface="Open Sans"/>
              </a:defRPr>
            </a:lvl3pPr>
            <a:lvl4pPr lvl="3">
              <a:spcBef>
                <a:spcPts val="0"/>
              </a:spcBef>
              <a:spcAft>
                <a:spcPts val="0"/>
              </a:spcAft>
              <a:buSzPts val="2800"/>
              <a:buNone/>
              <a:defRPr>
                <a:latin typeface="Open Sans"/>
                <a:ea typeface="Open Sans"/>
                <a:cs typeface="Open Sans"/>
                <a:sym typeface="Open Sans"/>
              </a:defRPr>
            </a:lvl4pPr>
            <a:lvl5pPr lvl="4">
              <a:spcBef>
                <a:spcPts val="0"/>
              </a:spcBef>
              <a:spcAft>
                <a:spcPts val="0"/>
              </a:spcAft>
              <a:buSzPts val="2800"/>
              <a:buNone/>
              <a:defRPr>
                <a:latin typeface="Open Sans"/>
                <a:ea typeface="Open Sans"/>
                <a:cs typeface="Open Sans"/>
                <a:sym typeface="Open Sans"/>
              </a:defRPr>
            </a:lvl5pPr>
            <a:lvl6pPr lvl="5">
              <a:spcBef>
                <a:spcPts val="0"/>
              </a:spcBef>
              <a:spcAft>
                <a:spcPts val="0"/>
              </a:spcAft>
              <a:buSzPts val="2800"/>
              <a:buNone/>
              <a:defRPr>
                <a:latin typeface="Open Sans"/>
                <a:ea typeface="Open Sans"/>
                <a:cs typeface="Open Sans"/>
                <a:sym typeface="Open Sans"/>
              </a:defRPr>
            </a:lvl6pPr>
            <a:lvl7pPr lvl="6">
              <a:spcBef>
                <a:spcPts val="0"/>
              </a:spcBef>
              <a:spcAft>
                <a:spcPts val="0"/>
              </a:spcAft>
              <a:buSzPts val="2800"/>
              <a:buNone/>
              <a:defRPr>
                <a:latin typeface="Open Sans"/>
                <a:ea typeface="Open Sans"/>
                <a:cs typeface="Open Sans"/>
                <a:sym typeface="Open Sans"/>
              </a:defRPr>
            </a:lvl7pPr>
            <a:lvl8pPr lvl="7">
              <a:spcBef>
                <a:spcPts val="0"/>
              </a:spcBef>
              <a:spcAft>
                <a:spcPts val="0"/>
              </a:spcAft>
              <a:buSzPts val="2800"/>
              <a:buNone/>
              <a:defRPr>
                <a:latin typeface="Open Sans"/>
                <a:ea typeface="Open Sans"/>
                <a:cs typeface="Open Sans"/>
                <a:sym typeface="Open Sans"/>
              </a:defRPr>
            </a:lvl8pPr>
            <a:lvl9pPr lvl="8">
              <a:spcBef>
                <a:spcPts val="0"/>
              </a:spcBef>
              <a:spcAft>
                <a:spcPts val="0"/>
              </a:spcAft>
              <a:buSzPts val="2800"/>
              <a:buNone/>
              <a:defRPr>
                <a:latin typeface="Open Sans"/>
                <a:ea typeface="Open Sans"/>
                <a:cs typeface="Open Sans"/>
                <a:sym typeface="Open Sans"/>
              </a:defRPr>
            </a:lvl9pPr>
          </a:lstStyle>
          <a:p>
            <a:endParaRPr/>
          </a:p>
        </p:txBody>
      </p:sp>
      <p:sp>
        <p:nvSpPr>
          <p:cNvPr id="1549" name="Google Shape;1549;p7"/>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550" name="Google Shape;1550;p7"/>
          <p:cNvGrpSpPr/>
          <p:nvPr/>
        </p:nvGrpSpPr>
        <p:grpSpPr>
          <a:xfrm>
            <a:off x="-635735" y="4433608"/>
            <a:ext cx="1662480" cy="1325817"/>
            <a:chOff x="-476160" y="4290358"/>
            <a:chExt cx="1662480" cy="1325817"/>
          </a:xfrm>
        </p:grpSpPr>
        <p:sp>
          <p:nvSpPr>
            <p:cNvPr id="1551" name="Google Shape;1551;p7"/>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553" name="Google Shape;1553;p7"/>
          <p:cNvGrpSpPr/>
          <p:nvPr/>
        </p:nvGrpSpPr>
        <p:grpSpPr>
          <a:xfrm>
            <a:off x="4206998" y="4619319"/>
            <a:ext cx="4580452" cy="905824"/>
            <a:chOff x="4206998" y="4619319"/>
            <a:chExt cx="4580452" cy="905824"/>
          </a:xfrm>
        </p:grpSpPr>
        <p:sp>
          <p:nvSpPr>
            <p:cNvPr id="1554" name="Google Shape;1554;p7"/>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
            <p:cNvSpPr/>
            <p:nvPr/>
          </p:nvSpPr>
          <p:spPr>
            <a:xfrm rot="5400000" flipH="1">
              <a:off x="6718832" y="463433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
            <p:cNvSpPr/>
            <p:nvPr/>
          </p:nvSpPr>
          <p:spPr>
            <a:xfrm rot="2225582" flipH="1">
              <a:off x="8616996" y="482542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
          <p:cNvGrpSpPr/>
          <p:nvPr/>
        </p:nvGrpSpPr>
        <p:grpSpPr>
          <a:xfrm>
            <a:off x="-231979" y="-187807"/>
            <a:ext cx="2284653" cy="1546866"/>
            <a:chOff x="-231979" y="-187807"/>
            <a:chExt cx="2284653" cy="1546866"/>
          </a:xfrm>
        </p:grpSpPr>
        <p:sp>
          <p:nvSpPr>
            <p:cNvPr id="1558" name="Google Shape;1558;p7"/>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
            <p:cNvSpPr/>
            <p:nvPr/>
          </p:nvSpPr>
          <p:spPr>
            <a:xfrm rot="5400000" flipH="1">
              <a:off x="1913518" y="2018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97544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577"/>
        <p:cNvGrpSpPr/>
        <p:nvPr/>
      </p:nvGrpSpPr>
      <p:grpSpPr>
        <a:xfrm>
          <a:off x="0" y="0"/>
          <a:ext cx="0" cy="0"/>
          <a:chOff x="0" y="0"/>
          <a:chExt cx="0" cy="0"/>
        </a:xfrm>
      </p:grpSpPr>
      <p:sp>
        <p:nvSpPr>
          <p:cNvPr id="1578" name="Google Shape;1578;p9"/>
          <p:cNvSpPr txBox="1">
            <a:spLocks noGrp="1"/>
          </p:cNvSpPr>
          <p:nvPr>
            <p:ph type="subTitle" idx="1"/>
          </p:nvPr>
        </p:nvSpPr>
        <p:spPr>
          <a:xfrm>
            <a:off x="4572000" y="2575877"/>
            <a:ext cx="3820500" cy="514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79" name="Google Shape;1579;p9"/>
          <p:cNvSpPr txBox="1">
            <a:spLocks noGrp="1"/>
          </p:cNvSpPr>
          <p:nvPr>
            <p:ph type="title"/>
          </p:nvPr>
        </p:nvSpPr>
        <p:spPr>
          <a:xfrm>
            <a:off x="714775" y="366995"/>
            <a:ext cx="7721100" cy="577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580" name="Google Shape;1580;p9"/>
          <p:cNvGrpSpPr/>
          <p:nvPr/>
        </p:nvGrpSpPr>
        <p:grpSpPr>
          <a:xfrm>
            <a:off x="-231979" y="-187807"/>
            <a:ext cx="3782432" cy="1347049"/>
            <a:chOff x="-231979" y="-187807"/>
            <a:chExt cx="3782432" cy="1347049"/>
          </a:xfrm>
        </p:grpSpPr>
        <p:sp>
          <p:nvSpPr>
            <p:cNvPr id="1581" name="Google Shape;1581;p9"/>
            <p:cNvSpPr/>
            <p:nvPr/>
          </p:nvSpPr>
          <p:spPr>
            <a:xfrm rot="5400000" flipH="1">
              <a:off x="3264045" y="-57669"/>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9"/>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9"/>
            <p:cNvSpPr/>
            <p:nvPr/>
          </p:nvSpPr>
          <p:spPr>
            <a:xfrm rot="5400000" flipH="1">
              <a:off x="1099631" y="16963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9"/>
            <p:cNvSpPr/>
            <p:nvPr/>
          </p:nvSpPr>
          <p:spPr>
            <a:xfrm rot="2468752" flipH="1">
              <a:off x="1958458" y="-9028"/>
              <a:ext cx="277279" cy="258522"/>
            </a:xfrm>
            <a:custGeom>
              <a:avLst/>
              <a:gdLst/>
              <a:ahLst/>
              <a:cxnLst/>
              <a:rect l="l" t="t" r="r" b="b"/>
              <a:pathLst>
                <a:path w="2872" h="3077" extrusionOk="0">
                  <a:moveTo>
                    <a:pt x="2871" y="1"/>
                  </a:moveTo>
                  <a:lnTo>
                    <a:pt x="1" y="1163"/>
                  </a:lnTo>
                  <a:lnTo>
                    <a:pt x="2461" y="3077"/>
                  </a:lnTo>
                  <a:lnTo>
                    <a:pt x="2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9"/>
            <p:cNvSpPr/>
            <p:nvPr/>
          </p:nvSpPr>
          <p:spPr>
            <a:xfrm rot="5813699" flipH="1">
              <a:off x="8393" y="9612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9"/>
          <p:cNvGrpSpPr/>
          <p:nvPr/>
        </p:nvGrpSpPr>
        <p:grpSpPr>
          <a:xfrm>
            <a:off x="-476160" y="4290358"/>
            <a:ext cx="1662480" cy="1325817"/>
            <a:chOff x="-476160" y="4290358"/>
            <a:chExt cx="1662480" cy="1325817"/>
          </a:xfrm>
        </p:grpSpPr>
        <p:sp>
          <p:nvSpPr>
            <p:cNvPr id="1587" name="Google Shape;1587;p9"/>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9"/>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589" name="Google Shape;1589;p9"/>
          <p:cNvGrpSpPr/>
          <p:nvPr/>
        </p:nvGrpSpPr>
        <p:grpSpPr>
          <a:xfrm>
            <a:off x="4206998" y="4619319"/>
            <a:ext cx="3440382" cy="905824"/>
            <a:chOff x="4206998" y="4619319"/>
            <a:chExt cx="3440382" cy="905824"/>
          </a:xfrm>
        </p:grpSpPr>
        <p:sp>
          <p:nvSpPr>
            <p:cNvPr id="1590" name="Google Shape;1590;p9"/>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9"/>
            <p:cNvSpPr/>
            <p:nvPr/>
          </p:nvSpPr>
          <p:spPr>
            <a:xfrm rot="5400000" flipH="1">
              <a:off x="5952357" y="463433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9"/>
            <p:cNvSpPr/>
            <p:nvPr/>
          </p:nvSpPr>
          <p:spPr>
            <a:xfrm rot="4989801" flipH="1">
              <a:off x="7500473" y="4887186"/>
              <a:ext cx="145299"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9"/>
          <p:cNvGrpSpPr/>
          <p:nvPr/>
        </p:nvGrpSpPr>
        <p:grpSpPr>
          <a:xfrm>
            <a:off x="-476080" y="2311306"/>
            <a:ext cx="951279" cy="977345"/>
            <a:chOff x="-476080" y="2311306"/>
            <a:chExt cx="951279" cy="977345"/>
          </a:xfrm>
        </p:grpSpPr>
        <p:sp>
          <p:nvSpPr>
            <p:cNvPr id="1594" name="Google Shape;1594;p9"/>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595" name="Google Shape;1595;p9"/>
            <p:cNvGrpSpPr/>
            <p:nvPr/>
          </p:nvGrpSpPr>
          <p:grpSpPr>
            <a:xfrm>
              <a:off x="-303536" y="2493485"/>
              <a:ext cx="778735" cy="795165"/>
              <a:chOff x="441625" y="885600"/>
              <a:chExt cx="1100375" cy="1123750"/>
            </a:xfrm>
          </p:grpSpPr>
          <p:sp>
            <p:nvSpPr>
              <p:cNvPr id="1596" name="Google Shape;1596;p9"/>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9"/>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9"/>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9"/>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9"/>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9"/>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9"/>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9"/>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9"/>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9"/>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9"/>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9"/>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9"/>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9"/>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9"/>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9"/>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9"/>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9"/>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9"/>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9"/>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9"/>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9"/>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1" name="Google Shape;1721;p9"/>
          <p:cNvGrpSpPr/>
          <p:nvPr/>
        </p:nvGrpSpPr>
        <p:grpSpPr>
          <a:xfrm>
            <a:off x="8200675" y="4042295"/>
            <a:ext cx="1569658" cy="1575255"/>
            <a:chOff x="8200675" y="4042295"/>
            <a:chExt cx="1569658" cy="1575255"/>
          </a:xfrm>
        </p:grpSpPr>
        <p:grpSp>
          <p:nvGrpSpPr>
            <p:cNvPr id="1722" name="Google Shape;1722;p9"/>
            <p:cNvGrpSpPr/>
            <p:nvPr/>
          </p:nvGrpSpPr>
          <p:grpSpPr>
            <a:xfrm>
              <a:off x="8468039" y="4042295"/>
              <a:ext cx="1302294" cy="1329958"/>
              <a:chOff x="441625" y="885600"/>
              <a:chExt cx="1100375" cy="1123750"/>
            </a:xfrm>
          </p:grpSpPr>
          <p:sp>
            <p:nvSpPr>
              <p:cNvPr id="1723" name="Google Shape;1723;p9"/>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9"/>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9"/>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9"/>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9"/>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9"/>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9"/>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9"/>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9"/>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8" name="Google Shape;1848;p9"/>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849" name="Google Shape;1849;p9"/>
          <p:cNvGrpSpPr/>
          <p:nvPr/>
        </p:nvGrpSpPr>
        <p:grpSpPr>
          <a:xfrm>
            <a:off x="8292797" y="60598"/>
            <a:ext cx="851206" cy="2376013"/>
            <a:chOff x="8292797" y="60598"/>
            <a:chExt cx="851206" cy="2376013"/>
          </a:xfrm>
        </p:grpSpPr>
        <p:sp>
          <p:nvSpPr>
            <p:cNvPr id="1850" name="Google Shape;1850;p9"/>
            <p:cNvSpPr/>
            <p:nvPr/>
          </p:nvSpPr>
          <p:spPr>
            <a:xfrm rot="633745" flipH="1">
              <a:off x="8670128" y="1387761"/>
              <a:ext cx="320146" cy="290117"/>
            </a:xfrm>
            <a:custGeom>
              <a:avLst/>
              <a:gdLst/>
              <a:ahLst/>
              <a:cxnLst/>
              <a:rect l="l" t="t" r="r" b="b"/>
              <a:pathLst>
                <a:path w="3316" h="3453" extrusionOk="0">
                  <a:moveTo>
                    <a:pt x="650" y="1"/>
                  </a:moveTo>
                  <a:lnTo>
                    <a:pt x="0" y="3453"/>
                  </a:lnTo>
                  <a:lnTo>
                    <a:pt x="3316" y="2291"/>
                  </a:lnTo>
                  <a:lnTo>
                    <a:pt x="6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
            <p:cNvSpPr/>
            <p:nvPr/>
          </p:nvSpPr>
          <p:spPr>
            <a:xfrm rot="-1879596" flipH="1">
              <a:off x="8394976" y="186880"/>
              <a:ext cx="646848" cy="574434"/>
            </a:xfrm>
            <a:custGeom>
              <a:avLst/>
              <a:gdLst/>
              <a:ahLst/>
              <a:cxnLst/>
              <a:rect l="l" t="t" r="r" b="b"/>
              <a:pathLst>
                <a:path w="6700" h="6837" extrusionOk="0">
                  <a:moveTo>
                    <a:pt x="6699" y="1"/>
                  </a:moveTo>
                  <a:lnTo>
                    <a:pt x="1" y="2052"/>
                  </a:lnTo>
                  <a:lnTo>
                    <a:pt x="5161" y="6836"/>
                  </a:lnTo>
                  <a:lnTo>
                    <a:pt x="66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9"/>
            <p:cNvSpPr/>
            <p:nvPr/>
          </p:nvSpPr>
          <p:spPr>
            <a:xfrm rot="-2700000" flipH="1">
              <a:off x="8723172" y="2272433"/>
              <a:ext cx="145300" cy="132161"/>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83253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53"/>
        <p:cNvGrpSpPr/>
        <p:nvPr/>
      </p:nvGrpSpPr>
      <p:grpSpPr>
        <a:xfrm>
          <a:off x="0" y="0"/>
          <a:ext cx="0" cy="0"/>
          <a:chOff x="0" y="0"/>
          <a:chExt cx="0" cy="0"/>
        </a:xfrm>
      </p:grpSpPr>
      <p:sp>
        <p:nvSpPr>
          <p:cNvPr id="1854" name="Google Shape;1854;p10"/>
          <p:cNvSpPr txBox="1">
            <a:spLocks noGrp="1"/>
          </p:cNvSpPr>
          <p:nvPr>
            <p:ph type="title"/>
          </p:nvPr>
        </p:nvSpPr>
        <p:spPr>
          <a:xfrm>
            <a:off x="704575" y="369175"/>
            <a:ext cx="7427400" cy="7509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atin typeface="Open Sans"/>
                <a:ea typeface="Open Sans"/>
                <a:cs typeface="Open Sans"/>
                <a:sym typeface="Open Sans"/>
              </a:defRPr>
            </a:lvl2pPr>
            <a:lvl3pPr lvl="2">
              <a:spcBef>
                <a:spcPts val="0"/>
              </a:spcBef>
              <a:spcAft>
                <a:spcPts val="0"/>
              </a:spcAft>
              <a:buSzPts val="2800"/>
              <a:buNone/>
              <a:defRPr>
                <a:latin typeface="Open Sans"/>
                <a:ea typeface="Open Sans"/>
                <a:cs typeface="Open Sans"/>
                <a:sym typeface="Open Sans"/>
              </a:defRPr>
            </a:lvl3pPr>
            <a:lvl4pPr lvl="3">
              <a:spcBef>
                <a:spcPts val="0"/>
              </a:spcBef>
              <a:spcAft>
                <a:spcPts val="0"/>
              </a:spcAft>
              <a:buSzPts val="2800"/>
              <a:buNone/>
              <a:defRPr>
                <a:latin typeface="Open Sans"/>
                <a:ea typeface="Open Sans"/>
                <a:cs typeface="Open Sans"/>
                <a:sym typeface="Open Sans"/>
              </a:defRPr>
            </a:lvl4pPr>
            <a:lvl5pPr lvl="4">
              <a:spcBef>
                <a:spcPts val="0"/>
              </a:spcBef>
              <a:spcAft>
                <a:spcPts val="0"/>
              </a:spcAft>
              <a:buSzPts val="2800"/>
              <a:buNone/>
              <a:defRPr>
                <a:latin typeface="Open Sans"/>
                <a:ea typeface="Open Sans"/>
                <a:cs typeface="Open Sans"/>
                <a:sym typeface="Open Sans"/>
              </a:defRPr>
            </a:lvl5pPr>
            <a:lvl6pPr lvl="5">
              <a:spcBef>
                <a:spcPts val="0"/>
              </a:spcBef>
              <a:spcAft>
                <a:spcPts val="0"/>
              </a:spcAft>
              <a:buSzPts val="2800"/>
              <a:buNone/>
              <a:defRPr>
                <a:latin typeface="Open Sans"/>
                <a:ea typeface="Open Sans"/>
                <a:cs typeface="Open Sans"/>
                <a:sym typeface="Open Sans"/>
              </a:defRPr>
            </a:lvl6pPr>
            <a:lvl7pPr lvl="6">
              <a:spcBef>
                <a:spcPts val="0"/>
              </a:spcBef>
              <a:spcAft>
                <a:spcPts val="0"/>
              </a:spcAft>
              <a:buSzPts val="2800"/>
              <a:buNone/>
              <a:defRPr>
                <a:latin typeface="Open Sans"/>
                <a:ea typeface="Open Sans"/>
                <a:cs typeface="Open Sans"/>
                <a:sym typeface="Open Sans"/>
              </a:defRPr>
            </a:lvl7pPr>
            <a:lvl8pPr lvl="7">
              <a:spcBef>
                <a:spcPts val="0"/>
              </a:spcBef>
              <a:spcAft>
                <a:spcPts val="0"/>
              </a:spcAft>
              <a:buSzPts val="2800"/>
              <a:buNone/>
              <a:defRPr>
                <a:latin typeface="Open Sans"/>
                <a:ea typeface="Open Sans"/>
                <a:cs typeface="Open Sans"/>
                <a:sym typeface="Open Sans"/>
              </a:defRPr>
            </a:lvl8pPr>
            <a:lvl9pPr lvl="8">
              <a:spcBef>
                <a:spcPts val="0"/>
              </a:spcBef>
              <a:spcAft>
                <a:spcPts val="0"/>
              </a:spcAft>
              <a:buSzPts val="2800"/>
              <a:buNone/>
              <a:defRPr>
                <a:latin typeface="Open Sans"/>
                <a:ea typeface="Open Sans"/>
                <a:cs typeface="Open Sans"/>
                <a:sym typeface="Open Sans"/>
              </a:defRPr>
            </a:lvl9pPr>
          </a:lstStyle>
          <a:p>
            <a:endParaRPr/>
          </a:p>
        </p:txBody>
      </p:sp>
      <p:sp>
        <p:nvSpPr>
          <p:cNvPr id="1855" name="Google Shape;1855;p10"/>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856" name="Google Shape;1856;p10"/>
          <p:cNvGrpSpPr/>
          <p:nvPr/>
        </p:nvGrpSpPr>
        <p:grpSpPr>
          <a:xfrm>
            <a:off x="-635735" y="4433608"/>
            <a:ext cx="1662480" cy="1325817"/>
            <a:chOff x="-476160" y="4290358"/>
            <a:chExt cx="1662480" cy="1325817"/>
          </a:xfrm>
        </p:grpSpPr>
        <p:sp>
          <p:nvSpPr>
            <p:cNvPr id="1857" name="Google Shape;1857;p10"/>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0"/>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859" name="Google Shape;1859;p10"/>
          <p:cNvGrpSpPr/>
          <p:nvPr/>
        </p:nvGrpSpPr>
        <p:grpSpPr>
          <a:xfrm>
            <a:off x="4206998" y="4619319"/>
            <a:ext cx="4580452" cy="905824"/>
            <a:chOff x="4206998" y="4619319"/>
            <a:chExt cx="4580452" cy="905824"/>
          </a:xfrm>
        </p:grpSpPr>
        <p:sp>
          <p:nvSpPr>
            <p:cNvPr id="1860" name="Google Shape;1860;p10"/>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
            <p:cNvSpPr/>
            <p:nvPr/>
          </p:nvSpPr>
          <p:spPr>
            <a:xfrm rot="5400000" flipH="1">
              <a:off x="6718832" y="463433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
            <p:cNvSpPr/>
            <p:nvPr/>
          </p:nvSpPr>
          <p:spPr>
            <a:xfrm rot="2225582" flipH="1">
              <a:off x="8616996" y="482542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 name="Google Shape;1863;p10"/>
          <p:cNvGrpSpPr/>
          <p:nvPr/>
        </p:nvGrpSpPr>
        <p:grpSpPr>
          <a:xfrm>
            <a:off x="-231979" y="-187807"/>
            <a:ext cx="2284653" cy="1546866"/>
            <a:chOff x="-231979" y="-187807"/>
            <a:chExt cx="2284653" cy="1546866"/>
          </a:xfrm>
        </p:grpSpPr>
        <p:sp>
          <p:nvSpPr>
            <p:cNvPr id="1864" name="Google Shape;1864;p10"/>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0"/>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0"/>
            <p:cNvSpPr/>
            <p:nvPr/>
          </p:nvSpPr>
          <p:spPr>
            <a:xfrm rot="5400000" flipH="1">
              <a:off x="1913518" y="2018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1828378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868"/>
        <p:cNvGrpSpPr/>
        <p:nvPr/>
      </p:nvGrpSpPr>
      <p:grpSpPr>
        <a:xfrm>
          <a:off x="0" y="0"/>
          <a:ext cx="0" cy="0"/>
          <a:chOff x="0" y="0"/>
          <a:chExt cx="0" cy="0"/>
        </a:xfrm>
      </p:grpSpPr>
      <p:sp>
        <p:nvSpPr>
          <p:cNvPr id="1869" name="Google Shape;1869;p11"/>
          <p:cNvSpPr txBox="1">
            <a:spLocks noGrp="1"/>
          </p:cNvSpPr>
          <p:nvPr>
            <p:ph type="title" hasCustomPrompt="1"/>
          </p:nvPr>
        </p:nvSpPr>
        <p:spPr>
          <a:xfrm>
            <a:off x="1862150" y="1707650"/>
            <a:ext cx="5419500" cy="13008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SzPts val="7200"/>
              <a:buNone/>
              <a:defRPr sz="72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1870" name="Google Shape;1870;p11"/>
          <p:cNvSpPr txBox="1">
            <a:spLocks noGrp="1"/>
          </p:cNvSpPr>
          <p:nvPr>
            <p:ph type="subTitle" idx="1"/>
          </p:nvPr>
        </p:nvSpPr>
        <p:spPr>
          <a:xfrm>
            <a:off x="1084750" y="3053723"/>
            <a:ext cx="6974400" cy="3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71" name="Google Shape;1871;p11"/>
          <p:cNvGrpSpPr/>
          <p:nvPr/>
        </p:nvGrpSpPr>
        <p:grpSpPr>
          <a:xfrm>
            <a:off x="8200675" y="4042295"/>
            <a:ext cx="1569658" cy="1575255"/>
            <a:chOff x="8200675" y="4042295"/>
            <a:chExt cx="1569658" cy="1575255"/>
          </a:xfrm>
        </p:grpSpPr>
        <p:grpSp>
          <p:nvGrpSpPr>
            <p:cNvPr id="1872" name="Google Shape;1872;p11"/>
            <p:cNvGrpSpPr/>
            <p:nvPr/>
          </p:nvGrpSpPr>
          <p:grpSpPr>
            <a:xfrm>
              <a:off x="8468039" y="4042295"/>
              <a:ext cx="1302294" cy="1329958"/>
              <a:chOff x="441625" y="885600"/>
              <a:chExt cx="1100375" cy="1123750"/>
            </a:xfrm>
          </p:grpSpPr>
          <p:sp>
            <p:nvSpPr>
              <p:cNvPr id="1873" name="Google Shape;1873;p11"/>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1"/>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1"/>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1"/>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1"/>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1"/>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1"/>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1"/>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1"/>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1"/>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1"/>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1"/>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1"/>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1"/>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1"/>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1"/>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1"/>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1"/>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1"/>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1"/>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1"/>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1"/>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1"/>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1"/>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1"/>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1"/>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1"/>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1"/>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1"/>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1"/>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1"/>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1"/>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1"/>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1"/>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1"/>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1"/>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1"/>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1"/>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1"/>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1"/>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1"/>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1"/>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1"/>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1"/>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1"/>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1"/>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1"/>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1"/>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1"/>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1"/>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1"/>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1"/>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1"/>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1"/>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1"/>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1"/>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1"/>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1"/>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1"/>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1"/>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1"/>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1"/>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1"/>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1"/>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1"/>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1"/>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1"/>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1"/>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1"/>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1"/>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1"/>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1"/>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1"/>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1"/>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1"/>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1"/>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1"/>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1"/>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1"/>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1"/>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1"/>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1"/>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1"/>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1"/>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1"/>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1"/>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1"/>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1"/>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1"/>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1"/>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1"/>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1"/>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1"/>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1"/>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1"/>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1"/>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1"/>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1"/>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1"/>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1"/>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1"/>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1"/>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1"/>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1"/>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1"/>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1"/>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1"/>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1"/>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1"/>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1"/>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1"/>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1"/>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1"/>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1"/>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1"/>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1"/>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1"/>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1"/>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1"/>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1"/>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1"/>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1"/>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1"/>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1"/>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1"/>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8" name="Google Shape;1998;p11"/>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999" name="Google Shape;1999;p11"/>
          <p:cNvGrpSpPr/>
          <p:nvPr/>
        </p:nvGrpSpPr>
        <p:grpSpPr>
          <a:xfrm>
            <a:off x="-476080" y="1930306"/>
            <a:ext cx="951279" cy="977345"/>
            <a:chOff x="-476080" y="2311306"/>
            <a:chExt cx="951279" cy="977345"/>
          </a:xfrm>
        </p:grpSpPr>
        <p:sp>
          <p:nvSpPr>
            <p:cNvPr id="2000" name="Google Shape;2000;p11"/>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2001" name="Google Shape;2001;p11"/>
            <p:cNvGrpSpPr/>
            <p:nvPr/>
          </p:nvGrpSpPr>
          <p:grpSpPr>
            <a:xfrm>
              <a:off x="-303536" y="2493485"/>
              <a:ext cx="778735" cy="795165"/>
              <a:chOff x="441625" y="885600"/>
              <a:chExt cx="1100375" cy="1123750"/>
            </a:xfrm>
          </p:grpSpPr>
          <p:sp>
            <p:nvSpPr>
              <p:cNvPr id="2002" name="Google Shape;2002;p11"/>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1"/>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1"/>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1"/>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1"/>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1"/>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1"/>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1"/>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1"/>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1"/>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1"/>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1"/>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1"/>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1"/>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1"/>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1"/>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1"/>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1"/>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1"/>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1"/>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1"/>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1"/>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1"/>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1"/>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1"/>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1"/>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1"/>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1"/>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1"/>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1"/>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1"/>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1"/>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1"/>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1"/>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1"/>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1"/>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1"/>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1"/>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1"/>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1"/>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1"/>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1"/>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1"/>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1"/>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1"/>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1"/>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1"/>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1"/>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1"/>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1"/>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1"/>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1"/>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1"/>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1"/>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1"/>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1"/>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1"/>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1"/>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1"/>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1"/>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1"/>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1"/>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1"/>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1"/>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1"/>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1"/>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1"/>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1"/>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1"/>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1"/>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1"/>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1"/>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1"/>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1"/>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1"/>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1"/>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1"/>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1"/>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1"/>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1"/>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1"/>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1"/>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1"/>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1"/>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1"/>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1"/>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1"/>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1"/>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1"/>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1"/>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1"/>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1"/>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1"/>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1"/>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1"/>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1"/>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1"/>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1"/>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1"/>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1"/>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1"/>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1"/>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1"/>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1"/>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1"/>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1"/>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1"/>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1"/>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1"/>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1"/>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1"/>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1"/>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1"/>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1"/>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1"/>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1"/>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1"/>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1"/>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1"/>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1"/>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1"/>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1"/>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1"/>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1"/>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1"/>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7" name="Google Shape;2127;p11"/>
          <p:cNvGrpSpPr/>
          <p:nvPr/>
        </p:nvGrpSpPr>
        <p:grpSpPr>
          <a:xfrm>
            <a:off x="8407830" y="201596"/>
            <a:ext cx="720913" cy="2317848"/>
            <a:chOff x="8407830" y="201596"/>
            <a:chExt cx="720913" cy="2317848"/>
          </a:xfrm>
        </p:grpSpPr>
        <p:sp>
          <p:nvSpPr>
            <p:cNvPr id="2128" name="Google Shape;2128;p11"/>
            <p:cNvSpPr/>
            <p:nvPr/>
          </p:nvSpPr>
          <p:spPr>
            <a:xfrm rot="-5400000" flipH="1">
              <a:off x="8384415" y="1542060"/>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1"/>
            <p:cNvSpPr/>
            <p:nvPr/>
          </p:nvSpPr>
          <p:spPr>
            <a:xfrm rot="-5400000" flipH="1">
              <a:off x="8837626" y="2380713"/>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1"/>
            <p:cNvSpPr/>
            <p:nvPr/>
          </p:nvSpPr>
          <p:spPr>
            <a:xfrm rot="7755235" flipH="1">
              <a:off x="8844992" y="835596"/>
              <a:ext cx="250825" cy="203996"/>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1"/>
            <p:cNvSpPr/>
            <p:nvPr/>
          </p:nvSpPr>
          <p:spPr>
            <a:xfrm rot="-5400000" flipH="1">
              <a:off x="8503290" y="225010"/>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11"/>
          <p:cNvGrpSpPr/>
          <p:nvPr/>
        </p:nvGrpSpPr>
        <p:grpSpPr>
          <a:xfrm>
            <a:off x="4502572" y="-845751"/>
            <a:ext cx="2870717" cy="1679557"/>
            <a:chOff x="4502572" y="-845751"/>
            <a:chExt cx="2870717" cy="1679557"/>
          </a:xfrm>
        </p:grpSpPr>
        <p:sp>
          <p:nvSpPr>
            <p:cNvPr id="2133" name="Google Shape;2133;p11"/>
            <p:cNvSpPr/>
            <p:nvPr/>
          </p:nvSpPr>
          <p:spPr>
            <a:xfrm rot="-4967035">
              <a:off x="5080736" y="-814714"/>
              <a:ext cx="1004659" cy="2050118"/>
            </a:xfrm>
            <a:custGeom>
              <a:avLst/>
              <a:gdLst/>
              <a:ahLst/>
              <a:cxnLst/>
              <a:rect l="l" t="t" r="r" b="b"/>
              <a:pathLst>
                <a:path w="9661" h="19629" fill="none" extrusionOk="0">
                  <a:moveTo>
                    <a:pt x="0" y="19628"/>
                  </a:moveTo>
                  <a:lnTo>
                    <a:pt x="155" y="14721"/>
                  </a:lnTo>
                  <a:lnTo>
                    <a:pt x="4784" y="14875"/>
                  </a:lnTo>
                  <a:lnTo>
                    <a:pt x="4938" y="10431"/>
                  </a:lnTo>
                  <a:lnTo>
                    <a:pt x="9290" y="10586"/>
                  </a:lnTo>
                  <a:lnTo>
                    <a:pt x="9660" y="0"/>
                  </a:lnTo>
                </a:path>
              </a:pathLst>
            </a:custGeom>
            <a:noFill/>
            <a:ln w="22860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1"/>
            <p:cNvSpPr/>
            <p:nvPr/>
          </p:nvSpPr>
          <p:spPr>
            <a:xfrm rot="-4967035">
              <a:off x="5790466" y="-1247350"/>
              <a:ext cx="1004659" cy="2050118"/>
            </a:xfrm>
            <a:custGeom>
              <a:avLst/>
              <a:gdLst/>
              <a:ahLst/>
              <a:cxnLst/>
              <a:rect l="l" t="t" r="r" b="b"/>
              <a:pathLst>
                <a:path w="9661" h="19629" fill="none" extrusionOk="0">
                  <a:moveTo>
                    <a:pt x="1" y="19629"/>
                  </a:moveTo>
                  <a:lnTo>
                    <a:pt x="155" y="14722"/>
                  </a:lnTo>
                  <a:lnTo>
                    <a:pt x="4785" y="14876"/>
                  </a:lnTo>
                  <a:lnTo>
                    <a:pt x="4939" y="10432"/>
                  </a:lnTo>
                  <a:lnTo>
                    <a:pt x="9290" y="10586"/>
                  </a:lnTo>
                  <a:lnTo>
                    <a:pt x="9661" y="1"/>
                  </a:lnTo>
                </a:path>
              </a:pathLst>
            </a:custGeom>
            <a:noFill/>
            <a:ln w="22860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 name="Google Shape;2135;p11"/>
          <p:cNvGrpSpPr/>
          <p:nvPr/>
        </p:nvGrpSpPr>
        <p:grpSpPr>
          <a:xfrm rot="5400000">
            <a:off x="-40620" y="3763557"/>
            <a:ext cx="1322845" cy="1601417"/>
            <a:chOff x="7627227" y="1911779"/>
            <a:chExt cx="1322845" cy="1601417"/>
          </a:xfrm>
        </p:grpSpPr>
        <p:sp>
          <p:nvSpPr>
            <p:cNvPr id="2136" name="Google Shape;2136;p11"/>
            <p:cNvSpPr/>
            <p:nvPr/>
          </p:nvSpPr>
          <p:spPr>
            <a:xfrm rot="10210721" flipH="1">
              <a:off x="7670678" y="2902809"/>
              <a:ext cx="613206" cy="562206"/>
            </a:xfrm>
            <a:custGeom>
              <a:avLst/>
              <a:gdLst/>
              <a:ahLst/>
              <a:cxnLst/>
              <a:rect l="l" t="t" r="r" b="b"/>
              <a:pathLst>
                <a:path w="5128" h="5025" extrusionOk="0">
                  <a:moveTo>
                    <a:pt x="3589" y="1"/>
                  </a:moveTo>
                  <a:lnTo>
                    <a:pt x="1" y="3829"/>
                  </a:lnTo>
                  <a:lnTo>
                    <a:pt x="5127" y="5025"/>
                  </a:lnTo>
                  <a:lnTo>
                    <a:pt x="35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1"/>
            <p:cNvSpPr/>
            <p:nvPr/>
          </p:nvSpPr>
          <p:spPr>
            <a:xfrm rot="-6097067" flipH="1">
              <a:off x="8528452" y="1953164"/>
              <a:ext cx="250825" cy="203991"/>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1"/>
            <p:cNvSpPr/>
            <p:nvPr/>
          </p:nvSpPr>
          <p:spPr>
            <a:xfrm rot="-4641453" flipH="1">
              <a:off x="8558147" y="2729733"/>
              <a:ext cx="372199" cy="338392"/>
            </a:xfrm>
            <a:custGeom>
              <a:avLst/>
              <a:gdLst/>
              <a:ahLst/>
              <a:cxnLst/>
              <a:rect l="l" t="t" r="r" b="b"/>
              <a:pathLst>
                <a:path w="1505" h="1573" extrusionOk="0">
                  <a:moveTo>
                    <a:pt x="308" y="1"/>
                  </a:moveTo>
                  <a:lnTo>
                    <a:pt x="0" y="1573"/>
                  </a:lnTo>
                  <a:lnTo>
                    <a:pt x="1504" y="1026"/>
                  </a:lnTo>
                  <a:lnTo>
                    <a:pt x="3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 name="Google Shape;2139;p11"/>
          <p:cNvGrpSpPr/>
          <p:nvPr/>
        </p:nvGrpSpPr>
        <p:grpSpPr>
          <a:xfrm>
            <a:off x="61800" y="55773"/>
            <a:ext cx="1201033" cy="1313484"/>
            <a:chOff x="61800" y="55773"/>
            <a:chExt cx="1201033" cy="1313484"/>
          </a:xfrm>
        </p:grpSpPr>
        <p:sp>
          <p:nvSpPr>
            <p:cNvPr id="2140" name="Google Shape;2140;p11"/>
            <p:cNvSpPr/>
            <p:nvPr/>
          </p:nvSpPr>
          <p:spPr>
            <a:xfrm rot="2822080" flipH="1">
              <a:off x="168978" y="200986"/>
              <a:ext cx="646844" cy="574433"/>
            </a:xfrm>
            <a:custGeom>
              <a:avLst/>
              <a:gdLst/>
              <a:ahLst/>
              <a:cxnLst/>
              <a:rect l="l" t="t" r="r" b="b"/>
              <a:pathLst>
                <a:path w="6700" h="6837" extrusionOk="0">
                  <a:moveTo>
                    <a:pt x="6699" y="1"/>
                  </a:moveTo>
                  <a:lnTo>
                    <a:pt x="1" y="2052"/>
                  </a:lnTo>
                  <a:lnTo>
                    <a:pt x="5161" y="6836"/>
                  </a:lnTo>
                  <a:lnTo>
                    <a:pt x="66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1"/>
            <p:cNvSpPr/>
            <p:nvPr/>
          </p:nvSpPr>
          <p:spPr>
            <a:xfrm rot="8801558" flipH="1">
              <a:off x="382719" y="1015070"/>
              <a:ext cx="320138" cy="290117"/>
            </a:xfrm>
            <a:custGeom>
              <a:avLst/>
              <a:gdLst/>
              <a:ahLst/>
              <a:cxnLst/>
              <a:rect l="l" t="t" r="r" b="b"/>
              <a:pathLst>
                <a:path w="3316" h="3453" extrusionOk="0">
                  <a:moveTo>
                    <a:pt x="650" y="1"/>
                  </a:moveTo>
                  <a:lnTo>
                    <a:pt x="0" y="3453"/>
                  </a:lnTo>
                  <a:lnTo>
                    <a:pt x="3316" y="2291"/>
                  </a:lnTo>
                  <a:lnTo>
                    <a:pt x="6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1"/>
            <p:cNvSpPr/>
            <p:nvPr/>
          </p:nvSpPr>
          <p:spPr>
            <a:xfrm rot="-9240494" flipH="1">
              <a:off x="1095922" y="225282"/>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6463847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143"/>
        <p:cNvGrpSpPr/>
        <p:nvPr/>
      </p:nvGrpSpPr>
      <p:grpSpPr>
        <a:xfrm>
          <a:off x="0" y="0"/>
          <a:ext cx="0" cy="0"/>
          <a:chOff x="0" y="0"/>
          <a:chExt cx="0" cy="0"/>
        </a:xfrm>
      </p:grpSpPr>
    </p:spTree>
    <p:extLst>
      <p:ext uri="{BB962C8B-B14F-4D97-AF65-F5344CB8AC3E}">
        <p14:creationId xmlns:p14="http://schemas.microsoft.com/office/powerpoint/2010/main" val="160564990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144"/>
        <p:cNvGrpSpPr/>
        <p:nvPr/>
      </p:nvGrpSpPr>
      <p:grpSpPr>
        <a:xfrm>
          <a:off x="0" y="0"/>
          <a:ext cx="0" cy="0"/>
          <a:chOff x="0" y="0"/>
          <a:chExt cx="0" cy="0"/>
        </a:xfrm>
      </p:grpSpPr>
      <p:grpSp>
        <p:nvGrpSpPr>
          <p:cNvPr id="2145" name="Google Shape;2145;p13"/>
          <p:cNvGrpSpPr/>
          <p:nvPr/>
        </p:nvGrpSpPr>
        <p:grpSpPr>
          <a:xfrm>
            <a:off x="-423880" y="1489181"/>
            <a:ext cx="951279" cy="977345"/>
            <a:chOff x="-476080" y="2311306"/>
            <a:chExt cx="951279" cy="977345"/>
          </a:xfrm>
        </p:grpSpPr>
        <p:sp>
          <p:nvSpPr>
            <p:cNvPr id="2146" name="Google Shape;2146;p13"/>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2147" name="Google Shape;2147;p13"/>
            <p:cNvGrpSpPr/>
            <p:nvPr/>
          </p:nvGrpSpPr>
          <p:grpSpPr>
            <a:xfrm>
              <a:off x="-303536" y="2493485"/>
              <a:ext cx="778735" cy="795165"/>
              <a:chOff x="441625" y="885600"/>
              <a:chExt cx="1100375" cy="1123750"/>
            </a:xfrm>
          </p:grpSpPr>
          <p:sp>
            <p:nvSpPr>
              <p:cNvPr id="2148" name="Google Shape;2148;p13"/>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3"/>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3"/>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3"/>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3"/>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3"/>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3"/>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3"/>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3"/>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3"/>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3"/>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3"/>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3"/>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3"/>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3"/>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3"/>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3"/>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3"/>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3"/>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3"/>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3"/>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3"/>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3"/>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3"/>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3"/>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3"/>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3"/>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3"/>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3"/>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3"/>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3"/>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3"/>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3"/>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3"/>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3"/>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3"/>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3"/>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3"/>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3"/>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3"/>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3"/>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3"/>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3"/>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3"/>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3"/>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3"/>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3"/>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3"/>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3"/>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3"/>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3"/>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3"/>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3"/>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3"/>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3"/>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3"/>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3"/>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3"/>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3"/>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3"/>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3"/>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3"/>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3"/>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3"/>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3"/>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3"/>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3"/>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3"/>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3"/>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3"/>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3"/>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3"/>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3"/>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3"/>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3"/>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3"/>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3"/>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3"/>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3"/>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3"/>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3"/>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3"/>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3"/>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3"/>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3"/>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3"/>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3"/>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3"/>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3"/>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3"/>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3"/>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3"/>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3"/>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3"/>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3"/>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3"/>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3"/>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3"/>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3"/>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3"/>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3"/>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3"/>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3"/>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3"/>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3"/>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3"/>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3"/>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3"/>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3"/>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3"/>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3"/>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3"/>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3"/>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3"/>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3"/>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3"/>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3"/>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3"/>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3"/>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3"/>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3"/>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3"/>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3"/>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3"/>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3"/>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3" name="Google Shape;2273;p13"/>
          <p:cNvGrpSpPr/>
          <p:nvPr/>
        </p:nvGrpSpPr>
        <p:grpSpPr>
          <a:xfrm>
            <a:off x="5797972" y="-845751"/>
            <a:ext cx="2870717" cy="1679557"/>
            <a:chOff x="4502572" y="-845751"/>
            <a:chExt cx="2870717" cy="1679557"/>
          </a:xfrm>
        </p:grpSpPr>
        <p:sp>
          <p:nvSpPr>
            <p:cNvPr id="2274" name="Google Shape;2274;p13"/>
            <p:cNvSpPr/>
            <p:nvPr/>
          </p:nvSpPr>
          <p:spPr>
            <a:xfrm rot="-4967035">
              <a:off x="5080736" y="-814714"/>
              <a:ext cx="1004659" cy="2050118"/>
            </a:xfrm>
            <a:custGeom>
              <a:avLst/>
              <a:gdLst/>
              <a:ahLst/>
              <a:cxnLst/>
              <a:rect l="l" t="t" r="r" b="b"/>
              <a:pathLst>
                <a:path w="9661" h="19629" fill="none" extrusionOk="0">
                  <a:moveTo>
                    <a:pt x="0" y="19628"/>
                  </a:moveTo>
                  <a:lnTo>
                    <a:pt x="155" y="14721"/>
                  </a:lnTo>
                  <a:lnTo>
                    <a:pt x="4784" y="14875"/>
                  </a:lnTo>
                  <a:lnTo>
                    <a:pt x="4938" y="10431"/>
                  </a:lnTo>
                  <a:lnTo>
                    <a:pt x="9290" y="10586"/>
                  </a:lnTo>
                  <a:lnTo>
                    <a:pt x="9660" y="0"/>
                  </a:lnTo>
                </a:path>
              </a:pathLst>
            </a:custGeom>
            <a:noFill/>
            <a:ln w="22860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3"/>
            <p:cNvSpPr/>
            <p:nvPr/>
          </p:nvSpPr>
          <p:spPr>
            <a:xfrm rot="-4967035">
              <a:off x="5790466" y="-1247350"/>
              <a:ext cx="1004659" cy="2050118"/>
            </a:xfrm>
            <a:custGeom>
              <a:avLst/>
              <a:gdLst/>
              <a:ahLst/>
              <a:cxnLst/>
              <a:rect l="l" t="t" r="r" b="b"/>
              <a:pathLst>
                <a:path w="9661" h="19629" fill="none" extrusionOk="0">
                  <a:moveTo>
                    <a:pt x="1" y="19629"/>
                  </a:moveTo>
                  <a:lnTo>
                    <a:pt x="155" y="14722"/>
                  </a:lnTo>
                  <a:lnTo>
                    <a:pt x="4785" y="14876"/>
                  </a:lnTo>
                  <a:lnTo>
                    <a:pt x="4939" y="10432"/>
                  </a:lnTo>
                  <a:lnTo>
                    <a:pt x="9290" y="10586"/>
                  </a:lnTo>
                  <a:lnTo>
                    <a:pt x="9661" y="1"/>
                  </a:lnTo>
                </a:path>
              </a:pathLst>
            </a:custGeom>
            <a:noFill/>
            <a:ln w="22860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6" name="Google Shape;2276;p13"/>
          <p:cNvSpPr txBox="1">
            <a:spLocks noGrp="1"/>
          </p:cNvSpPr>
          <p:nvPr>
            <p:ph type="title"/>
          </p:nvPr>
        </p:nvSpPr>
        <p:spPr>
          <a:xfrm>
            <a:off x="617200" y="483963"/>
            <a:ext cx="7909500" cy="346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77" name="Google Shape;2277;p13"/>
          <p:cNvSpPr txBox="1">
            <a:spLocks noGrp="1"/>
          </p:cNvSpPr>
          <p:nvPr>
            <p:ph type="title" idx="2"/>
          </p:nvPr>
        </p:nvSpPr>
        <p:spPr>
          <a:xfrm>
            <a:off x="1563758" y="1466938"/>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78" name="Google Shape;2278;p13"/>
          <p:cNvSpPr txBox="1">
            <a:spLocks noGrp="1"/>
          </p:cNvSpPr>
          <p:nvPr>
            <p:ph type="subTitle" idx="1"/>
          </p:nvPr>
        </p:nvSpPr>
        <p:spPr>
          <a:xfrm>
            <a:off x="1563759" y="1784568"/>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9" name="Google Shape;2279;p13"/>
          <p:cNvSpPr txBox="1">
            <a:spLocks noGrp="1"/>
          </p:cNvSpPr>
          <p:nvPr>
            <p:ph type="title" idx="3"/>
          </p:nvPr>
        </p:nvSpPr>
        <p:spPr>
          <a:xfrm>
            <a:off x="1563770" y="2589816"/>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0" name="Google Shape;2280;p13"/>
          <p:cNvSpPr txBox="1">
            <a:spLocks noGrp="1"/>
          </p:cNvSpPr>
          <p:nvPr>
            <p:ph type="subTitle" idx="4"/>
          </p:nvPr>
        </p:nvSpPr>
        <p:spPr>
          <a:xfrm>
            <a:off x="1563759" y="2907453"/>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1" name="Google Shape;2281;p13"/>
          <p:cNvSpPr txBox="1">
            <a:spLocks noGrp="1"/>
          </p:cNvSpPr>
          <p:nvPr>
            <p:ph type="title" idx="5"/>
          </p:nvPr>
        </p:nvSpPr>
        <p:spPr>
          <a:xfrm>
            <a:off x="1563758" y="3666168"/>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2" name="Google Shape;2282;p13"/>
          <p:cNvSpPr txBox="1">
            <a:spLocks noGrp="1"/>
          </p:cNvSpPr>
          <p:nvPr>
            <p:ph type="subTitle" idx="6"/>
          </p:nvPr>
        </p:nvSpPr>
        <p:spPr>
          <a:xfrm>
            <a:off x="1563759" y="3983800"/>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3" name="Google Shape;2283;p13"/>
          <p:cNvSpPr txBox="1">
            <a:spLocks noGrp="1"/>
          </p:cNvSpPr>
          <p:nvPr>
            <p:ph type="title" idx="7"/>
          </p:nvPr>
        </p:nvSpPr>
        <p:spPr>
          <a:xfrm>
            <a:off x="5474452" y="1465030"/>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4" name="Google Shape;2284;p13"/>
          <p:cNvSpPr txBox="1">
            <a:spLocks noGrp="1"/>
          </p:cNvSpPr>
          <p:nvPr>
            <p:ph type="subTitle" idx="8"/>
          </p:nvPr>
        </p:nvSpPr>
        <p:spPr>
          <a:xfrm>
            <a:off x="5474452" y="1782662"/>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5" name="Google Shape;2285;p13"/>
          <p:cNvSpPr txBox="1">
            <a:spLocks noGrp="1"/>
          </p:cNvSpPr>
          <p:nvPr>
            <p:ph type="title" idx="9"/>
          </p:nvPr>
        </p:nvSpPr>
        <p:spPr>
          <a:xfrm>
            <a:off x="5474452" y="2589822"/>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6" name="Google Shape;2286;p13"/>
          <p:cNvSpPr txBox="1">
            <a:spLocks noGrp="1"/>
          </p:cNvSpPr>
          <p:nvPr>
            <p:ph type="subTitle" idx="13"/>
          </p:nvPr>
        </p:nvSpPr>
        <p:spPr>
          <a:xfrm>
            <a:off x="5474452" y="2907451"/>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7" name="Google Shape;2287;p13"/>
          <p:cNvSpPr txBox="1">
            <a:spLocks noGrp="1"/>
          </p:cNvSpPr>
          <p:nvPr>
            <p:ph type="title" idx="14"/>
          </p:nvPr>
        </p:nvSpPr>
        <p:spPr>
          <a:xfrm>
            <a:off x="5474452" y="3666168"/>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8" name="Google Shape;2288;p13"/>
          <p:cNvSpPr txBox="1">
            <a:spLocks noGrp="1"/>
          </p:cNvSpPr>
          <p:nvPr>
            <p:ph type="subTitle" idx="15"/>
          </p:nvPr>
        </p:nvSpPr>
        <p:spPr>
          <a:xfrm>
            <a:off x="5474452" y="3983802"/>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9" name="Google Shape;2289;p13"/>
          <p:cNvSpPr txBox="1">
            <a:spLocks noGrp="1"/>
          </p:cNvSpPr>
          <p:nvPr>
            <p:ph type="title" idx="16" hasCustomPrompt="1"/>
          </p:nvPr>
        </p:nvSpPr>
        <p:spPr>
          <a:xfrm>
            <a:off x="862716" y="1720914"/>
            <a:ext cx="365700" cy="346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3000">
                <a:solidFill>
                  <a:schemeClr val="accent6"/>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sp>
        <p:nvSpPr>
          <p:cNvPr id="2290" name="Google Shape;2290;p13"/>
          <p:cNvSpPr txBox="1">
            <a:spLocks noGrp="1"/>
          </p:cNvSpPr>
          <p:nvPr>
            <p:ph type="title" idx="17" hasCustomPrompt="1"/>
          </p:nvPr>
        </p:nvSpPr>
        <p:spPr>
          <a:xfrm>
            <a:off x="839492" y="3867942"/>
            <a:ext cx="428100" cy="420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3000">
                <a:solidFill>
                  <a:srgbClr val="FFFFFF"/>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sp>
        <p:nvSpPr>
          <p:cNvPr id="2291" name="Google Shape;2291;p13"/>
          <p:cNvSpPr txBox="1">
            <a:spLocks noGrp="1"/>
          </p:cNvSpPr>
          <p:nvPr>
            <p:ph type="title" idx="18" hasCustomPrompt="1"/>
          </p:nvPr>
        </p:nvSpPr>
        <p:spPr>
          <a:xfrm>
            <a:off x="4763375" y="1641953"/>
            <a:ext cx="428100" cy="420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3000">
                <a:solidFill>
                  <a:srgbClr val="FFFFFF"/>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sp>
        <p:nvSpPr>
          <p:cNvPr id="2292" name="Google Shape;2292;p13"/>
          <p:cNvSpPr txBox="1">
            <a:spLocks noGrp="1"/>
          </p:cNvSpPr>
          <p:nvPr>
            <p:ph type="title" idx="19" hasCustomPrompt="1"/>
          </p:nvPr>
        </p:nvSpPr>
        <p:spPr>
          <a:xfrm>
            <a:off x="4770073" y="2750647"/>
            <a:ext cx="428100" cy="420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000"/>
              <a:buNone/>
              <a:defRPr sz="3000">
                <a:solidFill>
                  <a:srgbClr val="FFFFFF"/>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sp>
        <p:nvSpPr>
          <p:cNvPr id="2293" name="Google Shape;2293;p13"/>
          <p:cNvSpPr txBox="1">
            <a:spLocks noGrp="1"/>
          </p:cNvSpPr>
          <p:nvPr>
            <p:ph type="title" idx="20" hasCustomPrompt="1"/>
          </p:nvPr>
        </p:nvSpPr>
        <p:spPr>
          <a:xfrm>
            <a:off x="4754148" y="3854547"/>
            <a:ext cx="428100" cy="420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3000">
                <a:solidFill>
                  <a:srgbClr val="FFFFFF"/>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grpSp>
        <p:nvGrpSpPr>
          <p:cNvPr id="2294" name="Google Shape;2294;p13"/>
          <p:cNvGrpSpPr/>
          <p:nvPr/>
        </p:nvGrpSpPr>
        <p:grpSpPr>
          <a:xfrm rot="-5400000">
            <a:off x="-717216" y="3978141"/>
            <a:ext cx="2078258" cy="785746"/>
            <a:chOff x="7249344" y="2301387"/>
            <a:chExt cx="2078258" cy="785746"/>
          </a:xfrm>
        </p:grpSpPr>
        <p:sp>
          <p:nvSpPr>
            <p:cNvPr id="2295" name="Google Shape;2295;p13"/>
            <p:cNvSpPr/>
            <p:nvPr/>
          </p:nvSpPr>
          <p:spPr>
            <a:xfrm rot="-6882860" flipH="1">
              <a:off x="7310529" y="2548621"/>
              <a:ext cx="487663" cy="447099"/>
            </a:xfrm>
            <a:custGeom>
              <a:avLst/>
              <a:gdLst/>
              <a:ahLst/>
              <a:cxnLst/>
              <a:rect l="l" t="t" r="r" b="b"/>
              <a:pathLst>
                <a:path w="5128" h="5025" extrusionOk="0">
                  <a:moveTo>
                    <a:pt x="3589" y="1"/>
                  </a:moveTo>
                  <a:lnTo>
                    <a:pt x="1" y="3829"/>
                  </a:lnTo>
                  <a:lnTo>
                    <a:pt x="5127" y="5025"/>
                  </a:lnTo>
                  <a:lnTo>
                    <a:pt x="35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3"/>
            <p:cNvSpPr/>
            <p:nvPr/>
          </p:nvSpPr>
          <p:spPr>
            <a:xfrm rot="-6097067" flipH="1">
              <a:off x="9077027" y="2572989"/>
              <a:ext cx="250825" cy="203991"/>
            </a:xfrm>
            <a:custGeom>
              <a:avLst/>
              <a:gdLst/>
              <a:ahLst/>
              <a:cxnLst/>
              <a:rect l="l" t="t" r="r" b="b"/>
              <a:pathLst>
                <a:path w="2598" h="2428" extrusionOk="0">
                  <a:moveTo>
                    <a:pt x="0" y="1"/>
                  </a:moveTo>
                  <a:lnTo>
                    <a:pt x="923" y="2427"/>
                  </a:lnTo>
                  <a:lnTo>
                    <a:pt x="2598" y="41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3"/>
            <p:cNvSpPr/>
            <p:nvPr/>
          </p:nvSpPr>
          <p:spPr>
            <a:xfrm rot="-734103" flipH="1">
              <a:off x="8102112" y="2336982"/>
              <a:ext cx="372197" cy="338394"/>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13"/>
          <p:cNvGrpSpPr/>
          <p:nvPr/>
        </p:nvGrpSpPr>
        <p:grpSpPr>
          <a:xfrm>
            <a:off x="8200675" y="4042295"/>
            <a:ext cx="1569658" cy="1575255"/>
            <a:chOff x="8200675" y="4042295"/>
            <a:chExt cx="1569658" cy="1575255"/>
          </a:xfrm>
        </p:grpSpPr>
        <p:grpSp>
          <p:nvGrpSpPr>
            <p:cNvPr id="2299" name="Google Shape;2299;p13"/>
            <p:cNvGrpSpPr/>
            <p:nvPr/>
          </p:nvGrpSpPr>
          <p:grpSpPr>
            <a:xfrm>
              <a:off x="8468039" y="4042295"/>
              <a:ext cx="1302294" cy="1329958"/>
              <a:chOff x="441625" y="885600"/>
              <a:chExt cx="1100375" cy="1123750"/>
            </a:xfrm>
          </p:grpSpPr>
          <p:sp>
            <p:nvSpPr>
              <p:cNvPr id="2300" name="Google Shape;2300;p13"/>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3"/>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3"/>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3"/>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3"/>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3"/>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3"/>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3"/>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3"/>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3"/>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3"/>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3"/>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3"/>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3"/>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3"/>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3"/>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3"/>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3"/>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3"/>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3"/>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3"/>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3"/>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3"/>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3"/>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3"/>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3"/>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3"/>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3"/>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3"/>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3"/>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3"/>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3"/>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3"/>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3"/>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3"/>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3"/>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3"/>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3"/>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3"/>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3"/>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3"/>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3"/>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3"/>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3"/>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3"/>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3"/>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3"/>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3"/>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3"/>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3"/>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3"/>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3"/>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3"/>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3"/>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3"/>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3"/>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3"/>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3"/>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3"/>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3"/>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3"/>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3"/>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3"/>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3"/>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3"/>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3"/>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3"/>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3"/>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3"/>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3"/>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3"/>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3"/>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3"/>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3"/>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3"/>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3"/>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3"/>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3"/>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3"/>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3"/>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3"/>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3"/>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3"/>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3"/>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3"/>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3"/>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3"/>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3"/>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3"/>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3"/>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3"/>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3"/>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3"/>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3"/>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3"/>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3"/>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3"/>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3"/>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3"/>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3"/>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3"/>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3"/>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3"/>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3"/>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3"/>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3"/>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3"/>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3"/>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3"/>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3"/>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3"/>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3"/>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3"/>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3"/>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3"/>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3"/>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3"/>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3"/>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3"/>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3"/>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3"/>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3"/>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3"/>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3"/>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3"/>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5" name="Google Shape;2425;p13"/>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Tree>
    <p:extLst>
      <p:ext uri="{BB962C8B-B14F-4D97-AF65-F5344CB8AC3E}">
        <p14:creationId xmlns:p14="http://schemas.microsoft.com/office/powerpoint/2010/main" val="306905905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2426"/>
        <p:cNvGrpSpPr/>
        <p:nvPr/>
      </p:nvGrpSpPr>
      <p:grpSpPr>
        <a:xfrm>
          <a:off x="0" y="0"/>
          <a:ext cx="0" cy="0"/>
          <a:chOff x="0" y="0"/>
          <a:chExt cx="0" cy="0"/>
        </a:xfrm>
      </p:grpSpPr>
      <p:sp>
        <p:nvSpPr>
          <p:cNvPr id="2427" name="Google Shape;2427;p14"/>
          <p:cNvSpPr txBox="1">
            <a:spLocks noGrp="1"/>
          </p:cNvSpPr>
          <p:nvPr>
            <p:ph type="title"/>
          </p:nvPr>
        </p:nvSpPr>
        <p:spPr>
          <a:xfrm rot="134">
            <a:off x="714775" y="2290667"/>
            <a:ext cx="7721100" cy="8100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60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28" name="Google Shape;2428;p14"/>
          <p:cNvSpPr txBox="1">
            <a:spLocks noGrp="1"/>
          </p:cNvSpPr>
          <p:nvPr>
            <p:ph type="title" idx="2" hasCustomPrompt="1"/>
          </p:nvPr>
        </p:nvSpPr>
        <p:spPr>
          <a:xfrm>
            <a:off x="3654775" y="1146075"/>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7200"/>
              <a:buNone/>
              <a:defRPr sz="9600">
                <a:solidFill>
                  <a:srgbClr val="FFFFFF"/>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429" name="Google Shape;2429;p14"/>
          <p:cNvSpPr txBox="1">
            <a:spLocks noGrp="1"/>
          </p:cNvSpPr>
          <p:nvPr>
            <p:ph type="subTitle" idx="1"/>
          </p:nvPr>
        </p:nvSpPr>
        <p:spPr>
          <a:xfrm>
            <a:off x="2489725" y="3054411"/>
            <a:ext cx="4171200" cy="31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grpSp>
        <p:nvGrpSpPr>
          <p:cNvPr id="2430" name="Google Shape;2430;p14"/>
          <p:cNvGrpSpPr/>
          <p:nvPr/>
        </p:nvGrpSpPr>
        <p:grpSpPr>
          <a:xfrm rot="10800000">
            <a:off x="2932516" y="4362471"/>
            <a:ext cx="6213369" cy="1533037"/>
            <a:chOff x="6061015" y="-11"/>
            <a:chExt cx="4611377" cy="1137774"/>
          </a:xfrm>
        </p:grpSpPr>
        <p:grpSp>
          <p:nvGrpSpPr>
            <p:cNvPr id="2431" name="Google Shape;2431;p14"/>
            <p:cNvGrpSpPr/>
            <p:nvPr/>
          </p:nvGrpSpPr>
          <p:grpSpPr>
            <a:xfrm>
              <a:off x="6067713" y="-11"/>
              <a:ext cx="4604680" cy="582288"/>
              <a:chOff x="2704800" y="2540925"/>
              <a:chExt cx="2158275" cy="260625"/>
            </a:xfrm>
          </p:grpSpPr>
          <p:sp>
            <p:nvSpPr>
              <p:cNvPr id="2432" name="Google Shape;2432;p14"/>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4"/>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4"/>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4"/>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4"/>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4"/>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4"/>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4"/>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4"/>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4"/>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4"/>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4"/>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4"/>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4"/>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4"/>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4"/>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4"/>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4"/>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4"/>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4"/>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4"/>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4"/>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4"/>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4"/>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4"/>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4"/>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4"/>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4"/>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4"/>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4"/>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4"/>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4"/>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4"/>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4"/>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4"/>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4"/>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4"/>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4"/>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4"/>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4"/>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4"/>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4"/>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4"/>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4"/>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4"/>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4"/>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4"/>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4"/>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4"/>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4"/>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4"/>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4"/>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4"/>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4"/>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4"/>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4"/>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4"/>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4"/>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4"/>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4"/>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4"/>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4"/>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4"/>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4"/>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4"/>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4"/>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4"/>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4"/>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4"/>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4"/>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4"/>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4"/>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4"/>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4"/>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4"/>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4"/>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4"/>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4"/>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4"/>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4"/>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4"/>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4"/>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4"/>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4"/>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4"/>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4"/>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4"/>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4"/>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4"/>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4"/>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4"/>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4"/>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4"/>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4"/>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4"/>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4"/>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4"/>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4"/>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4"/>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4"/>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4"/>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4"/>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4"/>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4"/>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4"/>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4"/>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4"/>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4"/>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4"/>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4"/>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4"/>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4"/>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4"/>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4"/>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4"/>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4"/>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4"/>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4"/>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4"/>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4"/>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4"/>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4"/>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4"/>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4"/>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4"/>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4"/>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4"/>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4"/>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4"/>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4"/>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4"/>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4"/>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4"/>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4"/>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4"/>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4"/>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4"/>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4"/>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4"/>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4"/>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4"/>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4"/>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4"/>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4"/>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4"/>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4"/>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4"/>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4"/>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4"/>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4"/>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4"/>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4"/>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4"/>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4"/>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4"/>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4"/>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4"/>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4"/>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4"/>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4"/>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4"/>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4"/>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4"/>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4"/>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4"/>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4"/>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4"/>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4"/>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4"/>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4"/>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4"/>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4"/>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4"/>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4"/>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4"/>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4"/>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4"/>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4"/>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4"/>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4"/>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4"/>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4"/>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4"/>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4"/>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4"/>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4"/>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4"/>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4"/>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4"/>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4"/>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4"/>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4"/>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4"/>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4"/>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4"/>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4"/>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4"/>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4"/>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4"/>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4"/>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4"/>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4"/>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4"/>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4"/>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4"/>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4"/>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4"/>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4"/>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4"/>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4"/>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4"/>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4"/>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4"/>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4"/>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4"/>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4"/>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4"/>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4"/>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4"/>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4"/>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4"/>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4"/>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4"/>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4"/>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4"/>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4"/>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4"/>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4"/>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4"/>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4"/>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4"/>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4"/>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4"/>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4"/>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4"/>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4"/>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4"/>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4"/>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4"/>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4"/>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4"/>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4"/>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4"/>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4"/>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4"/>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4"/>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4"/>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4"/>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4"/>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4"/>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4"/>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4"/>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4"/>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4"/>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4"/>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4"/>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4"/>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4"/>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4"/>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4"/>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4"/>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4"/>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4"/>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4"/>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4"/>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4"/>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4"/>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4"/>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4"/>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4"/>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4"/>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4"/>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4"/>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4"/>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4"/>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4"/>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4"/>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4"/>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4"/>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4"/>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4"/>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4"/>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4"/>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4"/>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4"/>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4"/>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4"/>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4"/>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4"/>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4"/>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4"/>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4"/>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4"/>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4"/>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4"/>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4"/>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4"/>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4"/>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4"/>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4"/>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4"/>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4"/>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4"/>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4"/>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4"/>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4"/>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4"/>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4"/>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4"/>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4"/>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4"/>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4"/>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4"/>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4"/>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4"/>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4"/>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4"/>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4"/>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4"/>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4"/>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4"/>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4"/>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4"/>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4"/>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4"/>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4"/>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4"/>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4"/>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4"/>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4"/>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4"/>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4"/>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4"/>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4"/>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4"/>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4"/>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4"/>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4"/>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4"/>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4"/>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4"/>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4"/>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4"/>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4"/>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4"/>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4"/>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4"/>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4"/>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4"/>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4"/>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4"/>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4"/>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4"/>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4"/>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4"/>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4"/>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4"/>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4"/>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4"/>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4"/>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4"/>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4"/>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4"/>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4"/>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 name="Google Shape;2796;p14"/>
            <p:cNvGrpSpPr/>
            <p:nvPr/>
          </p:nvGrpSpPr>
          <p:grpSpPr>
            <a:xfrm>
              <a:off x="6061015" y="555475"/>
              <a:ext cx="4604680" cy="582288"/>
              <a:chOff x="2704800" y="2540925"/>
              <a:chExt cx="2158275" cy="260625"/>
            </a:xfrm>
          </p:grpSpPr>
          <p:sp>
            <p:nvSpPr>
              <p:cNvPr id="2797" name="Google Shape;2797;p14"/>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4"/>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4"/>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4"/>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4"/>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4"/>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4"/>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4"/>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4"/>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4"/>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4"/>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4"/>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4"/>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4"/>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4"/>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4"/>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4"/>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4"/>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4"/>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4"/>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4"/>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4"/>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4"/>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4"/>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4"/>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4"/>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4"/>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4"/>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4"/>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4"/>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4"/>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4"/>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4"/>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4"/>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4"/>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4"/>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4"/>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4"/>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4"/>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4"/>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4"/>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4"/>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4"/>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4"/>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4"/>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4"/>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4"/>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4"/>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4"/>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4"/>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4"/>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4"/>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4"/>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4"/>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4"/>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4"/>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4"/>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4"/>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4"/>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4"/>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4"/>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4"/>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4"/>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4"/>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4"/>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4"/>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4"/>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4"/>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4"/>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4"/>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4"/>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4"/>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4"/>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4"/>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4"/>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4"/>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4"/>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4"/>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4"/>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4"/>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4"/>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4"/>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4"/>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4"/>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4"/>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4"/>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4"/>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4"/>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4"/>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4"/>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4"/>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4"/>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4"/>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4"/>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4"/>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4"/>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4"/>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4"/>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4"/>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4"/>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4"/>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4"/>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4"/>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4"/>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4"/>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4"/>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4"/>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4"/>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4"/>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4"/>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4"/>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4"/>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4"/>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4"/>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4"/>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4"/>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4"/>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4"/>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4"/>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4"/>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4"/>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4"/>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4"/>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4"/>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4"/>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4"/>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4"/>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4"/>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4"/>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4"/>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4"/>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4"/>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4"/>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4"/>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4"/>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4"/>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4"/>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4"/>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4"/>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4"/>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4"/>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4"/>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4"/>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4"/>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4"/>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4"/>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4"/>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4"/>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4"/>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4"/>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4"/>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4"/>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4"/>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4"/>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4"/>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4"/>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4"/>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4"/>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4"/>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4"/>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4"/>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4"/>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4"/>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4"/>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4"/>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4"/>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4"/>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4"/>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4"/>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4"/>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4"/>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4"/>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4"/>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4"/>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4"/>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4"/>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4"/>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4"/>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4"/>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4"/>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4"/>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4"/>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4"/>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4"/>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4"/>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4"/>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4"/>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4"/>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4"/>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4"/>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4"/>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4"/>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4"/>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4"/>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4"/>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4"/>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4"/>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4"/>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4"/>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4"/>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4"/>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4"/>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4"/>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4"/>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4"/>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4"/>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4"/>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4"/>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4"/>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4"/>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4"/>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4"/>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4"/>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4"/>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4"/>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4"/>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4"/>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4"/>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4"/>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4"/>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4"/>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4"/>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4"/>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4"/>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4"/>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4"/>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4"/>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4"/>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4"/>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4"/>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4"/>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4"/>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4"/>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4"/>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4"/>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4"/>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4"/>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4"/>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4"/>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4"/>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4"/>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4"/>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4"/>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4"/>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4"/>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4"/>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4"/>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4"/>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4"/>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4"/>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4"/>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4"/>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4"/>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4"/>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4"/>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4"/>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4"/>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4"/>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4"/>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4"/>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4"/>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4"/>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4"/>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4"/>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4"/>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4"/>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4"/>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4"/>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4"/>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4"/>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4"/>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4"/>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4"/>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4"/>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4"/>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4"/>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4"/>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4"/>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4"/>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4"/>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4"/>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4"/>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4"/>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4"/>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4"/>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4"/>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4"/>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4"/>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4"/>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4"/>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4"/>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4"/>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4"/>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4"/>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4"/>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4"/>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4"/>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4"/>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4"/>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4"/>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4"/>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4"/>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4"/>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4"/>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4"/>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4"/>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4"/>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4"/>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4"/>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4"/>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4"/>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4"/>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4"/>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4"/>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4"/>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4"/>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4"/>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4"/>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4"/>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4"/>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4"/>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4"/>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4"/>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4"/>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4"/>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4"/>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4"/>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4"/>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4"/>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4"/>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4"/>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4"/>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4"/>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4"/>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4"/>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4"/>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4"/>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4"/>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4"/>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4"/>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4"/>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4"/>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4"/>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4"/>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4"/>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4"/>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4"/>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4"/>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4"/>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4"/>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4"/>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4"/>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4"/>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4"/>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4"/>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4"/>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4"/>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4"/>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4"/>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4"/>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4"/>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4"/>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4"/>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4"/>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1" name="Google Shape;3161;p14"/>
          <p:cNvGrpSpPr/>
          <p:nvPr/>
        </p:nvGrpSpPr>
        <p:grpSpPr>
          <a:xfrm>
            <a:off x="-476160" y="4290358"/>
            <a:ext cx="1662480" cy="1325817"/>
            <a:chOff x="-476160" y="4290358"/>
            <a:chExt cx="1662480" cy="1325817"/>
          </a:xfrm>
        </p:grpSpPr>
        <p:sp>
          <p:nvSpPr>
            <p:cNvPr id="3162" name="Google Shape;3162;p14"/>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4"/>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3164" name="Google Shape;3164;p14"/>
          <p:cNvGrpSpPr/>
          <p:nvPr/>
        </p:nvGrpSpPr>
        <p:grpSpPr>
          <a:xfrm>
            <a:off x="-194654" y="-339826"/>
            <a:ext cx="2729263" cy="2035385"/>
            <a:chOff x="-194654" y="-339826"/>
            <a:chExt cx="2729263" cy="2035385"/>
          </a:xfrm>
        </p:grpSpPr>
        <p:sp>
          <p:nvSpPr>
            <p:cNvPr id="3165" name="Google Shape;3165;p14"/>
            <p:cNvSpPr/>
            <p:nvPr/>
          </p:nvSpPr>
          <p:spPr>
            <a:xfrm rot="5400000" flipH="1">
              <a:off x="650458" y="51858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4"/>
            <p:cNvSpPr/>
            <p:nvPr/>
          </p:nvSpPr>
          <p:spPr>
            <a:xfrm rot="6064017" flipH="1">
              <a:off x="-170521" y="-239476"/>
              <a:ext cx="760642"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4"/>
            <p:cNvSpPr/>
            <p:nvPr/>
          </p:nvSpPr>
          <p:spPr>
            <a:xfrm rot="-5233470" flipH="1">
              <a:off x="-108146" y="13835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4"/>
            <p:cNvSpPr/>
            <p:nvPr/>
          </p:nvSpPr>
          <p:spPr>
            <a:xfrm rot="2468752" flipH="1">
              <a:off x="2206521" y="102097"/>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4"/>
            <p:cNvSpPr/>
            <p:nvPr/>
          </p:nvSpPr>
          <p:spPr>
            <a:xfrm rot="5813699" flipH="1">
              <a:off x="-45445" y="8035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4"/>
            <p:cNvSpPr/>
            <p:nvPr/>
          </p:nvSpPr>
          <p:spPr>
            <a:xfrm rot="2468752" flipH="1">
              <a:off x="1371183" y="59297"/>
              <a:ext cx="277279" cy="258522"/>
            </a:xfrm>
            <a:custGeom>
              <a:avLst/>
              <a:gdLst/>
              <a:ahLst/>
              <a:cxnLst/>
              <a:rect l="l" t="t" r="r" b="b"/>
              <a:pathLst>
                <a:path w="2872" h="3077" extrusionOk="0">
                  <a:moveTo>
                    <a:pt x="2871" y="1"/>
                  </a:moveTo>
                  <a:lnTo>
                    <a:pt x="1" y="1163"/>
                  </a:lnTo>
                  <a:lnTo>
                    <a:pt x="2461" y="3077"/>
                  </a:lnTo>
                  <a:lnTo>
                    <a:pt x="2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1" name="Google Shape;3171;p14"/>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extLst>
      <p:ext uri="{BB962C8B-B14F-4D97-AF65-F5344CB8AC3E}">
        <p14:creationId xmlns:p14="http://schemas.microsoft.com/office/powerpoint/2010/main" val="5056333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3172"/>
        <p:cNvGrpSpPr/>
        <p:nvPr/>
      </p:nvGrpSpPr>
      <p:grpSpPr>
        <a:xfrm>
          <a:off x="0" y="0"/>
          <a:ext cx="0" cy="0"/>
          <a:chOff x="0" y="0"/>
          <a:chExt cx="0" cy="0"/>
        </a:xfrm>
      </p:grpSpPr>
      <p:sp>
        <p:nvSpPr>
          <p:cNvPr id="3173" name="Google Shape;3173;p15"/>
          <p:cNvSpPr txBox="1">
            <a:spLocks noGrp="1"/>
          </p:cNvSpPr>
          <p:nvPr>
            <p:ph type="title"/>
          </p:nvPr>
        </p:nvSpPr>
        <p:spPr>
          <a:xfrm rot="134">
            <a:off x="714775" y="2322840"/>
            <a:ext cx="7721100" cy="7419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60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74" name="Google Shape;3174;p15"/>
          <p:cNvSpPr txBox="1">
            <a:spLocks noGrp="1"/>
          </p:cNvSpPr>
          <p:nvPr>
            <p:ph type="title" idx="2" hasCustomPrompt="1"/>
          </p:nvPr>
        </p:nvSpPr>
        <p:spPr>
          <a:xfrm>
            <a:off x="3654775" y="1146075"/>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9600">
                <a:solidFill>
                  <a:srgbClr val="FFFFFF"/>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3175" name="Google Shape;3175;p15"/>
          <p:cNvSpPr txBox="1">
            <a:spLocks noGrp="1"/>
          </p:cNvSpPr>
          <p:nvPr>
            <p:ph type="subTitle" idx="1"/>
          </p:nvPr>
        </p:nvSpPr>
        <p:spPr>
          <a:xfrm>
            <a:off x="2489725" y="3061115"/>
            <a:ext cx="4171200" cy="32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grpSp>
        <p:nvGrpSpPr>
          <p:cNvPr id="3176" name="Google Shape;3176;p15"/>
          <p:cNvGrpSpPr/>
          <p:nvPr/>
        </p:nvGrpSpPr>
        <p:grpSpPr>
          <a:xfrm rot="10800000">
            <a:off x="2932516" y="4362471"/>
            <a:ext cx="6213369" cy="1533037"/>
            <a:chOff x="6061015" y="-11"/>
            <a:chExt cx="4611377" cy="1137774"/>
          </a:xfrm>
        </p:grpSpPr>
        <p:grpSp>
          <p:nvGrpSpPr>
            <p:cNvPr id="3177" name="Google Shape;3177;p15"/>
            <p:cNvGrpSpPr/>
            <p:nvPr/>
          </p:nvGrpSpPr>
          <p:grpSpPr>
            <a:xfrm>
              <a:off x="6067713" y="-11"/>
              <a:ext cx="4604680" cy="582288"/>
              <a:chOff x="2704800" y="2540925"/>
              <a:chExt cx="2158275" cy="260625"/>
            </a:xfrm>
          </p:grpSpPr>
          <p:sp>
            <p:nvSpPr>
              <p:cNvPr id="3178" name="Google Shape;3178;p15"/>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5"/>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5"/>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5"/>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5"/>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5"/>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5"/>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5"/>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5"/>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5"/>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5"/>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5"/>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5"/>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5"/>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5"/>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5"/>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5"/>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5"/>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5"/>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5"/>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5"/>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5"/>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5"/>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5"/>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5"/>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5"/>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5"/>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5"/>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5"/>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5"/>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5"/>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5"/>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5"/>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5"/>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5"/>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5"/>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5"/>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5"/>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5"/>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5"/>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5"/>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5"/>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5"/>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5"/>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5"/>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5"/>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5"/>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5"/>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5"/>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5"/>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5"/>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5"/>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5"/>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5"/>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5"/>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5"/>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5"/>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5"/>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5"/>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5"/>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5"/>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5"/>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5"/>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5"/>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5"/>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5"/>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5"/>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5"/>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5"/>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5"/>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5"/>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5"/>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5"/>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5"/>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5"/>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5"/>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5"/>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5"/>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5"/>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5"/>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5"/>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5"/>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5"/>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5"/>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5"/>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5"/>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5"/>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5"/>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5"/>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5"/>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5"/>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5"/>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5"/>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5"/>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5"/>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5"/>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5"/>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5"/>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5"/>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5"/>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5"/>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5"/>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5"/>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5"/>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5"/>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5"/>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5"/>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5"/>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5"/>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5"/>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5"/>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5"/>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5"/>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5"/>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5"/>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5"/>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5"/>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5"/>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5"/>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5"/>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5"/>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5"/>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5"/>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5"/>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5"/>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5"/>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5"/>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5"/>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5"/>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5"/>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5"/>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5"/>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5"/>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5"/>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5"/>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5"/>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5"/>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5"/>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5"/>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5"/>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5"/>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5"/>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5"/>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5"/>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5"/>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5"/>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5"/>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5"/>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5"/>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5"/>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5"/>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5"/>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5"/>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5"/>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5"/>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5"/>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5"/>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5"/>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5"/>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5"/>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5"/>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5"/>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5"/>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5"/>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5"/>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5"/>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5"/>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5"/>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5"/>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5"/>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5"/>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5"/>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5"/>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5"/>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5"/>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5"/>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5"/>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5"/>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5"/>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5"/>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5"/>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5"/>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5"/>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5"/>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5"/>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5"/>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5"/>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5"/>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5"/>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5"/>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5"/>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5"/>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5"/>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5"/>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5"/>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5"/>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5"/>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5"/>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5"/>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5"/>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5"/>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5"/>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5"/>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5"/>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5"/>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5"/>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5"/>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5"/>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5"/>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5"/>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5"/>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5"/>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5"/>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5"/>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5"/>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5"/>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5"/>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5"/>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5"/>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5"/>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5"/>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5"/>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5"/>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5"/>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5"/>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5"/>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5"/>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5"/>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5"/>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5"/>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5"/>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5"/>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5"/>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5"/>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5"/>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5"/>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5"/>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5"/>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5"/>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5"/>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5"/>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5"/>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5"/>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5"/>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5"/>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5"/>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5"/>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5"/>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5"/>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5"/>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5"/>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5"/>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5"/>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5"/>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5"/>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5"/>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5"/>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5"/>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5"/>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5"/>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5"/>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5"/>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5"/>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5"/>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5"/>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5"/>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5"/>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5"/>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5"/>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5"/>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5"/>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5"/>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5"/>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5"/>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5"/>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5"/>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5"/>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5"/>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5"/>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5"/>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5"/>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5"/>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5"/>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5"/>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5"/>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5"/>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5"/>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5"/>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5"/>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5"/>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5"/>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5"/>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5"/>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5"/>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5"/>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5"/>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5"/>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5"/>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5"/>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5"/>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5"/>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5"/>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5"/>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5"/>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5"/>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5"/>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5"/>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5"/>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5"/>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5"/>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5"/>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5"/>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5"/>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5"/>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5"/>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5"/>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5"/>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5"/>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5"/>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5"/>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5"/>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5"/>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5"/>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5"/>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5"/>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5"/>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5"/>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5"/>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5"/>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5"/>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5"/>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5"/>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5"/>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5"/>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5"/>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5"/>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5"/>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5"/>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5"/>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5"/>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5"/>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5"/>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5"/>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5"/>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5"/>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5"/>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5"/>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5"/>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5"/>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5"/>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5"/>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5"/>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5"/>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5"/>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5"/>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5"/>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5"/>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5"/>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5"/>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5"/>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5"/>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5"/>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5"/>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5"/>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2" name="Google Shape;3542;p15"/>
            <p:cNvGrpSpPr/>
            <p:nvPr/>
          </p:nvGrpSpPr>
          <p:grpSpPr>
            <a:xfrm>
              <a:off x="6061015" y="555475"/>
              <a:ext cx="4604680" cy="582288"/>
              <a:chOff x="2704800" y="2540925"/>
              <a:chExt cx="2158275" cy="260625"/>
            </a:xfrm>
          </p:grpSpPr>
          <p:sp>
            <p:nvSpPr>
              <p:cNvPr id="3543" name="Google Shape;3543;p15"/>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5"/>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5"/>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5"/>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5"/>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5"/>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5"/>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5"/>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5"/>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5"/>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5"/>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5"/>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5"/>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5"/>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5"/>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5"/>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5"/>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5"/>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5"/>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5"/>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5"/>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5"/>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5"/>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5"/>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5"/>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5"/>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5"/>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5"/>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5"/>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5"/>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5"/>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5"/>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5"/>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5"/>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5"/>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5"/>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5"/>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5"/>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5"/>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5"/>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5"/>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5"/>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5"/>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5"/>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5"/>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5"/>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5"/>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5"/>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5"/>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5"/>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5"/>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5"/>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5"/>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5"/>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5"/>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5"/>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5"/>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5"/>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5"/>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5"/>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5"/>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5"/>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5"/>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5"/>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5"/>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5"/>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5"/>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5"/>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5"/>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5"/>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5"/>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5"/>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5"/>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5"/>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5"/>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5"/>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5"/>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5"/>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5"/>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5"/>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5"/>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5"/>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5"/>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5"/>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5"/>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5"/>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5"/>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5"/>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5"/>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5"/>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5"/>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5"/>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5"/>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5"/>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5"/>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5"/>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5"/>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5"/>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5"/>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5"/>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5"/>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5"/>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5"/>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5"/>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5"/>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5"/>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5"/>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5"/>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5"/>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5"/>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5"/>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5"/>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5"/>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5"/>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5"/>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5"/>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5"/>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5"/>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5"/>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5"/>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5"/>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5"/>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5"/>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5"/>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5"/>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5"/>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5"/>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5"/>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5"/>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5"/>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5"/>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5"/>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5"/>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5"/>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5"/>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5"/>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5"/>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5"/>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5"/>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5"/>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5"/>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5"/>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5"/>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5"/>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5"/>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5"/>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5"/>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5"/>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5"/>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5"/>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5"/>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5"/>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5"/>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5"/>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5"/>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5"/>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5"/>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5"/>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5"/>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5"/>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5"/>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5"/>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5"/>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5"/>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5"/>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5"/>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5"/>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5"/>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5"/>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5"/>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5"/>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5"/>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5"/>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5"/>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5"/>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5"/>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5"/>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5"/>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5"/>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5"/>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5"/>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5"/>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5"/>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5"/>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5"/>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5"/>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5"/>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5"/>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5"/>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5"/>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5"/>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5"/>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5"/>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5"/>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5"/>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5"/>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5"/>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5"/>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5"/>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5"/>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5"/>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5"/>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5"/>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5"/>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5"/>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5"/>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5"/>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5"/>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5"/>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5"/>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5"/>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5"/>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5"/>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5"/>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5"/>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5"/>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5"/>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5"/>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5"/>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5"/>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5"/>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5"/>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5"/>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5"/>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5"/>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5"/>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5"/>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5"/>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5"/>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5"/>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5"/>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5"/>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5"/>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5"/>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5"/>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5"/>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5"/>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5"/>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5"/>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5"/>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5"/>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5"/>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5"/>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5"/>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5"/>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5"/>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5"/>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5"/>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5"/>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5"/>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5"/>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5"/>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5"/>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5"/>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5"/>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5"/>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5"/>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5"/>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5"/>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5"/>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5"/>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5"/>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5"/>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5"/>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5"/>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5"/>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5"/>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5"/>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5"/>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5"/>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5"/>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5"/>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5"/>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5"/>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5"/>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5"/>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5"/>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5"/>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5"/>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5"/>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5"/>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5"/>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5"/>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5"/>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5"/>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5"/>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5"/>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5"/>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5"/>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5"/>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5"/>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5"/>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5"/>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5"/>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5"/>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5"/>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5"/>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5"/>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5"/>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5"/>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7" name="Google Shape;3907;p15"/>
          <p:cNvGrpSpPr/>
          <p:nvPr/>
        </p:nvGrpSpPr>
        <p:grpSpPr>
          <a:xfrm>
            <a:off x="-231979" y="-232580"/>
            <a:ext cx="5950348" cy="1571039"/>
            <a:chOff x="-231979" y="-232580"/>
            <a:chExt cx="5950348" cy="1571039"/>
          </a:xfrm>
        </p:grpSpPr>
        <p:sp>
          <p:nvSpPr>
            <p:cNvPr id="3908" name="Google Shape;3908;p15"/>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rot="2700063" flipH="1">
              <a:off x="4606921" y="-154131"/>
              <a:ext cx="372946" cy="364739"/>
            </a:xfrm>
            <a:custGeom>
              <a:avLst/>
              <a:gdLst/>
              <a:ahLst/>
              <a:cxnLst/>
              <a:rect l="l" t="t" r="r" b="b"/>
              <a:pathLst>
                <a:path w="3863" h="4341" extrusionOk="0">
                  <a:moveTo>
                    <a:pt x="274" y="0"/>
                  </a:moveTo>
                  <a:lnTo>
                    <a:pt x="0" y="4340"/>
                  </a:lnTo>
                  <a:lnTo>
                    <a:pt x="0" y="4340"/>
                  </a:lnTo>
                  <a:lnTo>
                    <a:pt x="3862" y="2392"/>
                  </a:lnTo>
                  <a:lnTo>
                    <a:pt x="274"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rot="8630163" flipH="1">
              <a:off x="3814705" y="621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rot="-5233470" flipH="1">
              <a:off x="412204" y="10264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rot="2468752" flipH="1">
              <a:off x="1382446" y="67002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rot="8630163" flipH="1">
              <a:off x="5489005" y="-622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9" name="Google Shape;3919;p15"/>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5"/>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3921" name="Google Shape;3921;p15"/>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extLst>
      <p:ext uri="{BB962C8B-B14F-4D97-AF65-F5344CB8AC3E}">
        <p14:creationId xmlns:p14="http://schemas.microsoft.com/office/powerpoint/2010/main" val="4228381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577"/>
        <p:cNvGrpSpPr/>
        <p:nvPr/>
      </p:nvGrpSpPr>
      <p:grpSpPr>
        <a:xfrm>
          <a:off x="0" y="0"/>
          <a:ext cx="0" cy="0"/>
          <a:chOff x="0" y="0"/>
          <a:chExt cx="0" cy="0"/>
        </a:xfrm>
      </p:grpSpPr>
      <p:sp>
        <p:nvSpPr>
          <p:cNvPr id="1578" name="Google Shape;1578;p9"/>
          <p:cNvSpPr txBox="1">
            <a:spLocks noGrp="1"/>
          </p:cNvSpPr>
          <p:nvPr>
            <p:ph type="subTitle" idx="1"/>
          </p:nvPr>
        </p:nvSpPr>
        <p:spPr>
          <a:xfrm>
            <a:off x="4572000" y="2575877"/>
            <a:ext cx="3820500" cy="514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79" name="Google Shape;1579;p9"/>
          <p:cNvSpPr txBox="1">
            <a:spLocks noGrp="1"/>
          </p:cNvSpPr>
          <p:nvPr>
            <p:ph type="title"/>
          </p:nvPr>
        </p:nvSpPr>
        <p:spPr>
          <a:xfrm>
            <a:off x="714775" y="366995"/>
            <a:ext cx="7721100" cy="577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580" name="Google Shape;1580;p9"/>
          <p:cNvGrpSpPr/>
          <p:nvPr/>
        </p:nvGrpSpPr>
        <p:grpSpPr>
          <a:xfrm>
            <a:off x="-231979" y="-187807"/>
            <a:ext cx="3782432" cy="1347049"/>
            <a:chOff x="-231979" y="-187807"/>
            <a:chExt cx="3782432" cy="1347049"/>
          </a:xfrm>
        </p:grpSpPr>
        <p:sp>
          <p:nvSpPr>
            <p:cNvPr id="1581" name="Google Shape;1581;p9"/>
            <p:cNvSpPr/>
            <p:nvPr/>
          </p:nvSpPr>
          <p:spPr>
            <a:xfrm rot="5400000" flipH="1">
              <a:off x="3264045" y="-57669"/>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9"/>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9"/>
            <p:cNvSpPr/>
            <p:nvPr/>
          </p:nvSpPr>
          <p:spPr>
            <a:xfrm rot="5400000" flipH="1">
              <a:off x="1099631" y="16963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9"/>
            <p:cNvSpPr/>
            <p:nvPr/>
          </p:nvSpPr>
          <p:spPr>
            <a:xfrm rot="2468752" flipH="1">
              <a:off x="1958458" y="-9028"/>
              <a:ext cx="277279" cy="258522"/>
            </a:xfrm>
            <a:custGeom>
              <a:avLst/>
              <a:gdLst/>
              <a:ahLst/>
              <a:cxnLst/>
              <a:rect l="l" t="t" r="r" b="b"/>
              <a:pathLst>
                <a:path w="2872" h="3077" extrusionOk="0">
                  <a:moveTo>
                    <a:pt x="2871" y="1"/>
                  </a:moveTo>
                  <a:lnTo>
                    <a:pt x="1" y="1163"/>
                  </a:lnTo>
                  <a:lnTo>
                    <a:pt x="2461" y="3077"/>
                  </a:lnTo>
                  <a:lnTo>
                    <a:pt x="2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9"/>
            <p:cNvSpPr/>
            <p:nvPr/>
          </p:nvSpPr>
          <p:spPr>
            <a:xfrm rot="5813699" flipH="1">
              <a:off x="8393" y="9612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9"/>
          <p:cNvGrpSpPr/>
          <p:nvPr/>
        </p:nvGrpSpPr>
        <p:grpSpPr>
          <a:xfrm>
            <a:off x="-476160" y="4290358"/>
            <a:ext cx="1662480" cy="1325817"/>
            <a:chOff x="-476160" y="4290358"/>
            <a:chExt cx="1662480" cy="1325817"/>
          </a:xfrm>
        </p:grpSpPr>
        <p:sp>
          <p:nvSpPr>
            <p:cNvPr id="1587" name="Google Shape;1587;p9"/>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9"/>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589" name="Google Shape;1589;p9"/>
          <p:cNvGrpSpPr/>
          <p:nvPr/>
        </p:nvGrpSpPr>
        <p:grpSpPr>
          <a:xfrm>
            <a:off x="4206998" y="4619319"/>
            <a:ext cx="3440382" cy="905824"/>
            <a:chOff x="4206998" y="4619319"/>
            <a:chExt cx="3440382" cy="905824"/>
          </a:xfrm>
        </p:grpSpPr>
        <p:sp>
          <p:nvSpPr>
            <p:cNvPr id="1590" name="Google Shape;1590;p9"/>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9"/>
            <p:cNvSpPr/>
            <p:nvPr/>
          </p:nvSpPr>
          <p:spPr>
            <a:xfrm rot="5400000" flipH="1">
              <a:off x="5952357" y="463433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9"/>
            <p:cNvSpPr/>
            <p:nvPr/>
          </p:nvSpPr>
          <p:spPr>
            <a:xfrm rot="4989801" flipH="1">
              <a:off x="7500473" y="4887186"/>
              <a:ext cx="145299"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9"/>
          <p:cNvGrpSpPr/>
          <p:nvPr/>
        </p:nvGrpSpPr>
        <p:grpSpPr>
          <a:xfrm>
            <a:off x="-476080" y="2311306"/>
            <a:ext cx="951279" cy="977345"/>
            <a:chOff x="-476080" y="2311306"/>
            <a:chExt cx="951279" cy="977345"/>
          </a:xfrm>
        </p:grpSpPr>
        <p:sp>
          <p:nvSpPr>
            <p:cNvPr id="1594" name="Google Shape;1594;p9"/>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595" name="Google Shape;1595;p9"/>
            <p:cNvGrpSpPr/>
            <p:nvPr/>
          </p:nvGrpSpPr>
          <p:grpSpPr>
            <a:xfrm>
              <a:off x="-303536" y="2493485"/>
              <a:ext cx="778735" cy="795165"/>
              <a:chOff x="441625" y="885600"/>
              <a:chExt cx="1100375" cy="1123750"/>
            </a:xfrm>
          </p:grpSpPr>
          <p:sp>
            <p:nvSpPr>
              <p:cNvPr id="1596" name="Google Shape;1596;p9"/>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9"/>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9"/>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9"/>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9"/>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9"/>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9"/>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9"/>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9"/>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9"/>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9"/>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9"/>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9"/>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9"/>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9"/>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9"/>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9"/>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9"/>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9"/>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9"/>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9"/>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9"/>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1" name="Google Shape;1721;p9"/>
          <p:cNvGrpSpPr/>
          <p:nvPr/>
        </p:nvGrpSpPr>
        <p:grpSpPr>
          <a:xfrm>
            <a:off x="8200675" y="4042295"/>
            <a:ext cx="1569658" cy="1575255"/>
            <a:chOff x="8200675" y="4042295"/>
            <a:chExt cx="1569658" cy="1575255"/>
          </a:xfrm>
        </p:grpSpPr>
        <p:grpSp>
          <p:nvGrpSpPr>
            <p:cNvPr id="1722" name="Google Shape;1722;p9"/>
            <p:cNvGrpSpPr/>
            <p:nvPr/>
          </p:nvGrpSpPr>
          <p:grpSpPr>
            <a:xfrm>
              <a:off x="8468039" y="4042295"/>
              <a:ext cx="1302294" cy="1329958"/>
              <a:chOff x="441625" y="885600"/>
              <a:chExt cx="1100375" cy="1123750"/>
            </a:xfrm>
          </p:grpSpPr>
          <p:sp>
            <p:nvSpPr>
              <p:cNvPr id="1723" name="Google Shape;1723;p9"/>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9"/>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9"/>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9"/>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9"/>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9"/>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9"/>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9"/>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9"/>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8" name="Google Shape;1848;p9"/>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849" name="Google Shape;1849;p9"/>
          <p:cNvGrpSpPr/>
          <p:nvPr/>
        </p:nvGrpSpPr>
        <p:grpSpPr>
          <a:xfrm>
            <a:off x="8292797" y="60598"/>
            <a:ext cx="851206" cy="2376013"/>
            <a:chOff x="8292797" y="60598"/>
            <a:chExt cx="851206" cy="2376013"/>
          </a:xfrm>
        </p:grpSpPr>
        <p:sp>
          <p:nvSpPr>
            <p:cNvPr id="1850" name="Google Shape;1850;p9"/>
            <p:cNvSpPr/>
            <p:nvPr/>
          </p:nvSpPr>
          <p:spPr>
            <a:xfrm rot="633745" flipH="1">
              <a:off x="8670128" y="1387761"/>
              <a:ext cx="320146" cy="290117"/>
            </a:xfrm>
            <a:custGeom>
              <a:avLst/>
              <a:gdLst/>
              <a:ahLst/>
              <a:cxnLst/>
              <a:rect l="l" t="t" r="r" b="b"/>
              <a:pathLst>
                <a:path w="3316" h="3453" extrusionOk="0">
                  <a:moveTo>
                    <a:pt x="650" y="1"/>
                  </a:moveTo>
                  <a:lnTo>
                    <a:pt x="0" y="3453"/>
                  </a:lnTo>
                  <a:lnTo>
                    <a:pt x="3316" y="2291"/>
                  </a:lnTo>
                  <a:lnTo>
                    <a:pt x="6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
            <p:cNvSpPr/>
            <p:nvPr/>
          </p:nvSpPr>
          <p:spPr>
            <a:xfrm rot="-1879596" flipH="1">
              <a:off x="8394976" y="186880"/>
              <a:ext cx="646848" cy="574434"/>
            </a:xfrm>
            <a:custGeom>
              <a:avLst/>
              <a:gdLst/>
              <a:ahLst/>
              <a:cxnLst/>
              <a:rect l="l" t="t" r="r" b="b"/>
              <a:pathLst>
                <a:path w="6700" h="6837" extrusionOk="0">
                  <a:moveTo>
                    <a:pt x="6699" y="1"/>
                  </a:moveTo>
                  <a:lnTo>
                    <a:pt x="1" y="2052"/>
                  </a:lnTo>
                  <a:lnTo>
                    <a:pt x="5161" y="6836"/>
                  </a:lnTo>
                  <a:lnTo>
                    <a:pt x="66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9"/>
            <p:cNvSpPr/>
            <p:nvPr/>
          </p:nvSpPr>
          <p:spPr>
            <a:xfrm rot="-2700000" flipH="1">
              <a:off x="8723172" y="2272433"/>
              <a:ext cx="145300" cy="132161"/>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3922"/>
        <p:cNvGrpSpPr/>
        <p:nvPr/>
      </p:nvGrpSpPr>
      <p:grpSpPr>
        <a:xfrm>
          <a:off x="0" y="0"/>
          <a:ext cx="0" cy="0"/>
          <a:chOff x="0" y="0"/>
          <a:chExt cx="0" cy="0"/>
        </a:xfrm>
      </p:grpSpPr>
      <p:sp>
        <p:nvSpPr>
          <p:cNvPr id="3923" name="Google Shape;3923;p16"/>
          <p:cNvSpPr txBox="1">
            <a:spLocks noGrp="1"/>
          </p:cNvSpPr>
          <p:nvPr>
            <p:ph type="title"/>
          </p:nvPr>
        </p:nvSpPr>
        <p:spPr>
          <a:xfrm rot="149">
            <a:off x="1100400" y="2424375"/>
            <a:ext cx="6943200" cy="5502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60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924" name="Google Shape;3924;p16"/>
          <p:cNvSpPr txBox="1">
            <a:spLocks noGrp="1"/>
          </p:cNvSpPr>
          <p:nvPr>
            <p:ph type="title" idx="2" hasCustomPrompt="1"/>
          </p:nvPr>
        </p:nvSpPr>
        <p:spPr>
          <a:xfrm>
            <a:off x="3651450" y="1156264"/>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9600">
                <a:solidFill>
                  <a:srgbClr val="FFFFFF"/>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3925" name="Google Shape;3925;p16"/>
          <p:cNvSpPr txBox="1">
            <a:spLocks noGrp="1"/>
          </p:cNvSpPr>
          <p:nvPr>
            <p:ph type="subTitle" idx="1"/>
          </p:nvPr>
        </p:nvSpPr>
        <p:spPr>
          <a:xfrm>
            <a:off x="2013600" y="3062670"/>
            <a:ext cx="5116800" cy="35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grpSp>
        <p:nvGrpSpPr>
          <p:cNvPr id="3926" name="Google Shape;3926;p16"/>
          <p:cNvGrpSpPr/>
          <p:nvPr/>
        </p:nvGrpSpPr>
        <p:grpSpPr>
          <a:xfrm rot="10800000">
            <a:off x="2932516" y="4362471"/>
            <a:ext cx="6213369" cy="1533037"/>
            <a:chOff x="6061015" y="-11"/>
            <a:chExt cx="4611377" cy="1137774"/>
          </a:xfrm>
        </p:grpSpPr>
        <p:grpSp>
          <p:nvGrpSpPr>
            <p:cNvPr id="3927" name="Google Shape;3927;p16"/>
            <p:cNvGrpSpPr/>
            <p:nvPr/>
          </p:nvGrpSpPr>
          <p:grpSpPr>
            <a:xfrm>
              <a:off x="6067713" y="-11"/>
              <a:ext cx="4604680" cy="582288"/>
              <a:chOff x="2704800" y="2540925"/>
              <a:chExt cx="2158275" cy="260625"/>
            </a:xfrm>
          </p:grpSpPr>
          <p:sp>
            <p:nvSpPr>
              <p:cNvPr id="3928" name="Google Shape;3928;p16"/>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6"/>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6"/>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6"/>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6"/>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6"/>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6"/>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6"/>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6"/>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6"/>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6"/>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6"/>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6"/>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6"/>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6"/>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6"/>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6"/>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6"/>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6"/>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6"/>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6"/>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6"/>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6"/>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6"/>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6"/>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6"/>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6"/>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6"/>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6"/>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6"/>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6"/>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6"/>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6"/>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6"/>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6"/>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6"/>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6"/>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6"/>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6"/>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6"/>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6"/>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6"/>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6"/>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6"/>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6"/>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6"/>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6"/>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6"/>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6"/>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6"/>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6"/>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6"/>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6"/>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6"/>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6"/>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6"/>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6"/>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6"/>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6"/>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6"/>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6"/>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6"/>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6"/>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6"/>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6"/>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6"/>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6"/>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6"/>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6"/>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6"/>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6"/>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6"/>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6"/>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6"/>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6"/>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6"/>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6"/>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6"/>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6"/>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6"/>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6"/>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6"/>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6"/>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6"/>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6"/>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6"/>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6"/>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6"/>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6"/>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6"/>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6"/>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6"/>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6"/>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6"/>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6"/>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6"/>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6"/>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6"/>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6"/>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6"/>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6"/>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6"/>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6"/>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6"/>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6"/>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6"/>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6"/>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6"/>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6"/>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6"/>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6"/>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6"/>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6"/>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6"/>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6"/>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6"/>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6"/>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6"/>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6"/>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6"/>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6"/>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6"/>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6"/>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6"/>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6"/>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6"/>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6"/>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6"/>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6"/>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6"/>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6"/>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6"/>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6"/>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6"/>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6"/>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6"/>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6"/>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6"/>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6"/>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6"/>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6"/>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6"/>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6"/>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6"/>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6"/>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6"/>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6"/>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6"/>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6"/>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6"/>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6"/>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6"/>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6"/>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6"/>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6"/>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6"/>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6"/>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6"/>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6"/>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6"/>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6"/>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6"/>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6"/>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6"/>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6"/>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6"/>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6"/>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6"/>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6"/>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6"/>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6"/>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6"/>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6"/>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6"/>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6"/>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6"/>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6"/>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6"/>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6"/>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6"/>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6"/>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6"/>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6"/>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6"/>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6"/>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6"/>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6"/>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6"/>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6"/>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6"/>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6"/>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6"/>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6"/>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6"/>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6"/>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6"/>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6"/>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6"/>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6"/>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6"/>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6"/>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6"/>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6"/>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6"/>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6"/>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6"/>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6"/>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6"/>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6"/>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6"/>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6"/>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6"/>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6"/>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6"/>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6"/>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6"/>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6"/>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6"/>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6"/>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6"/>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6"/>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6"/>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6"/>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6"/>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6"/>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6"/>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6"/>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6"/>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6"/>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6"/>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6"/>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6"/>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6"/>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6"/>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6"/>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6"/>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6"/>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6"/>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6"/>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6"/>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6"/>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6"/>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6"/>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6"/>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6"/>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6"/>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6"/>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6"/>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6"/>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6"/>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6"/>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6"/>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6"/>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6"/>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6"/>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6"/>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6"/>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6"/>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6"/>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6"/>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6"/>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6"/>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6"/>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6"/>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6"/>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6"/>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6"/>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6"/>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6"/>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6"/>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6"/>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6"/>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6"/>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6"/>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6"/>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6"/>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6"/>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6"/>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6"/>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6"/>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6"/>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6"/>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6"/>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6"/>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6"/>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6"/>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6"/>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6"/>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6"/>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6"/>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6"/>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6"/>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6"/>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6"/>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6"/>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6"/>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6"/>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6"/>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6"/>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6"/>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6"/>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6"/>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6"/>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6"/>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6"/>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6"/>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6"/>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6"/>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6"/>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6"/>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6"/>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6"/>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6"/>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6"/>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6"/>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6"/>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6"/>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6"/>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6"/>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6"/>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6"/>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6"/>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6"/>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6"/>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6"/>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6"/>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6"/>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6"/>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6"/>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6"/>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6"/>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6"/>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6"/>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6"/>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6"/>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6"/>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6"/>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6"/>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6"/>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6"/>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6"/>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6"/>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6"/>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6"/>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6"/>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6"/>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6"/>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6"/>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6"/>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6"/>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6"/>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6"/>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6"/>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6"/>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6"/>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6"/>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6"/>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6"/>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6"/>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6"/>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6"/>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6"/>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6"/>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6"/>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2" name="Google Shape;4292;p16"/>
            <p:cNvGrpSpPr/>
            <p:nvPr/>
          </p:nvGrpSpPr>
          <p:grpSpPr>
            <a:xfrm>
              <a:off x="6061015" y="555475"/>
              <a:ext cx="4604680" cy="582288"/>
              <a:chOff x="2704800" y="2540925"/>
              <a:chExt cx="2158275" cy="260625"/>
            </a:xfrm>
          </p:grpSpPr>
          <p:sp>
            <p:nvSpPr>
              <p:cNvPr id="4293" name="Google Shape;4293;p16"/>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6"/>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6"/>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6"/>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6"/>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6"/>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6"/>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6"/>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6"/>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6"/>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6"/>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6"/>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6"/>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6"/>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6"/>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6"/>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6"/>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6"/>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6"/>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6"/>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6"/>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6"/>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6"/>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6"/>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6"/>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6"/>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6"/>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6"/>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6"/>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6"/>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6"/>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6"/>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6"/>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6"/>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6"/>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6"/>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6"/>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6"/>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6"/>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6"/>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6"/>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6"/>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6"/>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6"/>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6"/>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6"/>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6"/>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6"/>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6"/>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6"/>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6"/>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6"/>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6"/>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6"/>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6"/>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6"/>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6"/>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6"/>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6"/>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6"/>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6"/>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6"/>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6"/>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6"/>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6"/>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6"/>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6"/>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6"/>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6"/>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6"/>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6"/>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6"/>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6"/>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6"/>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6"/>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6"/>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6"/>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6"/>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6"/>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6"/>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6"/>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6"/>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6"/>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6"/>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6"/>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6"/>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6"/>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6"/>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6"/>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6"/>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6"/>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6"/>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6"/>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6"/>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6"/>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6"/>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6"/>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6"/>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6"/>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6"/>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6"/>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6"/>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6"/>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6"/>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6"/>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6"/>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6"/>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6"/>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6"/>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6"/>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6"/>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6"/>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6"/>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6"/>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6"/>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6"/>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6"/>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6"/>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6"/>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6"/>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6"/>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6"/>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6"/>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6"/>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6"/>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6"/>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6"/>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6"/>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6"/>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6"/>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6"/>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6"/>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6"/>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6"/>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6"/>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6"/>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6"/>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6"/>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6"/>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6"/>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6"/>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6"/>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6"/>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6"/>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6"/>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6"/>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6"/>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6"/>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6"/>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6"/>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6"/>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6"/>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6"/>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6"/>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6"/>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6"/>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6"/>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6"/>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6"/>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6"/>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6"/>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6"/>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6"/>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6"/>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6"/>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6"/>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6"/>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6"/>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6"/>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6"/>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6"/>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6"/>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6"/>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6"/>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6"/>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6"/>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6"/>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6"/>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6"/>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6"/>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6"/>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6"/>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6"/>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6"/>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6"/>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6"/>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6"/>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6"/>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6"/>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6"/>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6"/>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6"/>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6"/>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6"/>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6"/>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6"/>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6"/>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6"/>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6"/>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6"/>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6"/>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6"/>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6"/>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6"/>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6"/>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6"/>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6"/>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6"/>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6"/>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6"/>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6"/>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6"/>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6"/>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6"/>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6"/>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6"/>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6"/>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6"/>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6"/>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6"/>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6"/>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6"/>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6"/>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6"/>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6"/>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6"/>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6"/>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6"/>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6"/>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6"/>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6"/>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6"/>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6"/>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6"/>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6"/>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6"/>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6"/>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6"/>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6"/>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6"/>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6"/>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6"/>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6"/>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6"/>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6"/>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6"/>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6"/>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6"/>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6"/>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6"/>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6"/>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6"/>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6"/>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6"/>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6"/>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6"/>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6"/>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6"/>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6"/>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6"/>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7" name="Google Shape;4657;p16"/>
          <p:cNvGrpSpPr/>
          <p:nvPr/>
        </p:nvGrpSpPr>
        <p:grpSpPr>
          <a:xfrm>
            <a:off x="-476160" y="4290358"/>
            <a:ext cx="1662480" cy="1325817"/>
            <a:chOff x="-476160" y="4290358"/>
            <a:chExt cx="1662480" cy="1325817"/>
          </a:xfrm>
        </p:grpSpPr>
        <p:sp>
          <p:nvSpPr>
            <p:cNvPr id="4658" name="Google Shape;4658;p16"/>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6"/>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4660" name="Google Shape;4660;p16"/>
          <p:cNvGrpSpPr/>
          <p:nvPr/>
        </p:nvGrpSpPr>
        <p:grpSpPr>
          <a:xfrm>
            <a:off x="-272670" y="-399862"/>
            <a:ext cx="2785303" cy="1738321"/>
            <a:chOff x="-272670" y="-399862"/>
            <a:chExt cx="2785303" cy="1738321"/>
          </a:xfrm>
        </p:grpSpPr>
        <p:sp>
          <p:nvSpPr>
            <p:cNvPr id="4661" name="Google Shape;4661;p16"/>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6"/>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6"/>
            <p:cNvSpPr/>
            <p:nvPr/>
          </p:nvSpPr>
          <p:spPr>
            <a:xfrm rot="7196374" flipH="1">
              <a:off x="-170518" y="-239468"/>
              <a:ext cx="760634" cy="675456"/>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6"/>
            <p:cNvSpPr/>
            <p:nvPr/>
          </p:nvSpPr>
          <p:spPr>
            <a:xfrm rot="-5233470" flipH="1">
              <a:off x="412204" y="10264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6"/>
            <p:cNvSpPr/>
            <p:nvPr/>
          </p:nvSpPr>
          <p:spPr>
            <a:xfrm rot="2468752" flipH="1">
              <a:off x="1382446" y="67002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6"/>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6"/>
            <p:cNvSpPr/>
            <p:nvPr/>
          </p:nvSpPr>
          <p:spPr>
            <a:xfrm rot="2468752" flipH="1">
              <a:off x="1617221" y="-159078"/>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8" name="Google Shape;4668;p16"/>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extLst>
      <p:ext uri="{BB962C8B-B14F-4D97-AF65-F5344CB8AC3E}">
        <p14:creationId xmlns:p14="http://schemas.microsoft.com/office/powerpoint/2010/main" val="54288397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4">
  <p:cSld name="Section header 4">
    <p:spTree>
      <p:nvGrpSpPr>
        <p:cNvPr id="1" name="Shape 4669"/>
        <p:cNvGrpSpPr/>
        <p:nvPr/>
      </p:nvGrpSpPr>
      <p:grpSpPr>
        <a:xfrm>
          <a:off x="0" y="0"/>
          <a:ext cx="0" cy="0"/>
          <a:chOff x="0" y="0"/>
          <a:chExt cx="0" cy="0"/>
        </a:xfrm>
      </p:grpSpPr>
      <p:sp>
        <p:nvSpPr>
          <p:cNvPr id="4670" name="Google Shape;4670;p17"/>
          <p:cNvSpPr txBox="1">
            <a:spLocks noGrp="1"/>
          </p:cNvSpPr>
          <p:nvPr>
            <p:ph type="title"/>
          </p:nvPr>
        </p:nvSpPr>
        <p:spPr>
          <a:xfrm rot="193">
            <a:off x="1899000" y="2376283"/>
            <a:ext cx="5346000" cy="6372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6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71" name="Google Shape;4671;p17"/>
          <p:cNvSpPr txBox="1">
            <a:spLocks noGrp="1"/>
          </p:cNvSpPr>
          <p:nvPr>
            <p:ph type="title" idx="2" hasCustomPrompt="1"/>
          </p:nvPr>
        </p:nvSpPr>
        <p:spPr>
          <a:xfrm>
            <a:off x="3651450" y="1146075"/>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9600">
                <a:solidFill>
                  <a:srgbClr val="FFFFFF"/>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4672" name="Google Shape;4672;p17"/>
          <p:cNvSpPr txBox="1">
            <a:spLocks noGrp="1"/>
          </p:cNvSpPr>
          <p:nvPr>
            <p:ph type="subTitle" idx="1"/>
          </p:nvPr>
        </p:nvSpPr>
        <p:spPr>
          <a:xfrm>
            <a:off x="2593350" y="3196475"/>
            <a:ext cx="3957300" cy="59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673" name="Google Shape;4673;p17"/>
          <p:cNvGrpSpPr/>
          <p:nvPr/>
        </p:nvGrpSpPr>
        <p:grpSpPr>
          <a:xfrm rot="10800000">
            <a:off x="2932516" y="4362471"/>
            <a:ext cx="6213369" cy="1533037"/>
            <a:chOff x="6061015" y="-11"/>
            <a:chExt cx="4611377" cy="1137774"/>
          </a:xfrm>
        </p:grpSpPr>
        <p:grpSp>
          <p:nvGrpSpPr>
            <p:cNvPr id="4674" name="Google Shape;4674;p17"/>
            <p:cNvGrpSpPr/>
            <p:nvPr/>
          </p:nvGrpSpPr>
          <p:grpSpPr>
            <a:xfrm>
              <a:off x="6067713" y="-11"/>
              <a:ext cx="4604680" cy="582288"/>
              <a:chOff x="2704800" y="2540925"/>
              <a:chExt cx="2158275" cy="260625"/>
            </a:xfrm>
          </p:grpSpPr>
          <p:sp>
            <p:nvSpPr>
              <p:cNvPr id="4675" name="Google Shape;4675;p17"/>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7"/>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7"/>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7"/>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7"/>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7"/>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7"/>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7"/>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7"/>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7"/>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7"/>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7"/>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7"/>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7"/>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7"/>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7"/>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7"/>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7"/>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7"/>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7"/>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7"/>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7"/>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7"/>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7"/>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7"/>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7"/>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7"/>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7"/>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7"/>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7"/>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7"/>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7"/>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7"/>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7"/>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7"/>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7"/>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7"/>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7"/>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7"/>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7"/>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7"/>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7"/>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7"/>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7"/>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7"/>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7"/>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7"/>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7"/>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7"/>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7"/>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7"/>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7"/>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7"/>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7"/>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7"/>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7"/>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7"/>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7"/>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7"/>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7"/>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7"/>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7"/>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7"/>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7"/>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7"/>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7"/>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7"/>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7"/>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7"/>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7"/>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7"/>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7"/>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7"/>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7"/>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7"/>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7"/>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7"/>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7"/>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7"/>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7"/>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7"/>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7"/>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7"/>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7"/>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7"/>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7"/>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7"/>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7"/>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7"/>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7"/>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7"/>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7"/>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7"/>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7"/>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7"/>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7"/>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7"/>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7"/>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7"/>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7"/>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7"/>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7"/>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17"/>
            <p:cNvGrpSpPr/>
            <p:nvPr/>
          </p:nvGrpSpPr>
          <p:grpSpPr>
            <a:xfrm>
              <a:off x="6061015" y="555475"/>
              <a:ext cx="4604680" cy="582288"/>
              <a:chOff x="2704800" y="2540925"/>
              <a:chExt cx="2158275" cy="260625"/>
            </a:xfrm>
          </p:grpSpPr>
          <p:sp>
            <p:nvSpPr>
              <p:cNvPr id="5040" name="Google Shape;5040;p17"/>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7"/>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7"/>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7"/>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7"/>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7"/>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7"/>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7"/>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7"/>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7"/>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7"/>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7"/>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7"/>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7"/>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7"/>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7"/>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7"/>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7"/>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7"/>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7"/>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7"/>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7"/>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7"/>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7"/>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7"/>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7"/>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7"/>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7"/>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7"/>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7"/>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7"/>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7"/>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7"/>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7"/>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7"/>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7"/>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7"/>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7"/>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7"/>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7"/>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7"/>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7"/>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7"/>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7"/>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7"/>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7"/>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7"/>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7"/>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7"/>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7"/>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7"/>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7"/>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7"/>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7"/>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7"/>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7"/>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7"/>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7"/>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7"/>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7"/>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7"/>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7"/>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7"/>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7"/>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7"/>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7"/>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7"/>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7"/>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7"/>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7"/>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7"/>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7"/>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7"/>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7"/>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7"/>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7"/>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7"/>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7"/>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7"/>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7"/>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7"/>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7"/>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7"/>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7"/>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7"/>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7"/>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7"/>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7"/>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7"/>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7"/>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7"/>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7"/>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7"/>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7"/>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7"/>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7"/>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7"/>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7"/>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7"/>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7"/>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7"/>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7"/>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7"/>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7"/>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7"/>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7"/>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7"/>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7"/>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7"/>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7"/>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7"/>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7"/>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7"/>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7"/>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7"/>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7"/>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7"/>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7"/>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7"/>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7"/>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7"/>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7"/>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7"/>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7"/>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7"/>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7"/>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7"/>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7"/>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7"/>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7"/>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7"/>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7"/>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7"/>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7"/>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7"/>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7"/>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7"/>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7"/>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7"/>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7"/>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7"/>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7"/>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7"/>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7"/>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7"/>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7"/>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7"/>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7"/>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7"/>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7"/>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7"/>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7"/>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7"/>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7"/>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7"/>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7"/>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7"/>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7"/>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7"/>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7"/>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7"/>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7"/>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7"/>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7"/>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7"/>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7"/>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7"/>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7"/>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7"/>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7"/>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7"/>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7"/>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7"/>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7"/>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7"/>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7"/>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7"/>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7"/>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7"/>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7"/>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7"/>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7"/>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7"/>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7"/>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7"/>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7"/>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7"/>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7"/>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7"/>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7"/>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7"/>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7"/>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7"/>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7"/>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7"/>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7"/>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7"/>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7"/>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7"/>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7"/>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7"/>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7"/>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7"/>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7"/>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7"/>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7"/>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7"/>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7"/>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7"/>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7"/>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7"/>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7"/>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7"/>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7"/>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7"/>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7"/>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7"/>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7"/>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7"/>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7"/>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7"/>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7"/>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7"/>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7"/>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7"/>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7"/>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7"/>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7"/>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7"/>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7"/>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7"/>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7"/>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7"/>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7"/>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7"/>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7"/>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7"/>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7"/>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7"/>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7"/>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7"/>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7"/>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7"/>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7"/>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7"/>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7"/>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7"/>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7"/>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7"/>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7"/>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7"/>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7"/>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7"/>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7"/>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7"/>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7"/>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7"/>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7"/>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7"/>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7"/>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7"/>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7"/>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7"/>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7"/>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7"/>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7"/>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7"/>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7"/>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7"/>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7"/>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7"/>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7"/>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7"/>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7"/>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7"/>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7"/>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7"/>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7"/>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7"/>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7"/>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7"/>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7"/>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7"/>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7"/>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7"/>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7"/>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7"/>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7"/>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7"/>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7"/>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7"/>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7"/>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7"/>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7"/>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7"/>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7"/>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7"/>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7"/>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7"/>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7"/>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7"/>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7"/>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7"/>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7"/>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7"/>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7"/>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7"/>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7"/>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7"/>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7"/>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7"/>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7"/>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7"/>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7"/>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7"/>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7"/>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7"/>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7"/>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7"/>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7"/>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7"/>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7"/>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7"/>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7"/>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7"/>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7"/>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7"/>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7"/>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7"/>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7"/>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7"/>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7"/>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7"/>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7"/>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7"/>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7"/>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7"/>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7"/>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7"/>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7"/>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7"/>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7"/>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7"/>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7"/>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7"/>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7"/>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7"/>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7"/>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7"/>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7"/>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7"/>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7"/>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7"/>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7"/>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7"/>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7"/>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7"/>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7"/>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7"/>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7"/>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7"/>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7"/>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7"/>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7"/>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4" name="Google Shape;5404;p17"/>
          <p:cNvGrpSpPr/>
          <p:nvPr/>
        </p:nvGrpSpPr>
        <p:grpSpPr>
          <a:xfrm>
            <a:off x="-231979" y="-187807"/>
            <a:ext cx="4405027" cy="1805366"/>
            <a:chOff x="-231979" y="-187807"/>
            <a:chExt cx="4405027" cy="1805366"/>
          </a:xfrm>
        </p:grpSpPr>
        <p:sp>
          <p:nvSpPr>
            <p:cNvPr id="5405" name="Google Shape;5405;p17"/>
            <p:cNvSpPr/>
            <p:nvPr/>
          </p:nvSpPr>
          <p:spPr>
            <a:xfrm rot="2700063" flipH="1">
              <a:off x="3725771" y="10144"/>
              <a:ext cx="372946" cy="364739"/>
            </a:xfrm>
            <a:custGeom>
              <a:avLst/>
              <a:gdLst/>
              <a:ahLst/>
              <a:cxnLst/>
              <a:rect l="l" t="t" r="r" b="b"/>
              <a:pathLst>
                <a:path w="3863" h="4341" extrusionOk="0">
                  <a:moveTo>
                    <a:pt x="274" y="0"/>
                  </a:moveTo>
                  <a:lnTo>
                    <a:pt x="0" y="4340"/>
                  </a:lnTo>
                  <a:lnTo>
                    <a:pt x="0" y="4340"/>
                  </a:lnTo>
                  <a:lnTo>
                    <a:pt x="3862" y="2392"/>
                  </a:lnTo>
                  <a:lnTo>
                    <a:pt x="274"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7"/>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7"/>
            <p:cNvSpPr/>
            <p:nvPr/>
          </p:nvSpPr>
          <p:spPr>
            <a:xfrm rot="8630163" flipH="1">
              <a:off x="2703168" y="3166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7"/>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7"/>
            <p:cNvSpPr/>
            <p:nvPr/>
          </p:nvSpPr>
          <p:spPr>
            <a:xfrm rot="5400000" flipH="1">
              <a:off x="200041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7"/>
            <p:cNvSpPr/>
            <p:nvPr/>
          </p:nvSpPr>
          <p:spPr>
            <a:xfrm rot="-5233470" flipH="1">
              <a:off x="314479" y="13055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7"/>
            <p:cNvSpPr/>
            <p:nvPr/>
          </p:nvSpPr>
          <p:spPr>
            <a:xfrm rot="2468752" flipH="1">
              <a:off x="1495071" y="67002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7"/>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17"/>
          <p:cNvGrpSpPr/>
          <p:nvPr/>
        </p:nvGrpSpPr>
        <p:grpSpPr>
          <a:xfrm>
            <a:off x="-476160" y="4290358"/>
            <a:ext cx="1662480" cy="1325817"/>
            <a:chOff x="-476160" y="4290358"/>
            <a:chExt cx="1662480" cy="1325817"/>
          </a:xfrm>
        </p:grpSpPr>
        <p:sp>
          <p:nvSpPr>
            <p:cNvPr id="5414" name="Google Shape;5414;p17"/>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7"/>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5416" name="Google Shape;5416;p17"/>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extLst>
      <p:ext uri="{BB962C8B-B14F-4D97-AF65-F5344CB8AC3E}">
        <p14:creationId xmlns:p14="http://schemas.microsoft.com/office/powerpoint/2010/main" val="306307605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5">
  <p:cSld name="Section header 5">
    <p:spTree>
      <p:nvGrpSpPr>
        <p:cNvPr id="1" name="Shape 5417"/>
        <p:cNvGrpSpPr/>
        <p:nvPr/>
      </p:nvGrpSpPr>
      <p:grpSpPr>
        <a:xfrm>
          <a:off x="0" y="0"/>
          <a:ext cx="0" cy="0"/>
          <a:chOff x="0" y="0"/>
          <a:chExt cx="0" cy="0"/>
        </a:xfrm>
      </p:grpSpPr>
      <p:sp>
        <p:nvSpPr>
          <p:cNvPr id="5418" name="Google Shape;5418;p18"/>
          <p:cNvSpPr txBox="1">
            <a:spLocks noGrp="1"/>
          </p:cNvSpPr>
          <p:nvPr>
            <p:ph type="title"/>
          </p:nvPr>
        </p:nvSpPr>
        <p:spPr>
          <a:xfrm rot="247">
            <a:off x="2486425" y="2457004"/>
            <a:ext cx="4171200" cy="5502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33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419" name="Google Shape;5419;p18"/>
          <p:cNvSpPr txBox="1">
            <a:spLocks noGrp="1"/>
          </p:cNvSpPr>
          <p:nvPr>
            <p:ph type="title" idx="2" hasCustomPrompt="1"/>
          </p:nvPr>
        </p:nvSpPr>
        <p:spPr>
          <a:xfrm>
            <a:off x="3651450" y="1146075"/>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90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5420" name="Google Shape;5420;p18"/>
          <p:cNvSpPr txBox="1">
            <a:spLocks noGrp="1"/>
          </p:cNvSpPr>
          <p:nvPr>
            <p:ph type="subTitle" idx="1"/>
          </p:nvPr>
        </p:nvSpPr>
        <p:spPr>
          <a:xfrm>
            <a:off x="3439400" y="3313675"/>
            <a:ext cx="2269200" cy="59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extLst>
      <p:ext uri="{BB962C8B-B14F-4D97-AF65-F5344CB8AC3E}">
        <p14:creationId xmlns:p14="http://schemas.microsoft.com/office/powerpoint/2010/main" val="164097764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 One Column">
  <p:cSld name="Title + One Column">
    <p:spTree>
      <p:nvGrpSpPr>
        <p:cNvPr id="1" name="Shape 5421"/>
        <p:cNvGrpSpPr/>
        <p:nvPr/>
      </p:nvGrpSpPr>
      <p:grpSpPr>
        <a:xfrm>
          <a:off x="0" y="0"/>
          <a:ext cx="0" cy="0"/>
          <a:chOff x="0" y="0"/>
          <a:chExt cx="0" cy="0"/>
        </a:xfrm>
      </p:grpSpPr>
      <p:sp>
        <p:nvSpPr>
          <p:cNvPr id="5422" name="Google Shape;5422;p19"/>
          <p:cNvSpPr txBox="1">
            <a:spLocks noGrp="1"/>
          </p:cNvSpPr>
          <p:nvPr>
            <p:ph type="title"/>
          </p:nvPr>
        </p:nvSpPr>
        <p:spPr>
          <a:xfrm>
            <a:off x="714775" y="349513"/>
            <a:ext cx="7714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atin typeface="Open Sans"/>
                <a:ea typeface="Open Sans"/>
                <a:cs typeface="Open Sans"/>
                <a:sym typeface="Open Sans"/>
              </a:defRPr>
            </a:lvl1pPr>
            <a:lvl2pPr lvl="1">
              <a:spcBef>
                <a:spcPts val="0"/>
              </a:spcBef>
              <a:spcAft>
                <a:spcPts val="0"/>
              </a:spcAft>
              <a:buSzPts val="2800"/>
              <a:buNone/>
              <a:defRPr>
                <a:latin typeface="Open Sans"/>
                <a:ea typeface="Open Sans"/>
                <a:cs typeface="Open Sans"/>
                <a:sym typeface="Open Sans"/>
              </a:defRPr>
            </a:lvl2pPr>
            <a:lvl3pPr lvl="2">
              <a:spcBef>
                <a:spcPts val="0"/>
              </a:spcBef>
              <a:spcAft>
                <a:spcPts val="0"/>
              </a:spcAft>
              <a:buSzPts val="2800"/>
              <a:buNone/>
              <a:defRPr>
                <a:latin typeface="Open Sans"/>
                <a:ea typeface="Open Sans"/>
                <a:cs typeface="Open Sans"/>
                <a:sym typeface="Open Sans"/>
              </a:defRPr>
            </a:lvl3pPr>
            <a:lvl4pPr lvl="3">
              <a:spcBef>
                <a:spcPts val="0"/>
              </a:spcBef>
              <a:spcAft>
                <a:spcPts val="0"/>
              </a:spcAft>
              <a:buSzPts val="2800"/>
              <a:buNone/>
              <a:defRPr>
                <a:latin typeface="Open Sans"/>
                <a:ea typeface="Open Sans"/>
                <a:cs typeface="Open Sans"/>
                <a:sym typeface="Open Sans"/>
              </a:defRPr>
            </a:lvl4pPr>
            <a:lvl5pPr lvl="4">
              <a:spcBef>
                <a:spcPts val="0"/>
              </a:spcBef>
              <a:spcAft>
                <a:spcPts val="0"/>
              </a:spcAft>
              <a:buSzPts val="2800"/>
              <a:buNone/>
              <a:defRPr>
                <a:latin typeface="Open Sans"/>
                <a:ea typeface="Open Sans"/>
                <a:cs typeface="Open Sans"/>
                <a:sym typeface="Open Sans"/>
              </a:defRPr>
            </a:lvl5pPr>
            <a:lvl6pPr lvl="5">
              <a:spcBef>
                <a:spcPts val="0"/>
              </a:spcBef>
              <a:spcAft>
                <a:spcPts val="0"/>
              </a:spcAft>
              <a:buSzPts val="2800"/>
              <a:buNone/>
              <a:defRPr>
                <a:latin typeface="Open Sans"/>
                <a:ea typeface="Open Sans"/>
                <a:cs typeface="Open Sans"/>
                <a:sym typeface="Open Sans"/>
              </a:defRPr>
            </a:lvl6pPr>
            <a:lvl7pPr lvl="6">
              <a:spcBef>
                <a:spcPts val="0"/>
              </a:spcBef>
              <a:spcAft>
                <a:spcPts val="0"/>
              </a:spcAft>
              <a:buSzPts val="2800"/>
              <a:buNone/>
              <a:defRPr>
                <a:latin typeface="Open Sans"/>
                <a:ea typeface="Open Sans"/>
                <a:cs typeface="Open Sans"/>
                <a:sym typeface="Open Sans"/>
              </a:defRPr>
            </a:lvl7pPr>
            <a:lvl8pPr lvl="7">
              <a:spcBef>
                <a:spcPts val="0"/>
              </a:spcBef>
              <a:spcAft>
                <a:spcPts val="0"/>
              </a:spcAft>
              <a:buSzPts val="2800"/>
              <a:buNone/>
              <a:defRPr>
                <a:latin typeface="Open Sans"/>
                <a:ea typeface="Open Sans"/>
                <a:cs typeface="Open Sans"/>
                <a:sym typeface="Open Sans"/>
              </a:defRPr>
            </a:lvl8pPr>
            <a:lvl9pPr lvl="8">
              <a:spcBef>
                <a:spcPts val="0"/>
              </a:spcBef>
              <a:spcAft>
                <a:spcPts val="0"/>
              </a:spcAft>
              <a:buSzPts val="2800"/>
              <a:buNone/>
              <a:defRPr>
                <a:latin typeface="Open Sans"/>
                <a:ea typeface="Open Sans"/>
                <a:cs typeface="Open Sans"/>
                <a:sym typeface="Open Sans"/>
              </a:defRPr>
            </a:lvl9pPr>
          </a:lstStyle>
          <a:p>
            <a:endParaRPr/>
          </a:p>
        </p:txBody>
      </p:sp>
      <p:sp>
        <p:nvSpPr>
          <p:cNvPr id="5423" name="Google Shape;5423;p19"/>
          <p:cNvSpPr txBox="1">
            <a:spLocks noGrp="1"/>
          </p:cNvSpPr>
          <p:nvPr>
            <p:ph type="body" idx="1"/>
          </p:nvPr>
        </p:nvSpPr>
        <p:spPr>
          <a:xfrm>
            <a:off x="714750" y="1038840"/>
            <a:ext cx="7714500" cy="35916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Clr>
                <a:schemeClr val="dk1"/>
              </a:buClr>
              <a:buSzPts val="1200"/>
              <a:buFont typeface="Roboto"/>
              <a:buAutoNum type="arabicPeriod"/>
              <a:defRPr sz="1200"/>
            </a:lvl1pPr>
            <a:lvl2pPr marL="914400" lvl="1" indent="-304800">
              <a:spcBef>
                <a:spcPts val="1600"/>
              </a:spcBef>
              <a:spcAft>
                <a:spcPts val="0"/>
              </a:spcAft>
              <a:buClr>
                <a:srgbClr val="0046C1"/>
              </a:buClr>
              <a:buSzPts val="1200"/>
              <a:buFont typeface="Roboto"/>
              <a:buAutoNum type="alphaLcPeriod"/>
              <a:defRPr sz="1200"/>
            </a:lvl2pPr>
            <a:lvl3pPr marL="1371600" lvl="2" indent="-304800">
              <a:spcBef>
                <a:spcPts val="1600"/>
              </a:spcBef>
              <a:spcAft>
                <a:spcPts val="0"/>
              </a:spcAft>
              <a:buClr>
                <a:srgbClr val="0046C1"/>
              </a:buClr>
              <a:buSzPts val="1200"/>
              <a:buFont typeface="Roboto"/>
              <a:buAutoNum type="romanLcPeriod"/>
              <a:defRPr sz="1200"/>
            </a:lvl3pPr>
            <a:lvl4pPr marL="1828800" lvl="3" indent="-304800">
              <a:spcBef>
                <a:spcPts val="1600"/>
              </a:spcBef>
              <a:spcAft>
                <a:spcPts val="0"/>
              </a:spcAft>
              <a:buClr>
                <a:srgbClr val="0046C1"/>
              </a:buClr>
              <a:buSzPts val="1200"/>
              <a:buFont typeface="Roboto"/>
              <a:buAutoNum type="arabicPeriod"/>
              <a:defRPr sz="1200"/>
            </a:lvl4pPr>
            <a:lvl5pPr marL="2286000" lvl="4" indent="-304800">
              <a:spcBef>
                <a:spcPts val="1600"/>
              </a:spcBef>
              <a:spcAft>
                <a:spcPts val="0"/>
              </a:spcAft>
              <a:buClr>
                <a:srgbClr val="0046C1"/>
              </a:buClr>
              <a:buSzPts val="1200"/>
              <a:buFont typeface="Roboto"/>
              <a:buAutoNum type="alphaLcPeriod"/>
              <a:defRPr sz="1200"/>
            </a:lvl5pPr>
            <a:lvl6pPr marL="2743200" lvl="5" indent="-304800">
              <a:spcBef>
                <a:spcPts val="1600"/>
              </a:spcBef>
              <a:spcAft>
                <a:spcPts val="0"/>
              </a:spcAft>
              <a:buClr>
                <a:srgbClr val="0046C1"/>
              </a:buClr>
              <a:buSzPts val="1200"/>
              <a:buFont typeface="Roboto"/>
              <a:buAutoNum type="romanLcPeriod"/>
              <a:defRPr sz="1200"/>
            </a:lvl6pPr>
            <a:lvl7pPr marL="3200400" lvl="6" indent="-304800">
              <a:spcBef>
                <a:spcPts val="1600"/>
              </a:spcBef>
              <a:spcAft>
                <a:spcPts val="0"/>
              </a:spcAft>
              <a:buClr>
                <a:srgbClr val="0046C1"/>
              </a:buClr>
              <a:buSzPts val="1200"/>
              <a:buFont typeface="Roboto"/>
              <a:buAutoNum type="arabicPeriod"/>
              <a:defRPr sz="1200"/>
            </a:lvl7pPr>
            <a:lvl8pPr marL="3657600" lvl="7" indent="-304800">
              <a:spcBef>
                <a:spcPts val="1600"/>
              </a:spcBef>
              <a:spcAft>
                <a:spcPts val="0"/>
              </a:spcAft>
              <a:buClr>
                <a:srgbClr val="0046C1"/>
              </a:buClr>
              <a:buSzPts val="1200"/>
              <a:buFont typeface="Roboto"/>
              <a:buAutoNum type="alphaLcPeriod"/>
              <a:defRPr sz="1200"/>
            </a:lvl8pPr>
            <a:lvl9pPr marL="4114800" lvl="8" indent="-304800">
              <a:spcBef>
                <a:spcPts val="1600"/>
              </a:spcBef>
              <a:spcAft>
                <a:spcPts val="1600"/>
              </a:spcAft>
              <a:buClr>
                <a:srgbClr val="0046C1"/>
              </a:buClr>
              <a:buSzPts val="1200"/>
              <a:buFont typeface="Roboto"/>
              <a:buAutoNum type="romanLcPeriod"/>
              <a:defRPr sz="1200"/>
            </a:lvl9pPr>
          </a:lstStyle>
          <a:p>
            <a:endParaRPr/>
          </a:p>
        </p:txBody>
      </p:sp>
      <p:grpSp>
        <p:nvGrpSpPr>
          <p:cNvPr id="5424" name="Google Shape;5424;p19"/>
          <p:cNvGrpSpPr/>
          <p:nvPr/>
        </p:nvGrpSpPr>
        <p:grpSpPr>
          <a:xfrm>
            <a:off x="34221" y="-451592"/>
            <a:ext cx="1662480" cy="1325817"/>
            <a:chOff x="34221" y="-451592"/>
            <a:chExt cx="1662480" cy="1325817"/>
          </a:xfrm>
        </p:grpSpPr>
        <p:sp>
          <p:nvSpPr>
            <p:cNvPr id="5425" name="Google Shape;5425;p19"/>
            <p:cNvSpPr/>
            <p:nvPr/>
          </p:nvSpPr>
          <p:spPr>
            <a:xfrm rot="-8116361">
              <a:off x="205995" y="-127078"/>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8116361">
              <a:off x="695404" y="-27978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5427" name="Google Shape;5427;p19"/>
          <p:cNvSpPr/>
          <p:nvPr/>
        </p:nvSpPr>
        <p:spPr>
          <a:xfrm flipH="1">
            <a:off x="-396194" y="34242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5428" name="Google Shape;5428;p19"/>
          <p:cNvGrpSpPr/>
          <p:nvPr/>
        </p:nvGrpSpPr>
        <p:grpSpPr>
          <a:xfrm>
            <a:off x="8390837" y="-97166"/>
            <a:ext cx="863808" cy="4909701"/>
            <a:chOff x="8390837" y="-97166"/>
            <a:chExt cx="863808" cy="4909701"/>
          </a:xfrm>
        </p:grpSpPr>
        <p:sp>
          <p:nvSpPr>
            <p:cNvPr id="5429" name="Google Shape;5429;p19"/>
            <p:cNvSpPr/>
            <p:nvPr/>
          </p:nvSpPr>
          <p:spPr>
            <a:xfrm rot="5400000" flipH="1">
              <a:off x="8770134" y="37750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5400000" flipH="1">
              <a:off x="8667848" y="12933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5400000" flipH="1">
              <a:off x="90258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5400000" flipH="1">
              <a:off x="8367423"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6850491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 Two Columns 1">
  <p:cSld name="Title + Two Columns 1">
    <p:spTree>
      <p:nvGrpSpPr>
        <p:cNvPr id="1" name="Shape 5434"/>
        <p:cNvGrpSpPr/>
        <p:nvPr/>
      </p:nvGrpSpPr>
      <p:grpSpPr>
        <a:xfrm>
          <a:off x="0" y="0"/>
          <a:ext cx="0" cy="0"/>
          <a:chOff x="0" y="0"/>
          <a:chExt cx="0" cy="0"/>
        </a:xfrm>
      </p:grpSpPr>
      <p:grpSp>
        <p:nvGrpSpPr>
          <p:cNvPr id="5435" name="Google Shape;5435;p20"/>
          <p:cNvGrpSpPr/>
          <p:nvPr/>
        </p:nvGrpSpPr>
        <p:grpSpPr>
          <a:xfrm>
            <a:off x="8542269" y="74372"/>
            <a:ext cx="712376" cy="4738164"/>
            <a:chOff x="8542269" y="74372"/>
            <a:chExt cx="712376" cy="4738164"/>
          </a:xfrm>
        </p:grpSpPr>
        <p:sp>
          <p:nvSpPr>
            <p:cNvPr id="5436" name="Google Shape;5436;p20"/>
            <p:cNvSpPr/>
            <p:nvPr/>
          </p:nvSpPr>
          <p:spPr>
            <a:xfrm rot="5400000" flipH="1">
              <a:off x="8796009" y="1065066"/>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20"/>
            <p:cNvSpPr/>
            <p:nvPr/>
          </p:nvSpPr>
          <p:spPr>
            <a:xfrm rot="5400000" flipH="1">
              <a:off x="8588248" y="19884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20"/>
            <p:cNvSpPr/>
            <p:nvPr/>
          </p:nvSpPr>
          <p:spPr>
            <a:xfrm rot="5400000" flipH="1">
              <a:off x="90258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20"/>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20"/>
            <p:cNvSpPr/>
            <p:nvPr/>
          </p:nvSpPr>
          <p:spPr>
            <a:xfrm rot="5400000" flipH="1">
              <a:off x="8535498" y="97787"/>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1" name="Google Shape;5441;p20"/>
          <p:cNvGrpSpPr/>
          <p:nvPr/>
        </p:nvGrpSpPr>
        <p:grpSpPr>
          <a:xfrm>
            <a:off x="25888" y="9"/>
            <a:ext cx="837932" cy="2373774"/>
            <a:chOff x="25888" y="9"/>
            <a:chExt cx="837932" cy="2373774"/>
          </a:xfrm>
        </p:grpSpPr>
        <p:sp>
          <p:nvSpPr>
            <p:cNvPr id="5442" name="Google Shape;5442;p20"/>
            <p:cNvSpPr/>
            <p:nvPr/>
          </p:nvSpPr>
          <p:spPr>
            <a:xfrm rot="-5400000">
              <a:off x="-10559" y="474679"/>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20"/>
            <p:cNvSpPr/>
            <p:nvPr/>
          </p:nvSpPr>
          <p:spPr>
            <a:xfrm rot="-5400000">
              <a:off x="441509" y="1390481"/>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20"/>
            <p:cNvSpPr/>
            <p:nvPr/>
          </p:nvSpPr>
          <p:spPr>
            <a:xfrm rot="-5400000">
              <a:off x="636411" y="23424"/>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20"/>
            <p:cNvSpPr/>
            <p:nvPr/>
          </p:nvSpPr>
          <p:spPr>
            <a:xfrm rot="-5400000">
              <a:off x="202011" y="2146374"/>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20"/>
          <p:cNvGrpSpPr/>
          <p:nvPr/>
        </p:nvGrpSpPr>
        <p:grpSpPr>
          <a:xfrm>
            <a:off x="6579221" y="-356192"/>
            <a:ext cx="1662480" cy="1325817"/>
            <a:chOff x="6579221" y="-356192"/>
            <a:chExt cx="1662480" cy="1325817"/>
          </a:xfrm>
        </p:grpSpPr>
        <p:sp>
          <p:nvSpPr>
            <p:cNvPr id="5447" name="Google Shape;5447;p20"/>
            <p:cNvSpPr/>
            <p:nvPr/>
          </p:nvSpPr>
          <p:spPr>
            <a:xfrm rot="-8116361">
              <a:off x="6750995" y="-31678"/>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20"/>
            <p:cNvSpPr/>
            <p:nvPr/>
          </p:nvSpPr>
          <p:spPr>
            <a:xfrm rot="-8116361">
              <a:off x="7240404" y="-18438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5449" name="Google Shape;5449;p20"/>
          <p:cNvSpPr/>
          <p:nvPr/>
        </p:nvSpPr>
        <p:spPr>
          <a:xfrm flipH="1">
            <a:off x="-265719" y="4495481"/>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450" name="Google Shape;5450;p20"/>
          <p:cNvSpPr txBox="1">
            <a:spLocks noGrp="1"/>
          </p:cNvSpPr>
          <p:nvPr>
            <p:ph type="title"/>
          </p:nvPr>
        </p:nvSpPr>
        <p:spPr>
          <a:xfrm>
            <a:off x="1222075" y="1554425"/>
            <a:ext cx="28329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sz="2500">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sp>
        <p:nvSpPr>
          <p:cNvPr id="5451" name="Google Shape;5451;p20"/>
          <p:cNvSpPr txBox="1">
            <a:spLocks noGrp="1"/>
          </p:cNvSpPr>
          <p:nvPr>
            <p:ph type="body" idx="1"/>
          </p:nvPr>
        </p:nvSpPr>
        <p:spPr>
          <a:xfrm>
            <a:off x="1222075" y="3141103"/>
            <a:ext cx="2832900" cy="8700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solidFill>
                  <a:srgbClr val="FFFFFF"/>
                </a:solidFill>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5452" name="Google Shape;5452;p20"/>
          <p:cNvSpPr txBox="1">
            <a:spLocks noGrp="1"/>
          </p:cNvSpPr>
          <p:nvPr>
            <p:ph type="body" idx="2"/>
          </p:nvPr>
        </p:nvSpPr>
        <p:spPr>
          <a:xfrm>
            <a:off x="5084049" y="3141103"/>
            <a:ext cx="2832900" cy="8700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Clr>
                <a:srgbClr val="FFFFFF"/>
              </a:buClr>
              <a:buSzPts val="1400"/>
              <a:buChar char="●"/>
              <a:defRPr>
                <a:solidFill>
                  <a:srgbClr val="FFFFFF"/>
                </a:solidFill>
              </a:defRPr>
            </a:lvl1pPr>
            <a:lvl2pPr marL="914400" lvl="1" indent="-317500" algn="r" rtl="0">
              <a:spcBef>
                <a:spcPts val="1600"/>
              </a:spcBef>
              <a:spcAft>
                <a:spcPts val="0"/>
              </a:spcAft>
              <a:buClr>
                <a:srgbClr val="FFFFFF"/>
              </a:buClr>
              <a:buSzPts val="1400"/>
              <a:buChar char="○"/>
              <a:defRPr>
                <a:solidFill>
                  <a:srgbClr val="FFFFFF"/>
                </a:solidFill>
              </a:defRPr>
            </a:lvl2pPr>
            <a:lvl3pPr marL="1371600" lvl="2" indent="-317500" algn="r" rtl="0">
              <a:spcBef>
                <a:spcPts val="1600"/>
              </a:spcBef>
              <a:spcAft>
                <a:spcPts val="0"/>
              </a:spcAft>
              <a:buClr>
                <a:srgbClr val="FFFFFF"/>
              </a:buClr>
              <a:buSzPts val="1400"/>
              <a:buChar char="■"/>
              <a:defRPr>
                <a:solidFill>
                  <a:srgbClr val="FFFFFF"/>
                </a:solidFill>
              </a:defRPr>
            </a:lvl3pPr>
            <a:lvl4pPr marL="1828800" lvl="3" indent="-317500" algn="r" rtl="0">
              <a:spcBef>
                <a:spcPts val="1600"/>
              </a:spcBef>
              <a:spcAft>
                <a:spcPts val="0"/>
              </a:spcAft>
              <a:buClr>
                <a:srgbClr val="FFFFFF"/>
              </a:buClr>
              <a:buSzPts val="1400"/>
              <a:buChar char="●"/>
              <a:defRPr>
                <a:solidFill>
                  <a:srgbClr val="FFFFFF"/>
                </a:solidFill>
              </a:defRPr>
            </a:lvl4pPr>
            <a:lvl5pPr marL="2286000" lvl="4" indent="-317500" algn="r" rtl="0">
              <a:spcBef>
                <a:spcPts val="1600"/>
              </a:spcBef>
              <a:spcAft>
                <a:spcPts val="0"/>
              </a:spcAft>
              <a:buClr>
                <a:srgbClr val="FFFFFF"/>
              </a:buClr>
              <a:buSzPts val="1400"/>
              <a:buChar char="○"/>
              <a:defRPr>
                <a:solidFill>
                  <a:srgbClr val="FFFFFF"/>
                </a:solidFill>
              </a:defRPr>
            </a:lvl5pPr>
            <a:lvl6pPr marL="2743200" lvl="5" indent="-317500" algn="r" rtl="0">
              <a:spcBef>
                <a:spcPts val="1600"/>
              </a:spcBef>
              <a:spcAft>
                <a:spcPts val="0"/>
              </a:spcAft>
              <a:buClr>
                <a:srgbClr val="FFFFFF"/>
              </a:buClr>
              <a:buSzPts val="1400"/>
              <a:buChar char="■"/>
              <a:defRPr>
                <a:solidFill>
                  <a:srgbClr val="FFFFFF"/>
                </a:solidFill>
              </a:defRPr>
            </a:lvl6pPr>
            <a:lvl7pPr marL="3200400" lvl="6" indent="-317500" algn="r" rtl="0">
              <a:spcBef>
                <a:spcPts val="1600"/>
              </a:spcBef>
              <a:spcAft>
                <a:spcPts val="0"/>
              </a:spcAft>
              <a:buClr>
                <a:srgbClr val="FFFFFF"/>
              </a:buClr>
              <a:buSzPts val="1400"/>
              <a:buChar char="●"/>
              <a:defRPr>
                <a:solidFill>
                  <a:srgbClr val="FFFFFF"/>
                </a:solidFill>
              </a:defRPr>
            </a:lvl7pPr>
            <a:lvl8pPr marL="3657600" lvl="7" indent="-317500" algn="r" rtl="0">
              <a:spcBef>
                <a:spcPts val="1600"/>
              </a:spcBef>
              <a:spcAft>
                <a:spcPts val="0"/>
              </a:spcAft>
              <a:buClr>
                <a:srgbClr val="FFFFFF"/>
              </a:buClr>
              <a:buSzPts val="1400"/>
              <a:buChar char="○"/>
              <a:defRPr>
                <a:solidFill>
                  <a:srgbClr val="FFFFFF"/>
                </a:solidFill>
              </a:defRPr>
            </a:lvl8pPr>
            <a:lvl9pPr marL="4114800" lvl="8" indent="-317500" algn="r" rtl="0">
              <a:spcBef>
                <a:spcPts val="1600"/>
              </a:spcBef>
              <a:spcAft>
                <a:spcPts val="1600"/>
              </a:spcAft>
              <a:buClr>
                <a:srgbClr val="FFFFFF"/>
              </a:buClr>
              <a:buSzPts val="1400"/>
              <a:buChar char="■"/>
              <a:defRPr>
                <a:solidFill>
                  <a:srgbClr val="FFFFFF"/>
                </a:solidFill>
              </a:defRPr>
            </a:lvl9pPr>
          </a:lstStyle>
          <a:p>
            <a:endParaRPr/>
          </a:p>
        </p:txBody>
      </p:sp>
      <p:sp>
        <p:nvSpPr>
          <p:cNvPr id="5453" name="Google Shape;5453;p20"/>
          <p:cNvSpPr txBox="1">
            <a:spLocks noGrp="1"/>
          </p:cNvSpPr>
          <p:nvPr>
            <p:ph type="title" idx="3"/>
          </p:nvPr>
        </p:nvSpPr>
        <p:spPr>
          <a:xfrm>
            <a:off x="5084049" y="1554425"/>
            <a:ext cx="28329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5"/>
              </a:buClr>
              <a:buSzPts val="3000"/>
              <a:buNone/>
              <a:defRPr sz="2500">
                <a:solidFill>
                  <a:srgbClr val="FFFFFF"/>
                </a:solidFill>
              </a:defRPr>
            </a:lvl1pPr>
            <a:lvl2pPr lvl="1" algn="r" rtl="0">
              <a:spcBef>
                <a:spcPts val="0"/>
              </a:spcBef>
              <a:spcAft>
                <a:spcPts val="0"/>
              </a:spcAft>
              <a:buClr>
                <a:schemeClr val="accent5"/>
              </a:buClr>
              <a:buSzPts val="2800"/>
              <a:buNone/>
              <a:defRPr>
                <a:solidFill>
                  <a:schemeClr val="accent5"/>
                </a:solidFill>
              </a:defRPr>
            </a:lvl2pPr>
            <a:lvl3pPr lvl="2" algn="r" rtl="0">
              <a:spcBef>
                <a:spcPts val="0"/>
              </a:spcBef>
              <a:spcAft>
                <a:spcPts val="0"/>
              </a:spcAft>
              <a:buClr>
                <a:schemeClr val="accent5"/>
              </a:buClr>
              <a:buSzPts val="2800"/>
              <a:buNone/>
              <a:defRPr>
                <a:solidFill>
                  <a:schemeClr val="accent5"/>
                </a:solidFill>
              </a:defRPr>
            </a:lvl3pPr>
            <a:lvl4pPr lvl="3" algn="r" rtl="0">
              <a:spcBef>
                <a:spcPts val="0"/>
              </a:spcBef>
              <a:spcAft>
                <a:spcPts val="0"/>
              </a:spcAft>
              <a:buClr>
                <a:schemeClr val="accent5"/>
              </a:buClr>
              <a:buSzPts val="2800"/>
              <a:buNone/>
              <a:defRPr>
                <a:solidFill>
                  <a:schemeClr val="accent5"/>
                </a:solidFill>
              </a:defRPr>
            </a:lvl4pPr>
            <a:lvl5pPr lvl="4" algn="r" rtl="0">
              <a:spcBef>
                <a:spcPts val="0"/>
              </a:spcBef>
              <a:spcAft>
                <a:spcPts val="0"/>
              </a:spcAft>
              <a:buClr>
                <a:schemeClr val="accent5"/>
              </a:buClr>
              <a:buSzPts val="2800"/>
              <a:buNone/>
              <a:defRPr>
                <a:solidFill>
                  <a:schemeClr val="accent5"/>
                </a:solidFill>
              </a:defRPr>
            </a:lvl5pPr>
            <a:lvl6pPr lvl="5" algn="r" rtl="0">
              <a:spcBef>
                <a:spcPts val="0"/>
              </a:spcBef>
              <a:spcAft>
                <a:spcPts val="0"/>
              </a:spcAft>
              <a:buClr>
                <a:schemeClr val="accent5"/>
              </a:buClr>
              <a:buSzPts val="2800"/>
              <a:buNone/>
              <a:defRPr>
                <a:solidFill>
                  <a:schemeClr val="accent5"/>
                </a:solidFill>
              </a:defRPr>
            </a:lvl6pPr>
            <a:lvl7pPr lvl="6" algn="r" rtl="0">
              <a:spcBef>
                <a:spcPts val="0"/>
              </a:spcBef>
              <a:spcAft>
                <a:spcPts val="0"/>
              </a:spcAft>
              <a:buClr>
                <a:schemeClr val="accent5"/>
              </a:buClr>
              <a:buSzPts val="2800"/>
              <a:buNone/>
              <a:defRPr>
                <a:solidFill>
                  <a:schemeClr val="accent5"/>
                </a:solidFill>
              </a:defRPr>
            </a:lvl7pPr>
            <a:lvl8pPr lvl="7" algn="r" rtl="0">
              <a:spcBef>
                <a:spcPts val="0"/>
              </a:spcBef>
              <a:spcAft>
                <a:spcPts val="0"/>
              </a:spcAft>
              <a:buClr>
                <a:schemeClr val="accent5"/>
              </a:buClr>
              <a:buSzPts val="2800"/>
              <a:buNone/>
              <a:defRPr>
                <a:solidFill>
                  <a:schemeClr val="accent5"/>
                </a:solidFill>
              </a:defRPr>
            </a:lvl8pPr>
            <a:lvl9pPr lvl="8" algn="r" rtl="0">
              <a:spcBef>
                <a:spcPts val="0"/>
              </a:spcBef>
              <a:spcAft>
                <a:spcPts val="0"/>
              </a:spcAft>
              <a:buClr>
                <a:schemeClr val="accent5"/>
              </a:buClr>
              <a:buSzPts val="2800"/>
              <a:buNone/>
              <a:defRPr>
                <a:solidFill>
                  <a:schemeClr val="accent5"/>
                </a:solidFill>
              </a:defRPr>
            </a:lvl9pPr>
          </a:lstStyle>
          <a:p>
            <a:endParaRPr/>
          </a:p>
        </p:txBody>
      </p:sp>
      <p:sp>
        <p:nvSpPr>
          <p:cNvPr id="5454" name="Google Shape;5454;p20"/>
          <p:cNvSpPr txBox="1">
            <a:spLocks noGrp="1"/>
          </p:cNvSpPr>
          <p:nvPr>
            <p:ph type="title" idx="4"/>
          </p:nvPr>
        </p:nvSpPr>
        <p:spPr>
          <a:xfrm>
            <a:off x="714775" y="370125"/>
            <a:ext cx="77211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84056960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 Two Columns 2">
  <p:cSld name="Title + Two Columns 2">
    <p:spTree>
      <p:nvGrpSpPr>
        <p:cNvPr id="1" name="Shape 5455"/>
        <p:cNvGrpSpPr/>
        <p:nvPr/>
      </p:nvGrpSpPr>
      <p:grpSpPr>
        <a:xfrm>
          <a:off x="0" y="0"/>
          <a:ext cx="0" cy="0"/>
          <a:chOff x="0" y="0"/>
          <a:chExt cx="0" cy="0"/>
        </a:xfrm>
      </p:grpSpPr>
      <p:sp>
        <p:nvSpPr>
          <p:cNvPr id="5456" name="Google Shape;5456;p21"/>
          <p:cNvSpPr txBox="1">
            <a:spLocks noGrp="1"/>
          </p:cNvSpPr>
          <p:nvPr>
            <p:ph type="title"/>
          </p:nvPr>
        </p:nvSpPr>
        <p:spPr>
          <a:xfrm>
            <a:off x="1761150" y="368638"/>
            <a:ext cx="5621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57" name="Google Shape;5457;p21"/>
          <p:cNvSpPr txBox="1">
            <a:spLocks noGrp="1"/>
          </p:cNvSpPr>
          <p:nvPr>
            <p:ph type="title" idx="2"/>
          </p:nvPr>
        </p:nvSpPr>
        <p:spPr>
          <a:xfrm>
            <a:off x="1371755" y="3145878"/>
            <a:ext cx="24435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58" name="Google Shape;5458;p21"/>
          <p:cNvSpPr txBox="1">
            <a:spLocks noGrp="1"/>
          </p:cNvSpPr>
          <p:nvPr>
            <p:ph type="subTitle" idx="1"/>
          </p:nvPr>
        </p:nvSpPr>
        <p:spPr>
          <a:xfrm>
            <a:off x="1501655" y="3481604"/>
            <a:ext cx="21837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200">
                <a:solidFill>
                  <a:schemeClr val="dk1"/>
                </a:solidFill>
              </a:defRPr>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459" name="Google Shape;5459;p21"/>
          <p:cNvSpPr txBox="1">
            <a:spLocks noGrp="1"/>
          </p:cNvSpPr>
          <p:nvPr>
            <p:ph type="title" idx="3"/>
          </p:nvPr>
        </p:nvSpPr>
        <p:spPr>
          <a:xfrm>
            <a:off x="5336376" y="3145878"/>
            <a:ext cx="24435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60" name="Google Shape;5460;p21"/>
          <p:cNvSpPr txBox="1">
            <a:spLocks noGrp="1"/>
          </p:cNvSpPr>
          <p:nvPr>
            <p:ph type="subTitle" idx="4"/>
          </p:nvPr>
        </p:nvSpPr>
        <p:spPr>
          <a:xfrm>
            <a:off x="5466276" y="3481604"/>
            <a:ext cx="21837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200">
                <a:solidFill>
                  <a:schemeClr val="dk1"/>
                </a:solidFill>
              </a:defRPr>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5461" name="Google Shape;5461;p21"/>
          <p:cNvGrpSpPr/>
          <p:nvPr/>
        </p:nvGrpSpPr>
        <p:grpSpPr>
          <a:xfrm>
            <a:off x="-476160" y="4290358"/>
            <a:ext cx="1662480" cy="1325817"/>
            <a:chOff x="-476160" y="4290358"/>
            <a:chExt cx="1662480" cy="1325817"/>
          </a:xfrm>
        </p:grpSpPr>
        <p:sp>
          <p:nvSpPr>
            <p:cNvPr id="5462" name="Google Shape;5462;p21"/>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21"/>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5464" name="Google Shape;5464;p21"/>
          <p:cNvGrpSpPr/>
          <p:nvPr/>
        </p:nvGrpSpPr>
        <p:grpSpPr>
          <a:xfrm>
            <a:off x="2725306" y="4616494"/>
            <a:ext cx="3374870" cy="804093"/>
            <a:chOff x="4096906" y="4540294"/>
            <a:chExt cx="3374870" cy="804093"/>
          </a:xfrm>
        </p:grpSpPr>
        <p:sp>
          <p:nvSpPr>
            <p:cNvPr id="5465" name="Google Shape;5465;p21"/>
            <p:cNvSpPr/>
            <p:nvPr/>
          </p:nvSpPr>
          <p:spPr>
            <a:xfrm rot="-1604732" flipH="1">
              <a:off x="4191566" y="4655128"/>
              <a:ext cx="646844" cy="57444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21"/>
            <p:cNvSpPr/>
            <p:nvPr/>
          </p:nvSpPr>
          <p:spPr>
            <a:xfrm rot="5400000" flipH="1">
              <a:off x="5781507" y="4555310"/>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21"/>
            <p:cNvSpPr/>
            <p:nvPr/>
          </p:nvSpPr>
          <p:spPr>
            <a:xfrm rot="2225582" flipH="1">
              <a:off x="7301321" y="481097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21"/>
          <p:cNvGrpSpPr/>
          <p:nvPr/>
        </p:nvGrpSpPr>
        <p:grpSpPr>
          <a:xfrm>
            <a:off x="8200675" y="4042295"/>
            <a:ext cx="1569658" cy="1575255"/>
            <a:chOff x="8200675" y="4042295"/>
            <a:chExt cx="1569658" cy="1575255"/>
          </a:xfrm>
        </p:grpSpPr>
        <p:grpSp>
          <p:nvGrpSpPr>
            <p:cNvPr id="5469" name="Google Shape;5469;p21"/>
            <p:cNvGrpSpPr/>
            <p:nvPr/>
          </p:nvGrpSpPr>
          <p:grpSpPr>
            <a:xfrm>
              <a:off x="8468039" y="4042295"/>
              <a:ext cx="1302294" cy="1329958"/>
              <a:chOff x="441625" y="885600"/>
              <a:chExt cx="1100375" cy="1123750"/>
            </a:xfrm>
          </p:grpSpPr>
          <p:sp>
            <p:nvSpPr>
              <p:cNvPr id="5470" name="Google Shape;5470;p21"/>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21"/>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21"/>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21"/>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21"/>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21"/>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21"/>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21"/>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21"/>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21"/>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21"/>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21"/>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21"/>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21"/>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21"/>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21"/>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21"/>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21"/>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21"/>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21"/>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21"/>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21"/>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21"/>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21"/>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21"/>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21"/>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21"/>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21"/>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21"/>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21"/>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21"/>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21"/>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21"/>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21"/>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21"/>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21"/>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21"/>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21"/>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21"/>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21"/>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21"/>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21"/>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21"/>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21"/>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21"/>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21"/>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21"/>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21"/>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21"/>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21"/>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21"/>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21"/>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21"/>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21"/>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21"/>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21"/>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21"/>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21"/>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21"/>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21"/>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21"/>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21"/>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21"/>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21"/>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21"/>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21"/>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21"/>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21"/>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21"/>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21"/>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21"/>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21"/>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21"/>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21"/>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21"/>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21"/>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21"/>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21"/>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21"/>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21"/>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21"/>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21"/>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21"/>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21"/>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21"/>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21"/>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21"/>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21"/>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21"/>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21"/>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21"/>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21"/>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21"/>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1"/>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1"/>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21"/>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21"/>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21"/>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21"/>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21"/>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21"/>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21"/>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1"/>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21"/>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21"/>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1"/>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1"/>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21"/>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21"/>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21"/>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1"/>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1"/>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21"/>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21"/>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1"/>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1"/>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1"/>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1"/>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1"/>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21"/>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21"/>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1"/>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1"/>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1"/>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1"/>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5" name="Google Shape;5595;p21"/>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5596" name="Google Shape;5596;p21"/>
          <p:cNvGrpSpPr/>
          <p:nvPr/>
        </p:nvGrpSpPr>
        <p:grpSpPr>
          <a:xfrm>
            <a:off x="8399147" y="-13477"/>
            <a:ext cx="851206" cy="2585238"/>
            <a:chOff x="8399147" y="-13477"/>
            <a:chExt cx="851206" cy="2585238"/>
          </a:xfrm>
        </p:grpSpPr>
        <p:sp>
          <p:nvSpPr>
            <p:cNvPr id="5597" name="Google Shape;5597;p21"/>
            <p:cNvSpPr/>
            <p:nvPr/>
          </p:nvSpPr>
          <p:spPr>
            <a:xfrm rot="633745" flipH="1">
              <a:off x="8532478" y="1325186"/>
              <a:ext cx="320146" cy="290117"/>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1"/>
            <p:cNvSpPr/>
            <p:nvPr/>
          </p:nvSpPr>
          <p:spPr>
            <a:xfrm rot="-1879596" flipH="1">
              <a:off x="8501326" y="112805"/>
              <a:ext cx="646848" cy="574434"/>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1"/>
            <p:cNvSpPr/>
            <p:nvPr/>
          </p:nvSpPr>
          <p:spPr>
            <a:xfrm rot="-2700000" flipH="1">
              <a:off x="8867097" y="2407583"/>
              <a:ext cx="145300"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21"/>
          <p:cNvGrpSpPr/>
          <p:nvPr/>
        </p:nvGrpSpPr>
        <p:grpSpPr>
          <a:xfrm>
            <a:off x="-231979" y="-187807"/>
            <a:ext cx="2518526" cy="1175649"/>
            <a:chOff x="-231979" y="-187807"/>
            <a:chExt cx="2518526" cy="1175649"/>
          </a:xfrm>
        </p:grpSpPr>
        <p:sp>
          <p:nvSpPr>
            <p:cNvPr id="5601" name="Google Shape;5601;p21"/>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1"/>
            <p:cNvSpPr/>
            <p:nvPr/>
          </p:nvSpPr>
          <p:spPr>
            <a:xfrm rot="5400000" flipH="1">
              <a:off x="986343" y="171464"/>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1"/>
            <p:cNvSpPr/>
            <p:nvPr/>
          </p:nvSpPr>
          <p:spPr>
            <a:xfrm rot="2468752" flipH="1">
              <a:off x="1958458" y="-9028"/>
              <a:ext cx="277279" cy="258522"/>
            </a:xfrm>
            <a:custGeom>
              <a:avLst/>
              <a:gdLst/>
              <a:ahLst/>
              <a:cxnLst/>
              <a:rect l="l" t="t" r="r" b="b"/>
              <a:pathLst>
                <a:path w="2872" h="3077" extrusionOk="0">
                  <a:moveTo>
                    <a:pt x="2871" y="1"/>
                  </a:moveTo>
                  <a:lnTo>
                    <a:pt x="1" y="1163"/>
                  </a:lnTo>
                  <a:lnTo>
                    <a:pt x="2461" y="3077"/>
                  </a:lnTo>
                  <a:lnTo>
                    <a:pt x="28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1"/>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21"/>
          <p:cNvGrpSpPr/>
          <p:nvPr/>
        </p:nvGrpSpPr>
        <p:grpSpPr>
          <a:xfrm>
            <a:off x="-476080" y="2311306"/>
            <a:ext cx="951279" cy="977345"/>
            <a:chOff x="-476080" y="2311306"/>
            <a:chExt cx="951279" cy="977345"/>
          </a:xfrm>
        </p:grpSpPr>
        <p:sp>
          <p:nvSpPr>
            <p:cNvPr id="5606" name="Google Shape;5606;p21"/>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5607" name="Google Shape;5607;p21"/>
            <p:cNvGrpSpPr/>
            <p:nvPr/>
          </p:nvGrpSpPr>
          <p:grpSpPr>
            <a:xfrm>
              <a:off x="-303536" y="2493485"/>
              <a:ext cx="778735" cy="795165"/>
              <a:chOff x="441625" y="885600"/>
              <a:chExt cx="1100375" cy="1123750"/>
            </a:xfrm>
          </p:grpSpPr>
          <p:sp>
            <p:nvSpPr>
              <p:cNvPr id="5608" name="Google Shape;5608;p21"/>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1"/>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21"/>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21"/>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1"/>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1"/>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21"/>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21"/>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1"/>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21"/>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1"/>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1"/>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1"/>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1"/>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21"/>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21"/>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21"/>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21"/>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21"/>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1"/>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1"/>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1"/>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1"/>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1"/>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1"/>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1"/>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1"/>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1"/>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1"/>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1"/>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21"/>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21"/>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1"/>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1"/>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1"/>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1"/>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1"/>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1"/>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1"/>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1"/>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1"/>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1"/>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1"/>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1"/>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1"/>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1"/>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1"/>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1"/>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1"/>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1"/>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1"/>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1"/>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1"/>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1"/>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1"/>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1"/>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1"/>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1"/>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1"/>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1"/>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1"/>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1"/>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1"/>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1"/>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1"/>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1"/>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1"/>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1"/>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1"/>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1"/>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1"/>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1"/>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1"/>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1"/>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1"/>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1"/>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1"/>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1"/>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1"/>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1"/>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1"/>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1"/>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1"/>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1"/>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1"/>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1"/>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1"/>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1"/>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1"/>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1"/>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1"/>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1"/>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1"/>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1"/>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1"/>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1"/>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1"/>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1"/>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1"/>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1"/>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1"/>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1"/>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1"/>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1"/>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1"/>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1"/>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1"/>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1"/>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1"/>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1"/>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1"/>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1"/>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1"/>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1"/>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1"/>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1"/>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1"/>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1"/>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1"/>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1"/>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1"/>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1"/>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1"/>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1"/>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1"/>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33" name="Google Shape;5733;p21"/>
          <p:cNvSpPr txBox="1">
            <a:spLocks noGrp="1"/>
          </p:cNvSpPr>
          <p:nvPr>
            <p:ph type="subTitle" idx="5"/>
          </p:nvPr>
        </p:nvSpPr>
        <p:spPr>
          <a:xfrm>
            <a:off x="5629476" y="3814318"/>
            <a:ext cx="1857300" cy="4230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1200">
                <a:solidFill>
                  <a:srgbClr val="FFFFFF"/>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5734" name="Google Shape;5734;p21"/>
          <p:cNvSpPr txBox="1">
            <a:spLocks noGrp="1"/>
          </p:cNvSpPr>
          <p:nvPr>
            <p:ph type="subTitle" idx="6"/>
          </p:nvPr>
        </p:nvSpPr>
        <p:spPr>
          <a:xfrm>
            <a:off x="1664855" y="3815040"/>
            <a:ext cx="1857300" cy="42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200">
                <a:solidFill>
                  <a:srgbClr val="FFFFFF"/>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9849664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735"/>
        <p:cNvGrpSpPr/>
        <p:nvPr/>
      </p:nvGrpSpPr>
      <p:grpSpPr>
        <a:xfrm>
          <a:off x="0" y="0"/>
          <a:ext cx="0" cy="0"/>
          <a:chOff x="0" y="0"/>
          <a:chExt cx="0" cy="0"/>
        </a:xfrm>
      </p:grpSpPr>
      <p:sp>
        <p:nvSpPr>
          <p:cNvPr id="5736" name="Google Shape;5736;p22"/>
          <p:cNvSpPr txBox="1">
            <a:spLocks noGrp="1"/>
          </p:cNvSpPr>
          <p:nvPr>
            <p:ph type="title"/>
          </p:nvPr>
        </p:nvSpPr>
        <p:spPr>
          <a:xfrm>
            <a:off x="4353475" y="3646100"/>
            <a:ext cx="3382500" cy="339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solidFill>
                  <a:schemeClr val="dk2"/>
                </a:solidFill>
                <a:latin typeface="Open Sans"/>
                <a:ea typeface="Open Sans"/>
                <a:cs typeface="Open Sans"/>
                <a:sym typeface="Open Sans"/>
              </a:defRPr>
            </a:lvl1pPr>
            <a:lvl2pPr lvl="1" algn="r" rtl="0">
              <a:spcBef>
                <a:spcPts val="0"/>
              </a:spcBef>
              <a:spcAft>
                <a:spcPts val="0"/>
              </a:spcAft>
              <a:buNone/>
              <a:defRPr>
                <a:solidFill>
                  <a:schemeClr val="dk2"/>
                </a:solidFill>
                <a:latin typeface="Open Sans"/>
                <a:ea typeface="Open Sans"/>
                <a:cs typeface="Open Sans"/>
                <a:sym typeface="Open Sans"/>
              </a:defRPr>
            </a:lvl2pPr>
            <a:lvl3pPr lvl="2" algn="r" rtl="0">
              <a:spcBef>
                <a:spcPts val="0"/>
              </a:spcBef>
              <a:spcAft>
                <a:spcPts val="0"/>
              </a:spcAft>
              <a:buNone/>
              <a:defRPr>
                <a:solidFill>
                  <a:schemeClr val="dk2"/>
                </a:solidFill>
                <a:latin typeface="Open Sans"/>
                <a:ea typeface="Open Sans"/>
                <a:cs typeface="Open Sans"/>
                <a:sym typeface="Open Sans"/>
              </a:defRPr>
            </a:lvl3pPr>
            <a:lvl4pPr lvl="3" algn="r" rtl="0">
              <a:spcBef>
                <a:spcPts val="0"/>
              </a:spcBef>
              <a:spcAft>
                <a:spcPts val="0"/>
              </a:spcAft>
              <a:buNone/>
              <a:defRPr>
                <a:solidFill>
                  <a:schemeClr val="dk2"/>
                </a:solidFill>
                <a:latin typeface="Open Sans"/>
                <a:ea typeface="Open Sans"/>
                <a:cs typeface="Open Sans"/>
                <a:sym typeface="Open Sans"/>
              </a:defRPr>
            </a:lvl4pPr>
            <a:lvl5pPr lvl="4" algn="r" rtl="0">
              <a:spcBef>
                <a:spcPts val="0"/>
              </a:spcBef>
              <a:spcAft>
                <a:spcPts val="0"/>
              </a:spcAft>
              <a:buNone/>
              <a:defRPr>
                <a:solidFill>
                  <a:schemeClr val="dk2"/>
                </a:solidFill>
                <a:latin typeface="Open Sans"/>
                <a:ea typeface="Open Sans"/>
                <a:cs typeface="Open Sans"/>
                <a:sym typeface="Open Sans"/>
              </a:defRPr>
            </a:lvl5pPr>
            <a:lvl6pPr lvl="5" algn="r" rtl="0">
              <a:spcBef>
                <a:spcPts val="0"/>
              </a:spcBef>
              <a:spcAft>
                <a:spcPts val="0"/>
              </a:spcAft>
              <a:buNone/>
              <a:defRPr>
                <a:solidFill>
                  <a:schemeClr val="dk2"/>
                </a:solidFill>
                <a:latin typeface="Open Sans"/>
                <a:ea typeface="Open Sans"/>
                <a:cs typeface="Open Sans"/>
                <a:sym typeface="Open Sans"/>
              </a:defRPr>
            </a:lvl6pPr>
            <a:lvl7pPr lvl="6" algn="r" rtl="0">
              <a:spcBef>
                <a:spcPts val="0"/>
              </a:spcBef>
              <a:spcAft>
                <a:spcPts val="0"/>
              </a:spcAft>
              <a:buNone/>
              <a:defRPr>
                <a:solidFill>
                  <a:schemeClr val="dk2"/>
                </a:solidFill>
                <a:latin typeface="Open Sans"/>
                <a:ea typeface="Open Sans"/>
                <a:cs typeface="Open Sans"/>
                <a:sym typeface="Open Sans"/>
              </a:defRPr>
            </a:lvl7pPr>
            <a:lvl8pPr lvl="7" algn="r" rtl="0">
              <a:spcBef>
                <a:spcPts val="0"/>
              </a:spcBef>
              <a:spcAft>
                <a:spcPts val="0"/>
              </a:spcAft>
              <a:buNone/>
              <a:defRPr>
                <a:solidFill>
                  <a:schemeClr val="dk2"/>
                </a:solidFill>
                <a:latin typeface="Open Sans"/>
                <a:ea typeface="Open Sans"/>
                <a:cs typeface="Open Sans"/>
                <a:sym typeface="Open Sans"/>
              </a:defRPr>
            </a:lvl8pPr>
            <a:lvl9pPr lvl="8" algn="r" rtl="0">
              <a:spcBef>
                <a:spcPts val="0"/>
              </a:spcBef>
              <a:spcAft>
                <a:spcPts val="0"/>
              </a:spcAft>
              <a:buNone/>
              <a:defRPr>
                <a:solidFill>
                  <a:schemeClr val="dk2"/>
                </a:solidFill>
                <a:latin typeface="Open Sans"/>
                <a:ea typeface="Open Sans"/>
                <a:cs typeface="Open Sans"/>
                <a:sym typeface="Open Sans"/>
              </a:defRPr>
            </a:lvl9pPr>
          </a:lstStyle>
          <a:p>
            <a:endParaRPr/>
          </a:p>
        </p:txBody>
      </p:sp>
      <p:sp>
        <p:nvSpPr>
          <p:cNvPr id="5737" name="Google Shape;5737;p22"/>
          <p:cNvSpPr txBox="1">
            <a:spLocks noGrp="1"/>
          </p:cNvSpPr>
          <p:nvPr>
            <p:ph type="subTitle" idx="1"/>
          </p:nvPr>
        </p:nvSpPr>
        <p:spPr>
          <a:xfrm>
            <a:off x="1393375" y="1625900"/>
            <a:ext cx="6342600" cy="1831200"/>
          </a:xfrm>
          <a:prstGeom prst="rect">
            <a:avLst/>
          </a:prstGeom>
          <a:noFill/>
        </p:spPr>
        <p:txBody>
          <a:bodyPr spcFirstLastPara="1" wrap="square" lIns="91425" tIns="91425" rIns="91425" bIns="91425" anchor="ctr" anchorCtr="0">
            <a:noAutofit/>
          </a:bodyPr>
          <a:lstStyle>
            <a:lvl1pPr marR="228600" lvl="0" algn="ctr" rtl="0">
              <a:lnSpc>
                <a:spcPct val="100000"/>
              </a:lnSpc>
              <a:spcBef>
                <a:spcPts val="1000"/>
              </a:spcBef>
              <a:spcAft>
                <a:spcPts val="0"/>
              </a:spcAft>
              <a:buClr>
                <a:schemeClr val="dk1"/>
              </a:buClr>
              <a:buSzPts val="1400"/>
              <a:buNone/>
              <a:defRPr sz="25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738" name="Google Shape;5738;p22"/>
          <p:cNvGrpSpPr/>
          <p:nvPr/>
        </p:nvGrpSpPr>
        <p:grpSpPr>
          <a:xfrm>
            <a:off x="8200675" y="4042295"/>
            <a:ext cx="1569658" cy="1575255"/>
            <a:chOff x="8200675" y="4042295"/>
            <a:chExt cx="1569658" cy="1575255"/>
          </a:xfrm>
        </p:grpSpPr>
        <p:grpSp>
          <p:nvGrpSpPr>
            <p:cNvPr id="5739" name="Google Shape;5739;p22"/>
            <p:cNvGrpSpPr/>
            <p:nvPr/>
          </p:nvGrpSpPr>
          <p:grpSpPr>
            <a:xfrm>
              <a:off x="8468039" y="4042295"/>
              <a:ext cx="1302294" cy="1329958"/>
              <a:chOff x="441625" y="885600"/>
              <a:chExt cx="1100375" cy="1123750"/>
            </a:xfrm>
          </p:grpSpPr>
          <p:sp>
            <p:nvSpPr>
              <p:cNvPr id="5740" name="Google Shape;5740;p22"/>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2"/>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2"/>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2"/>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2"/>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2"/>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2"/>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2"/>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2"/>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2"/>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2"/>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2"/>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2"/>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2"/>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2"/>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2"/>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2"/>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2"/>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2"/>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2"/>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2"/>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22"/>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22"/>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2"/>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2"/>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22"/>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2"/>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2"/>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2"/>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2"/>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2"/>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2"/>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2"/>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2"/>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2"/>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2"/>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2"/>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2"/>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2"/>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2"/>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2"/>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2"/>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2"/>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2"/>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2"/>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2"/>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2"/>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2"/>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2"/>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2"/>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2"/>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2"/>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2"/>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22"/>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2"/>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2"/>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2"/>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2"/>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2"/>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2"/>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2"/>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2"/>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2"/>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2"/>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2"/>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2"/>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2"/>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2"/>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2"/>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2"/>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2"/>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2"/>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2"/>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2"/>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2"/>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2"/>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2"/>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2"/>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2"/>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2"/>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2"/>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2"/>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2"/>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2"/>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2"/>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2"/>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2"/>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2"/>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2"/>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2"/>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2"/>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2"/>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2"/>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2"/>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2"/>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2"/>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2"/>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2"/>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2"/>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2"/>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2"/>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2"/>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2"/>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2"/>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2"/>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2"/>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2"/>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2"/>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2"/>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2"/>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2"/>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2"/>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2"/>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2"/>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2"/>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2"/>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2"/>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2"/>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2"/>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2"/>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2"/>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2"/>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2"/>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2"/>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2"/>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5" name="Google Shape;5865;p22"/>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5866" name="Google Shape;5866;p22"/>
          <p:cNvGrpSpPr/>
          <p:nvPr/>
        </p:nvGrpSpPr>
        <p:grpSpPr>
          <a:xfrm>
            <a:off x="-457305" y="2571756"/>
            <a:ext cx="951279" cy="977345"/>
            <a:chOff x="-476080" y="2311306"/>
            <a:chExt cx="951279" cy="977345"/>
          </a:xfrm>
        </p:grpSpPr>
        <p:sp>
          <p:nvSpPr>
            <p:cNvPr id="5867" name="Google Shape;5867;p22"/>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5868" name="Google Shape;5868;p22"/>
            <p:cNvGrpSpPr/>
            <p:nvPr/>
          </p:nvGrpSpPr>
          <p:grpSpPr>
            <a:xfrm>
              <a:off x="-303536" y="2493485"/>
              <a:ext cx="778735" cy="795165"/>
              <a:chOff x="441625" y="885600"/>
              <a:chExt cx="1100375" cy="1123750"/>
            </a:xfrm>
          </p:grpSpPr>
          <p:sp>
            <p:nvSpPr>
              <p:cNvPr id="5869" name="Google Shape;5869;p22"/>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2"/>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2"/>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2"/>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2"/>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2"/>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2"/>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2"/>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2"/>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2"/>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2"/>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2"/>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2"/>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2"/>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2"/>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2"/>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2"/>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2"/>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2"/>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2"/>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2"/>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2"/>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2"/>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2"/>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2"/>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2"/>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2"/>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2"/>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2"/>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2"/>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2"/>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2"/>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2"/>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2"/>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2"/>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2"/>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2"/>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2"/>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2"/>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2"/>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2"/>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2"/>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2"/>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2"/>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2"/>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2"/>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2"/>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2"/>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2"/>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2"/>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2"/>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2"/>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2"/>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2"/>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2"/>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2"/>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2"/>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2"/>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2"/>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2"/>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2"/>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2"/>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2"/>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2"/>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2"/>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2"/>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2"/>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2"/>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2"/>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2"/>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2"/>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2"/>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2"/>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2"/>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2"/>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2"/>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2"/>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2"/>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2"/>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2"/>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2"/>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2"/>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2"/>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2"/>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2"/>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2"/>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2"/>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2"/>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2"/>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2"/>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2"/>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2"/>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2"/>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2"/>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2"/>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2"/>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2"/>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22"/>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22"/>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2"/>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2"/>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2"/>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2"/>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2"/>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2"/>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2"/>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2"/>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2"/>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2"/>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2"/>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2"/>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2"/>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2"/>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2"/>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2"/>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2"/>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2"/>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2"/>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2"/>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2"/>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2"/>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2"/>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2"/>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2"/>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2"/>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4" name="Google Shape;5994;p22"/>
          <p:cNvGrpSpPr/>
          <p:nvPr/>
        </p:nvGrpSpPr>
        <p:grpSpPr>
          <a:xfrm>
            <a:off x="8526705" y="201596"/>
            <a:ext cx="449638" cy="1126251"/>
            <a:chOff x="8526705" y="201596"/>
            <a:chExt cx="449638" cy="1126251"/>
          </a:xfrm>
        </p:grpSpPr>
        <p:sp>
          <p:nvSpPr>
            <p:cNvPr id="5995" name="Google Shape;5995;p22"/>
            <p:cNvSpPr/>
            <p:nvPr/>
          </p:nvSpPr>
          <p:spPr>
            <a:xfrm rot="7755235" flipH="1">
              <a:off x="8692592" y="1064196"/>
              <a:ext cx="250825" cy="203996"/>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2"/>
            <p:cNvSpPr/>
            <p:nvPr/>
          </p:nvSpPr>
          <p:spPr>
            <a:xfrm rot="-5400000" flipH="1">
              <a:off x="8503290" y="225010"/>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22"/>
          <p:cNvGrpSpPr/>
          <p:nvPr/>
        </p:nvGrpSpPr>
        <p:grpSpPr>
          <a:xfrm>
            <a:off x="4502572" y="-845751"/>
            <a:ext cx="2870717" cy="1679557"/>
            <a:chOff x="4502572" y="-845751"/>
            <a:chExt cx="2870717" cy="1679557"/>
          </a:xfrm>
        </p:grpSpPr>
        <p:sp>
          <p:nvSpPr>
            <p:cNvPr id="5998" name="Google Shape;5998;p22"/>
            <p:cNvSpPr/>
            <p:nvPr/>
          </p:nvSpPr>
          <p:spPr>
            <a:xfrm rot="-4967035">
              <a:off x="5080736" y="-814714"/>
              <a:ext cx="1004659" cy="2050118"/>
            </a:xfrm>
            <a:custGeom>
              <a:avLst/>
              <a:gdLst/>
              <a:ahLst/>
              <a:cxnLst/>
              <a:rect l="l" t="t" r="r" b="b"/>
              <a:pathLst>
                <a:path w="9661" h="19629" fill="none" extrusionOk="0">
                  <a:moveTo>
                    <a:pt x="0" y="19628"/>
                  </a:moveTo>
                  <a:lnTo>
                    <a:pt x="155" y="14721"/>
                  </a:lnTo>
                  <a:lnTo>
                    <a:pt x="4784" y="14875"/>
                  </a:lnTo>
                  <a:lnTo>
                    <a:pt x="4938" y="10431"/>
                  </a:lnTo>
                  <a:lnTo>
                    <a:pt x="9290" y="10586"/>
                  </a:lnTo>
                  <a:lnTo>
                    <a:pt x="9660" y="0"/>
                  </a:lnTo>
                </a:path>
              </a:pathLst>
            </a:custGeom>
            <a:noFill/>
            <a:ln w="22860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2"/>
            <p:cNvSpPr/>
            <p:nvPr/>
          </p:nvSpPr>
          <p:spPr>
            <a:xfrm rot="-4967035">
              <a:off x="5790466" y="-1247350"/>
              <a:ext cx="1004659" cy="2050118"/>
            </a:xfrm>
            <a:custGeom>
              <a:avLst/>
              <a:gdLst/>
              <a:ahLst/>
              <a:cxnLst/>
              <a:rect l="l" t="t" r="r" b="b"/>
              <a:pathLst>
                <a:path w="9661" h="19629" fill="none" extrusionOk="0">
                  <a:moveTo>
                    <a:pt x="1" y="19629"/>
                  </a:moveTo>
                  <a:lnTo>
                    <a:pt x="155" y="14722"/>
                  </a:lnTo>
                  <a:lnTo>
                    <a:pt x="4785" y="14876"/>
                  </a:lnTo>
                  <a:lnTo>
                    <a:pt x="4939" y="10432"/>
                  </a:lnTo>
                  <a:lnTo>
                    <a:pt x="9290" y="10586"/>
                  </a:lnTo>
                  <a:lnTo>
                    <a:pt x="9661" y="1"/>
                  </a:lnTo>
                </a:path>
              </a:pathLst>
            </a:custGeom>
            <a:noFill/>
            <a:ln w="22860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22"/>
          <p:cNvGrpSpPr/>
          <p:nvPr/>
        </p:nvGrpSpPr>
        <p:grpSpPr>
          <a:xfrm rot="5400000">
            <a:off x="244304" y="-112581"/>
            <a:ext cx="1055713" cy="1406702"/>
            <a:chOff x="8336280" y="1899121"/>
            <a:chExt cx="1055713" cy="1406702"/>
          </a:xfrm>
        </p:grpSpPr>
        <p:sp>
          <p:nvSpPr>
            <p:cNvPr id="6001" name="Google Shape;6001;p22"/>
            <p:cNvSpPr/>
            <p:nvPr/>
          </p:nvSpPr>
          <p:spPr>
            <a:xfrm rot="-5400000" flipH="1">
              <a:off x="8299833" y="2847187"/>
              <a:ext cx="495083" cy="422188"/>
            </a:xfrm>
            <a:custGeom>
              <a:avLst/>
              <a:gdLst/>
              <a:ahLst/>
              <a:cxnLst/>
              <a:rect l="l" t="t" r="r" b="b"/>
              <a:pathLst>
                <a:path w="5128" h="5025" extrusionOk="0">
                  <a:moveTo>
                    <a:pt x="3589" y="1"/>
                  </a:moveTo>
                  <a:lnTo>
                    <a:pt x="1" y="3829"/>
                  </a:lnTo>
                  <a:lnTo>
                    <a:pt x="5127" y="5025"/>
                  </a:lnTo>
                  <a:lnTo>
                    <a:pt x="35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2"/>
            <p:cNvSpPr/>
            <p:nvPr/>
          </p:nvSpPr>
          <p:spPr>
            <a:xfrm rot="-5400000" flipH="1">
              <a:off x="8421965" y="1922535"/>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2"/>
            <p:cNvSpPr/>
            <p:nvPr/>
          </p:nvSpPr>
          <p:spPr>
            <a:xfrm rot="-5400000" flipH="1">
              <a:off x="9253263" y="2879263"/>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22"/>
          <p:cNvGrpSpPr/>
          <p:nvPr/>
        </p:nvGrpSpPr>
        <p:grpSpPr>
          <a:xfrm>
            <a:off x="211339" y="4129867"/>
            <a:ext cx="1075654" cy="974085"/>
            <a:chOff x="211339" y="4129867"/>
            <a:chExt cx="1075654" cy="974085"/>
          </a:xfrm>
        </p:grpSpPr>
        <p:grpSp>
          <p:nvGrpSpPr>
            <p:cNvPr id="6005" name="Google Shape;6005;p22"/>
            <p:cNvGrpSpPr/>
            <p:nvPr/>
          </p:nvGrpSpPr>
          <p:grpSpPr>
            <a:xfrm>
              <a:off x="211344" y="4619317"/>
              <a:ext cx="1075649" cy="484635"/>
              <a:chOff x="7794319" y="1004542"/>
              <a:chExt cx="1075649" cy="484635"/>
            </a:xfrm>
          </p:grpSpPr>
          <p:sp>
            <p:nvSpPr>
              <p:cNvPr id="6006" name="Google Shape;6006;p22"/>
              <p:cNvSpPr/>
              <p:nvPr/>
            </p:nvSpPr>
            <p:spPr>
              <a:xfrm rot="7755235" flipH="1">
                <a:off x="8586217" y="1064196"/>
                <a:ext cx="250825" cy="203996"/>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2"/>
              <p:cNvSpPr/>
              <p:nvPr/>
            </p:nvSpPr>
            <p:spPr>
              <a:xfrm rot="-3210417" flipH="1">
                <a:off x="7825492" y="1225697"/>
                <a:ext cx="250823" cy="203996"/>
              </a:xfrm>
              <a:custGeom>
                <a:avLst/>
                <a:gdLst/>
                <a:ahLst/>
                <a:cxnLst/>
                <a:rect l="l" t="t" r="r" b="b"/>
                <a:pathLst>
                  <a:path w="2598" h="2428" extrusionOk="0">
                    <a:moveTo>
                      <a:pt x="0" y="1"/>
                    </a:moveTo>
                    <a:lnTo>
                      <a:pt x="923" y="2427"/>
                    </a:lnTo>
                    <a:lnTo>
                      <a:pt x="2598" y="41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8" name="Google Shape;6008;p22"/>
            <p:cNvSpPr/>
            <p:nvPr/>
          </p:nvSpPr>
          <p:spPr>
            <a:xfrm flipH="1">
              <a:off x="211339" y="4129867"/>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689234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hree numbers">
  <p:cSld name="Three numbers">
    <p:spTree>
      <p:nvGrpSpPr>
        <p:cNvPr id="1" name="Shape 6009"/>
        <p:cNvGrpSpPr/>
        <p:nvPr/>
      </p:nvGrpSpPr>
      <p:grpSpPr>
        <a:xfrm>
          <a:off x="0" y="0"/>
          <a:ext cx="0" cy="0"/>
          <a:chOff x="0" y="0"/>
          <a:chExt cx="0" cy="0"/>
        </a:xfrm>
      </p:grpSpPr>
      <p:sp>
        <p:nvSpPr>
          <p:cNvPr id="6010" name="Google Shape;6010;p23"/>
          <p:cNvSpPr txBox="1">
            <a:spLocks noGrp="1"/>
          </p:cNvSpPr>
          <p:nvPr>
            <p:ph type="title" hasCustomPrompt="1"/>
          </p:nvPr>
        </p:nvSpPr>
        <p:spPr>
          <a:xfrm>
            <a:off x="5781138" y="3486169"/>
            <a:ext cx="3058500" cy="731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7200"/>
              <a:buNone/>
              <a:defRPr sz="5000">
                <a:solidFill>
                  <a:schemeClr val="dk2"/>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011" name="Google Shape;6011;p23"/>
          <p:cNvSpPr txBox="1">
            <a:spLocks noGrp="1"/>
          </p:cNvSpPr>
          <p:nvPr>
            <p:ph type="subTitle" idx="1"/>
          </p:nvPr>
        </p:nvSpPr>
        <p:spPr>
          <a:xfrm>
            <a:off x="5304437" y="3690325"/>
            <a:ext cx="3123300" cy="44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12" name="Google Shape;6012;p23"/>
          <p:cNvSpPr txBox="1">
            <a:spLocks noGrp="1"/>
          </p:cNvSpPr>
          <p:nvPr>
            <p:ph type="title" idx="2" hasCustomPrompt="1"/>
          </p:nvPr>
        </p:nvSpPr>
        <p:spPr>
          <a:xfrm>
            <a:off x="4528200" y="1989175"/>
            <a:ext cx="3058500" cy="731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7200"/>
              <a:buNone/>
              <a:defRPr sz="5000">
                <a:solidFill>
                  <a:schemeClr val="dk2"/>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013" name="Google Shape;6013;p23"/>
          <p:cNvSpPr txBox="1">
            <a:spLocks noGrp="1"/>
          </p:cNvSpPr>
          <p:nvPr>
            <p:ph type="subTitle" idx="3"/>
          </p:nvPr>
        </p:nvSpPr>
        <p:spPr>
          <a:xfrm>
            <a:off x="716263" y="3690325"/>
            <a:ext cx="3123300" cy="44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14" name="Google Shape;6014;p23"/>
          <p:cNvSpPr txBox="1">
            <a:spLocks noGrp="1"/>
          </p:cNvSpPr>
          <p:nvPr>
            <p:ph type="title" idx="4" hasCustomPrompt="1"/>
          </p:nvPr>
        </p:nvSpPr>
        <p:spPr>
          <a:xfrm>
            <a:off x="3331450" y="533400"/>
            <a:ext cx="3058500" cy="731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7200"/>
              <a:buNone/>
              <a:defRPr sz="5000">
                <a:solidFill>
                  <a:schemeClr val="dk2"/>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015" name="Google Shape;6015;p23"/>
          <p:cNvSpPr txBox="1">
            <a:spLocks noGrp="1"/>
          </p:cNvSpPr>
          <p:nvPr>
            <p:ph type="subTitle" idx="5"/>
          </p:nvPr>
        </p:nvSpPr>
        <p:spPr>
          <a:xfrm>
            <a:off x="3010350" y="2200588"/>
            <a:ext cx="3123300" cy="44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16" name="Google Shape;6016;p23"/>
          <p:cNvSpPr txBox="1">
            <a:spLocks noGrp="1"/>
          </p:cNvSpPr>
          <p:nvPr>
            <p:ph type="title" idx="6"/>
          </p:nvPr>
        </p:nvSpPr>
        <p:spPr>
          <a:xfrm>
            <a:off x="711450" y="372915"/>
            <a:ext cx="77211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solidFill>
                  <a:srgbClr val="FFFFFF"/>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017" name="Google Shape;6017;p23"/>
          <p:cNvSpPr txBox="1">
            <a:spLocks noGrp="1"/>
          </p:cNvSpPr>
          <p:nvPr>
            <p:ph type="title" idx="7" hasCustomPrompt="1"/>
          </p:nvPr>
        </p:nvSpPr>
        <p:spPr>
          <a:xfrm>
            <a:off x="2746650" y="1423050"/>
            <a:ext cx="3650700" cy="699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72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6018" name="Google Shape;6018;p23"/>
          <p:cNvSpPr txBox="1">
            <a:spLocks noGrp="1"/>
          </p:cNvSpPr>
          <p:nvPr>
            <p:ph type="title" idx="8" hasCustomPrompt="1"/>
          </p:nvPr>
        </p:nvSpPr>
        <p:spPr>
          <a:xfrm>
            <a:off x="716263" y="2990722"/>
            <a:ext cx="3123300" cy="699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48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6019" name="Google Shape;6019;p23"/>
          <p:cNvSpPr txBox="1">
            <a:spLocks noGrp="1"/>
          </p:cNvSpPr>
          <p:nvPr>
            <p:ph type="title" idx="9" hasCustomPrompt="1"/>
          </p:nvPr>
        </p:nvSpPr>
        <p:spPr>
          <a:xfrm>
            <a:off x="5945550" y="3033230"/>
            <a:ext cx="1841100" cy="699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accent4"/>
              </a:buClr>
              <a:buSzPts val="7200"/>
              <a:buNone/>
              <a:defRPr sz="36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grpSp>
        <p:nvGrpSpPr>
          <p:cNvPr id="6020" name="Google Shape;6020;p23"/>
          <p:cNvGrpSpPr/>
          <p:nvPr/>
        </p:nvGrpSpPr>
        <p:grpSpPr>
          <a:xfrm>
            <a:off x="8435762" y="73084"/>
            <a:ext cx="793007" cy="4909701"/>
            <a:chOff x="8435762" y="-97166"/>
            <a:chExt cx="793007" cy="4909701"/>
          </a:xfrm>
        </p:grpSpPr>
        <p:sp>
          <p:nvSpPr>
            <p:cNvPr id="6021" name="Google Shape;6021;p23"/>
            <p:cNvSpPr/>
            <p:nvPr/>
          </p:nvSpPr>
          <p:spPr>
            <a:xfrm rot="5400000" flipH="1">
              <a:off x="8770134" y="55270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3"/>
            <p:cNvSpPr/>
            <p:nvPr/>
          </p:nvSpPr>
          <p:spPr>
            <a:xfrm rot="5400000" flipH="1">
              <a:off x="8778699" y="3045844"/>
              <a:ext cx="297069" cy="241298"/>
            </a:xfrm>
            <a:custGeom>
              <a:avLst/>
              <a:gdLst/>
              <a:ahLst/>
              <a:cxnLst/>
              <a:rect l="l" t="t" r="r" b="b"/>
              <a:pathLst>
                <a:path w="3077" h="2872" extrusionOk="0">
                  <a:moveTo>
                    <a:pt x="1880" y="0"/>
                  </a:moveTo>
                  <a:lnTo>
                    <a:pt x="0" y="2427"/>
                  </a:lnTo>
                  <a:lnTo>
                    <a:pt x="3076" y="2871"/>
                  </a:lnTo>
                  <a:lnTo>
                    <a:pt x="3076" y="2871"/>
                  </a:lnTo>
                  <a:lnTo>
                    <a:pt x="1880"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3"/>
            <p:cNvSpPr/>
            <p:nvPr/>
          </p:nvSpPr>
          <p:spPr>
            <a:xfrm rot="5400000" flipH="1">
              <a:off x="8667848" y="1509331"/>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3"/>
            <p:cNvSpPr/>
            <p:nvPr/>
          </p:nvSpPr>
          <p:spPr>
            <a:xfrm rot="5400000" flipH="1">
              <a:off x="8892262" y="4069356"/>
              <a:ext cx="250824" cy="206767"/>
            </a:xfrm>
            <a:custGeom>
              <a:avLst/>
              <a:gdLst/>
              <a:ahLst/>
              <a:cxnLst/>
              <a:rect l="l" t="t" r="r" b="b"/>
              <a:pathLst>
                <a:path w="2598" h="2461" extrusionOk="0">
                  <a:moveTo>
                    <a:pt x="1675" y="0"/>
                  </a:moveTo>
                  <a:lnTo>
                    <a:pt x="0" y="2016"/>
                  </a:lnTo>
                  <a:lnTo>
                    <a:pt x="2598" y="2461"/>
                  </a:lnTo>
                  <a:lnTo>
                    <a:pt x="16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3"/>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3"/>
            <p:cNvSpPr/>
            <p:nvPr/>
          </p:nvSpPr>
          <p:spPr>
            <a:xfrm rot="5400000" flipH="1">
              <a:off x="8412348"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23"/>
          <p:cNvGrpSpPr/>
          <p:nvPr/>
        </p:nvGrpSpPr>
        <p:grpSpPr>
          <a:xfrm>
            <a:off x="3745117" y="4258483"/>
            <a:ext cx="1662480" cy="1325817"/>
            <a:chOff x="6579221" y="-356192"/>
            <a:chExt cx="1662480" cy="1325817"/>
          </a:xfrm>
        </p:grpSpPr>
        <p:sp>
          <p:nvSpPr>
            <p:cNvPr id="6028" name="Google Shape;6028;p23"/>
            <p:cNvSpPr/>
            <p:nvPr/>
          </p:nvSpPr>
          <p:spPr>
            <a:xfrm rot="-8116361">
              <a:off x="6750995" y="-31678"/>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23"/>
            <p:cNvSpPr/>
            <p:nvPr/>
          </p:nvSpPr>
          <p:spPr>
            <a:xfrm rot="-8116361">
              <a:off x="7240404" y="-18438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030" name="Google Shape;6030;p23"/>
          <p:cNvGrpSpPr/>
          <p:nvPr/>
        </p:nvGrpSpPr>
        <p:grpSpPr>
          <a:xfrm>
            <a:off x="128362" y="-606626"/>
            <a:ext cx="2790935" cy="2424935"/>
            <a:chOff x="128362" y="-606626"/>
            <a:chExt cx="2790935" cy="2424935"/>
          </a:xfrm>
        </p:grpSpPr>
        <p:grpSp>
          <p:nvGrpSpPr>
            <p:cNvPr id="6031" name="Google Shape;6031;p23"/>
            <p:cNvGrpSpPr/>
            <p:nvPr/>
          </p:nvGrpSpPr>
          <p:grpSpPr>
            <a:xfrm rot="3242402">
              <a:off x="1001965" y="-739576"/>
              <a:ext cx="1043729" cy="2690836"/>
              <a:chOff x="148263" y="-604514"/>
              <a:chExt cx="1043765" cy="2690927"/>
            </a:xfrm>
          </p:grpSpPr>
          <p:sp>
            <p:nvSpPr>
              <p:cNvPr id="6032" name="Google Shape;6032;p23"/>
              <p:cNvSpPr/>
              <p:nvPr/>
            </p:nvSpPr>
            <p:spPr>
              <a:xfrm rot="-5400000">
                <a:off x="111815" y="16739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23"/>
              <p:cNvSpPr/>
              <p:nvPr/>
            </p:nvSpPr>
            <p:spPr>
              <a:xfrm rot="-5400000">
                <a:off x="595516" y="1092493"/>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3"/>
              <p:cNvSpPr/>
              <p:nvPr/>
            </p:nvSpPr>
            <p:spPr>
              <a:xfrm rot="-5400000">
                <a:off x="964618" y="-581100"/>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3"/>
              <p:cNvSpPr/>
              <p:nvPr/>
            </p:nvSpPr>
            <p:spPr>
              <a:xfrm rot="-5400000">
                <a:off x="413271" y="1859003"/>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6" name="Google Shape;6036;p23"/>
            <p:cNvSpPr/>
            <p:nvPr/>
          </p:nvSpPr>
          <p:spPr>
            <a:xfrm rot="2915931">
              <a:off x="388069" y="269884"/>
              <a:ext cx="250813" cy="203987"/>
            </a:xfrm>
            <a:custGeom>
              <a:avLst/>
              <a:gdLst/>
              <a:ahLst/>
              <a:cxnLst/>
              <a:rect l="l" t="t" r="r" b="b"/>
              <a:pathLst>
                <a:path w="2598" h="2428" extrusionOk="0">
                  <a:moveTo>
                    <a:pt x="0" y="1"/>
                  </a:moveTo>
                  <a:lnTo>
                    <a:pt x="923" y="2427"/>
                  </a:lnTo>
                  <a:lnTo>
                    <a:pt x="2598" y="41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23"/>
          <p:cNvGrpSpPr/>
          <p:nvPr/>
        </p:nvGrpSpPr>
        <p:grpSpPr>
          <a:xfrm>
            <a:off x="-476080" y="2311306"/>
            <a:ext cx="951279" cy="977345"/>
            <a:chOff x="-476080" y="2311306"/>
            <a:chExt cx="951279" cy="977345"/>
          </a:xfrm>
        </p:grpSpPr>
        <p:sp>
          <p:nvSpPr>
            <p:cNvPr id="6038" name="Google Shape;6038;p23"/>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6039" name="Google Shape;6039;p23"/>
            <p:cNvGrpSpPr/>
            <p:nvPr/>
          </p:nvGrpSpPr>
          <p:grpSpPr>
            <a:xfrm>
              <a:off x="-303536" y="2493485"/>
              <a:ext cx="778735" cy="795165"/>
              <a:chOff x="441625" y="885600"/>
              <a:chExt cx="1100375" cy="1123750"/>
            </a:xfrm>
          </p:grpSpPr>
          <p:sp>
            <p:nvSpPr>
              <p:cNvPr id="6040" name="Google Shape;6040;p23"/>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3"/>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3"/>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3"/>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3"/>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3"/>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3"/>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3"/>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3"/>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3"/>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3"/>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3"/>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3"/>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3"/>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3"/>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3"/>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3"/>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3"/>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3"/>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3"/>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23"/>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23"/>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3"/>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3"/>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3"/>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3"/>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3"/>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3"/>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3"/>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3"/>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3"/>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3"/>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3"/>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3"/>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3"/>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3"/>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3"/>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3"/>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3"/>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3"/>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23"/>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23"/>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3"/>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3"/>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3"/>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3"/>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3"/>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3"/>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3"/>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3"/>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3"/>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3"/>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3"/>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3"/>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3"/>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3"/>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3"/>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3"/>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3"/>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3"/>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3"/>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3"/>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3"/>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23"/>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23"/>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3"/>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3"/>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3"/>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3"/>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3"/>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3"/>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3"/>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3"/>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3"/>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3"/>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3"/>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3"/>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3"/>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3"/>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3"/>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3"/>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3"/>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3"/>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3"/>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3"/>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3"/>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23"/>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23"/>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3"/>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3"/>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3"/>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3"/>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3"/>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3"/>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3"/>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3"/>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3"/>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3"/>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3"/>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3"/>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3"/>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3"/>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3"/>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3"/>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3"/>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3"/>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23"/>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23"/>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3"/>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3"/>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23"/>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23"/>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3"/>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3"/>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3"/>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3"/>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3"/>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3"/>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3"/>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3"/>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23"/>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23"/>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23"/>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23"/>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3"/>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6953935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 Three Columns">
  <p:cSld name="Title + Three Columns">
    <p:spTree>
      <p:nvGrpSpPr>
        <p:cNvPr id="1" name="Shape 6165"/>
        <p:cNvGrpSpPr/>
        <p:nvPr/>
      </p:nvGrpSpPr>
      <p:grpSpPr>
        <a:xfrm>
          <a:off x="0" y="0"/>
          <a:ext cx="0" cy="0"/>
          <a:chOff x="0" y="0"/>
          <a:chExt cx="0" cy="0"/>
        </a:xfrm>
      </p:grpSpPr>
      <p:sp>
        <p:nvSpPr>
          <p:cNvPr id="6166" name="Google Shape;6166;p24"/>
          <p:cNvSpPr txBox="1">
            <a:spLocks noGrp="1"/>
          </p:cNvSpPr>
          <p:nvPr>
            <p:ph type="title"/>
          </p:nvPr>
        </p:nvSpPr>
        <p:spPr>
          <a:xfrm>
            <a:off x="1746100" y="376268"/>
            <a:ext cx="5654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sp>
        <p:nvSpPr>
          <p:cNvPr id="6167" name="Google Shape;6167;p24"/>
          <p:cNvSpPr txBox="1">
            <a:spLocks noGrp="1"/>
          </p:cNvSpPr>
          <p:nvPr>
            <p:ph type="title" idx="2"/>
          </p:nvPr>
        </p:nvSpPr>
        <p:spPr>
          <a:xfrm>
            <a:off x="776488" y="3360564"/>
            <a:ext cx="2320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1800">
                <a:solidFill>
                  <a:srgbClr val="FFFFFF"/>
                </a:solidFill>
              </a:defRPr>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168" name="Google Shape;6168;p24"/>
          <p:cNvSpPr txBox="1">
            <a:spLocks noGrp="1"/>
          </p:cNvSpPr>
          <p:nvPr>
            <p:ph type="subTitle" idx="1"/>
          </p:nvPr>
        </p:nvSpPr>
        <p:spPr>
          <a:xfrm>
            <a:off x="880475" y="3751679"/>
            <a:ext cx="2112900" cy="82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69" name="Google Shape;6169;p24"/>
          <p:cNvSpPr txBox="1">
            <a:spLocks noGrp="1"/>
          </p:cNvSpPr>
          <p:nvPr>
            <p:ph type="title" idx="3"/>
          </p:nvPr>
        </p:nvSpPr>
        <p:spPr>
          <a:xfrm>
            <a:off x="3411589" y="3360564"/>
            <a:ext cx="2320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1800">
                <a:solidFill>
                  <a:srgbClr val="FFFFFF"/>
                </a:solidFill>
              </a:defRPr>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170" name="Google Shape;6170;p24"/>
          <p:cNvSpPr txBox="1">
            <a:spLocks noGrp="1"/>
          </p:cNvSpPr>
          <p:nvPr>
            <p:ph type="subTitle" idx="4"/>
          </p:nvPr>
        </p:nvSpPr>
        <p:spPr>
          <a:xfrm>
            <a:off x="3515562" y="3751679"/>
            <a:ext cx="2112900" cy="82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71" name="Google Shape;6171;p24"/>
          <p:cNvSpPr txBox="1">
            <a:spLocks noGrp="1"/>
          </p:cNvSpPr>
          <p:nvPr>
            <p:ph type="title" idx="5"/>
          </p:nvPr>
        </p:nvSpPr>
        <p:spPr>
          <a:xfrm>
            <a:off x="6046700" y="3360564"/>
            <a:ext cx="2320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1800">
                <a:solidFill>
                  <a:srgbClr val="FFFFFF"/>
                </a:solidFill>
              </a:defRPr>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172" name="Google Shape;6172;p24"/>
          <p:cNvSpPr txBox="1">
            <a:spLocks noGrp="1"/>
          </p:cNvSpPr>
          <p:nvPr>
            <p:ph type="subTitle" idx="6"/>
          </p:nvPr>
        </p:nvSpPr>
        <p:spPr>
          <a:xfrm>
            <a:off x="6150625" y="3751679"/>
            <a:ext cx="2112900" cy="82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173" name="Google Shape;6173;p24"/>
          <p:cNvGrpSpPr/>
          <p:nvPr/>
        </p:nvGrpSpPr>
        <p:grpSpPr>
          <a:xfrm>
            <a:off x="8200675" y="4042295"/>
            <a:ext cx="1569658" cy="1575255"/>
            <a:chOff x="8200675" y="4042295"/>
            <a:chExt cx="1569658" cy="1575255"/>
          </a:xfrm>
        </p:grpSpPr>
        <p:grpSp>
          <p:nvGrpSpPr>
            <p:cNvPr id="6174" name="Google Shape;6174;p24"/>
            <p:cNvGrpSpPr/>
            <p:nvPr/>
          </p:nvGrpSpPr>
          <p:grpSpPr>
            <a:xfrm>
              <a:off x="8468039" y="4042295"/>
              <a:ext cx="1302294" cy="1329958"/>
              <a:chOff x="441625" y="885600"/>
              <a:chExt cx="1100375" cy="1123750"/>
            </a:xfrm>
          </p:grpSpPr>
          <p:sp>
            <p:nvSpPr>
              <p:cNvPr id="6175" name="Google Shape;6175;p24"/>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4"/>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4"/>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4"/>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4"/>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4"/>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4"/>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4"/>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4"/>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4"/>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4"/>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4"/>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4"/>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4"/>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4"/>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4"/>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4"/>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4"/>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4"/>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4"/>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4"/>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4"/>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4"/>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4"/>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4"/>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4"/>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4"/>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4"/>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4"/>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4"/>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4"/>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4"/>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4"/>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4"/>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4"/>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4"/>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4"/>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4"/>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4"/>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4"/>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4"/>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4"/>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4"/>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4"/>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4"/>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4"/>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4"/>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4"/>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4"/>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4"/>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4"/>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4"/>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4"/>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4"/>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4"/>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4"/>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4"/>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4"/>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4"/>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4"/>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4"/>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4"/>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4"/>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4"/>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4"/>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4"/>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4"/>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4"/>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4"/>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4"/>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4"/>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4"/>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4"/>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4"/>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4"/>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4"/>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4"/>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4"/>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4"/>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4"/>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4"/>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4"/>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4"/>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4"/>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4"/>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4"/>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4"/>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4"/>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4"/>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4"/>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4"/>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4"/>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4"/>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4"/>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4"/>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4"/>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4"/>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4"/>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4"/>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4"/>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4"/>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4"/>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4"/>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4"/>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4"/>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4"/>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4"/>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4"/>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4"/>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4"/>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4"/>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4"/>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4"/>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4"/>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4"/>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4"/>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4"/>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4"/>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4"/>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4"/>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4"/>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4"/>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4"/>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4"/>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4"/>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0" name="Google Shape;6300;p24"/>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301" name="Google Shape;6301;p24"/>
          <p:cNvGrpSpPr/>
          <p:nvPr/>
        </p:nvGrpSpPr>
        <p:grpSpPr>
          <a:xfrm>
            <a:off x="-476080" y="2311306"/>
            <a:ext cx="951279" cy="977345"/>
            <a:chOff x="-476080" y="2311306"/>
            <a:chExt cx="951279" cy="977345"/>
          </a:xfrm>
        </p:grpSpPr>
        <p:sp>
          <p:nvSpPr>
            <p:cNvPr id="6302" name="Google Shape;6302;p24"/>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6303" name="Google Shape;6303;p24"/>
            <p:cNvGrpSpPr/>
            <p:nvPr/>
          </p:nvGrpSpPr>
          <p:grpSpPr>
            <a:xfrm>
              <a:off x="-303536" y="2493485"/>
              <a:ext cx="778735" cy="795165"/>
              <a:chOff x="441625" y="885600"/>
              <a:chExt cx="1100375" cy="1123750"/>
            </a:xfrm>
          </p:grpSpPr>
          <p:sp>
            <p:nvSpPr>
              <p:cNvPr id="6304" name="Google Shape;6304;p24"/>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4"/>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4"/>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4"/>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4"/>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4"/>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4"/>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4"/>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4"/>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4"/>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4"/>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4"/>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4"/>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4"/>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4"/>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4"/>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4"/>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4"/>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4"/>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4"/>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4"/>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4"/>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4"/>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4"/>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4"/>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4"/>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4"/>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4"/>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4"/>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4"/>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4"/>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4"/>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4"/>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4"/>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4"/>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4"/>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4"/>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4"/>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4"/>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4"/>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4"/>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4"/>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4"/>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4"/>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4"/>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4"/>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4"/>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4"/>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4"/>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4"/>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4"/>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4"/>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4"/>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4"/>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4"/>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4"/>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4"/>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4"/>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4"/>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4"/>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4"/>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4"/>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4"/>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4"/>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4"/>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4"/>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4"/>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4"/>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4"/>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4"/>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4"/>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4"/>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4"/>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4"/>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4"/>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4"/>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4"/>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4"/>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4"/>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4"/>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4"/>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4"/>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4"/>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4"/>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4"/>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4"/>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4"/>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4"/>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4"/>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4"/>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4"/>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4"/>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4"/>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4"/>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4"/>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4"/>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4"/>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4"/>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4"/>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4"/>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4"/>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4"/>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4"/>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4"/>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4"/>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4"/>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4"/>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4"/>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4"/>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4"/>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4"/>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4"/>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4"/>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4"/>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4"/>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4"/>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4"/>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4"/>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4"/>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4"/>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4"/>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4"/>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4"/>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4"/>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4"/>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9" name="Google Shape;6429;p24"/>
          <p:cNvGrpSpPr/>
          <p:nvPr/>
        </p:nvGrpSpPr>
        <p:grpSpPr>
          <a:xfrm rot="10800000" flipH="1">
            <a:off x="8510477" y="93358"/>
            <a:ext cx="503293" cy="2217946"/>
            <a:chOff x="8503627" y="127258"/>
            <a:chExt cx="503293" cy="2217946"/>
          </a:xfrm>
        </p:grpSpPr>
        <p:sp>
          <p:nvSpPr>
            <p:cNvPr id="6430" name="Google Shape;6430;p24"/>
            <p:cNvSpPr/>
            <p:nvPr/>
          </p:nvSpPr>
          <p:spPr>
            <a:xfrm rot="-3836897" flipH="1">
              <a:off x="8540162" y="1900165"/>
              <a:ext cx="430222" cy="349897"/>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4"/>
            <p:cNvSpPr/>
            <p:nvPr/>
          </p:nvSpPr>
          <p:spPr>
            <a:xfrm rot="1273007" flipH="1">
              <a:off x="8727677" y="1023295"/>
              <a:ext cx="250828" cy="203999"/>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4"/>
            <p:cNvSpPr/>
            <p:nvPr/>
          </p:nvSpPr>
          <p:spPr>
            <a:xfrm rot="-8352645" flipH="1">
              <a:off x="8585167" y="184411"/>
              <a:ext cx="250821" cy="203993"/>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3" name="Google Shape;6433;p24"/>
          <p:cNvGrpSpPr/>
          <p:nvPr/>
        </p:nvGrpSpPr>
        <p:grpSpPr>
          <a:xfrm rot="-8100000">
            <a:off x="266518" y="-162388"/>
            <a:ext cx="653463" cy="1213301"/>
            <a:chOff x="8724517" y="2274204"/>
            <a:chExt cx="653470" cy="1213313"/>
          </a:xfrm>
        </p:grpSpPr>
        <p:sp>
          <p:nvSpPr>
            <p:cNvPr id="6434" name="Google Shape;6434;p24"/>
            <p:cNvSpPr/>
            <p:nvPr/>
          </p:nvSpPr>
          <p:spPr>
            <a:xfrm rot="-655028" flipH="1">
              <a:off x="8847392" y="2317267"/>
              <a:ext cx="495095" cy="422191"/>
            </a:xfrm>
            <a:custGeom>
              <a:avLst/>
              <a:gdLst/>
              <a:ahLst/>
              <a:cxnLst/>
              <a:rect l="l" t="t" r="r" b="b"/>
              <a:pathLst>
                <a:path w="5128" h="5025" extrusionOk="0">
                  <a:moveTo>
                    <a:pt x="3589" y="1"/>
                  </a:moveTo>
                  <a:lnTo>
                    <a:pt x="1" y="3829"/>
                  </a:lnTo>
                  <a:lnTo>
                    <a:pt x="5127" y="5025"/>
                  </a:lnTo>
                  <a:lnTo>
                    <a:pt x="35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4"/>
            <p:cNvSpPr/>
            <p:nvPr/>
          </p:nvSpPr>
          <p:spPr>
            <a:xfrm rot="-5400000" flipH="1">
              <a:off x="8717947" y="3348787"/>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608143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 Three Columns 1">
  <p:cSld name="Title + Three Columns 1">
    <p:spTree>
      <p:nvGrpSpPr>
        <p:cNvPr id="1" name="Shape 6436"/>
        <p:cNvGrpSpPr/>
        <p:nvPr/>
      </p:nvGrpSpPr>
      <p:grpSpPr>
        <a:xfrm>
          <a:off x="0" y="0"/>
          <a:ext cx="0" cy="0"/>
          <a:chOff x="0" y="0"/>
          <a:chExt cx="0" cy="0"/>
        </a:xfrm>
      </p:grpSpPr>
      <p:sp>
        <p:nvSpPr>
          <p:cNvPr id="6437" name="Google Shape;6437;p25"/>
          <p:cNvSpPr txBox="1">
            <a:spLocks noGrp="1"/>
          </p:cNvSpPr>
          <p:nvPr>
            <p:ph type="title" hasCustomPrompt="1"/>
          </p:nvPr>
        </p:nvSpPr>
        <p:spPr>
          <a:xfrm>
            <a:off x="746824" y="3197463"/>
            <a:ext cx="1731600" cy="597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4800"/>
              <a:buNone/>
              <a:defRPr sz="2500">
                <a:solidFill>
                  <a:srgbClr val="FFFFFF"/>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438" name="Google Shape;6438;p25"/>
          <p:cNvSpPr txBox="1">
            <a:spLocks noGrp="1"/>
          </p:cNvSpPr>
          <p:nvPr>
            <p:ph type="title" idx="2"/>
          </p:nvPr>
        </p:nvSpPr>
        <p:spPr>
          <a:xfrm>
            <a:off x="711450" y="442513"/>
            <a:ext cx="7721100" cy="441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39" name="Google Shape;6439;p25"/>
          <p:cNvSpPr txBox="1">
            <a:spLocks noGrp="1"/>
          </p:cNvSpPr>
          <p:nvPr>
            <p:ph type="subTitle" idx="1"/>
          </p:nvPr>
        </p:nvSpPr>
        <p:spPr>
          <a:xfrm>
            <a:off x="746824" y="3691593"/>
            <a:ext cx="1731600" cy="58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40" name="Google Shape;6440;p25"/>
          <p:cNvSpPr txBox="1">
            <a:spLocks noGrp="1"/>
          </p:cNvSpPr>
          <p:nvPr>
            <p:ph type="title" idx="3" hasCustomPrompt="1"/>
          </p:nvPr>
        </p:nvSpPr>
        <p:spPr>
          <a:xfrm>
            <a:off x="3706200" y="3197463"/>
            <a:ext cx="1731600" cy="597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4800"/>
              <a:buNone/>
              <a:defRPr sz="2500">
                <a:solidFill>
                  <a:srgbClr val="FFFFFF"/>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441" name="Google Shape;6441;p25"/>
          <p:cNvSpPr txBox="1">
            <a:spLocks noGrp="1"/>
          </p:cNvSpPr>
          <p:nvPr>
            <p:ph type="subTitle" idx="4"/>
          </p:nvPr>
        </p:nvSpPr>
        <p:spPr>
          <a:xfrm>
            <a:off x="3706200" y="3691593"/>
            <a:ext cx="1731600" cy="58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42" name="Google Shape;6442;p25"/>
          <p:cNvSpPr txBox="1">
            <a:spLocks noGrp="1"/>
          </p:cNvSpPr>
          <p:nvPr>
            <p:ph type="title" idx="5" hasCustomPrompt="1"/>
          </p:nvPr>
        </p:nvSpPr>
        <p:spPr>
          <a:xfrm>
            <a:off x="6665574" y="3197463"/>
            <a:ext cx="1731600" cy="597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4800"/>
              <a:buNone/>
              <a:defRPr sz="2500">
                <a:solidFill>
                  <a:srgbClr val="FFFFFF"/>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443" name="Google Shape;6443;p25"/>
          <p:cNvSpPr txBox="1">
            <a:spLocks noGrp="1"/>
          </p:cNvSpPr>
          <p:nvPr>
            <p:ph type="subTitle" idx="6"/>
          </p:nvPr>
        </p:nvSpPr>
        <p:spPr>
          <a:xfrm>
            <a:off x="6665574" y="3691593"/>
            <a:ext cx="1731600" cy="58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444" name="Google Shape;6444;p25"/>
          <p:cNvGrpSpPr/>
          <p:nvPr/>
        </p:nvGrpSpPr>
        <p:grpSpPr>
          <a:xfrm>
            <a:off x="-276345" y="-228712"/>
            <a:ext cx="1321922" cy="1055712"/>
            <a:chOff x="-276345" y="-228712"/>
            <a:chExt cx="1321922" cy="1055712"/>
          </a:xfrm>
        </p:grpSpPr>
        <p:sp>
          <p:nvSpPr>
            <p:cNvPr id="6445" name="Google Shape;6445;p25"/>
            <p:cNvSpPr/>
            <p:nvPr/>
          </p:nvSpPr>
          <p:spPr>
            <a:xfrm rot="5400000" flipH="1">
              <a:off x="-312557" y="-192500"/>
              <a:ext cx="646852" cy="574428"/>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5"/>
            <p:cNvSpPr/>
            <p:nvPr/>
          </p:nvSpPr>
          <p:spPr>
            <a:xfrm rot="5400000" flipH="1">
              <a:off x="544570" y="521872"/>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5"/>
            <p:cNvSpPr/>
            <p:nvPr/>
          </p:nvSpPr>
          <p:spPr>
            <a:xfrm rot="5400000" flipH="1">
              <a:off x="906847" y="17064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8" name="Google Shape;6448;p25"/>
          <p:cNvGrpSpPr/>
          <p:nvPr/>
        </p:nvGrpSpPr>
        <p:grpSpPr>
          <a:xfrm>
            <a:off x="8111565" y="-126630"/>
            <a:ext cx="1662480" cy="1325817"/>
            <a:chOff x="-476160" y="4290358"/>
            <a:chExt cx="1662480" cy="1325817"/>
          </a:xfrm>
        </p:grpSpPr>
        <p:sp>
          <p:nvSpPr>
            <p:cNvPr id="6449" name="Google Shape;6449;p25"/>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5"/>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451" name="Google Shape;6451;p25"/>
          <p:cNvGrpSpPr/>
          <p:nvPr/>
        </p:nvGrpSpPr>
        <p:grpSpPr>
          <a:xfrm flipH="1">
            <a:off x="-12" y="4423027"/>
            <a:ext cx="712376" cy="720484"/>
            <a:chOff x="8542269" y="4625452"/>
            <a:chExt cx="712376" cy="720484"/>
          </a:xfrm>
        </p:grpSpPr>
        <p:sp>
          <p:nvSpPr>
            <p:cNvPr id="6452" name="Google Shape;6452;p25"/>
            <p:cNvSpPr/>
            <p:nvPr/>
          </p:nvSpPr>
          <p:spPr>
            <a:xfrm rot="5400000" flipH="1">
              <a:off x="9025849" y="46474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5"/>
            <p:cNvSpPr/>
            <p:nvPr/>
          </p:nvSpPr>
          <p:spPr>
            <a:xfrm rot="5400000" flipH="1">
              <a:off x="8535698" y="52072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453798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853"/>
        <p:cNvGrpSpPr/>
        <p:nvPr/>
      </p:nvGrpSpPr>
      <p:grpSpPr>
        <a:xfrm>
          <a:off x="0" y="0"/>
          <a:ext cx="0" cy="0"/>
          <a:chOff x="0" y="0"/>
          <a:chExt cx="0" cy="0"/>
        </a:xfrm>
      </p:grpSpPr>
      <p:sp>
        <p:nvSpPr>
          <p:cNvPr id="1854" name="Google Shape;1854;p10"/>
          <p:cNvSpPr txBox="1">
            <a:spLocks noGrp="1"/>
          </p:cNvSpPr>
          <p:nvPr>
            <p:ph type="title"/>
          </p:nvPr>
        </p:nvSpPr>
        <p:spPr>
          <a:xfrm>
            <a:off x="704575" y="369175"/>
            <a:ext cx="7427400" cy="7509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atin typeface="Open Sans"/>
                <a:ea typeface="Open Sans"/>
                <a:cs typeface="Open Sans"/>
                <a:sym typeface="Open Sans"/>
              </a:defRPr>
            </a:lvl2pPr>
            <a:lvl3pPr lvl="2">
              <a:spcBef>
                <a:spcPts val="0"/>
              </a:spcBef>
              <a:spcAft>
                <a:spcPts val="0"/>
              </a:spcAft>
              <a:buSzPts val="2800"/>
              <a:buNone/>
              <a:defRPr>
                <a:latin typeface="Open Sans"/>
                <a:ea typeface="Open Sans"/>
                <a:cs typeface="Open Sans"/>
                <a:sym typeface="Open Sans"/>
              </a:defRPr>
            </a:lvl3pPr>
            <a:lvl4pPr lvl="3">
              <a:spcBef>
                <a:spcPts val="0"/>
              </a:spcBef>
              <a:spcAft>
                <a:spcPts val="0"/>
              </a:spcAft>
              <a:buSzPts val="2800"/>
              <a:buNone/>
              <a:defRPr>
                <a:latin typeface="Open Sans"/>
                <a:ea typeface="Open Sans"/>
                <a:cs typeface="Open Sans"/>
                <a:sym typeface="Open Sans"/>
              </a:defRPr>
            </a:lvl4pPr>
            <a:lvl5pPr lvl="4">
              <a:spcBef>
                <a:spcPts val="0"/>
              </a:spcBef>
              <a:spcAft>
                <a:spcPts val="0"/>
              </a:spcAft>
              <a:buSzPts val="2800"/>
              <a:buNone/>
              <a:defRPr>
                <a:latin typeface="Open Sans"/>
                <a:ea typeface="Open Sans"/>
                <a:cs typeface="Open Sans"/>
                <a:sym typeface="Open Sans"/>
              </a:defRPr>
            </a:lvl5pPr>
            <a:lvl6pPr lvl="5">
              <a:spcBef>
                <a:spcPts val="0"/>
              </a:spcBef>
              <a:spcAft>
                <a:spcPts val="0"/>
              </a:spcAft>
              <a:buSzPts val="2800"/>
              <a:buNone/>
              <a:defRPr>
                <a:latin typeface="Open Sans"/>
                <a:ea typeface="Open Sans"/>
                <a:cs typeface="Open Sans"/>
                <a:sym typeface="Open Sans"/>
              </a:defRPr>
            </a:lvl6pPr>
            <a:lvl7pPr lvl="6">
              <a:spcBef>
                <a:spcPts val="0"/>
              </a:spcBef>
              <a:spcAft>
                <a:spcPts val="0"/>
              </a:spcAft>
              <a:buSzPts val="2800"/>
              <a:buNone/>
              <a:defRPr>
                <a:latin typeface="Open Sans"/>
                <a:ea typeface="Open Sans"/>
                <a:cs typeface="Open Sans"/>
                <a:sym typeface="Open Sans"/>
              </a:defRPr>
            </a:lvl7pPr>
            <a:lvl8pPr lvl="7">
              <a:spcBef>
                <a:spcPts val="0"/>
              </a:spcBef>
              <a:spcAft>
                <a:spcPts val="0"/>
              </a:spcAft>
              <a:buSzPts val="2800"/>
              <a:buNone/>
              <a:defRPr>
                <a:latin typeface="Open Sans"/>
                <a:ea typeface="Open Sans"/>
                <a:cs typeface="Open Sans"/>
                <a:sym typeface="Open Sans"/>
              </a:defRPr>
            </a:lvl8pPr>
            <a:lvl9pPr lvl="8">
              <a:spcBef>
                <a:spcPts val="0"/>
              </a:spcBef>
              <a:spcAft>
                <a:spcPts val="0"/>
              </a:spcAft>
              <a:buSzPts val="2800"/>
              <a:buNone/>
              <a:defRPr>
                <a:latin typeface="Open Sans"/>
                <a:ea typeface="Open Sans"/>
                <a:cs typeface="Open Sans"/>
                <a:sym typeface="Open Sans"/>
              </a:defRPr>
            </a:lvl9pPr>
          </a:lstStyle>
          <a:p>
            <a:endParaRPr/>
          </a:p>
        </p:txBody>
      </p:sp>
      <p:sp>
        <p:nvSpPr>
          <p:cNvPr id="1855" name="Google Shape;1855;p10"/>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856" name="Google Shape;1856;p10"/>
          <p:cNvGrpSpPr/>
          <p:nvPr/>
        </p:nvGrpSpPr>
        <p:grpSpPr>
          <a:xfrm>
            <a:off x="-635735" y="4433608"/>
            <a:ext cx="1662480" cy="1325817"/>
            <a:chOff x="-476160" y="4290358"/>
            <a:chExt cx="1662480" cy="1325817"/>
          </a:xfrm>
        </p:grpSpPr>
        <p:sp>
          <p:nvSpPr>
            <p:cNvPr id="1857" name="Google Shape;1857;p10"/>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0"/>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859" name="Google Shape;1859;p10"/>
          <p:cNvGrpSpPr/>
          <p:nvPr/>
        </p:nvGrpSpPr>
        <p:grpSpPr>
          <a:xfrm>
            <a:off x="4206998" y="4619319"/>
            <a:ext cx="4580452" cy="905824"/>
            <a:chOff x="4206998" y="4619319"/>
            <a:chExt cx="4580452" cy="905824"/>
          </a:xfrm>
        </p:grpSpPr>
        <p:sp>
          <p:nvSpPr>
            <p:cNvPr id="1860" name="Google Shape;1860;p10"/>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
            <p:cNvSpPr/>
            <p:nvPr/>
          </p:nvSpPr>
          <p:spPr>
            <a:xfrm rot="5400000" flipH="1">
              <a:off x="6718832" y="463433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
            <p:cNvSpPr/>
            <p:nvPr/>
          </p:nvSpPr>
          <p:spPr>
            <a:xfrm rot="2225582" flipH="1">
              <a:off x="8616996" y="482542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 name="Google Shape;1863;p10"/>
          <p:cNvGrpSpPr/>
          <p:nvPr/>
        </p:nvGrpSpPr>
        <p:grpSpPr>
          <a:xfrm>
            <a:off x="-231979" y="-187807"/>
            <a:ext cx="2284653" cy="1546866"/>
            <a:chOff x="-231979" y="-187807"/>
            <a:chExt cx="2284653" cy="1546866"/>
          </a:xfrm>
        </p:grpSpPr>
        <p:sp>
          <p:nvSpPr>
            <p:cNvPr id="1864" name="Google Shape;1864;p10"/>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0"/>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0"/>
            <p:cNvSpPr/>
            <p:nvPr/>
          </p:nvSpPr>
          <p:spPr>
            <a:xfrm rot="5400000" flipH="1">
              <a:off x="1913518" y="2018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 Six Columns">
  <p:cSld name="Title + Six Columns">
    <p:spTree>
      <p:nvGrpSpPr>
        <p:cNvPr id="1" name="Shape 6454"/>
        <p:cNvGrpSpPr/>
        <p:nvPr/>
      </p:nvGrpSpPr>
      <p:grpSpPr>
        <a:xfrm>
          <a:off x="0" y="0"/>
          <a:ext cx="0" cy="0"/>
          <a:chOff x="0" y="0"/>
          <a:chExt cx="0" cy="0"/>
        </a:xfrm>
      </p:grpSpPr>
      <p:sp>
        <p:nvSpPr>
          <p:cNvPr id="6455" name="Google Shape;6455;p26"/>
          <p:cNvSpPr txBox="1">
            <a:spLocks noGrp="1"/>
          </p:cNvSpPr>
          <p:nvPr>
            <p:ph type="title"/>
          </p:nvPr>
        </p:nvSpPr>
        <p:spPr>
          <a:xfrm>
            <a:off x="614302" y="373874"/>
            <a:ext cx="79155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56" name="Google Shape;6456;p26"/>
          <p:cNvSpPr txBox="1">
            <a:spLocks noGrp="1"/>
          </p:cNvSpPr>
          <p:nvPr>
            <p:ph type="title" idx="2"/>
          </p:nvPr>
        </p:nvSpPr>
        <p:spPr>
          <a:xfrm>
            <a:off x="996800" y="1602425"/>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solidFill>
                  <a:schemeClr val="dk1"/>
                </a:solidFill>
              </a:defRPr>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57" name="Google Shape;6457;p26"/>
          <p:cNvSpPr txBox="1">
            <a:spLocks noGrp="1"/>
          </p:cNvSpPr>
          <p:nvPr>
            <p:ph type="subTitle" idx="1"/>
          </p:nvPr>
        </p:nvSpPr>
        <p:spPr>
          <a:xfrm>
            <a:off x="996804" y="2098925"/>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58" name="Google Shape;6458;p26"/>
          <p:cNvSpPr txBox="1">
            <a:spLocks noGrp="1"/>
          </p:cNvSpPr>
          <p:nvPr>
            <p:ph type="title" idx="3"/>
          </p:nvPr>
        </p:nvSpPr>
        <p:spPr>
          <a:xfrm>
            <a:off x="3620025" y="1602425"/>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59" name="Google Shape;6459;p26"/>
          <p:cNvSpPr txBox="1">
            <a:spLocks noGrp="1"/>
          </p:cNvSpPr>
          <p:nvPr>
            <p:ph type="subTitle" idx="4"/>
          </p:nvPr>
        </p:nvSpPr>
        <p:spPr>
          <a:xfrm>
            <a:off x="3620026" y="2098925"/>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60" name="Google Shape;6460;p26"/>
          <p:cNvSpPr txBox="1">
            <a:spLocks noGrp="1"/>
          </p:cNvSpPr>
          <p:nvPr>
            <p:ph type="title" idx="5"/>
          </p:nvPr>
        </p:nvSpPr>
        <p:spPr>
          <a:xfrm>
            <a:off x="6243401" y="1602425"/>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solidFill>
                  <a:schemeClr val="dk1"/>
                </a:solidFill>
              </a:defRPr>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61" name="Google Shape;6461;p26"/>
          <p:cNvSpPr txBox="1">
            <a:spLocks noGrp="1"/>
          </p:cNvSpPr>
          <p:nvPr>
            <p:ph type="subTitle" idx="6"/>
          </p:nvPr>
        </p:nvSpPr>
        <p:spPr>
          <a:xfrm>
            <a:off x="6243400" y="2098925"/>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62" name="Google Shape;6462;p26"/>
          <p:cNvSpPr txBox="1">
            <a:spLocks noGrp="1"/>
          </p:cNvSpPr>
          <p:nvPr>
            <p:ph type="title" idx="7"/>
          </p:nvPr>
        </p:nvSpPr>
        <p:spPr>
          <a:xfrm>
            <a:off x="996800" y="3305650"/>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63" name="Google Shape;6463;p26"/>
          <p:cNvSpPr txBox="1">
            <a:spLocks noGrp="1"/>
          </p:cNvSpPr>
          <p:nvPr>
            <p:ph type="subTitle" idx="8"/>
          </p:nvPr>
        </p:nvSpPr>
        <p:spPr>
          <a:xfrm>
            <a:off x="996804" y="3802150"/>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64" name="Google Shape;6464;p26"/>
          <p:cNvSpPr txBox="1">
            <a:spLocks noGrp="1"/>
          </p:cNvSpPr>
          <p:nvPr>
            <p:ph type="title" idx="9"/>
          </p:nvPr>
        </p:nvSpPr>
        <p:spPr>
          <a:xfrm>
            <a:off x="3620025" y="3305650"/>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solidFill>
                  <a:schemeClr val="dk1"/>
                </a:solidFill>
              </a:defRPr>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65" name="Google Shape;6465;p26"/>
          <p:cNvSpPr txBox="1">
            <a:spLocks noGrp="1"/>
          </p:cNvSpPr>
          <p:nvPr>
            <p:ph type="subTitle" idx="13"/>
          </p:nvPr>
        </p:nvSpPr>
        <p:spPr>
          <a:xfrm>
            <a:off x="3620026" y="3802150"/>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66" name="Google Shape;6466;p26"/>
          <p:cNvSpPr txBox="1">
            <a:spLocks noGrp="1"/>
          </p:cNvSpPr>
          <p:nvPr>
            <p:ph type="title" idx="14"/>
          </p:nvPr>
        </p:nvSpPr>
        <p:spPr>
          <a:xfrm>
            <a:off x="6243401" y="3305650"/>
            <a:ext cx="19038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1800"/>
              <a:buNone/>
              <a:defRPr sz="25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67" name="Google Shape;6467;p26"/>
          <p:cNvSpPr txBox="1">
            <a:spLocks noGrp="1"/>
          </p:cNvSpPr>
          <p:nvPr>
            <p:ph type="subTitle" idx="15"/>
          </p:nvPr>
        </p:nvSpPr>
        <p:spPr>
          <a:xfrm>
            <a:off x="6243400" y="3802150"/>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lvl1pPr>
            <a:lvl2pPr lvl="1" algn="ctr" rtl="0">
              <a:lnSpc>
                <a:spcPct val="100000"/>
              </a:lnSpc>
              <a:spcBef>
                <a:spcPts val="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grpSp>
        <p:nvGrpSpPr>
          <p:cNvPr id="6468" name="Google Shape;6468;p26"/>
          <p:cNvGrpSpPr/>
          <p:nvPr/>
        </p:nvGrpSpPr>
        <p:grpSpPr>
          <a:xfrm>
            <a:off x="-476160" y="4290358"/>
            <a:ext cx="1662480" cy="1325817"/>
            <a:chOff x="-476160" y="4290358"/>
            <a:chExt cx="1662480" cy="1325817"/>
          </a:xfrm>
        </p:grpSpPr>
        <p:sp>
          <p:nvSpPr>
            <p:cNvPr id="6469" name="Google Shape;6469;p26"/>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6"/>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471" name="Google Shape;6471;p26"/>
          <p:cNvGrpSpPr/>
          <p:nvPr/>
        </p:nvGrpSpPr>
        <p:grpSpPr>
          <a:xfrm>
            <a:off x="4206998" y="4667869"/>
            <a:ext cx="4053827" cy="857274"/>
            <a:chOff x="4206998" y="4667869"/>
            <a:chExt cx="4053827" cy="857274"/>
          </a:xfrm>
        </p:grpSpPr>
        <p:sp>
          <p:nvSpPr>
            <p:cNvPr id="6472" name="Google Shape;6472;p26"/>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6"/>
            <p:cNvSpPr/>
            <p:nvPr/>
          </p:nvSpPr>
          <p:spPr>
            <a:xfrm rot="5400000" flipH="1">
              <a:off x="6343807" y="468288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6"/>
            <p:cNvSpPr/>
            <p:nvPr/>
          </p:nvSpPr>
          <p:spPr>
            <a:xfrm rot="2225582" flipH="1">
              <a:off x="8090371" y="476187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5" name="Google Shape;6475;p26"/>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6476" name="Google Shape;6476;p26"/>
          <p:cNvGrpSpPr/>
          <p:nvPr/>
        </p:nvGrpSpPr>
        <p:grpSpPr>
          <a:xfrm>
            <a:off x="-231979" y="-187807"/>
            <a:ext cx="3441057" cy="1546866"/>
            <a:chOff x="-231979" y="-187807"/>
            <a:chExt cx="3441057" cy="1546866"/>
          </a:xfrm>
        </p:grpSpPr>
        <p:sp>
          <p:nvSpPr>
            <p:cNvPr id="6477" name="Google Shape;6477;p26"/>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6"/>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6"/>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6"/>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6"/>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6"/>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369482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 Three Columns 2">
  <p:cSld name="Title + Three Columns 2">
    <p:spTree>
      <p:nvGrpSpPr>
        <p:cNvPr id="1" name="Shape 6483"/>
        <p:cNvGrpSpPr/>
        <p:nvPr/>
      </p:nvGrpSpPr>
      <p:grpSpPr>
        <a:xfrm>
          <a:off x="0" y="0"/>
          <a:ext cx="0" cy="0"/>
          <a:chOff x="0" y="0"/>
          <a:chExt cx="0" cy="0"/>
        </a:xfrm>
      </p:grpSpPr>
      <p:sp>
        <p:nvSpPr>
          <p:cNvPr id="6484" name="Google Shape;6484;p27"/>
          <p:cNvSpPr txBox="1">
            <a:spLocks noGrp="1"/>
          </p:cNvSpPr>
          <p:nvPr>
            <p:ph type="title"/>
          </p:nvPr>
        </p:nvSpPr>
        <p:spPr>
          <a:xfrm>
            <a:off x="787716" y="3258035"/>
            <a:ext cx="1828800" cy="365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25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85" name="Google Shape;6485;p27"/>
          <p:cNvSpPr txBox="1">
            <a:spLocks noGrp="1"/>
          </p:cNvSpPr>
          <p:nvPr>
            <p:ph type="subTitle" idx="1"/>
          </p:nvPr>
        </p:nvSpPr>
        <p:spPr>
          <a:xfrm>
            <a:off x="787716" y="3618274"/>
            <a:ext cx="1828800" cy="640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a:solidFill>
                  <a:srgbClr val="FFFFFF"/>
                </a:solidFill>
              </a:defRPr>
            </a:lvl1pPr>
            <a:lvl2pPr lvl="1" algn="ctr" rtl="0">
              <a:lnSpc>
                <a:spcPct val="100000"/>
              </a:lnSpc>
              <a:spcBef>
                <a:spcPts val="160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86" name="Google Shape;6486;p27"/>
          <p:cNvSpPr txBox="1">
            <a:spLocks noGrp="1"/>
          </p:cNvSpPr>
          <p:nvPr>
            <p:ph type="title" idx="2"/>
          </p:nvPr>
        </p:nvSpPr>
        <p:spPr>
          <a:xfrm>
            <a:off x="3657600" y="2282623"/>
            <a:ext cx="1828800" cy="365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25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87" name="Google Shape;6487;p27"/>
          <p:cNvSpPr txBox="1">
            <a:spLocks noGrp="1"/>
          </p:cNvSpPr>
          <p:nvPr>
            <p:ph type="subTitle" idx="3"/>
          </p:nvPr>
        </p:nvSpPr>
        <p:spPr>
          <a:xfrm>
            <a:off x="3657600" y="2638026"/>
            <a:ext cx="1828800" cy="640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a:solidFill>
                  <a:srgbClr val="FFFFFF"/>
                </a:solidFill>
              </a:defRPr>
            </a:lvl1pPr>
            <a:lvl2pPr lvl="1" algn="ctr" rtl="0">
              <a:lnSpc>
                <a:spcPct val="100000"/>
              </a:lnSpc>
              <a:spcBef>
                <a:spcPts val="160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88" name="Google Shape;6488;p27"/>
          <p:cNvSpPr txBox="1">
            <a:spLocks noGrp="1"/>
          </p:cNvSpPr>
          <p:nvPr>
            <p:ph type="title" idx="4"/>
          </p:nvPr>
        </p:nvSpPr>
        <p:spPr>
          <a:xfrm>
            <a:off x="6527484" y="3258035"/>
            <a:ext cx="1828800" cy="365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2500"/>
            </a:lvl1pPr>
            <a:lvl2pPr lvl="1" algn="ctr" rtl="0">
              <a:spcBef>
                <a:spcPts val="0"/>
              </a:spcBef>
              <a:spcAft>
                <a:spcPts val="0"/>
              </a:spcAft>
              <a:buClr>
                <a:srgbClr val="FFFFFF"/>
              </a:buClr>
              <a:buSzPts val="2800"/>
              <a:buNone/>
              <a:defRPr>
                <a:solidFill>
                  <a:srgbClr val="FFFFFF"/>
                </a:solidFill>
              </a:defRPr>
            </a:lvl2pPr>
            <a:lvl3pPr lvl="2" algn="ctr" rtl="0">
              <a:spcBef>
                <a:spcPts val="0"/>
              </a:spcBef>
              <a:spcAft>
                <a:spcPts val="0"/>
              </a:spcAft>
              <a:buClr>
                <a:srgbClr val="FFFFFF"/>
              </a:buClr>
              <a:buSzPts val="2800"/>
              <a:buNone/>
              <a:defRPr>
                <a:solidFill>
                  <a:srgbClr val="FFFFFF"/>
                </a:solidFill>
              </a:defRPr>
            </a:lvl3pPr>
            <a:lvl4pPr lvl="3" algn="ctr" rtl="0">
              <a:spcBef>
                <a:spcPts val="0"/>
              </a:spcBef>
              <a:spcAft>
                <a:spcPts val="0"/>
              </a:spcAft>
              <a:buClr>
                <a:srgbClr val="FFFFFF"/>
              </a:buClr>
              <a:buSzPts val="2800"/>
              <a:buNone/>
              <a:defRPr>
                <a:solidFill>
                  <a:srgbClr val="FFFFFF"/>
                </a:solidFill>
              </a:defRPr>
            </a:lvl4pPr>
            <a:lvl5pPr lvl="4" algn="ctr" rtl="0">
              <a:spcBef>
                <a:spcPts val="0"/>
              </a:spcBef>
              <a:spcAft>
                <a:spcPts val="0"/>
              </a:spcAft>
              <a:buClr>
                <a:srgbClr val="FFFFFF"/>
              </a:buClr>
              <a:buSzPts val="2800"/>
              <a:buNone/>
              <a:defRPr>
                <a:solidFill>
                  <a:srgbClr val="FFFFFF"/>
                </a:solidFill>
              </a:defRPr>
            </a:lvl5pPr>
            <a:lvl6pPr lvl="5" algn="ctr" rtl="0">
              <a:spcBef>
                <a:spcPts val="0"/>
              </a:spcBef>
              <a:spcAft>
                <a:spcPts val="0"/>
              </a:spcAft>
              <a:buClr>
                <a:srgbClr val="FFFFFF"/>
              </a:buClr>
              <a:buSzPts val="2800"/>
              <a:buNone/>
              <a:defRPr>
                <a:solidFill>
                  <a:srgbClr val="FFFFFF"/>
                </a:solidFill>
              </a:defRPr>
            </a:lvl6pPr>
            <a:lvl7pPr lvl="6" algn="ctr" rtl="0">
              <a:spcBef>
                <a:spcPts val="0"/>
              </a:spcBef>
              <a:spcAft>
                <a:spcPts val="0"/>
              </a:spcAft>
              <a:buClr>
                <a:srgbClr val="FFFFFF"/>
              </a:buClr>
              <a:buSzPts val="2800"/>
              <a:buNone/>
              <a:defRPr>
                <a:solidFill>
                  <a:srgbClr val="FFFFFF"/>
                </a:solidFill>
              </a:defRPr>
            </a:lvl7pPr>
            <a:lvl8pPr lvl="7" algn="ctr" rtl="0">
              <a:spcBef>
                <a:spcPts val="0"/>
              </a:spcBef>
              <a:spcAft>
                <a:spcPts val="0"/>
              </a:spcAft>
              <a:buClr>
                <a:srgbClr val="FFFFFF"/>
              </a:buClr>
              <a:buSzPts val="2800"/>
              <a:buNone/>
              <a:defRPr>
                <a:solidFill>
                  <a:srgbClr val="FFFFFF"/>
                </a:solidFill>
              </a:defRPr>
            </a:lvl8pPr>
            <a:lvl9pPr lvl="8" algn="ctr" rtl="0">
              <a:spcBef>
                <a:spcPts val="0"/>
              </a:spcBef>
              <a:spcAft>
                <a:spcPts val="0"/>
              </a:spcAft>
              <a:buClr>
                <a:srgbClr val="FFFFFF"/>
              </a:buClr>
              <a:buSzPts val="2800"/>
              <a:buNone/>
              <a:defRPr>
                <a:solidFill>
                  <a:srgbClr val="FFFFFF"/>
                </a:solidFill>
              </a:defRPr>
            </a:lvl9pPr>
          </a:lstStyle>
          <a:p>
            <a:endParaRPr/>
          </a:p>
        </p:txBody>
      </p:sp>
      <p:sp>
        <p:nvSpPr>
          <p:cNvPr id="6489" name="Google Shape;6489;p27"/>
          <p:cNvSpPr txBox="1">
            <a:spLocks noGrp="1"/>
          </p:cNvSpPr>
          <p:nvPr>
            <p:ph type="subTitle" idx="5"/>
          </p:nvPr>
        </p:nvSpPr>
        <p:spPr>
          <a:xfrm>
            <a:off x="6527484" y="3618274"/>
            <a:ext cx="1828800" cy="640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a:solidFill>
                  <a:srgbClr val="FFFFFF"/>
                </a:solidFill>
              </a:defRPr>
            </a:lvl1pPr>
            <a:lvl2pPr lvl="1" algn="ctr" rtl="0">
              <a:lnSpc>
                <a:spcPct val="100000"/>
              </a:lnSpc>
              <a:spcBef>
                <a:spcPts val="1600"/>
              </a:spcBef>
              <a:spcAft>
                <a:spcPts val="0"/>
              </a:spcAft>
              <a:buClr>
                <a:srgbClr val="FFFFFF"/>
              </a:buClr>
              <a:buSzPts val="1400"/>
              <a:buNone/>
              <a:defRPr>
                <a:solidFill>
                  <a:srgbClr val="FFFFFF"/>
                </a:solidFill>
              </a:defRPr>
            </a:lvl2pPr>
            <a:lvl3pPr lvl="2" algn="ctr" rtl="0">
              <a:lnSpc>
                <a:spcPct val="100000"/>
              </a:lnSpc>
              <a:spcBef>
                <a:spcPts val="0"/>
              </a:spcBef>
              <a:spcAft>
                <a:spcPts val="0"/>
              </a:spcAft>
              <a:buClr>
                <a:srgbClr val="FFFFFF"/>
              </a:buClr>
              <a:buSzPts val="1400"/>
              <a:buNone/>
              <a:defRPr>
                <a:solidFill>
                  <a:srgbClr val="FFFFFF"/>
                </a:solidFill>
              </a:defRPr>
            </a:lvl3pPr>
            <a:lvl4pPr lvl="3" algn="ctr" rtl="0">
              <a:lnSpc>
                <a:spcPct val="100000"/>
              </a:lnSpc>
              <a:spcBef>
                <a:spcPts val="0"/>
              </a:spcBef>
              <a:spcAft>
                <a:spcPts val="0"/>
              </a:spcAft>
              <a:buClr>
                <a:srgbClr val="FFFFFF"/>
              </a:buClr>
              <a:buSzPts val="1400"/>
              <a:buNone/>
              <a:defRPr>
                <a:solidFill>
                  <a:srgbClr val="FFFFFF"/>
                </a:solidFill>
              </a:defRPr>
            </a:lvl4pPr>
            <a:lvl5pPr lvl="4" algn="ctr" rtl="0">
              <a:lnSpc>
                <a:spcPct val="100000"/>
              </a:lnSpc>
              <a:spcBef>
                <a:spcPts val="0"/>
              </a:spcBef>
              <a:spcAft>
                <a:spcPts val="0"/>
              </a:spcAft>
              <a:buClr>
                <a:srgbClr val="FFFFFF"/>
              </a:buClr>
              <a:buSzPts val="1400"/>
              <a:buNone/>
              <a:defRPr>
                <a:solidFill>
                  <a:srgbClr val="FFFFFF"/>
                </a:solidFill>
              </a:defRPr>
            </a:lvl5pPr>
            <a:lvl6pPr lvl="5" algn="ctr" rtl="0">
              <a:lnSpc>
                <a:spcPct val="100000"/>
              </a:lnSpc>
              <a:spcBef>
                <a:spcPts val="0"/>
              </a:spcBef>
              <a:spcAft>
                <a:spcPts val="0"/>
              </a:spcAft>
              <a:buClr>
                <a:srgbClr val="FFFFFF"/>
              </a:buClr>
              <a:buSzPts val="1400"/>
              <a:buNone/>
              <a:defRPr>
                <a:solidFill>
                  <a:srgbClr val="FFFFFF"/>
                </a:solidFill>
              </a:defRPr>
            </a:lvl6pPr>
            <a:lvl7pPr lvl="6" algn="ctr" rtl="0">
              <a:lnSpc>
                <a:spcPct val="100000"/>
              </a:lnSpc>
              <a:spcBef>
                <a:spcPts val="0"/>
              </a:spcBef>
              <a:spcAft>
                <a:spcPts val="0"/>
              </a:spcAft>
              <a:buClr>
                <a:srgbClr val="FFFFFF"/>
              </a:buClr>
              <a:buSzPts val="1400"/>
              <a:buNone/>
              <a:defRPr>
                <a:solidFill>
                  <a:srgbClr val="FFFFFF"/>
                </a:solidFill>
              </a:defRPr>
            </a:lvl7pPr>
            <a:lvl8pPr lvl="7" algn="ctr" rtl="0">
              <a:lnSpc>
                <a:spcPct val="100000"/>
              </a:lnSpc>
              <a:spcBef>
                <a:spcPts val="0"/>
              </a:spcBef>
              <a:spcAft>
                <a:spcPts val="0"/>
              </a:spcAft>
              <a:buClr>
                <a:srgbClr val="FFFFFF"/>
              </a:buClr>
              <a:buSzPts val="1400"/>
              <a:buNone/>
              <a:defRPr>
                <a:solidFill>
                  <a:srgbClr val="FFFFFF"/>
                </a:solidFill>
              </a:defRPr>
            </a:lvl8pPr>
            <a:lvl9pPr lvl="8" algn="ctr"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490" name="Google Shape;6490;p27"/>
          <p:cNvSpPr txBox="1">
            <a:spLocks noGrp="1"/>
          </p:cNvSpPr>
          <p:nvPr>
            <p:ph type="title" idx="6"/>
          </p:nvPr>
        </p:nvSpPr>
        <p:spPr>
          <a:xfrm>
            <a:off x="635400" y="361658"/>
            <a:ext cx="7859700" cy="647400"/>
          </a:xfrm>
          <a:prstGeom prst="rect">
            <a:avLst/>
          </a:prstGeom>
          <a:noFill/>
          <a:ln>
            <a:noFill/>
          </a:ln>
        </p:spPr>
        <p:txBody>
          <a:bodyPr spcFirstLastPara="1" wrap="square" lIns="91425" tIns="91425" rIns="91425" bIns="91425" anchor="ctr" anchorCtr="0">
            <a:noAutofit/>
          </a:bodyPr>
          <a:lstStyle>
            <a:lvl1pPr lvl="0" algn="ctr" rtl="0">
              <a:lnSpc>
                <a:spcPct val="80000"/>
              </a:lnSpc>
              <a:spcBef>
                <a:spcPts val="0"/>
              </a:spcBef>
              <a:spcAft>
                <a:spcPts val="0"/>
              </a:spcAft>
              <a:buClr>
                <a:srgbClr val="FFFFFF"/>
              </a:buClr>
              <a:buSzPts val="30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grpSp>
        <p:nvGrpSpPr>
          <p:cNvPr id="6491" name="Google Shape;6491;p27"/>
          <p:cNvGrpSpPr/>
          <p:nvPr/>
        </p:nvGrpSpPr>
        <p:grpSpPr>
          <a:xfrm>
            <a:off x="8390837" y="73084"/>
            <a:ext cx="863808" cy="4909701"/>
            <a:chOff x="8390837" y="-97166"/>
            <a:chExt cx="863808" cy="4909701"/>
          </a:xfrm>
        </p:grpSpPr>
        <p:sp>
          <p:nvSpPr>
            <p:cNvPr id="6492" name="Google Shape;6492;p27"/>
            <p:cNvSpPr/>
            <p:nvPr/>
          </p:nvSpPr>
          <p:spPr>
            <a:xfrm rot="5400000" flipH="1">
              <a:off x="8637984" y="569779"/>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7"/>
            <p:cNvSpPr/>
            <p:nvPr/>
          </p:nvSpPr>
          <p:spPr>
            <a:xfrm rot="5400000" flipH="1">
              <a:off x="8778699" y="3045844"/>
              <a:ext cx="297069" cy="241298"/>
            </a:xfrm>
            <a:custGeom>
              <a:avLst/>
              <a:gdLst/>
              <a:ahLst/>
              <a:cxnLst/>
              <a:rect l="l" t="t" r="r" b="b"/>
              <a:pathLst>
                <a:path w="3077" h="2872" extrusionOk="0">
                  <a:moveTo>
                    <a:pt x="1880" y="0"/>
                  </a:moveTo>
                  <a:lnTo>
                    <a:pt x="0" y="2427"/>
                  </a:lnTo>
                  <a:lnTo>
                    <a:pt x="3076" y="2871"/>
                  </a:lnTo>
                  <a:lnTo>
                    <a:pt x="3076" y="2871"/>
                  </a:lnTo>
                  <a:lnTo>
                    <a:pt x="18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7"/>
            <p:cNvSpPr/>
            <p:nvPr/>
          </p:nvSpPr>
          <p:spPr>
            <a:xfrm rot="5400000" flipH="1">
              <a:off x="8535698" y="158695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7"/>
            <p:cNvSpPr/>
            <p:nvPr/>
          </p:nvSpPr>
          <p:spPr>
            <a:xfrm rot="5400000" flipH="1">
              <a:off x="90258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7"/>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7"/>
            <p:cNvSpPr/>
            <p:nvPr/>
          </p:nvSpPr>
          <p:spPr>
            <a:xfrm rot="5400000" flipH="1">
              <a:off x="8367423"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27"/>
          <p:cNvGrpSpPr/>
          <p:nvPr/>
        </p:nvGrpSpPr>
        <p:grpSpPr>
          <a:xfrm>
            <a:off x="3745117" y="4258483"/>
            <a:ext cx="1662480" cy="1325817"/>
            <a:chOff x="6579221" y="-356192"/>
            <a:chExt cx="1662480" cy="1325817"/>
          </a:xfrm>
        </p:grpSpPr>
        <p:sp>
          <p:nvSpPr>
            <p:cNvPr id="6499" name="Google Shape;6499;p27"/>
            <p:cNvSpPr/>
            <p:nvPr/>
          </p:nvSpPr>
          <p:spPr>
            <a:xfrm rot="-8116361">
              <a:off x="6750995" y="-31678"/>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7"/>
            <p:cNvSpPr/>
            <p:nvPr/>
          </p:nvSpPr>
          <p:spPr>
            <a:xfrm rot="-8116361">
              <a:off x="7240404" y="-18438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501" name="Google Shape;6501;p27"/>
          <p:cNvGrpSpPr/>
          <p:nvPr/>
        </p:nvGrpSpPr>
        <p:grpSpPr>
          <a:xfrm>
            <a:off x="-141838" y="-440166"/>
            <a:ext cx="2792736" cy="2336101"/>
            <a:chOff x="-141838" y="-440166"/>
            <a:chExt cx="2792736" cy="2336101"/>
          </a:xfrm>
        </p:grpSpPr>
        <p:grpSp>
          <p:nvGrpSpPr>
            <p:cNvPr id="6502" name="Google Shape;6502;p27"/>
            <p:cNvGrpSpPr/>
            <p:nvPr/>
          </p:nvGrpSpPr>
          <p:grpSpPr>
            <a:xfrm rot="3242402">
              <a:off x="850215" y="-703926"/>
              <a:ext cx="808629" cy="2863620"/>
              <a:chOff x="206461" y="-401255"/>
              <a:chExt cx="808657" cy="2863717"/>
            </a:xfrm>
          </p:grpSpPr>
          <p:sp>
            <p:nvSpPr>
              <p:cNvPr id="6503" name="Google Shape;6503;p27"/>
              <p:cNvSpPr/>
              <p:nvPr/>
            </p:nvSpPr>
            <p:spPr>
              <a:xfrm rot="10499174">
                <a:off x="223961" y="501368"/>
                <a:ext cx="495080" cy="422183"/>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7"/>
              <p:cNvSpPr/>
              <p:nvPr/>
            </p:nvSpPr>
            <p:spPr>
              <a:xfrm rot="-5400000">
                <a:off x="260619" y="1605463"/>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7"/>
              <p:cNvSpPr/>
              <p:nvPr/>
            </p:nvSpPr>
            <p:spPr>
              <a:xfrm rot="-5400000">
                <a:off x="787708" y="-377840"/>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7"/>
              <p:cNvSpPr/>
              <p:nvPr/>
            </p:nvSpPr>
            <p:spPr>
              <a:xfrm rot="-5400000">
                <a:off x="625677" y="2235053"/>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7" name="Google Shape;6507;p27"/>
            <p:cNvSpPr/>
            <p:nvPr/>
          </p:nvSpPr>
          <p:spPr>
            <a:xfrm rot="2915931">
              <a:off x="247544" y="132609"/>
              <a:ext cx="250813" cy="203987"/>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27"/>
          <p:cNvGrpSpPr/>
          <p:nvPr/>
        </p:nvGrpSpPr>
        <p:grpSpPr>
          <a:xfrm>
            <a:off x="-476080" y="2616106"/>
            <a:ext cx="951279" cy="977345"/>
            <a:chOff x="-476080" y="2311306"/>
            <a:chExt cx="951279" cy="977345"/>
          </a:xfrm>
        </p:grpSpPr>
        <p:sp>
          <p:nvSpPr>
            <p:cNvPr id="6509" name="Google Shape;6509;p27"/>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6510" name="Google Shape;6510;p27"/>
            <p:cNvGrpSpPr/>
            <p:nvPr/>
          </p:nvGrpSpPr>
          <p:grpSpPr>
            <a:xfrm>
              <a:off x="-303536" y="2493485"/>
              <a:ext cx="778735" cy="795165"/>
              <a:chOff x="441625" y="885600"/>
              <a:chExt cx="1100375" cy="1123750"/>
            </a:xfrm>
          </p:grpSpPr>
          <p:sp>
            <p:nvSpPr>
              <p:cNvPr id="6511" name="Google Shape;6511;p27"/>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7"/>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7"/>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7"/>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7"/>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7"/>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7"/>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7"/>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7"/>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7"/>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7"/>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7"/>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7"/>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7"/>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7"/>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7"/>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7"/>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7"/>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7"/>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7"/>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7"/>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7"/>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7"/>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7"/>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7"/>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7"/>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7"/>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7"/>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7"/>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7"/>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7"/>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7"/>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7"/>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7"/>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7"/>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7"/>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27"/>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27"/>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7"/>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7"/>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7"/>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7"/>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7"/>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7"/>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7"/>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7"/>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7"/>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7"/>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7"/>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7"/>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7"/>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7"/>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7"/>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7"/>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7"/>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7"/>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7"/>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7"/>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7"/>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7"/>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7"/>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7"/>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7"/>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7"/>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7"/>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7"/>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7"/>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7"/>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7"/>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7"/>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7"/>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7"/>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7"/>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7"/>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7"/>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7"/>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7"/>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7"/>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7"/>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7"/>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7"/>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7"/>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7"/>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7"/>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7"/>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7"/>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7"/>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7"/>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7"/>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7"/>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7"/>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7"/>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7"/>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7"/>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7"/>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7"/>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7"/>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7"/>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7"/>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7"/>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7"/>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7"/>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7"/>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7"/>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7"/>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7"/>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7"/>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7"/>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7"/>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27"/>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7"/>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7"/>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27"/>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7"/>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7"/>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7"/>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7"/>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7"/>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7"/>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7"/>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7"/>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7"/>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7"/>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7"/>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7"/>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12809579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 Four Columns">
  <p:cSld name="Title + Four Columns">
    <p:spTree>
      <p:nvGrpSpPr>
        <p:cNvPr id="1" name="Shape 6636"/>
        <p:cNvGrpSpPr/>
        <p:nvPr/>
      </p:nvGrpSpPr>
      <p:grpSpPr>
        <a:xfrm>
          <a:off x="0" y="0"/>
          <a:ext cx="0" cy="0"/>
          <a:chOff x="0" y="0"/>
          <a:chExt cx="0" cy="0"/>
        </a:xfrm>
      </p:grpSpPr>
      <p:sp>
        <p:nvSpPr>
          <p:cNvPr id="6637" name="Google Shape;6637;p28"/>
          <p:cNvSpPr txBox="1">
            <a:spLocks noGrp="1"/>
          </p:cNvSpPr>
          <p:nvPr>
            <p:ph type="title"/>
          </p:nvPr>
        </p:nvSpPr>
        <p:spPr>
          <a:xfrm>
            <a:off x="2546502" y="3907747"/>
            <a:ext cx="21837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1800">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sp>
        <p:nvSpPr>
          <p:cNvPr id="6638" name="Google Shape;6638;p28"/>
          <p:cNvSpPr txBox="1">
            <a:spLocks noGrp="1"/>
          </p:cNvSpPr>
          <p:nvPr>
            <p:ph type="subTitle" idx="1"/>
          </p:nvPr>
        </p:nvSpPr>
        <p:spPr>
          <a:xfrm>
            <a:off x="2691252" y="4198528"/>
            <a:ext cx="18942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a:solidFill>
                  <a:srgbClr val="FFFFFF"/>
                </a:solidFill>
              </a:defRPr>
            </a:lvl1pPr>
            <a:lvl2pPr lvl="1" rtl="0">
              <a:lnSpc>
                <a:spcPct val="100000"/>
              </a:lnSpc>
              <a:spcBef>
                <a:spcPts val="0"/>
              </a:spcBef>
              <a:spcAft>
                <a:spcPts val="0"/>
              </a:spcAft>
              <a:buClr>
                <a:srgbClr val="FFFFFF"/>
              </a:buClr>
              <a:buSzPts val="1400"/>
              <a:buNone/>
              <a:defRPr>
                <a:solidFill>
                  <a:srgbClr val="FFFFFF"/>
                </a:solidFill>
              </a:defRPr>
            </a:lvl2pPr>
            <a:lvl3pPr lvl="2" rtl="0">
              <a:lnSpc>
                <a:spcPct val="100000"/>
              </a:lnSpc>
              <a:spcBef>
                <a:spcPts val="0"/>
              </a:spcBef>
              <a:spcAft>
                <a:spcPts val="0"/>
              </a:spcAft>
              <a:buClr>
                <a:srgbClr val="FFFFFF"/>
              </a:buClr>
              <a:buSzPts val="1400"/>
              <a:buNone/>
              <a:defRPr>
                <a:solidFill>
                  <a:srgbClr val="FFFFFF"/>
                </a:solidFill>
              </a:defRPr>
            </a:lvl3pPr>
            <a:lvl4pPr lvl="3" rtl="0">
              <a:lnSpc>
                <a:spcPct val="100000"/>
              </a:lnSpc>
              <a:spcBef>
                <a:spcPts val="0"/>
              </a:spcBef>
              <a:spcAft>
                <a:spcPts val="0"/>
              </a:spcAft>
              <a:buClr>
                <a:srgbClr val="FFFFFF"/>
              </a:buClr>
              <a:buSzPts val="1400"/>
              <a:buNone/>
              <a:defRPr>
                <a:solidFill>
                  <a:srgbClr val="FFFFFF"/>
                </a:solidFill>
              </a:defRPr>
            </a:lvl4pPr>
            <a:lvl5pPr lvl="4" rtl="0">
              <a:lnSpc>
                <a:spcPct val="100000"/>
              </a:lnSpc>
              <a:spcBef>
                <a:spcPts val="0"/>
              </a:spcBef>
              <a:spcAft>
                <a:spcPts val="0"/>
              </a:spcAft>
              <a:buClr>
                <a:srgbClr val="FFFFFF"/>
              </a:buClr>
              <a:buSzPts val="1400"/>
              <a:buNone/>
              <a:defRPr>
                <a:solidFill>
                  <a:srgbClr val="FFFFFF"/>
                </a:solidFill>
              </a:defRPr>
            </a:lvl5pPr>
            <a:lvl6pPr lvl="5" rtl="0">
              <a:lnSpc>
                <a:spcPct val="100000"/>
              </a:lnSpc>
              <a:spcBef>
                <a:spcPts val="0"/>
              </a:spcBef>
              <a:spcAft>
                <a:spcPts val="0"/>
              </a:spcAft>
              <a:buClr>
                <a:srgbClr val="FFFFFF"/>
              </a:buClr>
              <a:buSzPts val="1400"/>
              <a:buNone/>
              <a:defRPr>
                <a:solidFill>
                  <a:srgbClr val="FFFFFF"/>
                </a:solidFill>
              </a:defRPr>
            </a:lvl6pPr>
            <a:lvl7pPr lvl="6" rtl="0">
              <a:lnSpc>
                <a:spcPct val="100000"/>
              </a:lnSpc>
              <a:spcBef>
                <a:spcPts val="0"/>
              </a:spcBef>
              <a:spcAft>
                <a:spcPts val="0"/>
              </a:spcAft>
              <a:buClr>
                <a:srgbClr val="FFFFFF"/>
              </a:buClr>
              <a:buSzPts val="1400"/>
              <a:buNone/>
              <a:defRPr>
                <a:solidFill>
                  <a:srgbClr val="FFFFFF"/>
                </a:solidFill>
              </a:defRPr>
            </a:lvl7pPr>
            <a:lvl8pPr lvl="7" rtl="0">
              <a:lnSpc>
                <a:spcPct val="100000"/>
              </a:lnSpc>
              <a:spcBef>
                <a:spcPts val="0"/>
              </a:spcBef>
              <a:spcAft>
                <a:spcPts val="0"/>
              </a:spcAft>
              <a:buClr>
                <a:srgbClr val="FFFFFF"/>
              </a:buClr>
              <a:buSzPts val="1400"/>
              <a:buNone/>
              <a:defRPr>
                <a:solidFill>
                  <a:srgbClr val="FFFFFF"/>
                </a:solidFill>
              </a:defRPr>
            </a:lvl8pPr>
            <a:lvl9pPr lvl="8"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639" name="Google Shape;6639;p28"/>
          <p:cNvSpPr txBox="1">
            <a:spLocks noGrp="1"/>
          </p:cNvSpPr>
          <p:nvPr>
            <p:ph type="title" idx="2"/>
          </p:nvPr>
        </p:nvSpPr>
        <p:spPr>
          <a:xfrm>
            <a:off x="4289981" y="1332810"/>
            <a:ext cx="18942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1800">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sp>
        <p:nvSpPr>
          <p:cNvPr id="6640" name="Google Shape;6640;p28"/>
          <p:cNvSpPr txBox="1">
            <a:spLocks noGrp="1"/>
          </p:cNvSpPr>
          <p:nvPr>
            <p:ph type="subTitle" idx="3"/>
          </p:nvPr>
        </p:nvSpPr>
        <p:spPr>
          <a:xfrm>
            <a:off x="4289981" y="1633621"/>
            <a:ext cx="18942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a:solidFill>
                  <a:srgbClr val="FFFFFF"/>
                </a:solidFill>
              </a:defRPr>
            </a:lvl1pPr>
            <a:lvl2pPr lvl="1" rtl="0">
              <a:lnSpc>
                <a:spcPct val="100000"/>
              </a:lnSpc>
              <a:spcBef>
                <a:spcPts val="0"/>
              </a:spcBef>
              <a:spcAft>
                <a:spcPts val="0"/>
              </a:spcAft>
              <a:buClr>
                <a:srgbClr val="FFFFFF"/>
              </a:buClr>
              <a:buSzPts val="1400"/>
              <a:buNone/>
              <a:defRPr>
                <a:solidFill>
                  <a:srgbClr val="FFFFFF"/>
                </a:solidFill>
              </a:defRPr>
            </a:lvl2pPr>
            <a:lvl3pPr lvl="2" rtl="0">
              <a:lnSpc>
                <a:spcPct val="100000"/>
              </a:lnSpc>
              <a:spcBef>
                <a:spcPts val="0"/>
              </a:spcBef>
              <a:spcAft>
                <a:spcPts val="0"/>
              </a:spcAft>
              <a:buClr>
                <a:srgbClr val="FFFFFF"/>
              </a:buClr>
              <a:buSzPts val="1400"/>
              <a:buNone/>
              <a:defRPr>
                <a:solidFill>
                  <a:srgbClr val="FFFFFF"/>
                </a:solidFill>
              </a:defRPr>
            </a:lvl3pPr>
            <a:lvl4pPr lvl="3" rtl="0">
              <a:lnSpc>
                <a:spcPct val="100000"/>
              </a:lnSpc>
              <a:spcBef>
                <a:spcPts val="0"/>
              </a:spcBef>
              <a:spcAft>
                <a:spcPts val="0"/>
              </a:spcAft>
              <a:buClr>
                <a:srgbClr val="FFFFFF"/>
              </a:buClr>
              <a:buSzPts val="1400"/>
              <a:buNone/>
              <a:defRPr>
                <a:solidFill>
                  <a:srgbClr val="FFFFFF"/>
                </a:solidFill>
              </a:defRPr>
            </a:lvl4pPr>
            <a:lvl5pPr lvl="4" rtl="0">
              <a:lnSpc>
                <a:spcPct val="100000"/>
              </a:lnSpc>
              <a:spcBef>
                <a:spcPts val="0"/>
              </a:spcBef>
              <a:spcAft>
                <a:spcPts val="0"/>
              </a:spcAft>
              <a:buClr>
                <a:srgbClr val="FFFFFF"/>
              </a:buClr>
              <a:buSzPts val="1400"/>
              <a:buNone/>
              <a:defRPr>
                <a:solidFill>
                  <a:srgbClr val="FFFFFF"/>
                </a:solidFill>
              </a:defRPr>
            </a:lvl5pPr>
            <a:lvl6pPr lvl="5" rtl="0">
              <a:lnSpc>
                <a:spcPct val="100000"/>
              </a:lnSpc>
              <a:spcBef>
                <a:spcPts val="0"/>
              </a:spcBef>
              <a:spcAft>
                <a:spcPts val="0"/>
              </a:spcAft>
              <a:buClr>
                <a:srgbClr val="FFFFFF"/>
              </a:buClr>
              <a:buSzPts val="1400"/>
              <a:buNone/>
              <a:defRPr>
                <a:solidFill>
                  <a:srgbClr val="FFFFFF"/>
                </a:solidFill>
              </a:defRPr>
            </a:lvl6pPr>
            <a:lvl7pPr lvl="6" rtl="0">
              <a:lnSpc>
                <a:spcPct val="100000"/>
              </a:lnSpc>
              <a:spcBef>
                <a:spcPts val="0"/>
              </a:spcBef>
              <a:spcAft>
                <a:spcPts val="0"/>
              </a:spcAft>
              <a:buClr>
                <a:srgbClr val="FFFFFF"/>
              </a:buClr>
              <a:buSzPts val="1400"/>
              <a:buNone/>
              <a:defRPr>
                <a:solidFill>
                  <a:srgbClr val="FFFFFF"/>
                </a:solidFill>
              </a:defRPr>
            </a:lvl7pPr>
            <a:lvl8pPr lvl="7" rtl="0">
              <a:lnSpc>
                <a:spcPct val="100000"/>
              </a:lnSpc>
              <a:spcBef>
                <a:spcPts val="0"/>
              </a:spcBef>
              <a:spcAft>
                <a:spcPts val="0"/>
              </a:spcAft>
              <a:buClr>
                <a:srgbClr val="FFFFFF"/>
              </a:buClr>
              <a:buSzPts val="1400"/>
              <a:buNone/>
              <a:defRPr>
                <a:solidFill>
                  <a:srgbClr val="FFFFFF"/>
                </a:solidFill>
              </a:defRPr>
            </a:lvl8pPr>
            <a:lvl9pPr lvl="8"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641" name="Google Shape;6641;p28"/>
          <p:cNvSpPr txBox="1">
            <a:spLocks noGrp="1"/>
          </p:cNvSpPr>
          <p:nvPr>
            <p:ph type="title" idx="4"/>
          </p:nvPr>
        </p:nvSpPr>
        <p:spPr>
          <a:xfrm>
            <a:off x="5917821" y="3907747"/>
            <a:ext cx="18942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1800">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sp>
        <p:nvSpPr>
          <p:cNvPr id="6642" name="Google Shape;6642;p28"/>
          <p:cNvSpPr txBox="1">
            <a:spLocks noGrp="1"/>
          </p:cNvSpPr>
          <p:nvPr>
            <p:ph type="subTitle" idx="5"/>
          </p:nvPr>
        </p:nvSpPr>
        <p:spPr>
          <a:xfrm>
            <a:off x="5917825" y="4198528"/>
            <a:ext cx="18942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a:solidFill>
                  <a:srgbClr val="FFFFFF"/>
                </a:solidFill>
              </a:defRPr>
            </a:lvl1pPr>
            <a:lvl2pPr lvl="1" rtl="0">
              <a:lnSpc>
                <a:spcPct val="100000"/>
              </a:lnSpc>
              <a:spcBef>
                <a:spcPts val="0"/>
              </a:spcBef>
              <a:spcAft>
                <a:spcPts val="0"/>
              </a:spcAft>
              <a:buClr>
                <a:srgbClr val="FFFFFF"/>
              </a:buClr>
              <a:buSzPts val="1400"/>
              <a:buNone/>
              <a:defRPr>
                <a:solidFill>
                  <a:srgbClr val="FFFFFF"/>
                </a:solidFill>
              </a:defRPr>
            </a:lvl2pPr>
            <a:lvl3pPr lvl="2" rtl="0">
              <a:lnSpc>
                <a:spcPct val="100000"/>
              </a:lnSpc>
              <a:spcBef>
                <a:spcPts val="0"/>
              </a:spcBef>
              <a:spcAft>
                <a:spcPts val="0"/>
              </a:spcAft>
              <a:buClr>
                <a:srgbClr val="FFFFFF"/>
              </a:buClr>
              <a:buSzPts val="1400"/>
              <a:buNone/>
              <a:defRPr>
                <a:solidFill>
                  <a:srgbClr val="FFFFFF"/>
                </a:solidFill>
              </a:defRPr>
            </a:lvl3pPr>
            <a:lvl4pPr lvl="3" rtl="0">
              <a:lnSpc>
                <a:spcPct val="100000"/>
              </a:lnSpc>
              <a:spcBef>
                <a:spcPts val="0"/>
              </a:spcBef>
              <a:spcAft>
                <a:spcPts val="0"/>
              </a:spcAft>
              <a:buClr>
                <a:srgbClr val="FFFFFF"/>
              </a:buClr>
              <a:buSzPts val="1400"/>
              <a:buNone/>
              <a:defRPr>
                <a:solidFill>
                  <a:srgbClr val="FFFFFF"/>
                </a:solidFill>
              </a:defRPr>
            </a:lvl4pPr>
            <a:lvl5pPr lvl="4" rtl="0">
              <a:lnSpc>
                <a:spcPct val="100000"/>
              </a:lnSpc>
              <a:spcBef>
                <a:spcPts val="0"/>
              </a:spcBef>
              <a:spcAft>
                <a:spcPts val="0"/>
              </a:spcAft>
              <a:buClr>
                <a:srgbClr val="FFFFFF"/>
              </a:buClr>
              <a:buSzPts val="1400"/>
              <a:buNone/>
              <a:defRPr>
                <a:solidFill>
                  <a:srgbClr val="FFFFFF"/>
                </a:solidFill>
              </a:defRPr>
            </a:lvl5pPr>
            <a:lvl6pPr lvl="5" rtl="0">
              <a:lnSpc>
                <a:spcPct val="100000"/>
              </a:lnSpc>
              <a:spcBef>
                <a:spcPts val="0"/>
              </a:spcBef>
              <a:spcAft>
                <a:spcPts val="0"/>
              </a:spcAft>
              <a:buClr>
                <a:srgbClr val="FFFFFF"/>
              </a:buClr>
              <a:buSzPts val="1400"/>
              <a:buNone/>
              <a:defRPr>
                <a:solidFill>
                  <a:srgbClr val="FFFFFF"/>
                </a:solidFill>
              </a:defRPr>
            </a:lvl6pPr>
            <a:lvl7pPr lvl="6" rtl="0">
              <a:lnSpc>
                <a:spcPct val="100000"/>
              </a:lnSpc>
              <a:spcBef>
                <a:spcPts val="0"/>
              </a:spcBef>
              <a:spcAft>
                <a:spcPts val="0"/>
              </a:spcAft>
              <a:buClr>
                <a:srgbClr val="FFFFFF"/>
              </a:buClr>
              <a:buSzPts val="1400"/>
              <a:buNone/>
              <a:defRPr>
                <a:solidFill>
                  <a:srgbClr val="FFFFFF"/>
                </a:solidFill>
              </a:defRPr>
            </a:lvl7pPr>
            <a:lvl8pPr lvl="7" rtl="0">
              <a:lnSpc>
                <a:spcPct val="100000"/>
              </a:lnSpc>
              <a:spcBef>
                <a:spcPts val="0"/>
              </a:spcBef>
              <a:spcAft>
                <a:spcPts val="0"/>
              </a:spcAft>
              <a:buClr>
                <a:srgbClr val="FFFFFF"/>
              </a:buClr>
              <a:buSzPts val="1400"/>
              <a:buNone/>
              <a:defRPr>
                <a:solidFill>
                  <a:srgbClr val="FFFFFF"/>
                </a:solidFill>
              </a:defRPr>
            </a:lvl8pPr>
            <a:lvl9pPr lvl="8"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643" name="Google Shape;6643;p28"/>
          <p:cNvSpPr txBox="1">
            <a:spLocks noGrp="1"/>
          </p:cNvSpPr>
          <p:nvPr>
            <p:ph type="title" idx="6"/>
          </p:nvPr>
        </p:nvSpPr>
        <p:spPr>
          <a:xfrm>
            <a:off x="1278540" y="1332802"/>
            <a:ext cx="18942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1800">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sp>
        <p:nvSpPr>
          <p:cNvPr id="6644" name="Google Shape;6644;p28"/>
          <p:cNvSpPr txBox="1">
            <a:spLocks noGrp="1"/>
          </p:cNvSpPr>
          <p:nvPr>
            <p:ph type="subTitle" idx="7"/>
          </p:nvPr>
        </p:nvSpPr>
        <p:spPr>
          <a:xfrm>
            <a:off x="1278540" y="1633614"/>
            <a:ext cx="18942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a:solidFill>
                  <a:srgbClr val="FFFFFF"/>
                </a:solidFill>
              </a:defRPr>
            </a:lvl1pPr>
            <a:lvl2pPr lvl="1" rtl="0">
              <a:lnSpc>
                <a:spcPct val="100000"/>
              </a:lnSpc>
              <a:spcBef>
                <a:spcPts val="0"/>
              </a:spcBef>
              <a:spcAft>
                <a:spcPts val="0"/>
              </a:spcAft>
              <a:buClr>
                <a:srgbClr val="FFFFFF"/>
              </a:buClr>
              <a:buSzPts val="1400"/>
              <a:buNone/>
              <a:defRPr>
                <a:solidFill>
                  <a:srgbClr val="FFFFFF"/>
                </a:solidFill>
              </a:defRPr>
            </a:lvl2pPr>
            <a:lvl3pPr lvl="2" rtl="0">
              <a:lnSpc>
                <a:spcPct val="100000"/>
              </a:lnSpc>
              <a:spcBef>
                <a:spcPts val="0"/>
              </a:spcBef>
              <a:spcAft>
                <a:spcPts val="0"/>
              </a:spcAft>
              <a:buClr>
                <a:srgbClr val="FFFFFF"/>
              </a:buClr>
              <a:buSzPts val="1400"/>
              <a:buNone/>
              <a:defRPr>
                <a:solidFill>
                  <a:srgbClr val="FFFFFF"/>
                </a:solidFill>
              </a:defRPr>
            </a:lvl3pPr>
            <a:lvl4pPr lvl="3" rtl="0">
              <a:lnSpc>
                <a:spcPct val="100000"/>
              </a:lnSpc>
              <a:spcBef>
                <a:spcPts val="0"/>
              </a:spcBef>
              <a:spcAft>
                <a:spcPts val="0"/>
              </a:spcAft>
              <a:buClr>
                <a:srgbClr val="FFFFFF"/>
              </a:buClr>
              <a:buSzPts val="1400"/>
              <a:buNone/>
              <a:defRPr>
                <a:solidFill>
                  <a:srgbClr val="FFFFFF"/>
                </a:solidFill>
              </a:defRPr>
            </a:lvl4pPr>
            <a:lvl5pPr lvl="4" rtl="0">
              <a:lnSpc>
                <a:spcPct val="100000"/>
              </a:lnSpc>
              <a:spcBef>
                <a:spcPts val="0"/>
              </a:spcBef>
              <a:spcAft>
                <a:spcPts val="0"/>
              </a:spcAft>
              <a:buClr>
                <a:srgbClr val="FFFFFF"/>
              </a:buClr>
              <a:buSzPts val="1400"/>
              <a:buNone/>
              <a:defRPr>
                <a:solidFill>
                  <a:srgbClr val="FFFFFF"/>
                </a:solidFill>
              </a:defRPr>
            </a:lvl5pPr>
            <a:lvl6pPr lvl="5" rtl="0">
              <a:lnSpc>
                <a:spcPct val="100000"/>
              </a:lnSpc>
              <a:spcBef>
                <a:spcPts val="0"/>
              </a:spcBef>
              <a:spcAft>
                <a:spcPts val="0"/>
              </a:spcAft>
              <a:buClr>
                <a:srgbClr val="FFFFFF"/>
              </a:buClr>
              <a:buSzPts val="1400"/>
              <a:buNone/>
              <a:defRPr>
                <a:solidFill>
                  <a:srgbClr val="FFFFFF"/>
                </a:solidFill>
              </a:defRPr>
            </a:lvl6pPr>
            <a:lvl7pPr lvl="6" rtl="0">
              <a:lnSpc>
                <a:spcPct val="100000"/>
              </a:lnSpc>
              <a:spcBef>
                <a:spcPts val="0"/>
              </a:spcBef>
              <a:spcAft>
                <a:spcPts val="0"/>
              </a:spcAft>
              <a:buClr>
                <a:srgbClr val="FFFFFF"/>
              </a:buClr>
              <a:buSzPts val="1400"/>
              <a:buNone/>
              <a:defRPr>
                <a:solidFill>
                  <a:srgbClr val="FFFFFF"/>
                </a:solidFill>
              </a:defRPr>
            </a:lvl7pPr>
            <a:lvl8pPr lvl="7" rtl="0">
              <a:lnSpc>
                <a:spcPct val="100000"/>
              </a:lnSpc>
              <a:spcBef>
                <a:spcPts val="0"/>
              </a:spcBef>
              <a:spcAft>
                <a:spcPts val="0"/>
              </a:spcAft>
              <a:buClr>
                <a:srgbClr val="FFFFFF"/>
              </a:buClr>
              <a:buSzPts val="1400"/>
              <a:buNone/>
              <a:defRPr>
                <a:solidFill>
                  <a:srgbClr val="FFFFFF"/>
                </a:solidFill>
              </a:defRPr>
            </a:lvl8pPr>
            <a:lvl9pPr lvl="8"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6645" name="Google Shape;6645;p28"/>
          <p:cNvSpPr txBox="1">
            <a:spLocks noGrp="1"/>
          </p:cNvSpPr>
          <p:nvPr>
            <p:ph type="title" idx="8"/>
          </p:nvPr>
        </p:nvSpPr>
        <p:spPr>
          <a:xfrm>
            <a:off x="2251501" y="373874"/>
            <a:ext cx="4641000" cy="572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a:solidFill>
                  <a:srgbClr val="FFFFFF"/>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6646" name="Google Shape;6646;p28"/>
          <p:cNvGrpSpPr/>
          <p:nvPr/>
        </p:nvGrpSpPr>
        <p:grpSpPr>
          <a:xfrm>
            <a:off x="-276345" y="-228712"/>
            <a:ext cx="1321922" cy="1055712"/>
            <a:chOff x="-276345" y="-228712"/>
            <a:chExt cx="1321922" cy="1055712"/>
          </a:xfrm>
        </p:grpSpPr>
        <p:sp>
          <p:nvSpPr>
            <p:cNvPr id="6647" name="Google Shape;6647;p28"/>
            <p:cNvSpPr/>
            <p:nvPr/>
          </p:nvSpPr>
          <p:spPr>
            <a:xfrm rot="5400000" flipH="1">
              <a:off x="-312557" y="-192500"/>
              <a:ext cx="646852" cy="574428"/>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8"/>
            <p:cNvSpPr/>
            <p:nvPr/>
          </p:nvSpPr>
          <p:spPr>
            <a:xfrm rot="5400000" flipH="1">
              <a:off x="544570" y="521872"/>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8"/>
            <p:cNvSpPr/>
            <p:nvPr/>
          </p:nvSpPr>
          <p:spPr>
            <a:xfrm rot="5400000" flipH="1">
              <a:off x="906847" y="17064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28"/>
          <p:cNvGrpSpPr/>
          <p:nvPr/>
        </p:nvGrpSpPr>
        <p:grpSpPr>
          <a:xfrm>
            <a:off x="5738550" y="-246044"/>
            <a:ext cx="3429020" cy="871043"/>
            <a:chOff x="5738550" y="-246044"/>
            <a:chExt cx="3429020" cy="871043"/>
          </a:xfrm>
        </p:grpSpPr>
        <p:sp>
          <p:nvSpPr>
            <p:cNvPr id="6651" name="Google Shape;6651;p28"/>
            <p:cNvSpPr/>
            <p:nvPr/>
          </p:nvSpPr>
          <p:spPr>
            <a:xfrm rot="-5400000">
              <a:off x="7573008" y="41167"/>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8"/>
            <p:cNvSpPr/>
            <p:nvPr/>
          </p:nvSpPr>
          <p:spPr>
            <a:xfrm rot="-5400000">
              <a:off x="8270406" y="397013"/>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8"/>
            <p:cNvSpPr/>
            <p:nvPr/>
          </p:nvSpPr>
          <p:spPr>
            <a:xfrm rot="-2700063">
              <a:off x="5812880" y="-167595"/>
              <a:ext cx="372946" cy="364739"/>
            </a:xfrm>
            <a:custGeom>
              <a:avLst/>
              <a:gdLst/>
              <a:ahLst/>
              <a:cxnLst/>
              <a:rect l="l" t="t" r="r" b="b"/>
              <a:pathLst>
                <a:path w="3863" h="4341" extrusionOk="0">
                  <a:moveTo>
                    <a:pt x="274" y="0"/>
                  </a:moveTo>
                  <a:lnTo>
                    <a:pt x="0" y="4340"/>
                  </a:lnTo>
                  <a:lnTo>
                    <a:pt x="0" y="4340"/>
                  </a:lnTo>
                  <a:lnTo>
                    <a:pt x="3862" y="2392"/>
                  </a:lnTo>
                  <a:lnTo>
                    <a:pt x="274"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8"/>
            <p:cNvSpPr/>
            <p:nvPr/>
          </p:nvSpPr>
          <p:spPr>
            <a:xfrm rot="-8630163">
              <a:off x="6783314" y="48666"/>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8"/>
            <p:cNvSpPr/>
            <p:nvPr/>
          </p:nvSpPr>
          <p:spPr>
            <a:xfrm rot="-5400000">
              <a:off x="9028414" y="115825"/>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28"/>
          <p:cNvGrpSpPr/>
          <p:nvPr/>
        </p:nvGrpSpPr>
        <p:grpSpPr>
          <a:xfrm>
            <a:off x="8468039" y="4042295"/>
            <a:ext cx="1302294" cy="1329958"/>
            <a:chOff x="441625" y="885600"/>
            <a:chExt cx="1100375" cy="1123750"/>
          </a:xfrm>
        </p:grpSpPr>
        <p:sp>
          <p:nvSpPr>
            <p:cNvPr id="6657" name="Google Shape;6657;p28"/>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8"/>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8"/>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8"/>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8"/>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8"/>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8"/>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8"/>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8"/>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8"/>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8"/>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8"/>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8"/>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8"/>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8"/>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8"/>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8"/>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8"/>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8"/>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8"/>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8"/>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8"/>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8"/>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8"/>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8"/>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8"/>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8"/>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8"/>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8"/>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8"/>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8"/>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8"/>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8"/>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8"/>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8"/>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8"/>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8"/>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8"/>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8"/>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8"/>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8"/>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8"/>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8"/>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8"/>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8"/>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8"/>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8"/>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8"/>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8"/>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8"/>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8"/>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8"/>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8"/>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8"/>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8"/>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8"/>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8"/>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8"/>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8"/>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8"/>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8"/>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8"/>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8"/>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8"/>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8"/>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8"/>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8"/>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8"/>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8"/>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8"/>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8"/>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8"/>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8"/>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8"/>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8"/>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8"/>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8"/>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8"/>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8"/>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8"/>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8"/>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8"/>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8"/>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8"/>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8"/>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8"/>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8"/>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8"/>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8"/>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8"/>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8"/>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8"/>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8"/>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8"/>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8"/>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8"/>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8"/>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8"/>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8"/>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8"/>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8"/>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8"/>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8"/>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8"/>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8"/>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8"/>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8"/>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8"/>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8"/>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8"/>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8"/>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8"/>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8"/>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8"/>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8"/>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8"/>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8"/>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8"/>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8"/>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8"/>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8"/>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8"/>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8"/>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8"/>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8"/>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2" name="Google Shape;6782;p28"/>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extLst>
      <p:ext uri="{BB962C8B-B14F-4D97-AF65-F5344CB8AC3E}">
        <p14:creationId xmlns:p14="http://schemas.microsoft.com/office/powerpoint/2010/main" val="166675350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 Three Columns 3">
  <p:cSld name="Title + Three Columns 3">
    <p:spTree>
      <p:nvGrpSpPr>
        <p:cNvPr id="1" name="Shape 6783"/>
        <p:cNvGrpSpPr/>
        <p:nvPr/>
      </p:nvGrpSpPr>
      <p:grpSpPr>
        <a:xfrm>
          <a:off x="0" y="0"/>
          <a:ext cx="0" cy="0"/>
          <a:chOff x="0" y="0"/>
          <a:chExt cx="0" cy="0"/>
        </a:xfrm>
      </p:grpSpPr>
      <p:sp>
        <p:nvSpPr>
          <p:cNvPr id="6784" name="Google Shape;6784;p29"/>
          <p:cNvSpPr txBox="1">
            <a:spLocks noGrp="1"/>
          </p:cNvSpPr>
          <p:nvPr>
            <p:ph type="title"/>
          </p:nvPr>
        </p:nvSpPr>
        <p:spPr>
          <a:xfrm>
            <a:off x="4762081" y="423848"/>
            <a:ext cx="3483600" cy="9324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2800"/>
              <a:buNone/>
              <a:defRPr>
                <a:latin typeface="Open Sans"/>
                <a:ea typeface="Open Sans"/>
                <a:cs typeface="Open Sans"/>
                <a:sym typeface="Open Sans"/>
              </a:defRPr>
            </a:lvl2pPr>
            <a:lvl3pPr lvl="2">
              <a:spcBef>
                <a:spcPts val="0"/>
              </a:spcBef>
              <a:spcAft>
                <a:spcPts val="0"/>
              </a:spcAft>
              <a:buSzPts val="2800"/>
              <a:buNone/>
              <a:defRPr>
                <a:latin typeface="Open Sans"/>
                <a:ea typeface="Open Sans"/>
                <a:cs typeface="Open Sans"/>
                <a:sym typeface="Open Sans"/>
              </a:defRPr>
            </a:lvl3pPr>
            <a:lvl4pPr lvl="3">
              <a:spcBef>
                <a:spcPts val="0"/>
              </a:spcBef>
              <a:spcAft>
                <a:spcPts val="0"/>
              </a:spcAft>
              <a:buSzPts val="2800"/>
              <a:buNone/>
              <a:defRPr>
                <a:latin typeface="Open Sans"/>
                <a:ea typeface="Open Sans"/>
                <a:cs typeface="Open Sans"/>
                <a:sym typeface="Open Sans"/>
              </a:defRPr>
            </a:lvl4pPr>
            <a:lvl5pPr lvl="4">
              <a:spcBef>
                <a:spcPts val="0"/>
              </a:spcBef>
              <a:spcAft>
                <a:spcPts val="0"/>
              </a:spcAft>
              <a:buSzPts val="2800"/>
              <a:buNone/>
              <a:defRPr>
                <a:latin typeface="Open Sans"/>
                <a:ea typeface="Open Sans"/>
                <a:cs typeface="Open Sans"/>
                <a:sym typeface="Open Sans"/>
              </a:defRPr>
            </a:lvl5pPr>
            <a:lvl6pPr lvl="5">
              <a:spcBef>
                <a:spcPts val="0"/>
              </a:spcBef>
              <a:spcAft>
                <a:spcPts val="0"/>
              </a:spcAft>
              <a:buSzPts val="2800"/>
              <a:buNone/>
              <a:defRPr>
                <a:latin typeface="Open Sans"/>
                <a:ea typeface="Open Sans"/>
                <a:cs typeface="Open Sans"/>
                <a:sym typeface="Open Sans"/>
              </a:defRPr>
            </a:lvl6pPr>
            <a:lvl7pPr lvl="6">
              <a:spcBef>
                <a:spcPts val="0"/>
              </a:spcBef>
              <a:spcAft>
                <a:spcPts val="0"/>
              </a:spcAft>
              <a:buSzPts val="2800"/>
              <a:buNone/>
              <a:defRPr>
                <a:latin typeface="Open Sans"/>
                <a:ea typeface="Open Sans"/>
                <a:cs typeface="Open Sans"/>
                <a:sym typeface="Open Sans"/>
              </a:defRPr>
            </a:lvl7pPr>
            <a:lvl8pPr lvl="7">
              <a:spcBef>
                <a:spcPts val="0"/>
              </a:spcBef>
              <a:spcAft>
                <a:spcPts val="0"/>
              </a:spcAft>
              <a:buSzPts val="2800"/>
              <a:buNone/>
              <a:defRPr>
                <a:latin typeface="Open Sans"/>
                <a:ea typeface="Open Sans"/>
                <a:cs typeface="Open Sans"/>
                <a:sym typeface="Open Sans"/>
              </a:defRPr>
            </a:lvl8pPr>
            <a:lvl9pPr lvl="8">
              <a:spcBef>
                <a:spcPts val="0"/>
              </a:spcBef>
              <a:spcAft>
                <a:spcPts val="0"/>
              </a:spcAft>
              <a:buSzPts val="2800"/>
              <a:buNone/>
              <a:defRPr>
                <a:latin typeface="Open Sans"/>
                <a:ea typeface="Open Sans"/>
                <a:cs typeface="Open Sans"/>
                <a:sym typeface="Open Sans"/>
              </a:defRPr>
            </a:lvl9pPr>
          </a:lstStyle>
          <a:p>
            <a:endParaRPr/>
          </a:p>
        </p:txBody>
      </p:sp>
      <p:sp>
        <p:nvSpPr>
          <p:cNvPr id="6785" name="Google Shape;6785;p29"/>
          <p:cNvSpPr txBox="1">
            <a:spLocks noGrp="1"/>
          </p:cNvSpPr>
          <p:nvPr>
            <p:ph type="subTitle" idx="1"/>
          </p:nvPr>
        </p:nvSpPr>
        <p:spPr>
          <a:xfrm>
            <a:off x="5720900" y="4082502"/>
            <a:ext cx="2038500" cy="494400"/>
          </a:xfrm>
          <a:prstGeom prst="rect">
            <a:avLst/>
          </a:prstGeom>
        </p:spPr>
        <p:txBody>
          <a:bodyPr spcFirstLastPara="1" wrap="square" lIns="91425" tIns="91425" rIns="91425" bIns="91425" anchor="ctr"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786" name="Google Shape;6786;p29"/>
          <p:cNvSpPr txBox="1">
            <a:spLocks noGrp="1"/>
          </p:cNvSpPr>
          <p:nvPr>
            <p:ph type="subTitle" idx="2"/>
          </p:nvPr>
        </p:nvSpPr>
        <p:spPr>
          <a:xfrm>
            <a:off x="5720924" y="3075508"/>
            <a:ext cx="2038500" cy="494400"/>
          </a:xfrm>
          <a:prstGeom prst="rect">
            <a:avLst/>
          </a:prstGeom>
        </p:spPr>
        <p:txBody>
          <a:bodyPr spcFirstLastPara="1" wrap="square" lIns="91425" tIns="91425" rIns="91425" bIns="91425" anchor="ctr"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787" name="Google Shape;6787;p29"/>
          <p:cNvSpPr txBox="1">
            <a:spLocks noGrp="1"/>
          </p:cNvSpPr>
          <p:nvPr>
            <p:ph type="subTitle" idx="3"/>
          </p:nvPr>
        </p:nvSpPr>
        <p:spPr>
          <a:xfrm>
            <a:off x="5720925" y="2000735"/>
            <a:ext cx="2038500" cy="494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solidFill>
                  <a:schemeClr val="lt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788" name="Google Shape;6788;p29"/>
          <p:cNvSpPr txBox="1">
            <a:spLocks noGrp="1"/>
          </p:cNvSpPr>
          <p:nvPr>
            <p:ph type="body" idx="4"/>
          </p:nvPr>
        </p:nvSpPr>
        <p:spPr>
          <a:xfrm>
            <a:off x="5720150" y="1632969"/>
            <a:ext cx="2038500" cy="4020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700" b="1">
                <a:latin typeface="Hammersmith One"/>
                <a:ea typeface="Hammersmith One"/>
                <a:cs typeface="Hammersmith One"/>
                <a:sym typeface="Hammersmith One"/>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6789" name="Google Shape;6789;p29"/>
          <p:cNvSpPr txBox="1">
            <a:spLocks noGrp="1"/>
          </p:cNvSpPr>
          <p:nvPr>
            <p:ph type="body" idx="5"/>
          </p:nvPr>
        </p:nvSpPr>
        <p:spPr>
          <a:xfrm>
            <a:off x="5714050" y="2691593"/>
            <a:ext cx="2038500" cy="4020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700" b="1">
                <a:latin typeface="Hammersmith One"/>
                <a:ea typeface="Hammersmith One"/>
                <a:cs typeface="Hammersmith One"/>
                <a:sym typeface="Hammersmith One"/>
              </a:defRPr>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6790" name="Google Shape;6790;p29"/>
          <p:cNvSpPr txBox="1">
            <a:spLocks noGrp="1"/>
          </p:cNvSpPr>
          <p:nvPr>
            <p:ph type="body" idx="6"/>
          </p:nvPr>
        </p:nvSpPr>
        <p:spPr>
          <a:xfrm>
            <a:off x="5720900" y="3714687"/>
            <a:ext cx="2038500" cy="4020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700" b="1">
                <a:latin typeface="Hammersmith One"/>
                <a:ea typeface="Hammersmith One"/>
                <a:cs typeface="Hammersmith One"/>
                <a:sym typeface="Hammersmith One"/>
              </a:defRPr>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grpSp>
        <p:nvGrpSpPr>
          <p:cNvPr id="6791" name="Google Shape;6791;p29"/>
          <p:cNvGrpSpPr/>
          <p:nvPr/>
        </p:nvGrpSpPr>
        <p:grpSpPr>
          <a:xfrm>
            <a:off x="-276345" y="-228712"/>
            <a:ext cx="1321922" cy="1055712"/>
            <a:chOff x="-276345" y="-228712"/>
            <a:chExt cx="1321922" cy="1055712"/>
          </a:xfrm>
        </p:grpSpPr>
        <p:sp>
          <p:nvSpPr>
            <p:cNvPr id="6792" name="Google Shape;6792;p29"/>
            <p:cNvSpPr/>
            <p:nvPr/>
          </p:nvSpPr>
          <p:spPr>
            <a:xfrm rot="5400000" flipH="1">
              <a:off x="-312557" y="-192500"/>
              <a:ext cx="646852" cy="574428"/>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9"/>
            <p:cNvSpPr/>
            <p:nvPr/>
          </p:nvSpPr>
          <p:spPr>
            <a:xfrm rot="5400000" flipH="1">
              <a:off x="544570" y="521872"/>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9"/>
            <p:cNvSpPr/>
            <p:nvPr/>
          </p:nvSpPr>
          <p:spPr>
            <a:xfrm rot="5400000" flipH="1">
              <a:off x="906847" y="17064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29"/>
          <p:cNvGrpSpPr/>
          <p:nvPr/>
        </p:nvGrpSpPr>
        <p:grpSpPr>
          <a:xfrm>
            <a:off x="7829640" y="4290358"/>
            <a:ext cx="1662480" cy="1325817"/>
            <a:chOff x="-476160" y="4290358"/>
            <a:chExt cx="1662480" cy="1325817"/>
          </a:xfrm>
        </p:grpSpPr>
        <p:sp>
          <p:nvSpPr>
            <p:cNvPr id="6796" name="Google Shape;6796;p29"/>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9"/>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Tree>
    <p:extLst>
      <p:ext uri="{BB962C8B-B14F-4D97-AF65-F5344CB8AC3E}">
        <p14:creationId xmlns:p14="http://schemas.microsoft.com/office/powerpoint/2010/main" val="19746790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 Four Columns 1">
  <p:cSld name="Title + Four Columns 1">
    <p:spTree>
      <p:nvGrpSpPr>
        <p:cNvPr id="1" name="Shape 6798"/>
        <p:cNvGrpSpPr/>
        <p:nvPr/>
      </p:nvGrpSpPr>
      <p:grpSpPr>
        <a:xfrm>
          <a:off x="0" y="0"/>
          <a:ext cx="0" cy="0"/>
          <a:chOff x="0" y="0"/>
          <a:chExt cx="0" cy="0"/>
        </a:xfrm>
      </p:grpSpPr>
      <p:sp>
        <p:nvSpPr>
          <p:cNvPr id="6799" name="Google Shape;6799;p30"/>
          <p:cNvSpPr txBox="1">
            <a:spLocks noGrp="1"/>
          </p:cNvSpPr>
          <p:nvPr>
            <p:ph type="title"/>
          </p:nvPr>
        </p:nvSpPr>
        <p:spPr>
          <a:xfrm>
            <a:off x="711450" y="437506"/>
            <a:ext cx="7721100" cy="431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0" name="Google Shape;6800;p30"/>
          <p:cNvSpPr txBox="1">
            <a:spLocks noGrp="1"/>
          </p:cNvSpPr>
          <p:nvPr>
            <p:ph type="title" idx="2"/>
          </p:nvPr>
        </p:nvSpPr>
        <p:spPr>
          <a:xfrm>
            <a:off x="941850" y="1756567"/>
            <a:ext cx="2183700" cy="382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solidFill>
                  <a:srgbClr val="434343"/>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1" name="Google Shape;6801;p30"/>
          <p:cNvSpPr txBox="1">
            <a:spLocks noGrp="1"/>
          </p:cNvSpPr>
          <p:nvPr>
            <p:ph type="subTitle" idx="1"/>
          </p:nvPr>
        </p:nvSpPr>
        <p:spPr>
          <a:xfrm>
            <a:off x="941851" y="2032979"/>
            <a:ext cx="2183700" cy="47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rgbClr val="434343"/>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02" name="Google Shape;6802;p30"/>
          <p:cNvSpPr txBox="1">
            <a:spLocks noGrp="1"/>
          </p:cNvSpPr>
          <p:nvPr>
            <p:ph type="title" idx="3"/>
          </p:nvPr>
        </p:nvSpPr>
        <p:spPr>
          <a:xfrm>
            <a:off x="790974" y="3551365"/>
            <a:ext cx="2335200" cy="373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solidFill>
                  <a:srgbClr val="434343"/>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3" name="Google Shape;6803;p30"/>
          <p:cNvSpPr txBox="1">
            <a:spLocks noGrp="1"/>
          </p:cNvSpPr>
          <p:nvPr>
            <p:ph type="subTitle" idx="4"/>
          </p:nvPr>
        </p:nvSpPr>
        <p:spPr>
          <a:xfrm>
            <a:off x="1045401" y="3820972"/>
            <a:ext cx="2080800" cy="465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rgbClr val="434343"/>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04" name="Google Shape;6804;p30"/>
          <p:cNvSpPr txBox="1">
            <a:spLocks noGrp="1"/>
          </p:cNvSpPr>
          <p:nvPr>
            <p:ph type="title" idx="5"/>
          </p:nvPr>
        </p:nvSpPr>
        <p:spPr>
          <a:xfrm>
            <a:off x="6025282" y="1766950"/>
            <a:ext cx="2224800" cy="3771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solidFill>
                  <a:srgbClr val="434343"/>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30"/>
          <p:cNvSpPr txBox="1">
            <a:spLocks noGrp="1"/>
          </p:cNvSpPr>
          <p:nvPr>
            <p:ph type="subTitle" idx="6"/>
          </p:nvPr>
        </p:nvSpPr>
        <p:spPr>
          <a:xfrm>
            <a:off x="6025282" y="2039550"/>
            <a:ext cx="2224800" cy="47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434343"/>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06" name="Google Shape;6806;p30"/>
          <p:cNvSpPr txBox="1">
            <a:spLocks noGrp="1"/>
          </p:cNvSpPr>
          <p:nvPr>
            <p:ph type="title" idx="7"/>
          </p:nvPr>
        </p:nvSpPr>
        <p:spPr>
          <a:xfrm>
            <a:off x="6025221" y="3546698"/>
            <a:ext cx="2279700" cy="3753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solidFill>
                  <a:srgbClr val="434343"/>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7" name="Google Shape;6807;p30"/>
          <p:cNvSpPr txBox="1">
            <a:spLocks noGrp="1"/>
          </p:cNvSpPr>
          <p:nvPr>
            <p:ph type="subTitle" idx="8"/>
          </p:nvPr>
        </p:nvSpPr>
        <p:spPr>
          <a:xfrm>
            <a:off x="6025222" y="3817999"/>
            <a:ext cx="2031300" cy="46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434343"/>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08" name="Google Shape;6808;p30"/>
          <p:cNvSpPr txBox="1">
            <a:spLocks noGrp="1"/>
          </p:cNvSpPr>
          <p:nvPr>
            <p:ph type="title" idx="9" hasCustomPrompt="1"/>
          </p:nvPr>
        </p:nvSpPr>
        <p:spPr>
          <a:xfrm>
            <a:off x="6025282" y="1497875"/>
            <a:ext cx="1444200" cy="2631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4800"/>
              <a:buNone/>
              <a:defRPr sz="3000">
                <a:solidFill>
                  <a:srgbClr val="43434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809" name="Google Shape;6809;p30"/>
          <p:cNvSpPr txBox="1">
            <a:spLocks noGrp="1"/>
          </p:cNvSpPr>
          <p:nvPr>
            <p:ph type="title" idx="13" hasCustomPrompt="1"/>
          </p:nvPr>
        </p:nvSpPr>
        <p:spPr>
          <a:xfrm>
            <a:off x="1309875" y="3295450"/>
            <a:ext cx="1816500" cy="2601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4800"/>
              <a:buNone/>
              <a:defRPr sz="3000">
                <a:solidFill>
                  <a:srgbClr val="43434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810" name="Google Shape;6810;p30"/>
          <p:cNvSpPr txBox="1">
            <a:spLocks noGrp="1"/>
          </p:cNvSpPr>
          <p:nvPr>
            <p:ph type="title" idx="14" hasCustomPrompt="1"/>
          </p:nvPr>
        </p:nvSpPr>
        <p:spPr>
          <a:xfrm>
            <a:off x="6025221" y="3289175"/>
            <a:ext cx="1318800" cy="261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4800"/>
              <a:buNone/>
              <a:defRPr sz="3000">
                <a:solidFill>
                  <a:srgbClr val="43434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811" name="Google Shape;6811;p30"/>
          <p:cNvSpPr txBox="1">
            <a:spLocks noGrp="1"/>
          </p:cNvSpPr>
          <p:nvPr>
            <p:ph type="title" idx="15" hasCustomPrompt="1"/>
          </p:nvPr>
        </p:nvSpPr>
        <p:spPr>
          <a:xfrm>
            <a:off x="1708500" y="1483750"/>
            <a:ext cx="1417500" cy="2667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4800"/>
              <a:buNone/>
              <a:defRPr sz="3000">
                <a:solidFill>
                  <a:srgbClr val="43434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6812" name="Google Shape;6812;p30"/>
          <p:cNvGrpSpPr/>
          <p:nvPr/>
        </p:nvGrpSpPr>
        <p:grpSpPr>
          <a:xfrm>
            <a:off x="-476160" y="4290358"/>
            <a:ext cx="1662480" cy="1325817"/>
            <a:chOff x="-476160" y="4290358"/>
            <a:chExt cx="1662480" cy="1325817"/>
          </a:xfrm>
        </p:grpSpPr>
        <p:sp>
          <p:nvSpPr>
            <p:cNvPr id="6813" name="Google Shape;6813;p30"/>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0"/>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815" name="Google Shape;6815;p30"/>
          <p:cNvGrpSpPr/>
          <p:nvPr/>
        </p:nvGrpSpPr>
        <p:grpSpPr>
          <a:xfrm>
            <a:off x="4206998" y="4667869"/>
            <a:ext cx="4053827" cy="857274"/>
            <a:chOff x="4206998" y="4667869"/>
            <a:chExt cx="4053827" cy="857274"/>
          </a:xfrm>
        </p:grpSpPr>
        <p:sp>
          <p:nvSpPr>
            <p:cNvPr id="6816" name="Google Shape;6816;p30"/>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0"/>
            <p:cNvSpPr/>
            <p:nvPr/>
          </p:nvSpPr>
          <p:spPr>
            <a:xfrm rot="5400000" flipH="1">
              <a:off x="6343807" y="468288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0"/>
            <p:cNvSpPr/>
            <p:nvPr/>
          </p:nvSpPr>
          <p:spPr>
            <a:xfrm rot="2225582" flipH="1">
              <a:off x="8090371" y="476187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30"/>
          <p:cNvGrpSpPr/>
          <p:nvPr/>
        </p:nvGrpSpPr>
        <p:grpSpPr>
          <a:xfrm>
            <a:off x="-231979" y="-187807"/>
            <a:ext cx="4773636" cy="1175649"/>
            <a:chOff x="-231979" y="-187807"/>
            <a:chExt cx="4773636" cy="1175649"/>
          </a:xfrm>
        </p:grpSpPr>
        <p:sp>
          <p:nvSpPr>
            <p:cNvPr id="6820" name="Google Shape;6820;p30"/>
            <p:cNvSpPr/>
            <p:nvPr/>
          </p:nvSpPr>
          <p:spPr>
            <a:xfrm rot="5400000" flipH="1">
              <a:off x="3058020" y="-51569"/>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0"/>
            <p:cNvSpPr/>
            <p:nvPr/>
          </p:nvSpPr>
          <p:spPr>
            <a:xfrm rot="222710" flipH="1">
              <a:off x="4341282" y="-62219"/>
              <a:ext cx="194726" cy="180960"/>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0"/>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0"/>
            <p:cNvSpPr/>
            <p:nvPr/>
          </p:nvSpPr>
          <p:spPr>
            <a:xfrm rot="5400000" flipH="1">
              <a:off x="986343" y="171464"/>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0"/>
            <p:cNvSpPr/>
            <p:nvPr/>
          </p:nvSpPr>
          <p:spPr>
            <a:xfrm rot="2468752" flipH="1">
              <a:off x="1958458" y="-9028"/>
              <a:ext cx="277279" cy="258522"/>
            </a:xfrm>
            <a:custGeom>
              <a:avLst/>
              <a:gdLst/>
              <a:ahLst/>
              <a:cxnLst/>
              <a:rect l="l" t="t" r="r" b="b"/>
              <a:pathLst>
                <a:path w="2872" h="3077" extrusionOk="0">
                  <a:moveTo>
                    <a:pt x="2871" y="1"/>
                  </a:moveTo>
                  <a:lnTo>
                    <a:pt x="1" y="1163"/>
                  </a:lnTo>
                  <a:lnTo>
                    <a:pt x="2461" y="3077"/>
                  </a:lnTo>
                  <a:lnTo>
                    <a:pt x="28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0"/>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6" name="Google Shape;6826;p30"/>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extLst>
      <p:ext uri="{BB962C8B-B14F-4D97-AF65-F5344CB8AC3E}">
        <p14:creationId xmlns:p14="http://schemas.microsoft.com/office/powerpoint/2010/main" val="9800097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hanks + Credits">
  <p:cSld name="Thanks + Credits">
    <p:spTree>
      <p:nvGrpSpPr>
        <p:cNvPr id="1" name="Shape 6827"/>
        <p:cNvGrpSpPr/>
        <p:nvPr/>
      </p:nvGrpSpPr>
      <p:grpSpPr>
        <a:xfrm>
          <a:off x="0" y="0"/>
          <a:ext cx="0" cy="0"/>
          <a:chOff x="0" y="0"/>
          <a:chExt cx="0" cy="0"/>
        </a:xfrm>
      </p:grpSpPr>
      <p:sp>
        <p:nvSpPr>
          <p:cNvPr id="6828" name="Google Shape;6828;p31"/>
          <p:cNvSpPr txBox="1">
            <a:spLocks noGrp="1"/>
          </p:cNvSpPr>
          <p:nvPr>
            <p:ph type="title"/>
          </p:nvPr>
        </p:nvSpPr>
        <p:spPr>
          <a:xfrm>
            <a:off x="3000675" y="1126470"/>
            <a:ext cx="3142500" cy="847200"/>
          </a:xfrm>
          <a:prstGeom prst="rect">
            <a:avLst/>
          </a:prstGeom>
          <a:noFill/>
          <a:ln>
            <a:noFill/>
          </a:ln>
        </p:spPr>
        <p:txBody>
          <a:bodyPr spcFirstLastPara="1" wrap="square" lIns="91425" tIns="91425" rIns="91425" bIns="91425" anchor="b" anchorCtr="0">
            <a:noAutofit/>
          </a:bodyPr>
          <a:lstStyle>
            <a:lvl1pPr lvl="0" algn="ctr" rtl="0">
              <a:lnSpc>
                <a:spcPct val="80000"/>
              </a:lnSpc>
              <a:spcBef>
                <a:spcPts val="0"/>
              </a:spcBef>
              <a:spcAft>
                <a:spcPts val="0"/>
              </a:spcAft>
              <a:buClr>
                <a:srgbClr val="FFFFFF"/>
              </a:buClr>
              <a:buSzPts val="4800"/>
              <a:buNone/>
              <a:defRPr sz="5500">
                <a:solidFill>
                  <a:srgbClr val="FFFFFF"/>
                </a:solidFill>
              </a:defRPr>
            </a:lvl1pPr>
            <a:lvl2pPr lvl="1" algn="ctr" rtl="0">
              <a:spcBef>
                <a:spcPts val="0"/>
              </a:spcBef>
              <a:spcAft>
                <a:spcPts val="0"/>
              </a:spcAft>
              <a:buClr>
                <a:srgbClr val="FFFFFF"/>
              </a:buClr>
              <a:buSzPts val="3600"/>
              <a:buNone/>
              <a:defRPr sz="3600">
                <a:solidFill>
                  <a:srgbClr val="FFFFFF"/>
                </a:solidFill>
              </a:defRPr>
            </a:lvl2pPr>
            <a:lvl3pPr lvl="2" algn="ctr" rtl="0">
              <a:spcBef>
                <a:spcPts val="0"/>
              </a:spcBef>
              <a:spcAft>
                <a:spcPts val="0"/>
              </a:spcAft>
              <a:buClr>
                <a:srgbClr val="FFFFFF"/>
              </a:buClr>
              <a:buSzPts val="3600"/>
              <a:buNone/>
              <a:defRPr sz="3600">
                <a:solidFill>
                  <a:srgbClr val="FFFFFF"/>
                </a:solidFill>
              </a:defRPr>
            </a:lvl3pPr>
            <a:lvl4pPr lvl="3" algn="ctr" rtl="0">
              <a:spcBef>
                <a:spcPts val="0"/>
              </a:spcBef>
              <a:spcAft>
                <a:spcPts val="0"/>
              </a:spcAft>
              <a:buClr>
                <a:srgbClr val="FFFFFF"/>
              </a:buClr>
              <a:buSzPts val="3600"/>
              <a:buNone/>
              <a:defRPr sz="3600">
                <a:solidFill>
                  <a:srgbClr val="FFFFFF"/>
                </a:solidFill>
              </a:defRPr>
            </a:lvl4pPr>
            <a:lvl5pPr lvl="4" algn="ctr" rtl="0">
              <a:spcBef>
                <a:spcPts val="0"/>
              </a:spcBef>
              <a:spcAft>
                <a:spcPts val="0"/>
              </a:spcAft>
              <a:buClr>
                <a:srgbClr val="FFFFFF"/>
              </a:buClr>
              <a:buSzPts val="3600"/>
              <a:buNone/>
              <a:defRPr sz="3600">
                <a:solidFill>
                  <a:srgbClr val="FFFFFF"/>
                </a:solidFill>
              </a:defRPr>
            </a:lvl5pPr>
            <a:lvl6pPr lvl="5" algn="ctr" rtl="0">
              <a:spcBef>
                <a:spcPts val="0"/>
              </a:spcBef>
              <a:spcAft>
                <a:spcPts val="0"/>
              </a:spcAft>
              <a:buClr>
                <a:srgbClr val="FFFFFF"/>
              </a:buClr>
              <a:buSzPts val="3600"/>
              <a:buNone/>
              <a:defRPr sz="3600">
                <a:solidFill>
                  <a:srgbClr val="FFFFFF"/>
                </a:solidFill>
              </a:defRPr>
            </a:lvl6pPr>
            <a:lvl7pPr lvl="6" algn="ctr" rtl="0">
              <a:spcBef>
                <a:spcPts val="0"/>
              </a:spcBef>
              <a:spcAft>
                <a:spcPts val="0"/>
              </a:spcAft>
              <a:buClr>
                <a:srgbClr val="FFFFFF"/>
              </a:buClr>
              <a:buSzPts val="3600"/>
              <a:buNone/>
              <a:defRPr sz="3600">
                <a:solidFill>
                  <a:srgbClr val="FFFFFF"/>
                </a:solidFill>
              </a:defRPr>
            </a:lvl7pPr>
            <a:lvl8pPr lvl="7" algn="ctr" rtl="0">
              <a:spcBef>
                <a:spcPts val="0"/>
              </a:spcBef>
              <a:spcAft>
                <a:spcPts val="0"/>
              </a:spcAft>
              <a:buClr>
                <a:srgbClr val="FFFFFF"/>
              </a:buClr>
              <a:buSzPts val="3600"/>
              <a:buNone/>
              <a:defRPr sz="3600">
                <a:solidFill>
                  <a:srgbClr val="FFFFFF"/>
                </a:solidFill>
              </a:defRPr>
            </a:lvl8pPr>
            <a:lvl9pPr lvl="8" algn="ctr" rtl="0">
              <a:spcBef>
                <a:spcPts val="0"/>
              </a:spcBef>
              <a:spcAft>
                <a:spcPts val="0"/>
              </a:spcAft>
              <a:buClr>
                <a:srgbClr val="FFFFFF"/>
              </a:buClr>
              <a:buSzPts val="3600"/>
              <a:buNone/>
              <a:defRPr sz="3600">
                <a:solidFill>
                  <a:srgbClr val="FFFFFF"/>
                </a:solidFill>
              </a:defRPr>
            </a:lvl9pPr>
          </a:lstStyle>
          <a:p>
            <a:endParaRPr/>
          </a:p>
        </p:txBody>
      </p:sp>
      <p:sp>
        <p:nvSpPr>
          <p:cNvPr id="6829" name="Google Shape;6829;p31"/>
          <p:cNvSpPr txBox="1">
            <a:spLocks noGrp="1"/>
          </p:cNvSpPr>
          <p:nvPr>
            <p:ph type="subTitle" idx="1"/>
          </p:nvPr>
        </p:nvSpPr>
        <p:spPr>
          <a:xfrm>
            <a:off x="3092876" y="1936161"/>
            <a:ext cx="2946900" cy="102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200">
                <a:solidFill>
                  <a:srgbClr val="FFFFFF"/>
                </a:solidFill>
              </a:defRPr>
            </a:lvl1pPr>
            <a:lvl2pPr lvl="1" rtl="0">
              <a:lnSpc>
                <a:spcPct val="100000"/>
              </a:lnSpc>
              <a:spcBef>
                <a:spcPts val="0"/>
              </a:spcBef>
              <a:spcAft>
                <a:spcPts val="0"/>
              </a:spcAft>
              <a:buClr>
                <a:srgbClr val="FFFFFF"/>
              </a:buClr>
              <a:buSzPts val="2800"/>
              <a:buNone/>
              <a:defRPr sz="2800">
                <a:solidFill>
                  <a:srgbClr val="FFFFFF"/>
                </a:solidFill>
              </a:defRPr>
            </a:lvl2pPr>
            <a:lvl3pPr lvl="2" rtl="0">
              <a:lnSpc>
                <a:spcPct val="100000"/>
              </a:lnSpc>
              <a:spcBef>
                <a:spcPts val="0"/>
              </a:spcBef>
              <a:spcAft>
                <a:spcPts val="0"/>
              </a:spcAft>
              <a:buClr>
                <a:srgbClr val="FFFFFF"/>
              </a:buClr>
              <a:buSzPts val="2800"/>
              <a:buNone/>
              <a:defRPr sz="2800">
                <a:solidFill>
                  <a:srgbClr val="FFFFFF"/>
                </a:solidFill>
              </a:defRPr>
            </a:lvl3pPr>
            <a:lvl4pPr lvl="3" rtl="0">
              <a:lnSpc>
                <a:spcPct val="100000"/>
              </a:lnSpc>
              <a:spcBef>
                <a:spcPts val="0"/>
              </a:spcBef>
              <a:spcAft>
                <a:spcPts val="0"/>
              </a:spcAft>
              <a:buClr>
                <a:srgbClr val="FFFFFF"/>
              </a:buClr>
              <a:buSzPts val="2800"/>
              <a:buNone/>
              <a:defRPr sz="2800">
                <a:solidFill>
                  <a:srgbClr val="FFFFFF"/>
                </a:solidFill>
              </a:defRPr>
            </a:lvl4pPr>
            <a:lvl5pPr lvl="4" rtl="0">
              <a:lnSpc>
                <a:spcPct val="100000"/>
              </a:lnSpc>
              <a:spcBef>
                <a:spcPts val="0"/>
              </a:spcBef>
              <a:spcAft>
                <a:spcPts val="0"/>
              </a:spcAft>
              <a:buClr>
                <a:srgbClr val="FFFFFF"/>
              </a:buClr>
              <a:buSzPts val="2800"/>
              <a:buNone/>
              <a:defRPr sz="2800">
                <a:solidFill>
                  <a:srgbClr val="FFFFFF"/>
                </a:solidFill>
              </a:defRPr>
            </a:lvl5pPr>
            <a:lvl6pPr lvl="5" rtl="0">
              <a:lnSpc>
                <a:spcPct val="100000"/>
              </a:lnSpc>
              <a:spcBef>
                <a:spcPts val="0"/>
              </a:spcBef>
              <a:spcAft>
                <a:spcPts val="0"/>
              </a:spcAft>
              <a:buClr>
                <a:srgbClr val="FFFFFF"/>
              </a:buClr>
              <a:buSzPts val="2800"/>
              <a:buNone/>
              <a:defRPr sz="2800">
                <a:solidFill>
                  <a:srgbClr val="FFFFFF"/>
                </a:solidFill>
              </a:defRPr>
            </a:lvl6pPr>
            <a:lvl7pPr lvl="6" rtl="0">
              <a:lnSpc>
                <a:spcPct val="100000"/>
              </a:lnSpc>
              <a:spcBef>
                <a:spcPts val="0"/>
              </a:spcBef>
              <a:spcAft>
                <a:spcPts val="0"/>
              </a:spcAft>
              <a:buClr>
                <a:srgbClr val="FFFFFF"/>
              </a:buClr>
              <a:buSzPts val="2800"/>
              <a:buNone/>
              <a:defRPr sz="2800">
                <a:solidFill>
                  <a:srgbClr val="FFFFFF"/>
                </a:solidFill>
              </a:defRPr>
            </a:lvl7pPr>
            <a:lvl8pPr lvl="7" rtl="0">
              <a:lnSpc>
                <a:spcPct val="100000"/>
              </a:lnSpc>
              <a:spcBef>
                <a:spcPts val="0"/>
              </a:spcBef>
              <a:spcAft>
                <a:spcPts val="0"/>
              </a:spcAft>
              <a:buClr>
                <a:srgbClr val="FFFFFF"/>
              </a:buClr>
              <a:buSzPts val="2800"/>
              <a:buNone/>
              <a:defRPr sz="2800">
                <a:solidFill>
                  <a:srgbClr val="FFFFFF"/>
                </a:solidFill>
              </a:defRPr>
            </a:lvl8pPr>
            <a:lvl9pPr lvl="8" rtl="0">
              <a:lnSpc>
                <a:spcPct val="100000"/>
              </a:lnSpc>
              <a:spcBef>
                <a:spcPts val="0"/>
              </a:spcBef>
              <a:spcAft>
                <a:spcPts val="0"/>
              </a:spcAft>
              <a:buClr>
                <a:srgbClr val="FFFFFF"/>
              </a:buClr>
              <a:buSzPts val="2800"/>
              <a:buNone/>
              <a:defRPr sz="2800">
                <a:solidFill>
                  <a:srgbClr val="FFFFFF"/>
                </a:solidFill>
              </a:defRPr>
            </a:lvl9pPr>
          </a:lstStyle>
          <a:p>
            <a:endParaRPr/>
          </a:p>
        </p:txBody>
      </p:sp>
      <p:sp>
        <p:nvSpPr>
          <p:cNvPr id="6830" name="Google Shape;6830;p31"/>
          <p:cNvSpPr txBox="1"/>
          <p:nvPr/>
        </p:nvSpPr>
        <p:spPr>
          <a:xfrm>
            <a:off x="2632925" y="3485700"/>
            <a:ext cx="3878400" cy="7611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a:solidFill>
                  <a:srgbClr val="FFFFFF"/>
                </a:solidFill>
                <a:latin typeface="Red Hat Text Medium"/>
                <a:ea typeface="Red Hat Text Medium"/>
                <a:cs typeface="Red Hat Text Medium"/>
                <a:sym typeface="Red Hat Text Medium"/>
              </a:rPr>
              <a:t>CREDITS: This presentation template was created by </a:t>
            </a:r>
            <a:r>
              <a:rPr lang="en" sz="1100" b="1">
                <a:solidFill>
                  <a:srgbClr val="FFFFFF"/>
                </a:solidFill>
                <a:uFill>
                  <a:noFill/>
                </a:uFill>
                <a:latin typeface="Red Hat Text"/>
                <a:ea typeface="Red Hat Text"/>
                <a:cs typeface="Red Hat Text"/>
                <a:sym typeface="Red Hat Text"/>
                <a:hlinkClick r:id="rId2">
                  <a:extLst>
                    <a:ext uri="{A12FA001-AC4F-418D-AE19-62706E023703}">
                      <ahyp:hlinkClr xmlns:ahyp="http://schemas.microsoft.com/office/drawing/2018/hyperlinkcolor" val="tx"/>
                    </a:ext>
                  </a:extLst>
                </a:hlinkClick>
              </a:rPr>
              <a:t>Slidesgo</a:t>
            </a:r>
            <a:r>
              <a:rPr lang="en" sz="1100">
                <a:solidFill>
                  <a:srgbClr val="FFFFFF"/>
                </a:solidFill>
                <a:latin typeface="Red Hat Text Medium"/>
                <a:ea typeface="Red Hat Text Medium"/>
                <a:cs typeface="Red Hat Text Medium"/>
                <a:sym typeface="Red Hat Text Medium"/>
              </a:rPr>
              <a:t>, including icons by </a:t>
            </a:r>
            <a:r>
              <a:rPr lang="en" sz="1100" b="1">
                <a:solidFill>
                  <a:srgbClr val="FFFFFF"/>
                </a:solidFill>
                <a:uFill>
                  <a:noFill/>
                </a:uFill>
                <a:latin typeface="Red Hat Text"/>
                <a:ea typeface="Red Hat Text"/>
                <a:cs typeface="Red Hat Text"/>
                <a:sym typeface="Red Hat Text"/>
                <a:hlinkClick r:id="rId3">
                  <a:extLst>
                    <a:ext uri="{A12FA001-AC4F-418D-AE19-62706E023703}">
                      <ahyp:hlinkClr xmlns:ahyp="http://schemas.microsoft.com/office/drawing/2018/hyperlinkcolor" val="tx"/>
                    </a:ext>
                  </a:extLst>
                </a:hlinkClick>
              </a:rPr>
              <a:t>Flaticon</a:t>
            </a:r>
            <a:r>
              <a:rPr lang="en" sz="1100">
                <a:solidFill>
                  <a:srgbClr val="FFFFFF"/>
                </a:solidFill>
                <a:latin typeface="Red Hat Text Medium"/>
                <a:ea typeface="Red Hat Text Medium"/>
                <a:cs typeface="Red Hat Text Medium"/>
                <a:sym typeface="Red Hat Text Medium"/>
              </a:rPr>
              <a:t>, and infographics &amp; images by </a:t>
            </a:r>
            <a:r>
              <a:rPr lang="en" sz="1100" b="1">
                <a:solidFill>
                  <a:srgbClr val="FFFFFF"/>
                </a:solidFill>
                <a:uFill>
                  <a:noFill/>
                </a:uFill>
                <a:latin typeface="Red Hat Text"/>
                <a:ea typeface="Red Hat Text"/>
                <a:cs typeface="Red Hat Text"/>
                <a:sym typeface="Red Hat Text"/>
                <a:hlinkClick r:id="rId4">
                  <a:extLst>
                    <a:ext uri="{A12FA001-AC4F-418D-AE19-62706E023703}">
                      <ahyp:hlinkClr xmlns:ahyp="http://schemas.microsoft.com/office/drawing/2018/hyperlinkcolor" val="tx"/>
                    </a:ext>
                  </a:extLst>
                </a:hlinkClick>
              </a:rPr>
              <a:t>Freepik</a:t>
            </a:r>
            <a:r>
              <a:rPr lang="en" sz="1100">
                <a:solidFill>
                  <a:srgbClr val="FFFFFF"/>
                </a:solidFill>
                <a:latin typeface="Red Hat Text Medium"/>
                <a:ea typeface="Red Hat Text Medium"/>
                <a:cs typeface="Red Hat Text Medium"/>
                <a:sym typeface="Red Hat Text Medium"/>
              </a:rPr>
              <a:t> and illustrations by </a:t>
            </a:r>
            <a:r>
              <a:rPr lang="en" sz="1100" b="1">
                <a:solidFill>
                  <a:srgbClr val="FFFFFF"/>
                </a:solidFill>
                <a:uFill>
                  <a:noFill/>
                </a:uFill>
                <a:latin typeface="Red Hat Text"/>
                <a:ea typeface="Red Hat Text"/>
                <a:cs typeface="Red Hat Text"/>
                <a:sym typeface="Red Hat Text"/>
                <a:hlinkClick r:id="rId5">
                  <a:extLst>
                    <a:ext uri="{A12FA001-AC4F-418D-AE19-62706E023703}">
                      <ahyp:hlinkClr xmlns:ahyp="http://schemas.microsoft.com/office/drawing/2018/hyperlinkcolor" val="tx"/>
                    </a:ext>
                  </a:extLst>
                </a:hlinkClick>
              </a:rPr>
              <a:t>Stories</a:t>
            </a:r>
            <a:endParaRPr sz="1100" b="1">
              <a:solidFill>
                <a:srgbClr val="FFFFFF"/>
              </a:solidFill>
              <a:latin typeface="Red Hat Text"/>
              <a:ea typeface="Red Hat Text"/>
              <a:cs typeface="Red Hat Text"/>
              <a:sym typeface="Red Hat Text"/>
            </a:endParaRPr>
          </a:p>
          <a:p>
            <a:pPr marL="0" lvl="0" indent="0" algn="ctr" rtl="0">
              <a:spcBef>
                <a:spcPts val="300"/>
              </a:spcBef>
              <a:spcAft>
                <a:spcPts val="0"/>
              </a:spcAft>
              <a:buNone/>
            </a:pPr>
            <a:endParaRPr sz="1200">
              <a:solidFill>
                <a:srgbClr val="FFFFFF"/>
              </a:solidFill>
              <a:latin typeface="Roboto"/>
              <a:ea typeface="Roboto"/>
              <a:cs typeface="Roboto"/>
              <a:sym typeface="Roboto"/>
            </a:endParaRPr>
          </a:p>
        </p:txBody>
      </p:sp>
      <p:sp>
        <p:nvSpPr>
          <p:cNvPr id="6831" name="Google Shape;6831;p31"/>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1"/>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833" name="Google Shape;6833;p31"/>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6834" name="Google Shape;6834;p31"/>
          <p:cNvGrpSpPr/>
          <p:nvPr/>
        </p:nvGrpSpPr>
        <p:grpSpPr>
          <a:xfrm>
            <a:off x="-181904" y="-232580"/>
            <a:ext cx="5236102" cy="2102697"/>
            <a:chOff x="-181904" y="-232580"/>
            <a:chExt cx="5236102" cy="2102697"/>
          </a:xfrm>
        </p:grpSpPr>
        <p:sp>
          <p:nvSpPr>
            <p:cNvPr id="6835" name="Google Shape;6835;p31"/>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1"/>
            <p:cNvSpPr/>
            <p:nvPr/>
          </p:nvSpPr>
          <p:spPr>
            <a:xfrm rot="2700063" flipH="1">
              <a:off x="4606921" y="-154131"/>
              <a:ext cx="372946" cy="364739"/>
            </a:xfrm>
            <a:custGeom>
              <a:avLst/>
              <a:gdLst/>
              <a:ahLst/>
              <a:cxnLst/>
              <a:rect l="l" t="t" r="r" b="b"/>
              <a:pathLst>
                <a:path w="3863" h="4341" extrusionOk="0">
                  <a:moveTo>
                    <a:pt x="274" y="0"/>
                  </a:moveTo>
                  <a:lnTo>
                    <a:pt x="0" y="4340"/>
                  </a:lnTo>
                  <a:lnTo>
                    <a:pt x="0" y="4340"/>
                  </a:lnTo>
                  <a:lnTo>
                    <a:pt x="3862" y="2392"/>
                  </a:lnTo>
                  <a:lnTo>
                    <a:pt x="2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1"/>
            <p:cNvSpPr/>
            <p:nvPr/>
          </p:nvSpPr>
          <p:spPr>
            <a:xfrm rot="8630163" flipH="1">
              <a:off x="3814705" y="621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1"/>
            <p:cNvSpPr/>
            <p:nvPr/>
          </p:nvSpPr>
          <p:spPr>
            <a:xfrm rot="5400000" flipH="1">
              <a:off x="-224491" y="-1487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1"/>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1"/>
            <p:cNvSpPr/>
            <p:nvPr/>
          </p:nvSpPr>
          <p:spPr>
            <a:xfrm rot="-5233470" flipH="1">
              <a:off x="873629" y="645560"/>
              <a:ext cx="320146" cy="290107"/>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1"/>
            <p:cNvSpPr/>
            <p:nvPr/>
          </p:nvSpPr>
          <p:spPr>
            <a:xfrm rot="2468752" flipH="1">
              <a:off x="2051971" y="45497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1"/>
            <p:cNvSpPr/>
            <p:nvPr/>
          </p:nvSpPr>
          <p:spPr>
            <a:xfrm rot="5813699" flipH="1">
              <a:off x="166255" y="1672120"/>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4924097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6843"/>
        <p:cNvGrpSpPr/>
        <p:nvPr/>
      </p:nvGrpSpPr>
      <p:grpSpPr>
        <a:xfrm>
          <a:off x="0" y="0"/>
          <a:ext cx="0" cy="0"/>
          <a:chOff x="0" y="0"/>
          <a:chExt cx="0" cy="0"/>
        </a:xfrm>
      </p:grpSpPr>
      <p:grpSp>
        <p:nvGrpSpPr>
          <p:cNvPr id="6844" name="Google Shape;6844;p32"/>
          <p:cNvGrpSpPr/>
          <p:nvPr/>
        </p:nvGrpSpPr>
        <p:grpSpPr>
          <a:xfrm>
            <a:off x="8353075" y="4194695"/>
            <a:ext cx="1569658" cy="1575255"/>
            <a:chOff x="8200675" y="4042295"/>
            <a:chExt cx="1569658" cy="1575255"/>
          </a:xfrm>
        </p:grpSpPr>
        <p:grpSp>
          <p:nvGrpSpPr>
            <p:cNvPr id="6845" name="Google Shape;6845;p32"/>
            <p:cNvGrpSpPr/>
            <p:nvPr/>
          </p:nvGrpSpPr>
          <p:grpSpPr>
            <a:xfrm>
              <a:off x="8468039" y="4042295"/>
              <a:ext cx="1302294" cy="1329958"/>
              <a:chOff x="441625" y="885600"/>
              <a:chExt cx="1100375" cy="1123750"/>
            </a:xfrm>
          </p:grpSpPr>
          <p:sp>
            <p:nvSpPr>
              <p:cNvPr id="6846" name="Google Shape;6846;p32"/>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2"/>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2"/>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2"/>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2"/>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2"/>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2"/>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2"/>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2"/>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2"/>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2"/>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2"/>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2"/>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2"/>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2"/>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2"/>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2"/>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2"/>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2"/>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2"/>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2"/>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2"/>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2"/>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2"/>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2"/>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2"/>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2"/>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2"/>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2"/>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2"/>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2"/>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2"/>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2"/>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2"/>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2"/>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2"/>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2"/>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2"/>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2"/>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2"/>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2"/>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2"/>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2"/>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2"/>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2"/>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2"/>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2"/>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2"/>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2"/>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2"/>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2"/>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2"/>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2"/>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2"/>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2"/>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2"/>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2"/>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2"/>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2"/>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2"/>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2"/>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2"/>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2"/>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2"/>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2"/>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2"/>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2"/>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2"/>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2"/>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2"/>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2"/>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2"/>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2"/>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2"/>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2"/>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2"/>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2"/>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2"/>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2"/>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2"/>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2"/>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2"/>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2"/>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2"/>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2"/>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2"/>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2"/>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2"/>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2"/>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2"/>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2"/>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2"/>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2"/>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2"/>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2"/>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2"/>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2"/>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2"/>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2"/>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2"/>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2"/>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2"/>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2"/>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2"/>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2"/>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2"/>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2"/>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2"/>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2"/>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2"/>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2"/>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2"/>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2"/>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2"/>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2"/>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2"/>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2"/>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2"/>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2"/>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2"/>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2"/>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2"/>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2"/>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2"/>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2"/>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1" name="Google Shape;6971;p32"/>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972" name="Google Shape;6972;p32"/>
          <p:cNvGrpSpPr/>
          <p:nvPr/>
        </p:nvGrpSpPr>
        <p:grpSpPr>
          <a:xfrm rot="10800000">
            <a:off x="8575777" y="169717"/>
            <a:ext cx="464604" cy="2149881"/>
            <a:chOff x="8420605" y="-89629"/>
            <a:chExt cx="464604" cy="2149881"/>
          </a:xfrm>
        </p:grpSpPr>
        <p:sp>
          <p:nvSpPr>
            <p:cNvPr id="6973" name="Google Shape;6973;p32"/>
            <p:cNvSpPr/>
            <p:nvPr/>
          </p:nvSpPr>
          <p:spPr>
            <a:xfrm rot="-8716771" flipH="1">
              <a:off x="8485264" y="1802987"/>
              <a:ext cx="250826" cy="203992"/>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2"/>
            <p:cNvSpPr/>
            <p:nvPr/>
          </p:nvSpPr>
          <p:spPr>
            <a:xfrm rot="-7380395" flipH="1">
              <a:off x="8605941" y="756988"/>
              <a:ext cx="250829"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2"/>
            <p:cNvSpPr/>
            <p:nvPr/>
          </p:nvSpPr>
          <p:spPr>
            <a:xfrm rot="-5400000" flipH="1">
              <a:off x="8397190" y="-66215"/>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32"/>
          <p:cNvGrpSpPr/>
          <p:nvPr/>
        </p:nvGrpSpPr>
        <p:grpSpPr>
          <a:xfrm>
            <a:off x="-175895" y="-238518"/>
            <a:ext cx="1815142" cy="2688744"/>
            <a:chOff x="-175895" y="-238518"/>
            <a:chExt cx="1815142" cy="2688744"/>
          </a:xfrm>
        </p:grpSpPr>
        <p:sp>
          <p:nvSpPr>
            <p:cNvPr id="6977" name="Google Shape;6977;p32"/>
            <p:cNvSpPr/>
            <p:nvPr/>
          </p:nvSpPr>
          <p:spPr>
            <a:xfrm rot="1724393" flipH="1">
              <a:off x="1316895" y="-39562"/>
              <a:ext cx="277280" cy="258520"/>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2"/>
            <p:cNvSpPr/>
            <p:nvPr/>
          </p:nvSpPr>
          <p:spPr>
            <a:xfrm rot="1608021" flipH="1">
              <a:off x="-64470" y="-103318"/>
              <a:ext cx="760633" cy="675460"/>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2"/>
            <p:cNvSpPr/>
            <p:nvPr/>
          </p:nvSpPr>
          <p:spPr>
            <a:xfrm rot="8307214" flipH="1">
              <a:off x="-58309" y="2090442"/>
              <a:ext cx="320150" cy="290111"/>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2"/>
            <p:cNvSpPr/>
            <p:nvPr/>
          </p:nvSpPr>
          <p:spPr>
            <a:xfrm rot="5813699" flipH="1">
              <a:off x="218480" y="1140908"/>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32"/>
          <p:cNvGrpSpPr/>
          <p:nvPr/>
        </p:nvGrpSpPr>
        <p:grpSpPr>
          <a:xfrm>
            <a:off x="-476160" y="4290358"/>
            <a:ext cx="1662480" cy="1325817"/>
            <a:chOff x="-476160" y="4290358"/>
            <a:chExt cx="1662480" cy="1325817"/>
          </a:xfrm>
        </p:grpSpPr>
        <p:sp>
          <p:nvSpPr>
            <p:cNvPr id="6982" name="Google Shape;6982;p32"/>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2"/>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6984" name="Google Shape;6984;p32"/>
          <p:cNvSpPr txBox="1">
            <a:spLocks noGrp="1"/>
          </p:cNvSpPr>
          <p:nvPr>
            <p:ph type="title"/>
          </p:nvPr>
        </p:nvSpPr>
        <p:spPr>
          <a:xfrm>
            <a:off x="714775" y="478334"/>
            <a:ext cx="7714500" cy="38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14645178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 Design 1">
  <p:cSld name="Title + Design 1">
    <p:spTree>
      <p:nvGrpSpPr>
        <p:cNvPr id="1" name="Shape 6985"/>
        <p:cNvGrpSpPr/>
        <p:nvPr/>
      </p:nvGrpSpPr>
      <p:grpSpPr>
        <a:xfrm>
          <a:off x="0" y="0"/>
          <a:ext cx="0" cy="0"/>
          <a:chOff x="0" y="0"/>
          <a:chExt cx="0" cy="0"/>
        </a:xfrm>
      </p:grpSpPr>
      <p:grpSp>
        <p:nvGrpSpPr>
          <p:cNvPr id="6986" name="Google Shape;6986;p33"/>
          <p:cNvGrpSpPr/>
          <p:nvPr/>
        </p:nvGrpSpPr>
        <p:grpSpPr>
          <a:xfrm>
            <a:off x="-476160" y="4290358"/>
            <a:ext cx="1662480" cy="1325817"/>
            <a:chOff x="-476160" y="4290358"/>
            <a:chExt cx="1662480" cy="1325817"/>
          </a:xfrm>
        </p:grpSpPr>
        <p:sp>
          <p:nvSpPr>
            <p:cNvPr id="6987" name="Google Shape;6987;p33"/>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3"/>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6989" name="Google Shape;6989;p33"/>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6990" name="Google Shape;6990;p33"/>
          <p:cNvGrpSpPr/>
          <p:nvPr/>
        </p:nvGrpSpPr>
        <p:grpSpPr>
          <a:xfrm>
            <a:off x="-231979" y="-187807"/>
            <a:ext cx="2668412" cy="1546866"/>
            <a:chOff x="-231979" y="-187807"/>
            <a:chExt cx="2668412" cy="1546866"/>
          </a:xfrm>
        </p:grpSpPr>
        <p:sp>
          <p:nvSpPr>
            <p:cNvPr id="6991" name="Google Shape;6991;p33"/>
            <p:cNvSpPr/>
            <p:nvPr/>
          </p:nvSpPr>
          <p:spPr>
            <a:xfrm rot="5400000" flipH="1">
              <a:off x="2208447" y="1056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3"/>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3"/>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3"/>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3"/>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6" name="Google Shape;6996;p33"/>
          <p:cNvSpPr txBox="1">
            <a:spLocks noGrp="1"/>
          </p:cNvSpPr>
          <p:nvPr>
            <p:ph type="title"/>
          </p:nvPr>
        </p:nvSpPr>
        <p:spPr>
          <a:xfrm>
            <a:off x="714775" y="356318"/>
            <a:ext cx="7714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22899032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997"/>
        <p:cNvGrpSpPr/>
        <p:nvPr/>
      </p:nvGrpSpPr>
      <p:grpSpPr>
        <a:xfrm>
          <a:off x="0" y="0"/>
          <a:ext cx="0" cy="0"/>
          <a:chOff x="0" y="0"/>
          <a:chExt cx="0" cy="0"/>
        </a:xfrm>
      </p:grpSpPr>
    </p:spTree>
    <p:extLst>
      <p:ext uri="{BB962C8B-B14F-4D97-AF65-F5344CB8AC3E}">
        <p14:creationId xmlns:p14="http://schemas.microsoft.com/office/powerpoint/2010/main" val="411725673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Only Title 1">
  <p:cSld name="Only Title 1">
    <p:spTree>
      <p:nvGrpSpPr>
        <p:cNvPr id="1" name="Shape 6998"/>
        <p:cNvGrpSpPr/>
        <p:nvPr/>
      </p:nvGrpSpPr>
      <p:grpSpPr>
        <a:xfrm>
          <a:off x="0" y="0"/>
          <a:ext cx="0" cy="0"/>
          <a:chOff x="0" y="0"/>
          <a:chExt cx="0" cy="0"/>
        </a:xfrm>
      </p:grpSpPr>
      <p:grpSp>
        <p:nvGrpSpPr>
          <p:cNvPr id="6999" name="Google Shape;6999;p35"/>
          <p:cNvGrpSpPr/>
          <p:nvPr/>
        </p:nvGrpSpPr>
        <p:grpSpPr>
          <a:xfrm>
            <a:off x="-476160" y="4290358"/>
            <a:ext cx="1662480" cy="1325817"/>
            <a:chOff x="-476160" y="4290358"/>
            <a:chExt cx="1662480" cy="1325817"/>
          </a:xfrm>
        </p:grpSpPr>
        <p:sp>
          <p:nvSpPr>
            <p:cNvPr id="7000" name="Google Shape;7000;p35"/>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5"/>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7002" name="Google Shape;7002;p35"/>
          <p:cNvSpPr txBox="1">
            <a:spLocks noGrp="1"/>
          </p:cNvSpPr>
          <p:nvPr>
            <p:ph type="title"/>
          </p:nvPr>
        </p:nvSpPr>
        <p:spPr>
          <a:xfrm>
            <a:off x="622087" y="473773"/>
            <a:ext cx="7901700" cy="378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a:solidFill>
                  <a:srgbClr val="FFFFFF"/>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7003" name="Google Shape;7003;p35"/>
          <p:cNvGrpSpPr/>
          <p:nvPr/>
        </p:nvGrpSpPr>
        <p:grpSpPr>
          <a:xfrm flipH="1">
            <a:off x="8472403" y="-275"/>
            <a:ext cx="683586" cy="2120588"/>
            <a:chOff x="8117638" y="-791200"/>
            <a:chExt cx="683586" cy="2120588"/>
          </a:xfrm>
        </p:grpSpPr>
        <p:sp>
          <p:nvSpPr>
            <p:cNvPr id="7004" name="Google Shape;7004;p35"/>
            <p:cNvSpPr/>
            <p:nvPr/>
          </p:nvSpPr>
          <p:spPr>
            <a:xfrm rot="-1937525">
              <a:off x="8192120" y="-691601"/>
              <a:ext cx="495080" cy="422179"/>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5"/>
            <p:cNvSpPr/>
            <p:nvPr/>
          </p:nvSpPr>
          <p:spPr>
            <a:xfrm rot="2283594">
              <a:off x="8314244" y="1069768"/>
              <a:ext cx="250820"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5"/>
            <p:cNvSpPr/>
            <p:nvPr/>
          </p:nvSpPr>
          <p:spPr>
            <a:xfrm rot="9167997">
              <a:off x="8633754" y="225820"/>
              <a:ext cx="145298" cy="132161"/>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35"/>
          <p:cNvGrpSpPr/>
          <p:nvPr/>
        </p:nvGrpSpPr>
        <p:grpSpPr>
          <a:xfrm>
            <a:off x="9334" y="-62887"/>
            <a:ext cx="803056" cy="2183208"/>
            <a:chOff x="9334" y="-62887"/>
            <a:chExt cx="803056" cy="2183208"/>
          </a:xfrm>
        </p:grpSpPr>
        <p:sp>
          <p:nvSpPr>
            <p:cNvPr id="7008" name="Google Shape;7008;p35"/>
            <p:cNvSpPr/>
            <p:nvPr/>
          </p:nvSpPr>
          <p:spPr>
            <a:xfrm rot="6993784" flipH="1">
              <a:off x="87442" y="67612"/>
              <a:ext cx="646840" cy="574431"/>
            </a:xfrm>
            <a:custGeom>
              <a:avLst/>
              <a:gdLst/>
              <a:ahLst/>
              <a:cxnLst/>
              <a:rect l="l" t="t" r="r" b="b"/>
              <a:pathLst>
                <a:path w="6700" h="6837" extrusionOk="0">
                  <a:moveTo>
                    <a:pt x="6699" y="1"/>
                  </a:moveTo>
                  <a:lnTo>
                    <a:pt x="1" y="2052"/>
                  </a:lnTo>
                  <a:lnTo>
                    <a:pt x="5161" y="6836"/>
                  </a:lnTo>
                  <a:lnTo>
                    <a:pt x="66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5"/>
            <p:cNvSpPr/>
            <p:nvPr/>
          </p:nvSpPr>
          <p:spPr>
            <a:xfrm rot="-7695509" flipH="1">
              <a:off x="156943" y="1176534"/>
              <a:ext cx="320134" cy="290113"/>
            </a:xfrm>
            <a:custGeom>
              <a:avLst/>
              <a:gdLst/>
              <a:ahLst/>
              <a:cxnLst/>
              <a:rect l="l" t="t" r="r" b="b"/>
              <a:pathLst>
                <a:path w="3316" h="3453" extrusionOk="0">
                  <a:moveTo>
                    <a:pt x="650" y="1"/>
                  </a:moveTo>
                  <a:lnTo>
                    <a:pt x="0" y="3453"/>
                  </a:lnTo>
                  <a:lnTo>
                    <a:pt x="3316" y="2291"/>
                  </a:lnTo>
                  <a:lnTo>
                    <a:pt x="6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5"/>
            <p:cNvSpPr/>
            <p:nvPr/>
          </p:nvSpPr>
          <p:spPr>
            <a:xfrm rot="-9240494" flipH="1">
              <a:off x="422334" y="1963007"/>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99026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TITLE_ONLY_1">
    <p:spTree>
      <p:nvGrpSpPr>
        <p:cNvPr id="1" name="Shape 2144"/>
        <p:cNvGrpSpPr/>
        <p:nvPr/>
      </p:nvGrpSpPr>
      <p:grpSpPr>
        <a:xfrm>
          <a:off x="0" y="0"/>
          <a:ext cx="0" cy="0"/>
          <a:chOff x="0" y="0"/>
          <a:chExt cx="0" cy="0"/>
        </a:xfrm>
      </p:grpSpPr>
      <p:grpSp>
        <p:nvGrpSpPr>
          <p:cNvPr id="2145" name="Google Shape;2145;p13"/>
          <p:cNvGrpSpPr/>
          <p:nvPr/>
        </p:nvGrpSpPr>
        <p:grpSpPr>
          <a:xfrm>
            <a:off x="-423880" y="1489181"/>
            <a:ext cx="951279" cy="977345"/>
            <a:chOff x="-476080" y="2311306"/>
            <a:chExt cx="951279" cy="977345"/>
          </a:xfrm>
        </p:grpSpPr>
        <p:sp>
          <p:nvSpPr>
            <p:cNvPr id="2146" name="Google Shape;2146;p13"/>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2147" name="Google Shape;2147;p13"/>
            <p:cNvGrpSpPr/>
            <p:nvPr/>
          </p:nvGrpSpPr>
          <p:grpSpPr>
            <a:xfrm>
              <a:off x="-303536" y="2493485"/>
              <a:ext cx="778735" cy="795165"/>
              <a:chOff x="441625" y="885600"/>
              <a:chExt cx="1100375" cy="1123750"/>
            </a:xfrm>
          </p:grpSpPr>
          <p:sp>
            <p:nvSpPr>
              <p:cNvPr id="2148" name="Google Shape;2148;p13"/>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3"/>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3"/>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3"/>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3"/>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3"/>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3"/>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3"/>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3"/>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3"/>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3"/>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3"/>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3"/>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3"/>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3"/>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3"/>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3"/>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3"/>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3"/>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3"/>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3"/>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3"/>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3"/>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3"/>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3"/>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3"/>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3"/>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3"/>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3"/>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3"/>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3"/>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3"/>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3"/>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3"/>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3"/>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3"/>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3"/>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3"/>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3"/>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3"/>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3"/>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3"/>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3"/>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3"/>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3"/>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3"/>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3"/>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3"/>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3"/>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3"/>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3"/>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3"/>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3"/>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3"/>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3"/>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3"/>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3"/>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3"/>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3"/>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3"/>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3"/>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3"/>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3"/>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3"/>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3"/>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3"/>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3"/>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3"/>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3"/>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3"/>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3"/>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3"/>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3"/>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3"/>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3"/>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3"/>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3"/>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3"/>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3"/>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3"/>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3"/>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3"/>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3"/>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3"/>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3"/>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3"/>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3"/>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3"/>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3"/>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3"/>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3"/>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3"/>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3"/>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3"/>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3"/>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3"/>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3"/>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3"/>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3"/>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3"/>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3"/>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3"/>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3"/>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3"/>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3"/>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3"/>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3"/>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3"/>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3"/>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3"/>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3"/>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3"/>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3"/>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3"/>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3"/>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3"/>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3"/>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3"/>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3"/>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3"/>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3"/>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3"/>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3"/>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3"/>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3"/>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3" name="Google Shape;2273;p13"/>
          <p:cNvGrpSpPr/>
          <p:nvPr/>
        </p:nvGrpSpPr>
        <p:grpSpPr>
          <a:xfrm>
            <a:off x="5797972" y="-845751"/>
            <a:ext cx="2870717" cy="1679557"/>
            <a:chOff x="4502572" y="-845751"/>
            <a:chExt cx="2870717" cy="1679557"/>
          </a:xfrm>
        </p:grpSpPr>
        <p:sp>
          <p:nvSpPr>
            <p:cNvPr id="2274" name="Google Shape;2274;p13"/>
            <p:cNvSpPr/>
            <p:nvPr/>
          </p:nvSpPr>
          <p:spPr>
            <a:xfrm rot="-4967035">
              <a:off x="5080736" y="-814714"/>
              <a:ext cx="1004659" cy="2050118"/>
            </a:xfrm>
            <a:custGeom>
              <a:avLst/>
              <a:gdLst/>
              <a:ahLst/>
              <a:cxnLst/>
              <a:rect l="l" t="t" r="r" b="b"/>
              <a:pathLst>
                <a:path w="9661" h="19629" fill="none" extrusionOk="0">
                  <a:moveTo>
                    <a:pt x="0" y="19628"/>
                  </a:moveTo>
                  <a:lnTo>
                    <a:pt x="155" y="14721"/>
                  </a:lnTo>
                  <a:lnTo>
                    <a:pt x="4784" y="14875"/>
                  </a:lnTo>
                  <a:lnTo>
                    <a:pt x="4938" y="10431"/>
                  </a:lnTo>
                  <a:lnTo>
                    <a:pt x="9290" y="10586"/>
                  </a:lnTo>
                  <a:lnTo>
                    <a:pt x="9660" y="0"/>
                  </a:lnTo>
                </a:path>
              </a:pathLst>
            </a:custGeom>
            <a:noFill/>
            <a:ln w="22860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3"/>
            <p:cNvSpPr/>
            <p:nvPr/>
          </p:nvSpPr>
          <p:spPr>
            <a:xfrm rot="-4967035">
              <a:off x="5790466" y="-1247350"/>
              <a:ext cx="1004659" cy="2050118"/>
            </a:xfrm>
            <a:custGeom>
              <a:avLst/>
              <a:gdLst/>
              <a:ahLst/>
              <a:cxnLst/>
              <a:rect l="l" t="t" r="r" b="b"/>
              <a:pathLst>
                <a:path w="9661" h="19629" fill="none" extrusionOk="0">
                  <a:moveTo>
                    <a:pt x="1" y="19629"/>
                  </a:moveTo>
                  <a:lnTo>
                    <a:pt x="155" y="14722"/>
                  </a:lnTo>
                  <a:lnTo>
                    <a:pt x="4785" y="14876"/>
                  </a:lnTo>
                  <a:lnTo>
                    <a:pt x="4939" y="10432"/>
                  </a:lnTo>
                  <a:lnTo>
                    <a:pt x="9290" y="10586"/>
                  </a:lnTo>
                  <a:lnTo>
                    <a:pt x="9661" y="1"/>
                  </a:lnTo>
                </a:path>
              </a:pathLst>
            </a:custGeom>
            <a:noFill/>
            <a:ln w="22860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6" name="Google Shape;2276;p13"/>
          <p:cNvSpPr txBox="1">
            <a:spLocks noGrp="1"/>
          </p:cNvSpPr>
          <p:nvPr>
            <p:ph type="title"/>
          </p:nvPr>
        </p:nvSpPr>
        <p:spPr>
          <a:xfrm>
            <a:off x="617200" y="483963"/>
            <a:ext cx="7909500" cy="346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77" name="Google Shape;2277;p13"/>
          <p:cNvSpPr txBox="1">
            <a:spLocks noGrp="1"/>
          </p:cNvSpPr>
          <p:nvPr>
            <p:ph type="title" idx="2"/>
          </p:nvPr>
        </p:nvSpPr>
        <p:spPr>
          <a:xfrm>
            <a:off x="1563758" y="1466938"/>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78" name="Google Shape;2278;p13"/>
          <p:cNvSpPr txBox="1">
            <a:spLocks noGrp="1"/>
          </p:cNvSpPr>
          <p:nvPr>
            <p:ph type="subTitle" idx="1"/>
          </p:nvPr>
        </p:nvSpPr>
        <p:spPr>
          <a:xfrm>
            <a:off x="1563759" y="1784568"/>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9" name="Google Shape;2279;p13"/>
          <p:cNvSpPr txBox="1">
            <a:spLocks noGrp="1"/>
          </p:cNvSpPr>
          <p:nvPr>
            <p:ph type="title" idx="3"/>
          </p:nvPr>
        </p:nvSpPr>
        <p:spPr>
          <a:xfrm>
            <a:off x="1563770" y="2589816"/>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0" name="Google Shape;2280;p13"/>
          <p:cNvSpPr txBox="1">
            <a:spLocks noGrp="1"/>
          </p:cNvSpPr>
          <p:nvPr>
            <p:ph type="subTitle" idx="4"/>
          </p:nvPr>
        </p:nvSpPr>
        <p:spPr>
          <a:xfrm>
            <a:off x="1563759" y="2907453"/>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1" name="Google Shape;2281;p13"/>
          <p:cNvSpPr txBox="1">
            <a:spLocks noGrp="1"/>
          </p:cNvSpPr>
          <p:nvPr>
            <p:ph type="title" idx="5"/>
          </p:nvPr>
        </p:nvSpPr>
        <p:spPr>
          <a:xfrm>
            <a:off x="1563758" y="3666168"/>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2" name="Google Shape;2282;p13"/>
          <p:cNvSpPr txBox="1">
            <a:spLocks noGrp="1"/>
          </p:cNvSpPr>
          <p:nvPr>
            <p:ph type="subTitle" idx="6"/>
          </p:nvPr>
        </p:nvSpPr>
        <p:spPr>
          <a:xfrm>
            <a:off x="1563759" y="3983800"/>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3" name="Google Shape;2283;p13"/>
          <p:cNvSpPr txBox="1">
            <a:spLocks noGrp="1"/>
          </p:cNvSpPr>
          <p:nvPr>
            <p:ph type="title" idx="7"/>
          </p:nvPr>
        </p:nvSpPr>
        <p:spPr>
          <a:xfrm>
            <a:off x="5474452" y="1465030"/>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4" name="Google Shape;2284;p13"/>
          <p:cNvSpPr txBox="1">
            <a:spLocks noGrp="1"/>
          </p:cNvSpPr>
          <p:nvPr>
            <p:ph type="subTitle" idx="8"/>
          </p:nvPr>
        </p:nvSpPr>
        <p:spPr>
          <a:xfrm>
            <a:off x="5474452" y="1782662"/>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5" name="Google Shape;2285;p13"/>
          <p:cNvSpPr txBox="1">
            <a:spLocks noGrp="1"/>
          </p:cNvSpPr>
          <p:nvPr>
            <p:ph type="title" idx="9"/>
          </p:nvPr>
        </p:nvSpPr>
        <p:spPr>
          <a:xfrm>
            <a:off x="5474452" y="2589822"/>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6" name="Google Shape;2286;p13"/>
          <p:cNvSpPr txBox="1">
            <a:spLocks noGrp="1"/>
          </p:cNvSpPr>
          <p:nvPr>
            <p:ph type="subTitle" idx="13"/>
          </p:nvPr>
        </p:nvSpPr>
        <p:spPr>
          <a:xfrm>
            <a:off x="5474452" y="2907451"/>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7" name="Google Shape;2287;p13"/>
          <p:cNvSpPr txBox="1">
            <a:spLocks noGrp="1"/>
          </p:cNvSpPr>
          <p:nvPr>
            <p:ph type="title" idx="14"/>
          </p:nvPr>
        </p:nvSpPr>
        <p:spPr>
          <a:xfrm>
            <a:off x="5474452" y="3666168"/>
            <a:ext cx="2358300" cy="420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FFFFFF"/>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88" name="Google Shape;2288;p13"/>
          <p:cNvSpPr txBox="1">
            <a:spLocks noGrp="1"/>
          </p:cNvSpPr>
          <p:nvPr>
            <p:ph type="subTitle" idx="15"/>
          </p:nvPr>
        </p:nvSpPr>
        <p:spPr>
          <a:xfrm>
            <a:off x="5474452" y="3983802"/>
            <a:ext cx="2358300" cy="5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89" name="Google Shape;2289;p13"/>
          <p:cNvSpPr txBox="1">
            <a:spLocks noGrp="1"/>
          </p:cNvSpPr>
          <p:nvPr>
            <p:ph type="title" idx="16" hasCustomPrompt="1"/>
          </p:nvPr>
        </p:nvSpPr>
        <p:spPr>
          <a:xfrm>
            <a:off x="862716" y="1720914"/>
            <a:ext cx="365700" cy="346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3000">
                <a:solidFill>
                  <a:schemeClr val="accent6"/>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sp>
        <p:nvSpPr>
          <p:cNvPr id="2290" name="Google Shape;2290;p13"/>
          <p:cNvSpPr txBox="1">
            <a:spLocks noGrp="1"/>
          </p:cNvSpPr>
          <p:nvPr>
            <p:ph type="title" idx="17" hasCustomPrompt="1"/>
          </p:nvPr>
        </p:nvSpPr>
        <p:spPr>
          <a:xfrm>
            <a:off x="839492" y="3867942"/>
            <a:ext cx="428100" cy="420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3000">
                <a:solidFill>
                  <a:srgbClr val="FFFFFF"/>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sp>
        <p:nvSpPr>
          <p:cNvPr id="2291" name="Google Shape;2291;p13"/>
          <p:cNvSpPr txBox="1">
            <a:spLocks noGrp="1"/>
          </p:cNvSpPr>
          <p:nvPr>
            <p:ph type="title" idx="18" hasCustomPrompt="1"/>
          </p:nvPr>
        </p:nvSpPr>
        <p:spPr>
          <a:xfrm>
            <a:off x="4763375" y="1641953"/>
            <a:ext cx="428100" cy="420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3000">
                <a:solidFill>
                  <a:srgbClr val="FFFFFF"/>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sp>
        <p:nvSpPr>
          <p:cNvPr id="2292" name="Google Shape;2292;p13"/>
          <p:cNvSpPr txBox="1">
            <a:spLocks noGrp="1"/>
          </p:cNvSpPr>
          <p:nvPr>
            <p:ph type="title" idx="19" hasCustomPrompt="1"/>
          </p:nvPr>
        </p:nvSpPr>
        <p:spPr>
          <a:xfrm>
            <a:off x="4770073" y="2750647"/>
            <a:ext cx="428100" cy="420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000"/>
              <a:buNone/>
              <a:defRPr sz="3000">
                <a:solidFill>
                  <a:srgbClr val="FFFFFF"/>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sp>
        <p:nvSpPr>
          <p:cNvPr id="2293" name="Google Shape;2293;p13"/>
          <p:cNvSpPr txBox="1">
            <a:spLocks noGrp="1"/>
          </p:cNvSpPr>
          <p:nvPr>
            <p:ph type="title" idx="20" hasCustomPrompt="1"/>
          </p:nvPr>
        </p:nvSpPr>
        <p:spPr>
          <a:xfrm>
            <a:off x="4754148" y="3854547"/>
            <a:ext cx="428100" cy="420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3000">
                <a:solidFill>
                  <a:srgbClr val="FFFFFF"/>
                </a:solidFill>
              </a:defRPr>
            </a:lvl1pPr>
            <a:lvl2pPr lvl="1"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b="1">
                <a:solidFill>
                  <a:schemeClr val="accent4"/>
                </a:solidFill>
                <a:latin typeface="Raleway"/>
                <a:ea typeface="Raleway"/>
                <a:cs typeface="Raleway"/>
                <a:sym typeface="Raleway"/>
              </a:defRPr>
            </a:lvl9pPr>
          </a:lstStyle>
          <a:p>
            <a:r>
              <a:t>xx%</a:t>
            </a:r>
          </a:p>
        </p:txBody>
      </p:sp>
      <p:grpSp>
        <p:nvGrpSpPr>
          <p:cNvPr id="2294" name="Google Shape;2294;p13"/>
          <p:cNvGrpSpPr/>
          <p:nvPr/>
        </p:nvGrpSpPr>
        <p:grpSpPr>
          <a:xfrm rot="-5400000">
            <a:off x="-717216" y="3978141"/>
            <a:ext cx="2078258" cy="785746"/>
            <a:chOff x="7249344" y="2301387"/>
            <a:chExt cx="2078258" cy="785746"/>
          </a:xfrm>
        </p:grpSpPr>
        <p:sp>
          <p:nvSpPr>
            <p:cNvPr id="2295" name="Google Shape;2295;p13"/>
            <p:cNvSpPr/>
            <p:nvPr/>
          </p:nvSpPr>
          <p:spPr>
            <a:xfrm rot="-6882860" flipH="1">
              <a:off x="7310529" y="2548621"/>
              <a:ext cx="487663" cy="447099"/>
            </a:xfrm>
            <a:custGeom>
              <a:avLst/>
              <a:gdLst/>
              <a:ahLst/>
              <a:cxnLst/>
              <a:rect l="l" t="t" r="r" b="b"/>
              <a:pathLst>
                <a:path w="5128" h="5025" extrusionOk="0">
                  <a:moveTo>
                    <a:pt x="3589" y="1"/>
                  </a:moveTo>
                  <a:lnTo>
                    <a:pt x="1" y="3829"/>
                  </a:lnTo>
                  <a:lnTo>
                    <a:pt x="5127" y="5025"/>
                  </a:lnTo>
                  <a:lnTo>
                    <a:pt x="35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3"/>
            <p:cNvSpPr/>
            <p:nvPr/>
          </p:nvSpPr>
          <p:spPr>
            <a:xfrm rot="-6097067" flipH="1">
              <a:off x="9077027" y="2572989"/>
              <a:ext cx="250825" cy="203991"/>
            </a:xfrm>
            <a:custGeom>
              <a:avLst/>
              <a:gdLst/>
              <a:ahLst/>
              <a:cxnLst/>
              <a:rect l="l" t="t" r="r" b="b"/>
              <a:pathLst>
                <a:path w="2598" h="2428" extrusionOk="0">
                  <a:moveTo>
                    <a:pt x="0" y="1"/>
                  </a:moveTo>
                  <a:lnTo>
                    <a:pt x="923" y="2427"/>
                  </a:lnTo>
                  <a:lnTo>
                    <a:pt x="2598" y="41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3"/>
            <p:cNvSpPr/>
            <p:nvPr/>
          </p:nvSpPr>
          <p:spPr>
            <a:xfrm rot="-734103" flipH="1">
              <a:off x="8102112" y="2336982"/>
              <a:ext cx="372197" cy="338394"/>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13"/>
          <p:cNvGrpSpPr/>
          <p:nvPr/>
        </p:nvGrpSpPr>
        <p:grpSpPr>
          <a:xfrm>
            <a:off x="8200675" y="4042295"/>
            <a:ext cx="1569658" cy="1575255"/>
            <a:chOff x="8200675" y="4042295"/>
            <a:chExt cx="1569658" cy="1575255"/>
          </a:xfrm>
        </p:grpSpPr>
        <p:grpSp>
          <p:nvGrpSpPr>
            <p:cNvPr id="2299" name="Google Shape;2299;p13"/>
            <p:cNvGrpSpPr/>
            <p:nvPr/>
          </p:nvGrpSpPr>
          <p:grpSpPr>
            <a:xfrm>
              <a:off x="8468039" y="4042295"/>
              <a:ext cx="1302294" cy="1329958"/>
              <a:chOff x="441625" y="885600"/>
              <a:chExt cx="1100375" cy="1123750"/>
            </a:xfrm>
          </p:grpSpPr>
          <p:sp>
            <p:nvSpPr>
              <p:cNvPr id="2300" name="Google Shape;2300;p13"/>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3"/>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3"/>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3"/>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3"/>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3"/>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3"/>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3"/>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3"/>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3"/>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3"/>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3"/>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3"/>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3"/>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3"/>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3"/>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3"/>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3"/>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3"/>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3"/>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3"/>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3"/>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3"/>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3"/>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3"/>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3"/>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3"/>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3"/>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3"/>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3"/>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3"/>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3"/>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3"/>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3"/>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3"/>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3"/>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3"/>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3"/>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3"/>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3"/>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3"/>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3"/>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3"/>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3"/>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3"/>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3"/>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3"/>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3"/>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3"/>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3"/>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3"/>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3"/>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3"/>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3"/>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3"/>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3"/>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3"/>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3"/>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3"/>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3"/>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3"/>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3"/>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3"/>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3"/>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3"/>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3"/>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3"/>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3"/>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3"/>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3"/>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3"/>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3"/>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3"/>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3"/>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3"/>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3"/>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3"/>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3"/>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3"/>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3"/>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3"/>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3"/>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3"/>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3"/>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3"/>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3"/>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3"/>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3"/>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3"/>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3"/>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3"/>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3"/>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3"/>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3"/>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3"/>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3"/>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3"/>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3"/>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3"/>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3"/>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3"/>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3"/>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3"/>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3"/>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3"/>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3"/>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3"/>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3"/>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3"/>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3"/>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3"/>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3"/>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3"/>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3"/>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3"/>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3"/>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3"/>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3"/>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3"/>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3"/>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3"/>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3"/>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3"/>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3"/>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3"/>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5" name="Google Shape;2425;p13"/>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Only Title 2">
  <p:cSld name="Only Title 2">
    <p:spTree>
      <p:nvGrpSpPr>
        <p:cNvPr id="1" name="Shape 7011"/>
        <p:cNvGrpSpPr/>
        <p:nvPr/>
      </p:nvGrpSpPr>
      <p:grpSpPr>
        <a:xfrm>
          <a:off x="0" y="0"/>
          <a:ext cx="0" cy="0"/>
          <a:chOff x="0" y="0"/>
          <a:chExt cx="0" cy="0"/>
        </a:xfrm>
      </p:grpSpPr>
      <p:sp>
        <p:nvSpPr>
          <p:cNvPr id="7012" name="Google Shape;7012;p36"/>
          <p:cNvSpPr txBox="1">
            <a:spLocks noGrp="1"/>
          </p:cNvSpPr>
          <p:nvPr>
            <p:ph type="title"/>
          </p:nvPr>
        </p:nvSpPr>
        <p:spPr>
          <a:xfrm>
            <a:off x="1384650" y="373874"/>
            <a:ext cx="6374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grpSp>
        <p:nvGrpSpPr>
          <p:cNvPr id="7013" name="Google Shape;7013;p36"/>
          <p:cNvGrpSpPr/>
          <p:nvPr/>
        </p:nvGrpSpPr>
        <p:grpSpPr>
          <a:xfrm>
            <a:off x="-377279" y="-403967"/>
            <a:ext cx="1662480" cy="1325817"/>
            <a:chOff x="-377279" y="-403967"/>
            <a:chExt cx="1662480" cy="1325817"/>
          </a:xfrm>
        </p:grpSpPr>
        <p:sp>
          <p:nvSpPr>
            <p:cNvPr id="7014" name="Google Shape;7014;p36"/>
            <p:cNvSpPr/>
            <p:nvPr/>
          </p:nvSpPr>
          <p:spPr>
            <a:xfrm rot="-8116361">
              <a:off x="-205505" y="-79453"/>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6"/>
            <p:cNvSpPr/>
            <p:nvPr/>
          </p:nvSpPr>
          <p:spPr>
            <a:xfrm rot="-8116361">
              <a:off x="283904" y="-232160"/>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7016" name="Google Shape;7016;p36"/>
          <p:cNvSpPr/>
          <p:nvPr/>
        </p:nvSpPr>
        <p:spPr>
          <a:xfrm flipH="1">
            <a:off x="8503656" y="4619331"/>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7017" name="Google Shape;7017;p36"/>
          <p:cNvGrpSpPr/>
          <p:nvPr/>
        </p:nvGrpSpPr>
        <p:grpSpPr>
          <a:xfrm>
            <a:off x="8559563" y="36256"/>
            <a:ext cx="554351" cy="1935552"/>
            <a:chOff x="8674419" y="341056"/>
            <a:chExt cx="554351" cy="1935552"/>
          </a:xfrm>
        </p:grpSpPr>
        <p:sp>
          <p:nvSpPr>
            <p:cNvPr id="7018" name="Google Shape;7018;p36"/>
            <p:cNvSpPr/>
            <p:nvPr/>
          </p:nvSpPr>
          <p:spPr>
            <a:xfrm rot="5400000" flipH="1">
              <a:off x="8770134" y="37750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6"/>
            <p:cNvSpPr/>
            <p:nvPr/>
          </p:nvSpPr>
          <p:spPr>
            <a:xfrm rot="5400000" flipH="1">
              <a:off x="8667848" y="12933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6"/>
            <p:cNvSpPr/>
            <p:nvPr/>
          </p:nvSpPr>
          <p:spPr>
            <a:xfrm rot="5400000" flipH="1">
              <a:off x="8801823" y="2049199"/>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36"/>
          <p:cNvGrpSpPr/>
          <p:nvPr/>
        </p:nvGrpSpPr>
        <p:grpSpPr>
          <a:xfrm flipH="1">
            <a:off x="-12" y="4423027"/>
            <a:ext cx="712376" cy="720484"/>
            <a:chOff x="8542269" y="4625452"/>
            <a:chExt cx="712376" cy="720484"/>
          </a:xfrm>
        </p:grpSpPr>
        <p:sp>
          <p:nvSpPr>
            <p:cNvPr id="7022" name="Google Shape;7022;p36"/>
            <p:cNvSpPr/>
            <p:nvPr/>
          </p:nvSpPr>
          <p:spPr>
            <a:xfrm rot="5400000" flipH="1">
              <a:off x="9025849" y="46474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6"/>
            <p:cNvSpPr/>
            <p:nvPr/>
          </p:nvSpPr>
          <p:spPr>
            <a:xfrm rot="5400000" flipH="1">
              <a:off x="8535698" y="52072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702885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 Four Columns 2">
  <p:cSld name="Title + Four Columns 2">
    <p:spTree>
      <p:nvGrpSpPr>
        <p:cNvPr id="1" name="Shape 7024"/>
        <p:cNvGrpSpPr/>
        <p:nvPr/>
      </p:nvGrpSpPr>
      <p:grpSpPr>
        <a:xfrm>
          <a:off x="0" y="0"/>
          <a:ext cx="0" cy="0"/>
          <a:chOff x="0" y="0"/>
          <a:chExt cx="0" cy="0"/>
        </a:xfrm>
      </p:grpSpPr>
      <p:sp>
        <p:nvSpPr>
          <p:cNvPr id="7025" name="Google Shape;7025;p37"/>
          <p:cNvSpPr/>
          <p:nvPr/>
        </p:nvSpPr>
        <p:spPr>
          <a:xfrm flipH="1">
            <a:off x="8479831" y="-244894"/>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7026" name="Google Shape;7026;p37"/>
          <p:cNvGrpSpPr/>
          <p:nvPr/>
        </p:nvGrpSpPr>
        <p:grpSpPr>
          <a:xfrm>
            <a:off x="-476160" y="4290358"/>
            <a:ext cx="1662480" cy="1325817"/>
            <a:chOff x="-476160" y="4290358"/>
            <a:chExt cx="1662480" cy="1325817"/>
          </a:xfrm>
        </p:grpSpPr>
        <p:sp>
          <p:nvSpPr>
            <p:cNvPr id="7027" name="Google Shape;7027;p37"/>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7"/>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7029" name="Google Shape;7029;p37"/>
          <p:cNvSpPr/>
          <p:nvPr/>
        </p:nvSpPr>
        <p:spPr>
          <a:xfrm>
            <a:off x="7955712" y="4913916"/>
            <a:ext cx="5152" cy="1134"/>
          </a:xfrm>
          <a:custGeom>
            <a:avLst/>
            <a:gdLst/>
            <a:ahLst/>
            <a:cxnLst/>
            <a:rect l="l" t="t" r="r" b="b"/>
            <a:pathLst>
              <a:path w="80" h="21" extrusionOk="0">
                <a:moveTo>
                  <a:pt x="0" y="1"/>
                </a:moveTo>
                <a:cubicBezTo>
                  <a:pt x="14" y="14"/>
                  <a:pt x="27" y="21"/>
                  <a:pt x="40" y="21"/>
                </a:cubicBezTo>
                <a:cubicBezTo>
                  <a:pt x="53" y="21"/>
                  <a:pt x="66" y="14"/>
                  <a:pt x="79" y="1"/>
                </a:cubicBezTo>
                <a:lnTo>
                  <a:pt x="79" y="1"/>
                </a:lnTo>
                <a:cubicBezTo>
                  <a:pt x="79" y="1"/>
                  <a:pt x="68" y="12"/>
                  <a:pt x="44" y="12"/>
                </a:cubicBezTo>
                <a:cubicBezTo>
                  <a:pt x="33" y="12"/>
                  <a:pt x="18"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7"/>
          <p:cNvSpPr txBox="1">
            <a:spLocks noGrp="1"/>
          </p:cNvSpPr>
          <p:nvPr>
            <p:ph type="title"/>
          </p:nvPr>
        </p:nvSpPr>
        <p:spPr>
          <a:xfrm>
            <a:off x="603148" y="1630050"/>
            <a:ext cx="2430600" cy="188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sp>
        <p:nvSpPr>
          <p:cNvPr id="7031" name="Google Shape;7031;p37"/>
          <p:cNvSpPr txBox="1">
            <a:spLocks noGrp="1"/>
          </p:cNvSpPr>
          <p:nvPr>
            <p:ph type="subTitle" idx="1"/>
          </p:nvPr>
        </p:nvSpPr>
        <p:spPr>
          <a:xfrm>
            <a:off x="4341655" y="914666"/>
            <a:ext cx="4074600" cy="423600"/>
          </a:xfrm>
          <a:prstGeom prst="rect">
            <a:avLst/>
          </a:prstGeom>
        </p:spPr>
        <p:txBody>
          <a:bodyPr spcFirstLastPara="1" wrap="square" lIns="91425" tIns="91425" rIns="91425" bIns="91425" anchor="t" anchorCtr="0">
            <a:noAutofit/>
          </a:bodyPr>
          <a:lstStyle>
            <a:lvl1pPr lvl="0">
              <a:spcBef>
                <a:spcPts val="0"/>
              </a:spcBef>
              <a:spcAft>
                <a:spcPts val="0"/>
              </a:spcAft>
              <a:buClr>
                <a:srgbClr val="FFFFFF"/>
              </a:buClr>
              <a:buSzPts val="1400"/>
              <a:buNone/>
              <a:defRPr b="1"/>
            </a:lvl1pPr>
            <a:lvl2pPr lvl="1">
              <a:spcBef>
                <a:spcPts val="0"/>
              </a:spcBef>
              <a:spcAft>
                <a:spcPts val="0"/>
              </a:spcAft>
              <a:buClr>
                <a:srgbClr val="FFFFFF"/>
              </a:buClr>
              <a:buSzPts val="1400"/>
              <a:buNone/>
              <a:defRPr>
                <a:solidFill>
                  <a:srgbClr val="FFFFFF"/>
                </a:solidFill>
              </a:defRPr>
            </a:lvl2pPr>
            <a:lvl3pPr lvl="2">
              <a:spcBef>
                <a:spcPts val="1600"/>
              </a:spcBef>
              <a:spcAft>
                <a:spcPts val="0"/>
              </a:spcAft>
              <a:buClr>
                <a:srgbClr val="FFFFFF"/>
              </a:buClr>
              <a:buSzPts val="1400"/>
              <a:buNone/>
              <a:defRPr>
                <a:solidFill>
                  <a:srgbClr val="FFFFFF"/>
                </a:solidFill>
              </a:defRPr>
            </a:lvl3pPr>
            <a:lvl4pPr lvl="3">
              <a:spcBef>
                <a:spcPts val="1600"/>
              </a:spcBef>
              <a:spcAft>
                <a:spcPts val="0"/>
              </a:spcAft>
              <a:buClr>
                <a:srgbClr val="FFFFFF"/>
              </a:buClr>
              <a:buSzPts val="1400"/>
              <a:buNone/>
              <a:defRPr>
                <a:solidFill>
                  <a:srgbClr val="FFFFFF"/>
                </a:solidFill>
              </a:defRPr>
            </a:lvl4pPr>
            <a:lvl5pPr lvl="4">
              <a:spcBef>
                <a:spcPts val="1600"/>
              </a:spcBef>
              <a:spcAft>
                <a:spcPts val="0"/>
              </a:spcAft>
              <a:buClr>
                <a:srgbClr val="FFFFFF"/>
              </a:buClr>
              <a:buSzPts val="1400"/>
              <a:buNone/>
              <a:defRPr>
                <a:solidFill>
                  <a:srgbClr val="FFFFFF"/>
                </a:solidFill>
              </a:defRPr>
            </a:lvl5pPr>
            <a:lvl6pPr lvl="5">
              <a:spcBef>
                <a:spcPts val="1600"/>
              </a:spcBef>
              <a:spcAft>
                <a:spcPts val="0"/>
              </a:spcAft>
              <a:buClr>
                <a:srgbClr val="FFFFFF"/>
              </a:buClr>
              <a:buSzPts val="1400"/>
              <a:buNone/>
              <a:defRPr>
                <a:solidFill>
                  <a:srgbClr val="FFFFFF"/>
                </a:solidFill>
              </a:defRPr>
            </a:lvl6pPr>
            <a:lvl7pPr lvl="6">
              <a:spcBef>
                <a:spcPts val="1600"/>
              </a:spcBef>
              <a:spcAft>
                <a:spcPts val="0"/>
              </a:spcAft>
              <a:buClr>
                <a:srgbClr val="FFFFFF"/>
              </a:buClr>
              <a:buSzPts val="1400"/>
              <a:buNone/>
              <a:defRPr>
                <a:solidFill>
                  <a:srgbClr val="FFFFFF"/>
                </a:solidFill>
              </a:defRPr>
            </a:lvl7pPr>
            <a:lvl8pPr lvl="7">
              <a:spcBef>
                <a:spcPts val="1600"/>
              </a:spcBef>
              <a:spcAft>
                <a:spcPts val="0"/>
              </a:spcAft>
              <a:buClr>
                <a:srgbClr val="FFFFFF"/>
              </a:buClr>
              <a:buSzPts val="1400"/>
              <a:buNone/>
              <a:defRPr>
                <a:solidFill>
                  <a:srgbClr val="FFFFFF"/>
                </a:solidFill>
              </a:defRPr>
            </a:lvl8pPr>
            <a:lvl9pPr lvl="8">
              <a:spcBef>
                <a:spcPts val="1600"/>
              </a:spcBef>
              <a:spcAft>
                <a:spcPts val="1600"/>
              </a:spcAft>
              <a:buClr>
                <a:srgbClr val="FFFFFF"/>
              </a:buClr>
              <a:buSzPts val="1400"/>
              <a:buNone/>
              <a:defRPr>
                <a:solidFill>
                  <a:srgbClr val="FFFFFF"/>
                </a:solidFill>
              </a:defRPr>
            </a:lvl9pPr>
          </a:lstStyle>
          <a:p>
            <a:endParaRPr/>
          </a:p>
        </p:txBody>
      </p:sp>
      <p:sp>
        <p:nvSpPr>
          <p:cNvPr id="7032" name="Google Shape;7032;p37"/>
          <p:cNvSpPr txBox="1">
            <a:spLocks noGrp="1"/>
          </p:cNvSpPr>
          <p:nvPr>
            <p:ph type="subTitle" idx="2"/>
          </p:nvPr>
        </p:nvSpPr>
        <p:spPr>
          <a:xfrm>
            <a:off x="4341655" y="1780530"/>
            <a:ext cx="4074600" cy="423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400"/>
              <a:buNone/>
              <a:defRPr b="1"/>
            </a:lvl1pPr>
            <a:lvl2pPr lvl="1" rtl="0">
              <a:spcBef>
                <a:spcPts val="0"/>
              </a:spcBef>
              <a:spcAft>
                <a:spcPts val="0"/>
              </a:spcAft>
              <a:buClr>
                <a:srgbClr val="FFFFFF"/>
              </a:buClr>
              <a:buSzPts val="1400"/>
              <a:buNone/>
              <a:defRPr>
                <a:solidFill>
                  <a:srgbClr val="FFFFFF"/>
                </a:solidFill>
              </a:defRPr>
            </a:lvl2pPr>
            <a:lvl3pPr lvl="2" rtl="0">
              <a:spcBef>
                <a:spcPts val="1600"/>
              </a:spcBef>
              <a:spcAft>
                <a:spcPts val="0"/>
              </a:spcAft>
              <a:buClr>
                <a:srgbClr val="FFFFFF"/>
              </a:buClr>
              <a:buSzPts val="1400"/>
              <a:buNone/>
              <a:defRPr>
                <a:solidFill>
                  <a:srgbClr val="FFFFFF"/>
                </a:solidFill>
              </a:defRPr>
            </a:lvl3pPr>
            <a:lvl4pPr lvl="3" rtl="0">
              <a:spcBef>
                <a:spcPts val="1600"/>
              </a:spcBef>
              <a:spcAft>
                <a:spcPts val="0"/>
              </a:spcAft>
              <a:buClr>
                <a:srgbClr val="FFFFFF"/>
              </a:buClr>
              <a:buSzPts val="1400"/>
              <a:buNone/>
              <a:defRPr>
                <a:solidFill>
                  <a:srgbClr val="FFFFFF"/>
                </a:solidFill>
              </a:defRPr>
            </a:lvl4pPr>
            <a:lvl5pPr lvl="4" rtl="0">
              <a:spcBef>
                <a:spcPts val="1600"/>
              </a:spcBef>
              <a:spcAft>
                <a:spcPts val="0"/>
              </a:spcAft>
              <a:buClr>
                <a:srgbClr val="FFFFFF"/>
              </a:buClr>
              <a:buSzPts val="1400"/>
              <a:buNone/>
              <a:defRPr>
                <a:solidFill>
                  <a:srgbClr val="FFFFFF"/>
                </a:solidFill>
              </a:defRPr>
            </a:lvl5pPr>
            <a:lvl6pPr lvl="5" rtl="0">
              <a:spcBef>
                <a:spcPts val="1600"/>
              </a:spcBef>
              <a:spcAft>
                <a:spcPts val="0"/>
              </a:spcAft>
              <a:buClr>
                <a:srgbClr val="FFFFFF"/>
              </a:buClr>
              <a:buSzPts val="1400"/>
              <a:buNone/>
              <a:defRPr>
                <a:solidFill>
                  <a:srgbClr val="FFFFFF"/>
                </a:solidFill>
              </a:defRPr>
            </a:lvl6pPr>
            <a:lvl7pPr lvl="6" rtl="0">
              <a:spcBef>
                <a:spcPts val="1600"/>
              </a:spcBef>
              <a:spcAft>
                <a:spcPts val="0"/>
              </a:spcAft>
              <a:buClr>
                <a:srgbClr val="FFFFFF"/>
              </a:buClr>
              <a:buSzPts val="1400"/>
              <a:buNone/>
              <a:defRPr>
                <a:solidFill>
                  <a:srgbClr val="FFFFFF"/>
                </a:solidFill>
              </a:defRPr>
            </a:lvl7pPr>
            <a:lvl8pPr lvl="7" rtl="0">
              <a:spcBef>
                <a:spcPts val="1600"/>
              </a:spcBef>
              <a:spcAft>
                <a:spcPts val="0"/>
              </a:spcAft>
              <a:buClr>
                <a:srgbClr val="FFFFFF"/>
              </a:buClr>
              <a:buSzPts val="1400"/>
              <a:buNone/>
              <a:defRPr>
                <a:solidFill>
                  <a:srgbClr val="FFFFFF"/>
                </a:solidFill>
              </a:defRPr>
            </a:lvl8pPr>
            <a:lvl9pPr lvl="8" rtl="0">
              <a:spcBef>
                <a:spcPts val="1600"/>
              </a:spcBef>
              <a:spcAft>
                <a:spcPts val="1600"/>
              </a:spcAft>
              <a:buClr>
                <a:srgbClr val="FFFFFF"/>
              </a:buClr>
              <a:buSzPts val="1400"/>
              <a:buNone/>
              <a:defRPr>
                <a:solidFill>
                  <a:srgbClr val="FFFFFF"/>
                </a:solidFill>
              </a:defRPr>
            </a:lvl9pPr>
          </a:lstStyle>
          <a:p>
            <a:endParaRPr/>
          </a:p>
        </p:txBody>
      </p:sp>
      <p:sp>
        <p:nvSpPr>
          <p:cNvPr id="7033" name="Google Shape;7033;p37"/>
          <p:cNvSpPr txBox="1">
            <a:spLocks noGrp="1"/>
          </p:cNvSpPr>
          <p:nvPr>
            <p:ph type="subTitle" idx="3"/>
          </p:nvPr>
        </p:nvSpPr>
        <p:spPr>
          <a:xfrm>
            <a:off x="4341655" y="2646395"/>
            <a:ext cx="4074600" cy="423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400"/>
              <a:buNone/>
              <a:defRPr b="1"/>
            </a:lvl1pPr>
            <a:lvl2pPr lvl="1" rtl="0">
              <a:spcBef>
                <a:spcPts val="0"/>
              </a:spcBef>
              <a:spcAft>
                <a:spcPts val="0"/>
              </a:spcAft>
              <a:buClr>
                <a:srgbClr val="FFFFFF"/>
              </a:buClr>
              <a:buSzPts val="1400"/>
              <a:buNone/>
              <a:defRPr>
                <a:solidFill>
                  <a:srgbClr val="FFFFFF"/>
                </a:solidFill>
              </a:defRPr>
            </a:lvl2pPr>
            <a:lvl3pPr lvl="2" rtl="0">
              <a:spcBef>
                <a:spcPts val="1600"/>
              </a:spcBef>
              <a:spcAft>
                <a:spcPts val="0"/>
              </a:spcAft>
              <a:buClr>
                <a:srgbClr val="FFFFFF"/>
              </a:buClr>
              <a:buSzPts val="1400"/>
              <a:buNone/>
              <a:defRPr>
                <a:solidFill>
                  <a:srgbClr val="FFFFFF"/>
                </a:solidFill>
              </a:defRPr>
            </a:lvl3pPr>
            <a:lvl4pPr lvl="3" rtl="0">
              <a:spcBef>
                <a:spcPts val="1600"/>
              </a:spcBef>
              <a:spcAft>
                <a:spcPts val="0"/>
              </a:spcAft>
              <a:buClr>
                <a:srgbClr val="FFFFFF"/>
              </a:buClr>
              <a:buSzPts val="1400"/>
              <a:buNone/>
              <a:defRPr>
                <a:solidFill>
                  <a:srgbClr val="FFFFFF"/>
                </a:solidFill>
              </a:defRPr>
            </a:lvl4pPr>
            <a:lvl5pPr lvl="4" rtl="0">
              <a:spcBef>
                <a:spcPts val="1600"/>
              </a:spcBef>
              <a:spcAft>
                <a:spcPts val="0"/>
              </a:spcAft>
              <a:buClr>
                <a:srgbClr val="FFFFFF"/>
              </a:buClr>
              <a:buSzPts val="1400"/>
              <a:buNone/>
              <a:defRPr>
                <a:solidFill>
                  <a:srgbClr val="FFFFFF"/>
                </a:solidFill>
              </a:defRPr>
            </a:lvl5pPr>
            <a:lvl6pPr lvl="5" rtl="0">
              <a:spcBef>
                <a:spcPts val="1600"/>
              </a:spcBef>
              <a:spcAft>
                <a:spcPts val="0"/>
              </a:spcAft>
              <a:buClr>
                <a:srgbClr val="FFFFFF"/>
              </a:buClr>
              <a:buSzPts val="1400"/>
              <a:buNone/>
              <a:defRPr>
                <a:solidFill>
                  <a:srgbClr val="FFFFFF"/>
                </a:solidFill>
              </a:defRPr>
            </a:lvl6pPr>
            <a:lvl7pPr lvl="6" rtl="0">
              <a:spcBef>
                <a:spcPts val="1600"/>
              </a:spcBef>
              <a:spcAft>
                <a:spcPts val="0"/>
              </a:spcAft>
              <a:buClr>
                <a:srgbClr val="FFFFFF"/>
              </a:buClr>
              <a:buSzPts val="1400"/>
              <a:buNone/>
              <a:defRPr>
                <a:solidFill>
                  <a:srgbClr val="FFFFFF"/>
                </a:solidFill>
              </a:defRPr>
            </a:lvl7pPr>
            <a:lvl8pPr lvl="7" rtl="0">
              <a:spcBef>
                <a:spcPts val="1600"/>
              </a:spcBef>
              <a:spcAft>
                <a:spcPts val="0"/>
              </a:spcAft>
              <a:buClr>
                <a:srgbClr val="FFFFFF"/>
              </a:buClr>
              <a:buSzPts val="1400"/>
              <a:buNone/>
              <a:defRPr>
                <a:solidFill>
                  <a:srgbClr val="FFFFFF"/>
                </a:solidFill>
              </a:defRPr>
            </a:lvl8pPr>
            <a:lvl9pPr lvl="8" rtl="0">
              <a:spcBef>
                <a:spcPts val="1600"/>
              </a:spcBef>
              <a:spcAft>
                <a:spcPts val="1600"/>
              </a:spcAft>
              <a:buClr>
                <a:srgbClr val="FFFFFF"/>
              </a:buClr>
              <a:buSzPts val="1400"/>
              <a:buNone/>
              <a:defRPr>
                <a:solidFill>
                  <a:srgbClr val="FFFFFF"/>
                </a:solidFill>
              </a:defRPr>
            </a:lvl9pPr>
          </a:lstStyle>
          <a:p>
            <a:endParaRPr/>
          </a:p>
        </p:txBody>
      </p:sp>
      <p:sp>
        <p:nvSpPr>
          <p:cNvPr id="7034" name="Google Shape;7034;p37"/>
          <p:cNvSpPr txBox="1">
            <a:spLocks noGrp="1"/>
          </p:cNvSpPr>
          <p:nvPr>
            <p:ph type="subTitle" idx="4"/>
          </p:nvPr>
        </p:nvSpPr>
        <p:spPr>
          <a:xfrm>
            <a:off x="4341655" y="3512259"/>
            <a:ext cx="4074600" cy="423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400"/>
              <a:buNone/>
              <a:defRPr b="1"/>
            </a:lvl1pPr>
            <a:lvl2pPr lvl="1" rtl="0">
              <a:spcBef>
                <a:spcPts val="0"/>
              </a:spcBef>
              <a:spcAft>
                <a:spcPts val="0"/>
              </a:spcAft>
              <a:buClr>
                <a:srgbClr val="FFFFFF"/>
              </a:buClr>
              <a:buSzPts val="1400"/>
              <a:buNone/>
              <a:defRPr>
                <a:solidFill>
                  <a:srgbClr val="FFFFFF"/>
                </a:solidFill>
              </a:defRPr>
            </a:lvl2pPr>
            <a:lvl3pPr lvl="2" rtl="0">
              <a:spcBef>
                <a:spcPts val="1600"/>
              </a:spcBef>
              <a:spcAft>
                <a:spcPts val="0"/>
              </a:spcAft>
              <a:buClr>
                <a:srgbClr val="FFFFFF"/>
              </a:buClr>
              <a:buSzPts val="1400"/>
              <a:buNone/>
              <a:defRPr>
                <a:solidFill>
                  <a:srgbClr val="FFFFFF"/>
                </a:solidFill>
              </a:defRPr>
            </a:lvl3pPr>
            <a:lvl4pPr lvl="3" rtl="0">
              <a:spcBef>
                <a:spcPts val="1600"/>
              </a:spcBef>
              <a:spcAft>
                <a:spcPts val="0"/>
              </a:spcAft>
              <a:buClr>
                <a:srgbClr val="FFFFFF"/>
              </a:buClr>
              <a:buSzPts val="1400"/>
              <a:buNone/>
              <a:defRPr>
                <a:solidFill>
                  <a:srgbClr val="FFFFFF"/>
                </a:solidFill>
              </a:defRPr>
            </a:lvl4pPr>
            <a:lvl5pPr lvl="4" rtl="0">
              <a:spcBef>
                <a:spcPts val="1600"/>
              </a:spcBef>
              <a:spcAft>
                <a:spcPts val="0"/>
              </a:spcAft>
              <a:buClr>
                <a:srgbClr val="FFFFFF"/>
              </a:buClr>
              <a:buSzPts val="1400"/>
              <a:buNone/>
              <a:defRPr>
                <a:solidFill>
                  <a:srgbClr val="FFFFFF"/>
                </a:solidFill>
              </a:defRPr>
            </a:lvl5pPr>
            <a:lvl6pPr lvl="5" rtl="0">
              <a:spcBef>
                <a:spcPts val="1600"/>
              </a:spcBef>
              <a:spcAft>
                <a:spcPts val="0"/>
              </a:spcAft>
              <a:buClr>
                <a:srgbClr val="FFFFFF"/>
              </a:buClr>
              <a:buSzPts val="1400"/>
              <a:buNone/>
              <a:defRPr>
                <a:solidFill>
                  <a:srgbClr val="FFFFFF"/>
                </a:solidFill>
              </a:defRPr>
            </a:lvl6pPr>
            <a:lvl7pPr lvl="6" rtl="0">
              <a:spcBef>
                <a:spcPts val="1600"/>
              </a:spcBef>
              <a:spcAft>
                <a:spcPts val="0"/>
              </a:spcAft>
              <a:buClr>
                <a:srgbClr val="FFFFFF"/>
              </a:buClr>
              <a:buSzPts val="1400"/>
              <a:buNone/>
              <a:defRPr>
                <a:solidFill>
                  <a:srgbClr val="FFFFFF"/>
                </a:solidFill>
              </a:defRPr>
            </a:lvl7pPr>
            <a:lvl8pPr lvl="7" rtl="0">
              <a:spcBef>
                <a:spcPts val="1600"/>
              </a:spcBef>
              <a:spcAft>
                <a:spcPts val="0"/>
              </a:spcAft>
              <a:buClr>
                <a:srgbClr val="FFFFFF"/>
              </a:buClr>
              <a:buSzPts val="1400"/>
              <a:buNone/>
              <a:defRPr>
                <a:solidFill>
                  <a:srgbClr val="FFFFFF"/>
                </a:solidFill>
              </a:defRPr>
            </a:lvl8pPr>
            <a:lvl9pPr lvl="8" rtl="0">
              <a:spcBef>
                <a:spcPts val="1600"/>
              </a:spcBef>
              <a:spcAft>
                <a:spcPts val="1600"/>
              </a:spcAft>
              <a:buClr>
                <a:srgbClr val="FFFFFF"/>
              </a:buClr>
              <a:buSzPts val="1400"/>
              <a:buNone/>
              <a:defRPr>
                <a:solidFill>
                  <a:srgbClr val="FFFFFF"/>
                </a:solidFill>
              </a:defRPr>
            </a:lvl9pPr>
          </a:lstStyle>
          <a:p>
            <a:endParaRPr/>
          </a:p>
        </p:txBody>
      </p:sp>
      <p:sp>
        <p:nvSpPr>
          <p:cNvPr id="7035" name="Google Shape;7035;p37"/>
          <p:cNvSpPr txBox="1">
            <a:spLocks noGrp="1"/>
          </p:cNvSpPr>
          <p:nvPr>
            <p:ph type="subTitle" idx="5"/>
          </p:nvPr>
        </p:nvSpPr>
        <p:spPr>
          <a:xfrm>
            <a:off x="4341655" y="1223106"/>
            <a:ext cx="3852000" cy="4800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solidFill>
                  <a:srgbClr val="FFFFFF"/>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036" name="Google Shape;7036;p37"/>
          <p:cNvSpPr txBox="1">
            <a:spLocks noGrp="1"/>
          </p:cNvSpPr>
          <p:nvPr>
            <p:ph type="subTitle" idx="6"/>
          </p:nvPr>
        </p:nvSpPr>
        <p:spPr>
          <a:xfrm>
            <a:off x="4341655" y="2088971"/>
            <a:ext cx="3852000" cy="480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37" name="Google Shape;7037;p37"/>
          <p:cNvSpPr txBox="1">
            <a:spLocks noGrp="1"/>
          </p:cNvSpPr>
          <p:nvPr>
            <p:ph type="subTitle" idx="7"/>
          </p:nvPr>
        </p:nvSpPr>
        <p:spPr>
          <a:xfrm>
            <a:off x="4341655" y="2954835"/>
            <a:ext cx="3852000" cy="480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38" name="Google Shape;7038;p37"/>
          <p:cNvSpPr txBox="1">
            <a:spLocks noGrp="1"/>
          </p:cNvSpPr>
          <p:nvPr>
            <p:ph type="subTitle" idx="8"/>
          </p:nvPr>
        </p:nvSpPr>
        <p:spPr>
          <a:xfrm>
            <a:off x="4341655" y="3780874"/>
            <a:ext cx="3852000" cy="480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7039" name="Google Shape;7039;p37"/>
          <p:cNvGrpSpPr/>
          <p:nvPr/>
        </p:nvGrpSpPr>
        <p:grpSpPr>
          <a:xfrm>
            <a:off x="-231979" y="-187807"/>
            <a:ext cx="2859887" cy="1546866"/>
            <a:chOff x="-231979" y="-187807"/>
            <a:chExt cx="2859887" cy="1546866"/>
          </a:xfrm>
        </p:grpSpPr>
        <p:sp>
          <p:nvSpPr>
            <p:cNvPr id="7040" name="Google Shape;7040;p37"/>
            <p:cNvSpPr/>
            <p:nvPr/>
          </p:nvSpPr>
          <p:spPr>
            <a:xfrm rot="5400000" flipH="1">
              <a:off x="2399922" y="2250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7"/>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7"/>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7"/>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7"/>
            <p:cNvSpPr/>
            <p:nvPr/>
          </p:nvSpPr>
          <p:spPr>
            <a:xfrm rot="-5233470" flipH="1">
              <a:off x="-164621" y="10470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2618112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ection header 5">
  <p:cSld name="1_Section header 5">
    <p:spTree>
      <p:nvGrpSpPr>
        <p:cNvPr id="1" name="Shape 7045"/>
        <p:cNvGrpSpPr/>
        <p:nvPr/>
      </p:nvGrpSpPr>
      <p:grpSpPr>
        <a:xfrm>
          <a:off x="0" y="0"/>
          <a:ext cx="0" cy="0"/>
          <a:chOff x="0" y="0"/>
          <a:chExt cx="0" cy="0"/>
        </a:xfrm>
      </p:grpSpPr>
      <p:grpSp>
        <p:nvGrpSpPr>
          <p:cNvPr id="7046" name="Google Shape;7046;p38"/>
          <p:cNvGrpSpPr/>
          <p:nvPr/>
        </p:nvGrpSpPr>
        <p:grpSpPr>
          <a:xfrm>
            <a:off x="-476160" y="4442758"/>
            <a:ext cx="1662480" cy="1325817"/>
            <a:chOff x="-476160" y="4290358"/>
            <a:chExt cx="1662480" cy="1325817"/>
          </a:xfrm>
        </p:grpSpPr>
        <p:sp>
          <p:nvSpPr>
            <p:cNvPr id="7047" name="Google Shape;7047;p38"/>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8"/>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049" name="Google Shape;7049;p38"/>
          <p:cNvGrpSpPr/>
          <p:nvPr/>
        </p:nvGrpSpPr>
        <p:grpSpPr>
          <a:xfrm>
            <a:off x="8390837" y="73084"/>
            <a:ext cx="711408" cy="5062101"/>
            <a:chOff x="8390837" y="-97166"/>
            <a:chExt cx="711408" cy="5062101"/>
          </a:xfrm>
        </p:grpSpPr>
        <p:sp>
          <p:nvSpPr>
            <p:cNvPr id="7050" name="Google Shape;7050;p38"/>
            <p:cNvSpPr/>
            <p:nvPr/>
          </p:nvSpPr>
          <p:spPr>
            <a:xfrm rot="5400000" flipH="1">
              <a:off x="8561784" y="722179"/>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8"/>
            <p:cNvSpPr/>
            <p:nvPr/>
          </p:nvSpPr>
          <p:spPr>
            <a:xfrm rot="5400000" flipH="1">
              <a:off x="8550099" y="3274444"/>
              <a:ext cx="297069" cy="241298"/>
            </a:xfrm>
            <a:custGeom>
              <a:avLst/>
              <a:gdLst/>
              <a:ahLst/>
              <a:cxnLst/>
              <a:rect l="l" t="t" r="r" b="b"/>
              <a:pathLst>
                <a:path w="3077" h="2872" extrusionOk="0">
                  <a:moveTo>
                    <a:pt x="1880" y="0"/>
                  </a:moveTo>
                  <a:lnTo>
                    <a:pt x="0" y="2427"/>
                  </a:lnTo>
                  <a:lnTo>
                    <a:pt x="3076" y="2871"/>
                  </a:lnTo>
                  <a:lnTo>
                    <a:pt x="3076" y="2871"/>
                  </a:lnTo>
                  <a:lnTo>
                    <a:pt x="18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8"/>
            <p:cNvSpPr/>
            <p:nvPr/>
          </p:nvSpPr>
          <p:spPr>
            <a:xfrm rot="5400000" flipH="1">
              <a:off x="8535698" y="173935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8"/>
            <p:cNvSpPr/>
            <p:nvPr/>
          </p:nvSpPr>
          <p:spPr>
            <a:xfrm rot="5400000" flipH="1">
              <a:off x="88734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8"/>
            <p:cNvSpPr/>
            <p:nvPr/>
          </p:nvSpPr>
          <p:spPr>
            <a:xfrm rot="5400000" flipH="1">
              <a:off x="8535698" y="48262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8"/>
            <p:cNvSpPr/>
            <p:nvPr/>
          </p:nvSpPr>
          <p:spPr>
            <a:xfrm rot="5400000" flipH="1">
              <a:off x="8367423"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38"/>
          <p:cNvGrpSpPr/>
          <p:nvPr/>
        </p:nvGrpSpPr>
        <p:grpSpPr>
          <a:xfrm>
            <a:off x="-655158" y="-891705"/>
            <a:ext cx="3390049" cy="3038167"/>
            <a:chOff x="-655158" y="-891705"/>
            <a:chExt cx="3390049" cy="3038167"/>
          </a:xfrm>
        </p:grpSpPr>
        <p:grpSp>
          <p:nvGrpSpPr>
            <p:cNvPr id="7057" name="Google Shape;7057;p38"/>
            <p:cNvGrpSpPr/>
            <p:nvPr/>
          </p:nvGrpSpPr>
          <p:grpSpPr>
            <a:xfrm rot="3242402">
              <a:off x="285109" y="-919166"/>
              <a:ext cx="1509516" cy="3093089"/>
              <a:chOff x="-351408" y="-401255"/>
              <a:chExt cx="1509567" cy="3093194"/>
            </a:xfrm>
          </p:grpSpPr>
          <p:sp>
            <p:nvSpPr>
              <p:cNvPr id="7058" name="Google Shape;7058;p38"/>
              <p:cNvSpPr/>
              <p:nvPr/>
            </p:nvSpPr>
            <p:spPr>
              <a:xfrm rot="10499174">
                <a:off x="-333907" y="1263994"/>
                <a:ext cx="495080" cy="422183"/>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8"/>
              <p:cNvSpPr/>
              <p:nvPr/>
            </p:nvSpPr>
            <p:spPr>
              <a:xfrm rot="-5400000">
                <a:off x="329590" y="560460"/>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8"/>
              <p:cNvSpPr/>
              <p:nvPr/>
            </p:nvSpPr>
            <p:spPr>
              <a:xfrm rot="-5400000">
                <a:off x="787708" y="-377840"/>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8"/>
              <p:cNvSpPr/>
              <p:nvPr/>
            </p:nvSpPr>
            <p:spPr>
              <a:xfrm rot="-5400000">
                <a:off x="930750" y="2464530"/>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2" name="Google Shape;7062;p38"/>
            <p:cNvSpPr/>
            <p:nvPr/>
          </p:nvSpPr>
          <p:spPr>
            <a:xfrm rot="2915931">
              <a:off x="468319" y="1095284"/>
              <a:ext cx="250813" cy="203987"/>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3" name="Google Shape;7063;p38"/>
          <p:cNvSpPr txBox="1">
            <a:spLocks noGrp="1"/>
          </p:cNvSpPr>
          <p:nvPr>
            <p:ph type="title"/>
          </p:nvPr>
        </p:nvSpPr>
        <p:spPr>
          <a:xfrm rot="193">
            <a:off x="1899000" y="2376283"/>
            <a:ext cx="5346000" cy="6372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6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064" name="Google Shape;7064;p38"/>
          <p:cNvSpPr txBox="1">
            <a:spLocks noGrp="1"/>
          </p:cNvSpPr>
          <p:nvPr>
            <p:ph type="title" idx="2" hasCustomPrompt="1"/>
          </p:nvPr>
        </p:nvSpPr>
        <p:spPr>
          <a:xfrm>
            <a:off x="3651450" y="1146075"/>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9600">
                <a:solidFill>
                  <a:srgbClr val="FFFFFF"/>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7065" name="Google Shape;7065;p38"/>
          <p:cNvSpPr txBox="1">
            <a:spLocks noGrp="1"/>
          </p:cNvSpPr>
          <p:nvPr>
            <p:ph type="subTitle" idx="1"/>
          </p:nvPr>
        </p:nvSpPr>
        <p:spPr>
          <a:xfrm>
            <a:off x="2593350" y="3245217"/>
            <a:ext cx="3957300" cy="30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a:solidFill>
                  <a:schemeClr val="lt1"/>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extLst>
      <p:ext uri="{BB962C8B-B14F-4D97-AF65-F5344CB8AC3E}">
        <p14:creationId xmlns:p14="http://schemas.microsoft.com/office/powerpoint/2010/main" val="413416621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Only Title 5">
  <p:cSld name="Only Title 5">
    <p:spTree>
      <p:nvGrpSpPr>
        <p:cNvPr id="1" name="Shape 7066"/>
        <p:cNvGrpSpPr/>
        <p:nvPr/>
      </p:nvGrpSpPr>
      <p:grpSpPr>
        <a:xfrm>
          <a:off x="0" y="0"/>
          <a:ext cx="0" cy="0"/>
          <a:chOff x="0" y="0"/>
          <a:chExt cx="0" cy="0"/>
        </a:xfrm>
      </p:grpSpPr>
      <p:sp>
        <p:nvSpPr>
          <p:cNvPr id="7067" name="Google Shape;7067;p39"/>
          <p:cNvSpPr txBox="1">
            <a:spLocks noGrp="1"/>
          </p:cNvSpPr>
          <p:nvPr>
            <p:ph type="title"/>
          </p:nvPr>
        </p:nvSpPr>
        <p:spPr>
          <a:xfrm>
            <a:off x="1738325" y="374449"/>
            <a:ext cx="56673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68" name="Google Shape;7068;p39"/>
          <p:cNvSpPr/>
          <p:nvPr/>
        </p:nvSpPr>
        <p:spPr>
          <a:xfrm rot="-8116361">
            <a:off x="-328336" y="4531847"/>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9" name="Google Shape;7069;p39"/>
          <p:cNvGrpSpPr/>
          <p:nvPr/>
        </p:nvGrpSpPr>
        <p:grpSpPr>
          <a:xfrm rot="10800000">
            <a:off x="6406298" y="4343292"/>
            <a:ext cx="2737707" cy="857269"/>
            <a:chOff x="4529798" y="4699199"/>
            <a:chExt cx="2737707" cy="857269"/>
          </a:xfrm>
        </p:grpSpPr>
        <p:sp>
          <p:nvSpPr>
            <p:cNvPr id="7070" name="Google Shape;7070;p39"/>
            <p:cNvSpPr/>
            <p:nvPr/>
          </p:nvSpPr>
          <p:spPr>
            <a:xfrm rot="3366300" flipH="1">
              <a:off x="4625146" y="4840617"/>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9"/>
            <p:cNvSpPr/>
            <p:nvPr/>
          </p:nvSpPr>
          <p:spPr>
            <a:xfrm rot="7147461" flipH="1">
              <a:off x="6160544" y="5101059"/>
              <a:ext cx="320149" cy="290114"/>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9"/>
            <p:cNvSpPr/>
            <p:nvPr/>
          </p:nvSpPr>
          <p:spPr>
            <a:xfrm rot="-3668794" flipH="1">
              <a:off x="7101920" y="4874097"/>
              <a:ext cx="145301"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3" name="Google Shape;7073;p39"/>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7074" name="Google Shape;7074;p39"/>
          <p:cNvGrpSpPr/>
          <p:nvPr/>
        </p:nvGrpSpPr>
        <p:grpSpPr>
          <a:xfrm>
            <a:off x="76578" y="-49492"/>
            <a:ext cx="1503821" cy="1684046"/>
            <a:chOff x="76578" y="-49492"/>
            <a:chExt cx="1503821" cy="1684046"/>
          </a:xfrm>
        </p:grpSpPr>
        <p:sp>
          <p:nvSpPr>
            <p:cNvPr id="7075" name="Google Shape;7075;p39"/>
            <p:cNvSpPr/>
            <p:nvPr/>
          </p:nvSpPr>
          <p:spPr>
            <a:xfrm rot="-5606566" flipH="1">
              <a:off x="56224" y="12693"/>
              <a:ext cx="760633" cy="675468"/>
            </a:xfrm>
            <a:custGeom>
              <a:avLst/>
              <a:gdLst/>
              <a:ahLst/>
              <a:cxnLst/>
              <a:rect l="l" t="t" r="r" b="b"/>
              <a:pathLst>
                <a:path w="6700" h="6837" extrusionOk="0">
                  <a:moveTo>
                    <a:pt x="6699" y="1"/>
                  </a:moveTo>
                  <a:lnTo>
                    <a:pt x="1" y="2052"/>
                  </a:lnTo>
                  <a:lnTo>
                    <a:pt x="5161" y="6836"/>
                  </a:lnTo>
                  <a:lnTo>
                    <a:pt x="66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9"/>
            <p:cNvSpPr/>
            <p:nvPr/>
          </p:nvSpPr>
          <p:spPr>
            <a:xfrm rot="5400000" flipH="1">
              <a:off x="1441243" y="356302"/>
              <a:ext cx="151865" cy="126446"/>
            </a:xfrm>
            <a:custGeom>
              <a:avLst/>
              <a:gdLst/>
              <a:ahLst/>
              <a:cxnLst/>
              <a:rect l="l" t="t" r="r" b="b"/>
              <a:pathLst>
                <a:path w="1573" h="1505" extrusionOk="0">
                  <a:moveTo>
                    <a:pt x="1060" y="1"/>
                  </a:moveTo>
                  <a:lnTo>
                    <a:pt x="1" y="1197"/>
                  </a:lnTo>
                  <a:lnTo>
                    <a:pt x="1573" y="1505"/>
                  </a:lnTo>
                  <a:lnTo>
                    <a:pt x="10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9"/>
            <p:cNvSpPr/>
            <p:nvPr/>
          </p:nvSpPr>
          <p:spPr>
            <a:xfrm rot="-2699937" flipH="1">
              <a:off x="132262" y="1273748"/>
              <a:ext cx="320148" cy="290103"/>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4767127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1">
  <p:cSld name="1_Background 1">
    <p:spTree>
      <p:nvGrpSpPr>
        <p:cNvPr id="1" name="Shape 7078"/>
        <p:cNvGrpSpPr/>
        <p:nvPr/>
      </p:nvGrpSpPr>
      <p:grpSpPr>
        <a:xfrm>
          <a:off x="0" y="0"/>
          <a:ext cx="0" cy="0"/>
          <a:chOff x="0" y="0"/>
          <a:chExt cx="0" cy="0"/>
        </a:xfrm>
      </p:grpSpPr>
      <p:grpSp>
        <p:nvGrpSpPr>
          <p:cNvPr id="7079" name="Google Shape;7079;p40"/>
          <p:cNvGrpSpPr/>
          <p:nvPr/>
        </p:nvGrpSpPr>
        <p:grpSpPr>
          <a:xfrm rot="10800000">
            <a:off x="440" y="4362471"/>
            <a:ext cx="6213369" cy="1533037"/>
            <a:chOff x="6061015" y="-11"/>
            <a:chExt cx="4611377" cy="1137774"/>
          </a:xfrm>
        </p:grpSpPr>
        <p:grpSp>
          <p:nvGrpSpPr>
            <p:cNvPr id="7080" name="Google Shape;7080;p40"/>
            <p:cNvGrpSpPr/>
            <p:nvPr/>
          </p:nvGrpSpPr>
          <p:grpSpPr>
            <a:xfrm>
              <a:off x="6067713" y="-11"/>
              <a:ext cx="4604680" cy="582288"/>
              <a:chOff x="2704800" y="2540925"/>
              <a:chExt cx="2158275" cy="260625"/>
            </a:xfrm>
          </p:grpSpPr>
          <p:sp>
            <p:nvSpPr>
              <p:cNvPr id="7081" name="Google Shape;7081;p40"/>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40"/>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40"/>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40"/>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40"/>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40"/>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40"/>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40"/>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40"/>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40"/>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40"/>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40"/>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40"/>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40"/>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40"/>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40"/>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40"/>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40"/>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40"/>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40"/>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40"/>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40"/>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40"/>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40"/>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40"/>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40"/>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40"/>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40"/>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40"/>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40"/>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40"/>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40"/>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40"/>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40"/>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40"/>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40"/>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40"/>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40"/>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40"/>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40"/>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40"/>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40"/>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40"/>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40"/>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40"/>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40"/>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40"/>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40"/>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40"/>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40"/>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40"/>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40"/>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40"/>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40"/>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40"/>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40"/>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40"/>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40"/>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40"/>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40"/>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40"/>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40"/>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40"/>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40"/>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40"/>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40"/>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40"/>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40"/>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40"/>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40"/>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40"/>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40"/>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40"/>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40"/>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40"/>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40"/>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40"/>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40"/>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40"/>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40"/>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40"/>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40"/>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40"/>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40"/>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40"/>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40"/>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40"/>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40"/>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40"/>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40"/>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40"/>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40"/>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40"/>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40"/>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40"/>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40"/>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40"/>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40"/>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40"/>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40"/>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40"/>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40"/>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40"/>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40"/>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40"/>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40"/>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40"/>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40"/>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40"/>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40"/>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40"/>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40"/>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40"/>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40"/>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40"/>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40"/>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40"/>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40"/>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40"/>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40"/>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40"/>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40"/>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40"/>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40"/>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40"/>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40"/>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40"/>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40"/>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40"/>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40"/>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40"/>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40"/>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40"/>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40"/>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40"/>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40"/>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40"/>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40"/>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40"/>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40"/>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40"/>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40"/>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40"/>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40"/>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40"/>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40"/>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40"/>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40"/>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40"/>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40"/>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40"/>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40"/>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40"/>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40"/>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40"/>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0"/>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0"/>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0"/>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40"/>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40"/>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0"/>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0"/>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0"/>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40"/>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40"/>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40"/>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40"/>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40"/>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40"/>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40"/>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40"/>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40"/>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40"/>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40"/>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40"/>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40"/>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40"/>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40"/>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40"/>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40"/>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40"/>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40"/>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40"/>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40"/>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40"/>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40"/>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40"/>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40"/>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40"/>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40"/>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40"/>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40"/>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40"/>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40"/>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40"/>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40"/>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40"/>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40"/>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40"/>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40"/>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40"/>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40"/>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40"/>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40"/>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40"/>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40"/>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40"/>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40"/>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40"/>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40"/>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40"/>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40"/>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40"/>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40"/>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40"/>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40"/>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40"/>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40"/>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40"/>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40"/>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40"/>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40"/>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40"/>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40"/>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40"/>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40"/>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40"/>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40"/>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40"/>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40"/>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40"/>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40"/>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40"/>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40"/>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40"/>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40"/>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40"/>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40"/>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40"/>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40"/>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40"/>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40"/>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40"/>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40"/>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40"/>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40"/>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40"/>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40"/>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40"/>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40"/>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40"/>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40"/>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40"/>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40"/>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40"/>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40"/>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40"/>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40"/>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40"/>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40"/>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40"/>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40"/>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40"/>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40"/>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40"/>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40"/>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40"/>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40"/>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40"/>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40"/>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40"/>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40"/>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40"/>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40"/>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40"/>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40"/>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40"/>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40"/>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40"/>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40"/>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40"/>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40"/>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40"/>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40"/>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40"/>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40"/>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40"/>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40"/>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40"/>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40"/>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40"/>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40"/>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40"/>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40"/>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40"/>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40"/>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40"/>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40"/>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40"/>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40"/>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40"/>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40"/>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40"/>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40"/>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40"/>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40"/>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40"/>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40"/>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40"/>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40"/>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40"/>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40"/>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40"/>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40"/>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40"/>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40"/>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40"/>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40"/>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40"/>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40"/>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40"/>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40"/>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40"/>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40"/>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40"/>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40"/>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40"/>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40"/>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40"/>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40"/>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40"/>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40"/>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40"/>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40"/>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40"/>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40"/>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40"/>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40"/>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40"/>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40"/>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40"/>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40"/>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40"/>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40"/>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40"/>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40"/>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40"/>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40"/>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40"/>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40"/>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40"/>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40"/>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40"/>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40"/>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40"/>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40"/>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40"/>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40"/>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40"/>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40"/>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40"/>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40"/>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40"/>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40"/>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40"/>
            <p:cNvGrpSpPr/>
            <p:nvPr/>
          </p:nvGrpSpPr>
          <p:grpSpPr>
            <a:xfrm>
              <a:off x="6061015" y="555475"/>
              <a:ext cx="4604680" cy="582288"/>
              <a:chOff x="2704800" y="2540925"/>
              <a:chExt cx="2158275" cy="260625"/>
            </a:xfrm>
          </p:grpSpPr>
          <p:sp>
            <p:nvSpPr>
              <p:cNvPr id="7446" name="Google Shape;7446;p40"/>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40"/>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40"/>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40"/>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40"/>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40"/>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40"/>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40"/>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40"/>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40"/>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40"/>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40"/>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40"/>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40"/>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40"/>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40"/>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40"/>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40"/>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40"/>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40"/>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40"/>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40"/>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40"/>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40"/>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40"/>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40"/>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40"/>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40"/>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40"/>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40"/>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40"/>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40"/>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40"/>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40"/>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40"/>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40"/>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40"/>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40"/>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40"/>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40"/>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40"/>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40"/>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40"/>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40"/>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40"/>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40"/>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40"/>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40"/>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40"/>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40"/>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40"/>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40"/>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40"/>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40"/>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40"/>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40"/>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40"/>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40"/>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40"/>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40"/>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40"/>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40"/>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40"/>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40"/>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40"/>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40"/>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40"/>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40"/>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40"/>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40"/>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40"/>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40"/>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40"/>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40"/>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40"/>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40"/>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40"/>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40"/>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40"/>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40"/>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40"/>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40"/>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40"/>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40"/>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40"/>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40"/>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40"/>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40"/>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40"/>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40"/>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40"/>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40"/>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40"/>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40"/>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40"/>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40"/>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40"/>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40"/>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40"/>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40"/>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40"/>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40"/>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40"/>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40"/>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40"/>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40"/>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40"/>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40"/>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40"/>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40"/>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40"/>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40"/>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40"/>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40"/>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40"/>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40"/>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40"/>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40"/>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40"/>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40"/>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40"/>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40"/>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40"/>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40"/>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40"/>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40"/>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40"/>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40"/>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40"/>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40"/>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40"/>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40"/>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40"/>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40"/>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40"/>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40"/>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40"/>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40"/>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40"/>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40"/>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40"/>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40"/>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40"/>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40"/>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40"/>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40"/>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40"/>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40"/>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40"/>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40"/>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40"/>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40"/>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40"/>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40"/>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40"/>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40"/>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40"/>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40"/>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40"/>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40"/>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40"/>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40"/>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40"/>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40"/>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40"/>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40"/>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40"/>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40"/>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40"/>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40"/>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40"/>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40"/>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40"/>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40"/>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40"/>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40"/>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40"/>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40"/>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40"/>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40"/>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40"/>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40"/>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40"/>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40"/>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40"/>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40"/>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40"/>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40"/>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40"/>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40"/>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40"/>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40"/>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40"/>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40"/>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40"/>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40"/>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40"/>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40"/>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40"/>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40"/>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40"/>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40"/>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40"/>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40"/>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40"/>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40"/>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40"/>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40"/>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40"/>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40"/>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40"/>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40"/>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40"/>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40"/>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40"/>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40"/>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40"/>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40"/>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40"/>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40"/>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40"/>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40"/>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40"/>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40"/>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40"/>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40"/>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40"/>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40"/>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40"/>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40"/>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40"/>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40"/>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40"/>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40"/>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40"/>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40"/>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40"/>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40"/>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40"/>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40"/>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40"/>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40"/>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40"/>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40"/>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40"/>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40"/>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40"/>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40"/>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40"/>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40"/>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40"/>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40"/>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40"/>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40"/>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40"/>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40"/>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40"/>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40"/>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40"/>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40"/>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40"/>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40"/>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40"/>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40"/>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40"/>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40"/>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40"/>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40"/>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40"/>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40"/>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40"/>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40"/>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40"/>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40"/>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40"/>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40"/>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40"/>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40"/>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40"/>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40"/>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40"/>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40"/>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40"/>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40"/>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40"/>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40"/>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40"/>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40"/>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40"/>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40"/>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40"/>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40"/>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40"/>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40"/>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40"/>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40"/>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40"/>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40"/>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40"/>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40"/>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40"/>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40"/>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40"/>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40"/>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40"/>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40"/>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40"/>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40"/>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40"/>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40"/>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40"/>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40"/>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40"/>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40"/>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40"/>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40"/>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40"/>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40"/>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40"/>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40"/>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40"/>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40"/>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40"/>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40"/>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40"/>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40"/>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40"/>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40"/>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40"/>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40"/>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40"/>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40"/>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40"/>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40"/>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40"/>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40"/>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40"/>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40"/>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40"/>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40"/>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40"/>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40"/>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40"/>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40"/>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40"/>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40"/>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40"/>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40"/>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40"/>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40"/>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40"/>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40"/>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40"/>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40"/>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40"/>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40"/>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40"/>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40"/>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40"/>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40"/>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40"/>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40"/>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40"/>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40"/>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0" name="Google Shape;7810;p40"/>
          <p:cNvGrpSpPr/>
          <p:nvPr/>
        </p:nvGrpSpPr>
        <p:grpSpPr>
          <a:xfrm>
            <a:off x="8390837" y="-97166"/>
            <a:ext cx="863808" cy="4909701"/>
            <a:chOff x="8390837" y="-97166"/>
            <a:chExt cx="863808" cy="4909701"/>
          </a:xfrm>
        </p:grpSpPr>
        <p:sp>
          <p:nvSpPr>
            <p:cNvPr id="7811" name="Google Shape;7811;p40"/>
            <p:cNvSpPr/>
            <p:nvPr/>
          </p:nvSpPr>
          <p:spPr>
            <a:xfrm rot="5400000" flipH="1">
              <a:off x="8770134" y="377504"/>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40"/>
            <p:cNvSpPr/>
            <p:nvPr/>
          </p:nvSpPr>
          <p:spPr>
            <a:xfrm rot="5400000" flipH="1">
              <a:off x="8916598" y="2042899"/>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40"/>
            <p:cNvSpPr/>
            <p:nvPr/>
          </p:nvSpPr>
          <p:spPr>
            <a:xfrm rot="5400000" flipH="1">
              <a:off x="8778699" y="3045844"/>
              <a:ext cx="297069" cy="241298"/>
            </a:xfrm>
            <a:custGeom>
              <a:avLst/>
              <a:gdLst/>
              <a:ahLst/>
              <a:cxnLst/>
              <a:rect l="l" t="t" r="r" b="b"/>
              <a:pathLst>
                <a:path w="3077" h="2872" extrusionOk="0">
                  <a:moveTo>
                    <a:pt x="1880" y="0"/>
                  </a:moveTo>
                  <a:lnTo>
                    <a:pt x="0" y="2427"/>
                  </a:lnTo>
                  <a:lnTo>
                    <a:pt x="3076" y="2871"/>
                  </a:lnTo>
                  <a:lnTo>
                    <a:pt x="3076" y="2871"/>
                  </a:lnTo>
                  <a:lnTo>
                    <a:pt x="1880"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40"/>
            <p:cNvSpPr/>
            <p:nvPr/>
          </p:nvSpPr>
          <p:spPr>
            <a:xfrm rot="5400000" flipH="1">
              <a:off x="8667848" y="12933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40"/>
            <p:cNvSpPr/>
            <p:nvPr/>
          </p:nvSpPr>
          <p:spPr>
            <a:xfrm rot="5400000" flipH="1">
              <a:off x="90258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40"/>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40"/>
            <p:cNvSpPr/>
            <p:nvPr/>
          </p:nvSpPr>
          <p:spPr>
            <a:xfrm rot="5400000" flipH="1">
              <a:off x="8367423" y="-73751"/>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40"/>
          <p:cNvGrpSpPr/>
          <p:nvPr/>
        </p:nvGrpSpPr>
        <p:grpSpPr>
          <a:xfrm>
            <a:off x="-231979" y="-232580"/>
            <a:ext cx="5950348" cy="1571039"/>
            <a:chOff x="-231979" y="-232580"/>
            <a:chExt cx="5950348" cy="1571039"/>
          </a:xfrm>
        </p:grpSpPr>
        <p:sp>
          <p:nvSpPr>
            <p:cNvPr id="7819" name="Google Shape;7819;p40"/>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40"/>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40"/>
            <p:cNvSpPr/>
            <p:nvPr/>
          </p:nvSpPr>
          <p:spPr>
            <a:xfrm rot="2700063" flipH="1">
              <a:off x="4606921" y="-154131"/>
              <a:ext cx="372946" cy="364739"/>
            </a:xfrm>
            <a:custGeom>
              <a:avLst/>
              <a:gdLst/>
              <a:ahLst/>
              <a:cxnLst/>
              <a:rect l="l" t="t" r="r" b="b"/>
              <a:pathLst>
                <a:path w="3863" h="4341" extrusionOk="0">
                  <a:moveTo>
                    <a:pt x="274" y="0"/>
                  </a:moveTo>
                  <a:lnTo>
                    <a:pt x="0" y="4340"/>
                  </a:lnTo>
                  <a:lnTo>
                    <a:pt x="0" y="4340"/>
                  </a:lnTo>
                  <a:lnTo>
                    <a:pt x="3862" y="2392"/>
                  </a:lnTo>
                  <a:lnTo>
                    <a:pt x="274"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40"/>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40"/>
            <p:cNvSpPr/>
            <p:nvPr/>
          </p:nvSpPr>
          <p:spPr>
            <a:xfrm rot="8630163" flipH="1">
              <a:off x="3814705" y="621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40"/>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40"/>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40"/>
            <p:cNvSpPr/>
            <p:nvPr/>
          </p:nvSpPr>
          <p:spPr>
            <a:xfrm rot="-5233470" flipH="1">
              <a:off x="412204" y="10264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40"/>
            <p:cNvSpPr/>
            <p:nvPr/>
          </p:nvSpPr>
          <p:spPr>
            <a:xfrm rot="2468752" flipH="1">
              <a:off x="1382446" y="67002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40"/>
            <p:cNvSpPr/>
            <p:nvPr/>
          </p:nvSpPr>
          <p:spPr>
            <a:xfrm rot="8630163" flipH="1">
              <a:off x="5489005" y="-622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40"/>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7306516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7830"/>
        <p:cNvGrpSpPr/>
        <p:nvPr/>
      </p:nvGrpSpPr>
      <p:grpSpPr>
        <a:xfrm>
          <a:off x="0" y="0"/>
          <a:ext cx="0" cy="0"/>
          <a:chOff x="0" y="0"/>
          <a:chExt cx="0" cy="0"/>
        </a:xfrm>
      </p:grpSpPr>
      <p:grpSp>
        <p:nvGrpSpPr>
          <p:cNvPr id="7831" name="Google Shape;7831;p41"/>
          <p:cNvGrpSpPr/>
          <p:nvPr/>
        </p:nvGrpSpPr>
        <p:grpSpPr>
          <a:xfrm>
            <a:off x="-276345" y="-228712"/>
            <a:ext cx="1321922" cy="1055712"/>
            <a:chOff x="-276345" y="-228712"/>
            <a:chExt cx="1321922" cy="1055712"/>
          </a:xfrm>
        </p:grpSpPr>
        <p:sp>
          <p:nvSpPr>
            <p:cNvPr id="7832" name="Google Shape;7832;p41"/>
            <p:cNvSpPr/>
            <p:nvPr/>
          </p:nvSpPr>
          <p:spPr>
            <a:xfrm rot="5400000" flipH="1">
              <a:off x="-312557" y="-192500"/>
              <a:ext cx="646852" cy="574428"/>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41"/>
            <p:cNvSpPr/>
            <p:nvPr/>
          </p:nvSpPr>
          <p:spPr>
            <a:xfrm rot="5400000" flipH="1">
              <a:off x="544570" y="521872"/>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41"/>
            <p:cNvSpPr/>
            <p:nvPr/>
          </p:nvSpPr>
          <p:spPr>
            <a:xfrm rot="5400000" flipH="1">
              <a:off x="906847" y="17064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41"/>
          <p:cNvGrpSpPr/>
          <p:nvPr/>
        </p:nvGrpSpPr>
        <p:grpSpPr>
          <a:xfrm>
            <a:off x="3617545" y="4375115"/>
            <a:ext cx="5526464" cy="1804772"/>
            <a:chOff x="-2161191" y="4122687"/>
            <a:chExt cx="5526464" cy="1804772"/>
          </a:xfrm>
        </p:grpSpPr>
        <p:grpSp>
          <p:nvGrpSpPr>
            <p:cNvPr id="7836" name="Google Shape;7836;p41"/>
            <p:cNvGrpSpPr/>
            <p:nvPr/>
          </p:nvGrpSpPr>
          <p:grpSpPr>
            <a:xfrm rot="-5400000" flipH="1">
              <a:off x="1055074" y="3617259"/>
              <a:ext cx="1804772" cy="2815628"/>
              <a:chOff x="376525" y="3340650"/>
              <a:chExt cx="433225" cy="675875"/>
            </a:xfrm>
          </p:grpSpPr>
          <p:sp>
            <p:nvSpPr>
              <p:cNvPr id="7837" name="Google Shape;7837;p41"/>
              <p:cNvSpPr/>
              <p:nvPr/>
            </p:nvSpPr>
            <p:spPr>
              <a:xfrm>
                <a:off x="786650" y="3992575"/>
                <a:ext cx="23100" cy="23950"/>
              </a:xfrm>
              <a:custGeom>
                <a:avLst/>
                <a:gdLst/>
                <a:ahLst/>
                <a:cxnLst/>
                <a:rect l="l" t="t" r="r" b="b"/>
                <a:pathLst>
                  <a:path w="924" h="958" extrusionOk="0">
                    <a:moveTo>
                      <a:pt x="445" y="0"/>
                    </a:moveTo>
                    <a:cubicBezTo>
                      <a:pt x="205" y="0"/>
                      <a:pt x="0" y="205"/>
                      <a:pt x="0" y="479"/>
                    </a:cubicBezTo>
                    <a:cubicBezTo>
                      <a:pt x="0" y="718"/>
                      <a:pt x="205"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41"/>
              <p:cNvSpPr/>
              <p:nvPr/>
            </p:nvSpPr>
            <p:spPr>
              <a:xfrm>
                <a:off x="717450" y="3992575"/>
                <a:ext cx="23075" cy="23950"/>
              </a:xfrm>
              <a:custGeom>
                <a:avLst/>
                <a:gdLst/>
                <a:ahLst/>
                <a:cxnLst/>
                <a:rect l="l" t="t" r="r" b="b"/>
                <a:pathLst>
                  <a:path w="923" h="958" extrusionOk="0">
                    <a:moveTo>
                      <a:pt x="479" y="0"/>
                    </a:moveTo>
                    <a:cubicBezTo>
                      <a:pt x="205" y="0"/>
                      <a:pt x="0" y="205"/>
                      <a:pt x="0" y="479"/>
                    </a:cubicBezTo>
                    <a:cubicBezTo>
                      <a:pt x="0" y="718"/>
                      <a:pt x="205"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41"/>
              <p:cNvSpPr/>
              <p:nvPr/>
            </p:nvSpPr>
            <p:spPr>
              <a:xfrm>
                <a:off x="648225" y="3992575"/>
                <a:ext cx="23950" cy="23950"/>
              </a:xfrm>
              <a:custGeom>
                <a:avLst/>
                <a:gdLst/>
                <a:ahLst/>
                <a:cxnLst/>
                <a:rect l="l" t="t" r="r" b="b"/>
                <a:pathLst>
                  <a:path w="958" h="958" extrusionOk="0">
                    <a:moveTo>
                      <a:pt x="479" y="0"/>
                    </a:moveTo>
                    <a:cubicBezTo>
                      <a:pt x="240" y="0"/>
                      <a:pt x="1" y="205"/>
                      <a:pt x="1" y="479"/>
                    </a:cubicBezTo>
                    <a:cubicBezTo>
                      <a:pt x="1" y="718"/>
                      <a:pt x="240" y="957"/>
                      <a:pt x="479" y="957"/>
                    </a:cubicBezTo>
                    <a:cubicBezTo>
                      <a:pt x="753" y="957"/>
                      <a:pt x="958" y="718"/>
                      <a:pt x="958" y="479"/>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41"/>
              <p:cNvSpPr/>
              <p:nvPr/>
            </p:nvSpPr>
            <p:spPr>
              <a:xfrm>
                <a:off x="579875" y="3992575"/>
                <a:ext cx="23100" cy="23950"/>
              </a:xfrm>
              <a:custGeom>
                <a:avLst/>
                <a:gdLst/>
                <a:ahLst/>
                <a:cxnLst/>
                <a:rect l="l" t="t" r="r" b="b"/>
                <a:pathLst>
                  <a:path w="924" h="958" extrusionOk="0">
                    <a:moveTo>
                      <a:pt x="445" y="0"/>
                    </a:moveTo>
                    <a:cubicBezTo>
                      <a:pt x="206" y="0"/>
                      <a:pt x="1" y="205"/>
                      <a:pt x="1" y="479"/>
                    </a:cubicBezTo>
                    <a:cubicBezTo>
                      <a:pt x="1" y="718"/>
                      <a:pt x="206"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41"/>
              <p:cNvSpPr/>
              <p:nvPr/>
            </p:nvSpPr>
            <p:spPr>
              <a:xfrm>
                <a:off x="510675" y="3992575"/>
                <a:ext cx="23100" cy="23950"/>
              </a:xfrm>
              <a:custGeom>
                <a:avLst/>
                <a:gdLst/>
                <a:ahLst/>
                <a:cxnLst/>
                <a:rect l="l" t="t" r="r" b="b"/>
                <a:pathLst>
                  <a:path w="924" h="958" extrusionOk="0">
                    <a:moveTo>
                      <a:pt x="479" y="0"/>
                    </a:moveTo>
                    <a:cubicBezTo>
                      <a:pt x="205" y="0"/>
                      <a:pt x="0" y="205"/>
                      <a:pt x="0" y="479"/>
                    </a:cubicBezTo>
                    <a:cubicBezTo>
                      <a:pt x="0" y="718"/>
                      <a:pt x="205"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41"/>
              <p:cNvSpPr/>
              <p:nvPr/>
            </p:nvSpPr>
            <p:spPr>
              <a:xfrm>
                <a:off x="444875" y="3992575"/>
                <a:ext cx="23100" cy="23950"/>
              </a:xfrm>
              <a:custGeom>
                <a:avLst/>
                <a:gdLst/>
                <a:ahLst/>
                <a:cxnLst/>
                <a:rect l="l" t="t" r="r" b="b"/>
                <a:pathLst>
                  <a:path w="924" h="958" extrusionOk="0">
                    <a:moveTo>
                      <a:pt x="479" y="0"/>
                    </a:moveTo>
                    <a:cubicBezTo>
                      <a:pt x="206" y="0"/>
                      <a:pt x="1" y="205"/>
                      <a:pt x="1" y="479"/>
                    </a:cubicBezTo>
                    <a:cubicBezTo>
                      <a:pt x="1" y="718"/>
                      <a:pt x="206"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41"/>
              <p:cNvSpPr/>
              <p:nvPr/>
            </p:nvSpPr>
            <p:spPr>
              <a:xfrm>
                <a:off x="376525" y="3992575"/>
                <a:ext cx="23100" cy="23950"/>
              </a:xfrm>
              <a:custGeom>
                <a:avLst/>
                <a:gdLst/>
                <a:ahLst/>
                <a:cxnLst/>
                <a:rect l="l" t="t" r="r" b="b"/>
                <a:pathLst>
                  <a:path w="924" h="958" extrusionOk="0">
                    <a:moveTo>
                      <a:pt x="445" y="0"/>
                    </a:moveTo>
                    <a:cubicBezTo>
                      <a:pt x="206" y="0"/>
                      <a:pt x="1" y="205"/>
                      <a:pt x="1" y="479"/>
                    </a:cubicBezTo>
                    <a:cubicBezTo>
                      <a:pt x="1" y="718"/>
                      <a:pt x="206"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41"/>
              <p:cNvSpPr/>
              <p:nvPr/>
            </p:nvSpPr>
            <p:spPr>
              <a:xfrm>
                <a:off x="786650" y="3667050"/>
                <a:ext cx="23100" cy="23075"/>
              </a:xfrm>
              <a:custGeom>
                <a:avLst/>
                <a:gdLst/>
                <a:ahLst/>
                <a:cxnLst/>
                <a:rect l="l" t="t" r="r" b="b"/>
                <a:pathLst>
                  <a:path w="924" h="923" extrusionOk="0">
                    <a:moveTo>
                      <a:pt x="445" y="0"/>
                    </a:moveTo>
                    <a:cubicBezTo>
                      <a:pt x="205" y="0"/>
                      <a:pt x="0" y="205"/>
                      <a:pt x="0" y="444"/>
                    </a:cubicBezTo>
                    <a:cubicBezTo>
                      <a:pt x="0" y="718"/>
                      <a:pt x="205"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41"/>
              <p:cNvSpPr/>
              <p:nvPr/>
            </p:nvSpPr>
            <p:spPr>
              <a:xfrm>
                <a:off x="786650" y="3731975"/>
                <a:ext cx="23100" cy="23100"/>
              </a:xfrm>
              <a:custGeom>
                <a:avLst/>
                <a:gdLst/>
                <a:ahLst/>
                <a:cxnLst/>
                <a:rect l="l" t="t" r="r" b="b"/>
                <a:pathLst>
                  <a:path w="924" h="924" extrusionOk="0">
                    <a:moveTo>
                      <a:pt x="445" y="1"/>
                    </a:moveTo>
                    <a:cubicBezTo>
                      <a:pt x="205" y="1"/>
                      <a:pt x="0" y="206"/>
                      <a:pt x="0" y="479"/>
                    </a:cubicBezTo>
                    <a:cubicBezTo>
                      <a:pt x="0" y="718"/>
                      <a:pt x="205"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41"/>
              <p:cNvSpPr/>
              <p:nvPr/>
            </p:nvSpPr>
            <p:spPr>
              <a:xfrm>
                <a:off x="786650" y="3797775"/>
                <a:ext cx="23100" cy="23075"/>
              </a:xfrm>
              <a:custGeom>
                <a:avLst/>
                <a:gdLst/>
                <a:ahLst/>
                <a:cxnLst/>
                <a:rect l="l" t="t" r="r" b="b"/>
                <a:pathLst>
                  <a:path w="924" h="923" extrusionOk="0">
                    <a:moveTo>
                      <a:pt x="445" y="0"/>
                    </a:moveTo>
                    <a:cubicBezTo>
                      <a:pt x="205" y="0"/>
                      <a:pt x="0" y="205"/>
                      <a:pt x="0" y="444"/>
                    </a:cubicBezTo>
                    <a:cubicBezTo>
                      <a:pt x="0" y="718"/>
                      <a:pt x="205"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41"/>
              <p:cNvSpPr/>
              <p:nvPr/>
            </p:nvSpPr>
            <p:spPr>
              <a:xfrm>
                <a:off x="786650" y="3862700"/>
                <a:ext cx="23100" cy="23100"/>
              </a:xfrm>
              <a:custGeom>
                <a:avLst/>
                <a:gdLst/>
                <a:ahLst/>
                <a:cxnLst/>
                <a:rect l="l" t="t" r="r" b="b"/>
                <a:pathLst>
                  <a:path w="924" h="924" extrusionOk="0">
                    <a:moveTo>
                      <a:pt x="445" y="0"/>
                    </a:moveTo>
                    <a:cubicBezTo>
                      <a:pt x="205" y="0"/>
                      <a:pt x="0" y="206"/>
                      <a:pt x="0" y="479"/>
                    </a:cubicBezTo>
                    <a:cubicBezTo>
                      <a:pt x="0" y="718"/>
                      <a:pt x="205"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41"/>
              <p:cNvSpPr/>
              <p:nvPr/>
            </p:nvSpPr>
            <p:spPr>
              <a:xfrm>
                <a:off x="786650" y="3927625"/>
                <a:ext cx="23100" cy="23950"/>
              </a:xfrm>
              <a:custGeom>
                <a:avLst/>
                <a:gdLst/>
                <a:ahLst/>
                <a:cxnLst/>
                <a:rect l="l" t="t" r="r" b="b"/>
                <a:pathLst>
                  <a:path w="924" h="958" extrusionOk="0">
                    <a:moveTo>
                      <a:pt x="445" y="1"/>
                    </a:moveTo>
                    <a:cubicBezTo>
                      <a:pt x="205" y="1"/>
                      <a:pt x="0" y="206"/>
                      <a:pt x="0" y="479"/>
                    </a:cubicBezTo>
                    <a:cubicBezTo>
                      <a:pt x="0" y="753"/>
                      <a:pt x="205"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41"/>
              <p:cNvSpPr/>
              <p:nvPr/>
            </p:nvSpPr>
            <p:spPr>
              <a:xfrm>
                <a:off x="717450" y="3667050"/>
                <a:ext cx="23075" cy="23075"/>
              </a:xfrm>
              <a:custGeom>
                <a:avLst/>
                <a:gdLst/>
                <a:ahLst/>
                <a:cxnLst/>
                <a:rect l="l" t="t" r="r" b="b"/>
                <a:pathLst>
                  <a:path w="923"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41"/>
              <p:cNvSpPr/>
              <p:nvPr/>
            </p:nvSpPr>
            <p:spPr>
              <a:xfrm>
                <a:off x="717450" y="3731975"/>
                <a:ext cx="23075" cy="23100"/>
              </a:xfrm>
              <a:custGeom>
                <a:avLst/>
                <a:gdLst/>
                <a:ahLst/>
                <a:cxnLst/>
                <a:rect l="l" t="t" r="r" b="b"/>
                <a:pathLst>
                  <a:path w="923"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41"/>
              <p:cNvSpPr/>
              <p:nvPr/>
            </p:nvSpPr>
            <p:spPr>
              <a:xfrm>
                <a:off x="717450" y="3797775"/>
                <a:ext cx="23075" cy="23075"/>
              </a:xfrm>
              <a:custGeom>
                <a:avLst/>
                <a:gdLst/>
                <a:ahLst/>
                <a:cxnLst/>
                <a:rect l="l" t="t" r="r" b="b"/>
                <a:pathLst>
                  <a:path w="923"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41"/>
              <p:cNvSpPr/>
              <p:nvPr/>
            </p:nvSpPr>
            <p:spPr>
              <a:xfrm>
                <a:off x="717450" y="3862700"/>
                <a:ext cx="23075" cy="23100"/>
              </a:xfrm>
              <a:custGeom>
                <a:avLst/>
                <a:gdLst/>
                <a:ahLst/>
                <a:cxnLst/>
                <a:rect l="l" t="t" r="r" b="b"/>
                <a:pathLst>
                  <a:path w="923" h="924" extrusionOk="0">
                    <a:moveTo>
                      <a:pt x="479" y="0"/>
                    </a:moveTo>
                    <a:cubicBezTo>
                      <a:pt x="205" y="0"/>
                      <a:pt x="0" y="206"/>
                      <a:pt x="0" y="479"/>
                    </a:cubicBezTo>
                    <a:cubicBezTo>
                      <a:pt x="0" y="718"/>
                      <a:pt x="205"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41"/>
              <p:cNvSpPr/>
              <p:nvPr/>
            </p:nvSpPr>
            <p:spPr>
              <a:xfrm>
                <a:off x="717450" y="3927625"/>
                <a:ext cx="23075" cy="23950"/>
              </a:xfrm>
              <a:custGeom>
                <a:avLst/>
                <a:gdLst/>
                <a:ahLst/>
                <a:cxnLst/>
                <a:rect l="l" t="t" r="r" b="b"/>
                <a:pathLst>
                  <a:path w="923" h="958" extrusionOk="0">
                    <a:moveTo>
                      <a:pt x="479" y="1"/>
                    </a:moveTo>
                    <a:cubicBezTo>
                      <a:pt x="205" y="1"/>
                      <a:pt x="0" y="206"/>
                      <a:pt x="0" y="479"/>
                    </a:cubicBezTo>
                    <a:cubicBezTo>
                      <a:pt x="0" y="753"/>
                      <a:pt x="205"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41"/>
              <p:cNvSpPr/>
              <p:nvPr/>
            </p:nvSpPr>
            <p:spPr>
              <a:xfrm>
                <a:off x="648225" y="3667050"/>
                <a:ext cx="23950" cy="23075"/>
              </a:xfrm>
              <a:custGeom>
                <a:avLst/>
                <a:gdLst/>
                <a:ahLst/>
                <a:cxnLst/>
                <a:rect l="l" t="t" r="r" b="b"/>
                <a:pathLst>
                  <a:path w="958" h="923" extrusionOk="0">
                    <a:moveTo>
                      <a:pt x="479" y="0"/>
                    </a:moveTo>
                    <a:cubicBezTo>
                      <a:pt x="240" y="0"/>
                      <a:pt x="1" y="205"/>
                      <a:pt x="1" y="444"/>
                    </a:cubicBezTo>
                    <a:cubicBezTo>
                      <a:pt x="1" y="718"/>
                      <a:pt x="240" y="923"/>
                      <a:pt x="479" y="923"/>
                    </a:cubicBezTo>
                    <a:cubicBezTo>
                      <a:pt x="753" y="923"/>
                      <a:pt x="958" y="718"/>
                      <a:pt x="958" y="444"/>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41"/>
              <p:cNvSpPr/>
              <p:nvPr/>
            </p:nvSpPr>
            <p:spPr>
              <a:xfrm>
                <a:off x="648225" y="3731975"/>
                <a:ext cx="23950" cy="23100"/>
              </a:xfrm>
              <a:custGeom>
                <a:avLst/>
                <a:gdLst/>
                <a:ahLst/>
                <a:cxnLst/>
                <a:rect l="l" t="t" r="r" b="b"/>
                <a:pathLst>
                  <a:path w="958" h="924" extrusionOk="0">
                    <a:moveTo>
                      <a:pt x="479" y="1"/>
                    </a:moveTo>
                    <a:cubicBezTo>
                      <a:pt x="240" y="1"/>
                      <a:pt x="1" y="206"/>
                      <a:pt x="1" y="479"/>
                    </a:cubicBezTo>
                    <a:cubicBezTo>
                      <a:pt x="1" y="718"/>
                      <a:pt x="240" y="923"/>
                      <a:pt x="479" y="923"/>
                    </a:cubicBezTo>
                    <a:cubicBezTo>
                      <a:pt x="753" y="923"/>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41"/>
              <p:cNvSpPr/>
              <p:nvPr/>
            </p:nvSpPr>
            <p:spPr>
              <a:xfrm>
                <a:off x="648225" y="3797775"/>
                <a:ext cx="23950" cy="23075"/>
              </a:xfrm>
              <a:custGeom>
                <a:avLst/>
                <a:gdLst/>
                <a:ahLst/>
                <a:cxnLst/>
                <a:rect l="l" t="t" r="r" b="b"/>
                <a:pathLst>
                  <a:path w="958" h="923" extrusionOk="0">
                    <a:moveTo>
                      <a:pt x="479" y="0"/>
                    </a:moveTo>
                    <a:cubicBezTo>
                      <a:pt x="240" y="0"/>
                      <a:pt x="1" y="205"/>
                      <a:pt x="1" y="444"/>
                    </a:cubicBezTo>
                    <a:cubicBezTo>
                      <a:pt x="1" y="718"/>
                      <a:pt x="240" y="923"/>
                      <a:pt x="479" y="923"/>
                    </a:cubicBezTo>
                    <a:cubicBezTo>
                      <a:pt x="753" y="923"/>
                      <a:pt x="958" y="718"/>
                      <a:pt x="958" y="444"/>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41"/>
              <p:cNvSpPr/>
              <p:nvPr/>
            </p:nvSpPr>
            <p:spPr>
              <a:xfrm>
                <a:off x="648225" y="3862700"/>
                <a:ext cx="23950" cy="23100"/>
              </a:xfrm>
              <a:custGeom>
                <a:avLst/>
                <a:gdLst/>
                <a:ahLst/>
                <a:cxnLst/>
                <a:rect l="l" t="t" r="r" b="b"/>
                <a:pathLst>
                  <a:path w="958" h="924" extrusionOk="0">
                    <a:moveTo>
                      <a:pt x="479" y="0"/>
                    </a:moveTo>
                    <a:cubicBezTo>
                      <a:pt x="240" y="0"/>
                      <a:pt x="1" y="206"/>
                      <a:pt x="1" y="479"/>
                    </a:cubicBezTo>
                    <a:cubicBezTo>
                      <a:pt x="1" y="718"/>
                      <a:pt x="240" y="923"/>
                      <a:pt x="479" y="923"/>
                    </a:cubicBezTo>
                    <a:cubicBezTo>
                      <a:pt x="753" y="923"/>
                      <a:pt x="958" y="718"/>
                      <a:pt x="958" y="479"/>
                    </a:cubicBezTo>
                    <a:cubicBezTo>
                      <a:pt x="958" y="206"/>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41"/>
              <p:cNvSpPr/>
              <p:nvPr/>
            </p:nvSpPr>
            <p:spPr>
              <a:xfrm>
                <a:off x="648225" y="3927625"/>
                <a:ext cx="23950" cy="23950"/>
              </a:xfrm>
              <a:custGeom>
                <a:avLst/>
                <a:gdLst/>
                <a:ahLst/>
                <a:cxnLst/>
                <a:rect l="l" t="t" r="r" b="b"/>
                <a:pathLst>
                  <a:path w="958" h="958" extrusionOk="0">
                    <a:moveTo>
                      <a:pt x="479" y="1"/>
                    </a:moveTo>
                    <a:cubicBezTo>
                      <a:pt x="240" y="1"/>
                      <a:pt x="1" y="206"/>
                      <a:pt x="1" y="479"/>
                    </a:cubicBezTo>
                    <a:cubicBezTo>
                      <a:pt x="1" y="753"/>
                      <a:pt x="240" y="958"/>
                      <a:pt x="479" y="958"/>
                    </a:cubicBezTo>
                    <a:cubicBezTo>
                      <a:pt x="753" y="958"/>
                      <a:pt x="958" y="753"/>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41"/>
              <p:cNvSpPr/>
              <p:nvPr/>
            </p:nvSpPr>
            <p:spPr>
              <a:xfrm>
                <a:off x="579875" y="3667050"/>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41"/>
              <p:cNvSpPr/>
              <p:nvPr/>
            </p:nvSpPr>
            <p:spPr>
              <a:xfrm>
                <a:off x="579875" y="37319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41"/>
              <p:cNvSpPr/>
              <p:nvPr/>
            </p:nvSpPr>
            <p:spPr>
              <a:xfrm>
                <a:off x="579875" y="3797775"/>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41"/>
              <p:cNvSpPr/>
              <p:nvPr/>
            </p:nvSpPr>
            <p:spPr>
              <a:xfrm>
                <a:off x="579875" y="3862700"/>
                <a:ext cx="23100" cy="23100"/>
              </a:xfrm>
              <a:custGeom>
                <a:avLst/>
                <a:gdLst/>
                <a:ahLst/>
                <a:cxnLst/>
                <a:rect l="l" t="t" r="r" b="b"/>
                <a:pathLst>
                  <a:path w="924" h="924" extrusionOk="0">
                    <a:moveTo>
                      <a:pt x="445" y="0"/>
                    </a:moveTo>
                    <a:cubicBezTo>
                      <a:pt x="206" y="0"/>
                      <a:pt x="1" y="206"/>
                      <a:pt x="1" y="479"/>
                    </a:cubicBezTo>
                    <a:cubicBezTo>
                      <a:pt x="1" y="718"/>
                      <a:pt x="206"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41"/>
              <p:cNvSpPr/>
              <p:nvPr/>
            </p:nvSpPr>
            <p:spPr>
              <a:xfrm>
                <a:off x="579875" y="3927625"/>
                <a:ext cx="23100" cy="23950"/>
              </a:xfrm>
              <a:custGeom>
                <a:avLst/>
                <a:gdLst/>
                <a:ahLst/>
                <a:cxnLst/>
                <a:rect l="l" t="t" r="r" b="b"/>
                <a:pathLst>
                  <a:path w="924" h="958" extrusionOk="0">
                    <a:moveTo>
                      <a:pt x="445" y="1"/>
                    </a:moveTo>
                    <a:cubicBezTo>
                      <a:pt x="206" y="1"/>
                      <a:pt x="1" y="206"/>
                      <a:pt x="1" y="479"/>
                    </a:cubicBezTo>
                    <a:cubicBezTo>
                      <a:pt x="1" y="753"/>
                      <a:pt x="206"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41"/>
              <p:cNvSpPr/>
              <p:nvPr/>
            </p:nvSpPr>
            <p:spPr>
              <a:xfrm>
                <a:off x="510675" y="3667050"/>
                <a:ext cx="23100" cy="23075"/>
              </a:xfrm>
              <a:custGeom>
                <a:avLst/>
                <a:gdLst/>
                <a:ahLst/>
                <a:cxnLst/>
                <a:rect l="l" t="t" r="r" b="b"/>
                <a:pathLst>
                  <a:path w="924"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41"/>
              <p:cNvSpPr/>
              <p:nvPr/>
            </p:nvSpPr>
            <p:spPr>
              <a:xfrm>
                <a:off x="510675" y="3731975"/>
                <a:ext cx="23100" cy="23100"/>
              </a:xfrm>
              <a:custGeom>
                <a:avLst/>
                <a:gdLst/>
                <a:ahLst/>
                <a:cxnLst/>
                <a:rect l="l" t="t" r="r" b="b"/>
                <a:pathLst>
                  <a:path w="924"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41"/>
              <p:cNvSpPr/>
              <p:nvPr/>
            </p:nvSpPr>
            <p:spPr>
              <a:xfrm>
                <a:off x="510675" y="3797775"/>
                <a:ext cx="23100" cy="23075"/>
              </a:xfrm>
              <a:custGeom>
                <a:avLst/>
                <a:gdLst/>
                <a:ahLst/>
                <a:cxnLst/>
                <a:rect l="l" t="t" r="r" b="b"/>
                <a:pathLst>
                  <a:path w="924"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41"/>
              <p:cNvSpPr/>
              <p:nvPr/>
            </p:nvSpPr>
            <p:spPr>
              <a:xfrm>
                <a:off x="510675" y="3862700"/>
                <a:ext cx="23100" cy="23100"/>
              </a:xfrm>
              <a:custGeom>
                <a:avLst/>
                <a:gdLst/>
                <a:ahLst/>
                <a:cxnLst/>
                <a:rect l="l" t="t" r="r" b="b"/>
                <a:pathLst>
                  <a:path w="924" h="924" extrusionOk="0">
                    <a:moveTo>
                      <a:pt x="479" y="0"/>
                    </a:moveTo>
                    <a:cubicBezTo>
                      <a:pt x="205" y="0"/>
                      <a:pt x="0" y="206"/>
                      <a:pt x="0" y="479"/>
                    </a:cubicBezTo>
                    <a:cubicBezTo>
                      <a:pt x="0" y="718"/>
                      <a:pt x="205"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41"/>
              <p:cNvSpPr/>
              <p:nvPr/>
            </p:nvSpPr>
            <p:spPr>
              <a:xfrm>
                <a:off x="510675" y="3927625"/>
                <a:ext cx="23100" cy="23950"/>
              </a:xfrm>
              <a:custGeom>
                <a:avLst/>
                <a:gdLst/>
                <a:ahLst/>
                <a:cxnLst/>
                <a:rect l="l" t="t" r="r" b="b"/>
                <a:pathLst>
                  <a:path w="924" h="958" extrusionOk="0">
                    <a:moveTo>
                      <a:pt x="479" y="1"/>
                    </a:moveTo>
                    <a:cubicBezTo>
                      <a:pt x="205" y="1"/>
                      <a:pt x="0" y="206"/>
                      <a:pt x="0" y="479"/>
                    </a:cubicBezTo>
                    <a:cubicBezTo>
                      <a:pt x="0" y="753"/>
                      <a:pt x="205"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41"/>
              <p:cNvSpPr/>
              <p:nvPr/>
            </p:nvSpPr>
            <p:spPr>
              <a:xfrm>
                <a:off x="444875" y="3667050"/>
                <a:ext cx="23100" cy="23075"/>
              </a:xfrm>
              <a:custGeom>
                <a:avLst/>
                <a:gdLst/>
                <a:ahLst/>
                <a:cxnLst/>
                <a:rect l="l" t="t" r="r" b="b"/>
                <a:pathLst>
                  <a:path w="924" h="923" extrusionOk="0">
                    <a:moveTo>
                      <a:pt x="479" y="0"/>
                    </a:moveTo>
                    <a:cubicBezTo>
                      <a:pt x="206" y="0"/>
                      <a:pt x="1" y="205"/>
                      <a:pt x="1" y="444"/>
                    </a:cubicBezTo>
                    <a:cubicBezTo>
                      <a:pt x="1" y="718"/>
                      <a:pt x="206"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41"/>
              <p:cNvSpPr/>
              <p:nvPr/>
            </p:nvSpPr>
            <p:spPr>
              <a:xfrm>
                <a:off x="444875" y="3731975"/>
                <a:ext cx="23100" cy="23100"/>
              </a:xfrm>
              <a:custGeom>
                <a:avLst/>
                <a:gdLst/>
                <a:ahLst/>
                <a:cxnLst/>
                <a:rect l="l" t="t" r="r" b="b"/>
                <a:pathLst>
                  <a:path w="924" h="924" extrusionOk="0">
                    <a:moveTo>
                      <a:pt x="479" y="1"/>
                    </a:moveTo>
                    <a:cubicBezTo>
                      <a:pt x="206" y="1"/>
                      <a:pt x="1" y="206"/>
                      <a:pt x="1" y="479"/>
                    </a:cubicBezTo>
                    <a:cubicBezTo>
                      <a:pt x="1" y="718"/>
                      <a:pt x="206"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41"/>
              <p:cNvSpPr/>
              <p:nvPr/>
            </p:nvSpPr>
            <p:spPr>
              <a:xfrm>
                <a:off x="444875" y="3797775"/>
                <a:ext cx="23100" cy="23075"/>
              </a:xfrm>
              <a:custGeom>
                <a:avLst/>
                <a:gdLst/>
                <a:ahLst/>
                <a:cxnLst/>
                <a:rect l="l" t="t" r="r" b="b"/>
                <a:pathLst>
                  <a:path w="924" h="923" extrusionOk="0">
                    <a:moveTo>
                      <a:pt x="479" y="0"/>
                    </a:moveTo>
                    <a:cubicBezTo>
                      <a:pt x="206" y="0"/>
                      <a:pt x="1" y="205"/>
                      <a:pt x="1" y="444"/>
                    </a:cubicBezTo>
                    <a:cubicBezTo>
                      <a:pt x="1" y="718"/>
                      <a:pt x="206"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41"/>
              <p:cNvSpPr/>
              <p:nvPr/>
            </p:nvSpPr>
            <p:spPr>
              <a:xfrm>
                <a:off x="444875" y="3862700"/>
                <a:ext cx="23100" cy="23100"/>
              </a:xfrm>
              <a:custGeom>
                <a:avLst/>
                <a:gdLst/>
                <a:ahLst/>
                <a:cxnLst/>
                <a:rect l="l" t="t" r="r" b="b"/>
                <a:pathLst>
                  <a:path w="924" h="924" extrusionOk="0">
                    <a:moveTo>
                      <a:pt x="479" y="0"/>
                    </a:moveTo>
                    <a:cubicBezTo>
                      <a:pt x="206" y="0"/>
                      <a:pt x="1" y="206"/>
                      <a:pt x="1" y="479"/>
                    </a:cubicBezTo>
                    <a:cubicBezTo>
                      <a:pt x="1" y="718"/>
                      <a:pt x="206"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41"/>
              <p:cNvSpPr/>
              <p:nvPr/>
            </p:nvSpPr>
            <p:spPr>
              <a:xfrm>
                <a:off x="444875" y="3927625"/>
                <a:ext cx="23100" cy="23950"/>
              </a:xfrm>
              <a:custGeom>
                <a:avLst/>
                <a:gdLst/>
                <a:ahLst/>
                <a:cxnLst/>
                <a:rect l="l" t="t" r="r" b="b"/>
                <a:pathLst>
                  <a:path w="924" h="958" extrusionOk="0">
                    <a:moveTo>
                      <a:pt x="479" y="1"/>
                    </a:moveTo>
                    <a:cubicBezTo>
                      <a:pt x="206" y="1"/>
                      <a:pt x="1" y="206"/>
                      <a:pt x="1" y="479"/>
                    </a:cubicBezTo>
                    <a:cubicBezTo>
                      <a:pt x="1" y="753"/>
                      <a:pt x="206"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41"/>
              <p:cNvSpPr/>
              <p:nvPr/>
            </p:nvSpPr>
            <p:spPr>
              <a:xfrm>
                <a:off x="376525" y="3667050"/>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41"/>
              <p:cNvSpPr/>
              <p:nvPr/>
            </p:nvSpPr>
            <p:spPr>
              <a:xfrm>
                <a:off x="376525" y="37319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41"/>
              <p:cNvSpPr/>
              <p:nvPr/>
            </p:nvSpPr>
            <p:spPr>
              <a:xfrm>
                <a:off x="376525" y="3797775"/>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41"/>
              <p:cNvSpPr/>
              <p:nvPr/>
            </p:nvSpPr>
            <p:spPr>
              <a:xfrm>
                <a:off x="376525" y="3862700"/>
                <a:ext cx="23100" cy="23100"/>
              </a:xfrm>
              <a:custGeom>
                <a:avLst/>
                <a:gdLst/>
                <a:ahLst/>
                <a:cxnLst/>
                <a:rect l="l" t="t" r="r" b="b"/>
                <a:pathLst>
                  <a:path w="924" h="924" extrusionOk="0">
                    <a:moveTo>
                      <a:pt x="445" y="0"/>
                    </a:moveTo>
                    <a:cubicBezTo>
                      <a:pt x="206" y="0"/>
                      <a:pt x="1" y="206"/>
                      <a:pt x="1" y="479"/>
                    </a:cubicBezTo>
                    <a:cubicBezTo>
                      <a:pt x="1" y="718"/>
                      <a:pt x="206"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41"/>
              <p:cNvSpPr/>
              <p:nvPr/>
            </p:nvSpPr>
            <p:spPr>
              <a:xfrm>
                <a:off x="376525" y="3927625"/>
                <a:ext cx="23100" cy="23950"/>
              </a:xfrm>
              <a:custGeom>
                <a:avLst/>
                <a:gdLst/>
                <a:ahLst/>
                <a:cxnLst/>
                <a:rect l="l" t="t" r="r" b="b"/>
                <a:pathLst>
                  <a:path w="924" h="958" extrusionOk="0">
                    <a:moveTo>
                      <a:pt x="445" y="1"/>
                    </a:moveTo>
                    <a:cubicBezTo>
                      <a:pt x="206" y="1"/>
                      <a:pt x="1" y="206"/>
                      <a:pt x="1" y="479"/>
                    </a:cubicBezTo>
                    <a:cubicBezTo>
                      <a:pt x="1" y="753"/>
                      <a:pt x="206"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41"/>
              <p:cNvSpPr/>
              <p:nvPr/>
            </p:nvSpPr>
            <p:spPr>
              <a:xfrm>
                <a:off x="786650" y="3340650"/>
                <a:ext cx="23100" cy="23100"/>
              </a:xfrm>
              <a:custGeom>
                <a:avLst/>
                <a:gdLst/>
                <a:ahLst/>
                <a:cxnLst/>
                <a:rect l="l" t="t" r="r" b="b"/>
                <a:pathLst>
                  <a:path w="924" h="924" extrusionOk="0">
                    <a:moveTo>
                      <a:pt x="445" y="1"/>
                    </a:moveTo>
                    <a:cubicBezTo>
                      <a:pt x="205" y="1"/>
                      <a:pt x="0" y="206"/>
                      <a:pt x="0" y="479"/>
                    </a:cubicBezTo>
                    <a:cubicBezTo>
                      <a:pt x="0" y="718"/>
                      <a:pt x="205"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41"/>
              <p:cNvSpPr/>
              <p:nvPr/>
            </p:nvSpPr>
            <p:spPr>
              <a:xfrm>
                <a:off x="786650" y="3406450"/>
                <a:ext cx="23100" cy="23100"/>
              </a:xfrm>
              <a:custGeom>
                <a:avLst/>
                <a:gdLst/>
                <a:ahLst/>
                <a:cxnLst/>
                <a:rect l="l" t="t" r="r" b="b"/>
                <a:pathLst>
                  <a:path w="924" h="924" extrusionOk="0">
                    <a:moveTo>
                      <a:pt x="445" y="0"/>
                    </a:moveTo>
                    <a:cubicBezTo>
                      <a:pt x="205" y="0"/>
                      <a:pt x="0" y="205"/>
                      <a:pt x="0" y="445"/>
                    </a:cubicBezTo>
                    <a:cubicBezTo>
                      <a:pt x="0" y="718"/>
                      <a:pt x="205"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41"/>
              <p:cNvSpPr/>
              <p:nvPr/>
            </p:nvSpPr>
            <p:spPr>
              <a:xfrm>
                <a:off x="786650" y="3471375"/>
                <a:ext cx="23100" cy="23100"/>
              </a:xfrm>
              <a:custGeom>
                <a:avLst/>
                <a:gdLst/>
                <a:ahLst/>
                <a:cxnLst/>
                <a:rect l="l" t="t" r="r" b="b"/>
                <a:pathLst>
                  <a:path w="924" h="924" extrusionOk="0">
                    <a:moveTo>
                      <a:pt x="445" y="1"/>
                    </a:moveTo>
                    <a:cubicBezTo>
                      <a:pt x="205" y="1"/>
                      <a:pt x="0" y="206"/>
                      <a:pt x="0" y="479"/>
                    </a:cubicBezTo>
                    <a:cubicBezTo>
                      <a:pt x="0" y="718"/>
                      <a:pt x="205"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41"/>
              <p:cNvSpPr/>
              <p:nvPr/>
            </p:nvSpPr>
            <p:spPr>
              <a:xfrm>
                <a:off x="786650" y="3536325"/>
                <a:ext cx="23100" cy="23950"/>
              </a:xfrm>
              <a:custGeom>
                <a:avLst/>
                <a:gdLst/>
                <a:ahLst/>
                <a:cxnLst/>
                <a:rect l="l" t="t" r="r" b="b"/>
                <a:pathLst>
                  <a:path w="924" h="958" extrusionOk="0">
                    <a:moveTo>
                      <a:pt x="445" y="0"/>
                    </a:moveTo>
                    <a:cubicBezTo>
                      <a:pt x="205" y="0"/>
                      <a:pt x="0" y="205"/>
                      <a:pt x="0" y="479"/>
                    </a:cubicBezTo>
                    <a:cubicBezTo>
                      <a:pt x="0" y="752"/>
                      <a:pt x="205"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41"/>
              <p:cNvSpPr/>
              <p:nvPr/>
            </p:nvSpPr>
            <p:spPr>
              <a:xfrm>
                <a:off x="786650" y="3602100"/>
                <a:ext cx="23100" cy="23100"/>
              </a:xfrm>
              <a:custGeom>
                <a:avLst/>
                <a:gdLst/>
                <a:ahLst/>
                <a:cxnLst/>
                <a:rect l="l" t="t" r="r" b="b"/>
                <a:pathLst>
                  <a:path w="924" h="924" extrusionOk="0">
                    <a:moveTo>
                      <a:pt x="445" y="1"/>
                    </a:moveTo>
                    <a:cubicBezTo>
                      <a:pt x="205" y="1"/>
                      <a:pt x="0" y="206"/>
                      <a:pt x="0" y="445"/>
                    </a:cubicBezTo>
                    <a:cubicBezTo>
                      <a:pt x="0" y="718"/>
                      <a:pt x="205"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41"/>
              <p:cNvSpPr/>
              <p:nvPr/>
            </p:nvSpPr>
            <p:spPr>
              <a:xfrm>
                <a:off x="717450" y="3340650"/>
                <a:ext cx="23075" cy="23100"/>
              </a:xfrm>
              <a:custGeom>
                <a:avLst/>
                <a:gdLst/>
                <a:ahLst/>
                <a:cxnLst/>
                <a:rect l="l" t="t" r="r" b="b"/>
                <a:pathLst>
                  <a:path w="923" h="924" extrusionOk="0">
                    <a:moveTo>
                      <a:pt x="479" y="1"/>
                    </a:moveTo>
                    <a:cubicBezTo>
                      <a:pt x="205" y="1"/>
                      <a:pt x="0" y="206"/>
                      <a:pt x="0" y="479"/>
                    </a:cubicBezTo>
                    <a:cubicBezTo>
                      <a:pt x="0" y="718"/>
                      <a:pt x="205"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41"/>
              <p:cNvSpPr/>
              <p:nvPr/>
            </p:nvSpPr>
            <p:spPr>
              <a:xfrm>
                <a:off x="717450" y="3406450"/>
                <a:ext cx="23075" cy="23100"/>
              </a:xfrm>
              <a:custGeom>
                <a:avLst/>
                <a:gdLst/>
                <a:ahLst/>
                <a:cxnLst/>
                <a:rect l="l" t="t" r="r" b="b"/>
                <a:pathLst>
                  <a:path w="923" h="924" extrusionOk="0">
                    <a:moveTo>
                      <a:pt x="479" y="0"/>
                    </a:moveTo>
                    <a:cubicBezTo>
                      <a:pt x="205" y="0"/>
                      <a:pt x="0" y="205"/>
                      <a:pt x="0" y="445"/>
                    </a:cubicBezTo>
                    <a:cubicBezTo>
                      <a:pt x="0" y="718"/>
                      <a:pt x="205"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41"/>
              <p:cNvSpPr/>
              <p:nvPr/>
            </p:nvSpPr>
            <p:spPr>
              <a:xfrm>
                <a:off x="717450" y="3471375"/>
                <a:ext cx="23075" cy="23100"/>
              </a:xfrm>
              <a:custGeom>
                <a:avLst/>
                <a:gdLst/>
                <a:ahLst/>
                <a:cxnLst/>
                <a:rect l="l" t="t" r="r" b="b"/>
                <a:pathLst>
                  <a:path w="923"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41"/>
              <p:cNvSpPr/>
              <p:nvPr/>
            </p:nvSpPr>
            <p:spPr>
              <a:xfrm>
                <a:off x="717450" y="3536325"/>
                <a:ext cx="23075" cy="23950"/>
              </a:xfrm>
              <a:custGeom>
                <a:avLst/>
                <a:gdLst/>
                <a:ahLst/>
                <a:cxnLst/>
                <a:rect l="l" t="t" r="r" b="b"/>
                <a:pathLst>
                  <a:path w="923" h="958" extrusionOk="0">
                    <a:moveTo>
                      <a:pt x="479" y="0"/>
                    </a:moveTo>
                    <a:cubicBezTo>
                      <a:pt x="205" y="0"/>
                      <a:pt x="0" y="205"/>
                      <a:pt x="0" y="479"/>
                    </a:cubicBezTo>
                    <a:cubicBezTo>
                      <a:pt x="0" y="752"/>
                      <a:pt x="205"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41"/>
              <p:cNvSpPr/>
              <p:nvPr/>
            </p:nvSpPr>
            <p:spPr>
              <a:xfrm>
                <a:off x="717450" y="3602100"/>
                <a:ext cx="23075" cy="23100"/>
              </a:xfrm>
              <a:custGeom>
                <a:avLst/>
                <a:gdLst/>
                <a:ahLst/>
                <a:cxnLst/>
                <a:rect l="l" t="t" r="r" b="b"/>
                <a:pathLst>
                  <a:path w="923" h="924" extrusionOk="0">
                    <a:moveTo>
                      <a:pt x="479" y="1"/>
                    </a:moveTo>
                    <a:cubicBezTo>
                      <a:pt x="205" y="1"/>
                      <a:pt x="0" y="206"/>
                      <a:pt x="0" y="445"/>
                    </a:cubicBezTo>
                    <a:cubicBezTo>
                      <a:pt x="0" y="718"/>
                      <a:pt x="205"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41"/>
              <p:cNvSpPr/>
              <p:nvPr/>
            </p:nvSpPr>
            <p:spPr>
              <a:xfrm>
                <a:off x="648225" y="3340650"/>
                <a:ext cx="23950" cy="23100"/>
              </a:xfrm>
              <a:custGeom>
                <a:avLst/>
                <a:gdLst/>
                <a:ahLst/>
                <a:cxnLst/>
                <a:rect l="l" t="t" r="r" b="b"/>
                <a:pathLst>
                  <a:path w="958" h="924" extrusionOk="0">
                    <a:moveTo>
                      <a:pt x="479" y="1"/>
                    </a:moveTo>
                    <a:cubicBezTo>
                      <a:pt x="240" y="1"/>
                      <a:pt x="1" y="206"/>
                      <a:pt x="1" y="479"/>
                    </a:cubicBezTo>
                    <a:cubicBezTo>
                      <a:pt x="1" y="718"/>
                      <a:pt x="240" y="924"/>
                      <a:pt x="479" y="924"/>
                    </a:cubicBezTo>
                    <a:cubicBezTo>
                      <a:pt x="753" y="924"/>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41"/>
              <p:cNvSpPr/>
              <p:nvPr/>
            </p:nvSpPr>
            <p:spPr>
              <a:xfrm>
                <a:off x="648225" y="3406450"/>
                <a:ext cx="23950" cy="23100"/>
              </a:xfrm>
              <a:custGeom>
                <a:avLst/>
                <a:gdLst/>
                <a:ahLst/>
                <a:cxnLst/>
                <a:rect l="l" t="t" r="r" b="b"/>
                <a:pathLst>
                  <a:path w="958" h="924" extrusionOk="0">
                    <a:moveTo>
                      <a:pt x="479" y="0"/>
                    </a:moveTo>
                    <a:cubicBezTo>
                      <a:pt x="240" y="0"/>
                      <a:pt x="1" y="205"/>
                      <a:pt x="1" y="445"/>
                    </a:cubicBezTo>
                    <a:cubicBezTo>
                      <a:pt x="1" y="718"/>
                      <a:pt x="240" y="923"/>
                      <a:pt x="479" y="923"/>
                    </a:cubicBezTo>
                    <a:cubicBezTo>
                      <a:pt x="753" y="923"/>
                      <a:pt x="958" y="718"/>
                      <a:pt x="958" y="445"/>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41"/>
              <p:cNvSpPr/>
              <p:nvPr/>
            </p:nvSpPr>
            <p:spPr>
              <a:xfrm>
                <a:off x="648225" y="3471375"/>
                <a:ext cx="23950" cy="23100"/>
              </a:xfrm>
              <a:custGeom>
                <a:avLst/>
                <a:gdLst/>
                <a:ahLst/>
                <a:cxnLst/>
                <a:rect l="l" t="t" r="r" b="b"/>
                <a:pathLst>
                  <a:path w="958" h="924" extrusionOk="0">
                    <a:moveTo>
                      <a:pt x="479" y="1"/>
                    </a:moveTo>
                    <a:cubicBezTo>
                      <a:pt x="240" y="1"/>
                      <a:pt x="1" y="206"/>
                      <a:pt x="1" y="479"/>
                    </a:cubicBezTo>
                    <a:cubicBezTo>
                      <a:pt x="1" y="718"/>
                      <a:pt x="240" y="923"/>
                      <a:pt x="479" y="923"/>
                    </a:cubicBezTo>
                    <a:cubicBezTo>
                      <a:pt x="753" y="923"/>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41"/>
              <p:cNvSpPr/>
              <p:nvPr/>
            </p:nvSpPr>
            <p:spPr>
              <a:xfrm>
                <a:off x="648225" y="3536325"/>
                <a:ext cx="23950" cy="23950"/>
              </a:xfrm>
              <a:custGeom>
                <a:avLst/>
                <a:gdLst/>
                <a:ahLst/>
                <a:cxnLst/>
                <a:rect l="l" t="t" r="r" b="b"/>
                <a:pathLst>
                  <a:path w="958" h="958" extrusionOk="0">
                    <a:moveTo>
                      <a:pt x="479" y="0"/>
                    </a:moveTo>
                    <a:cubicBezTo>
                      <a:pt x="240" y="0"/>
                      <a:pt x="1" y="205"/>
                      <a:pt x="1" y="479"/>
                    </a:cubicBezTo>
                    <a:cubicBezTo>
                      <a:pt x="1" y="752"/>
                      <a:pt x="240" y="957"/>
                      <a:pt x="479" y="957"/>
                    </a:cubicBezTo>
                    <a:cubicBezTo>
                      <a:pt x="753" y="957"/>
                      <a:pt x="958" y="752"/>
                      <a:pt x="958" y="479"/>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41"/>
              <p:cNvSpPr/>
              <p:nvPr/>
            </p:nvSpPr>
            <p:spPr>
              <a:xfrm>
                <a:off x="648225" y="3602100"/>
                <a:ext cx="23950" cy="23100"/>
              </a:xfrm>
              <a:custGeom>
                <a:avLst/>
                <a:gdLst/>
                <a:ahLst/>
                <a:cxnLst/>
                <a:rect l="l" t="t" r="r" b="b"/>
                <a:pathLst>
                  <a:path w="958" h="924" extrusionOk="0">
                    <a:moveTo>
                      <a:pt x="479" y="1"/>
                    </a:moveTo>
                    <a:cubicBezTo>
                      <a:pt x="240" y="1"/>
                      <a:pt x="1" y="206"/>
                      <a:pt x="1" y="445"/>
                    </a:cubicBezTo>
                    <a:cubicBezTo>
                      <a:pt x="1" y="718"/>
                      <a:pt x="240" y="923"/>
                      <a:pt x="479" y="923"/>
                    </a:cubicBezTo>
                    <a:cubicBezTo>
                      <a:pt x="753" y="923"/>
                      <a:pt x="958" y="718"/>
                      <a:pt x="958" y="445"/>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41"/>
              <p:cNvSpPr/>
              <p:nvPr/>
            </p:nvSpPr>
            <p:spPr>
              <a:xfrm>
                <a:off x="579875" y="3340650"/>
                <a:ext cx="23100" cy="23100"/>
              </a:xfrm>
              <a:custGeom>
                <a:avLst/>
                <a:gdLst/>
                <a:ahLst/>
                <a:cxnLst/>
                <a:rect l="l" t="t" r="r" b="b"/>
                <a:pathLst>
                  <a:path w="924" h="924" extrusionOk="0">
                    <a:moveTo>
                      <a:pt x="445" y="1"/>
                    </a:moveTo>
                    <a:cubicBezTo>
                      <a:pt x="206" y="1"/>
                      <a:pt x="1" y="206"/>
                      <a:pt x="1" y="479"/>
                    </a:cubicBezTo>
                    <a:cubicBezTo>
                      <a:pt x="1" y="718"/>
                      <a:pt x="206"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41"/>
              <p:cNvSpPr/>
              <p:nvPr/>
            </p:nvSpPr>
            <p:spPr>
              <a:xfrm>
                <a:off x="579875" y="3406450"/>
                <a:ext cx="23100" cy="23100"/>
              </a:xfrm>
              <a:custGeom>
                <a:avLst/>
                <a:gdLst/>
                <a:ahLst/>
                <a:cxnLst/>
                <a:rect l="l" t="t" r="r" b="b"/>
                <a:pathLst>
                  <a:path w="924" h="924" extrusionOk="0">
                    <a:moveTo>
                      <a:pt x="445" y="0"/>
                    </a:moveTo>
                    <a:cubicBezTo>
                      <a:pt x="206" y="0"/>
                      <a:pt x="1" y="205"/>
                      <a:pt x="1" y="445"/>
                    </a:cubicBezTo>
                    <a:cubicBezTo>
                      <a:pt x="1" y="718"/>
                      <a:pt x="206"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41"/>
              <p:cNvSpPr/>
              <p:nvPr/>
            </p:nvSpPr>
            <p:spPr>
              <a:xfrm>
                <a:off x="579875" y="34713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41"/>
              <p:cNvSpPr/>
              <p:nvPr/>
            </p:nvSpPr>
            <p:spPr>
              <a:xfrm>
                <a:off x="579875" y="3536325"/>
                <a:ext cx="23100" cy="23950"/>
              </a:xfrm>
              <a:custGeom>
                <a:avLst/>
                <a:gdLst/>
                <a:ahLst/>
                <a:cxnLst/>
                <a:rect l="l" t="t" r="r" b="b"/>
                <a:pathLst>
                  <a:path w="924" h="958" extrusionOk="0">
                    <a:moveTo>
                      <a:pt x="445" y="0"/>
                    </a:moveTo>
                    <a:cubicBezTo>
                      <a:pt x="206" y="0"/>
                      <a:pt x="1" y="205"/>
                      <a:pt x="1" y="479"/>
                    </a:cubicBezTo>
                    <a:cubicBezTo>
                      <a:pt x="1" y="752"/>
                      <a:pt x="206"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41"/>
              <p:cNvSpPr/>
              <p:nvPr/>
            </p:nvSpPr>
            <p:spPr>
              <a:xfrm>
                <a:off x="579875" y="3602100"/>
                <a:ext cx="23100" cy="23100"/>
              </a:xfrm>
              <a:custGeom>
                <a:avLst/>
                <a:gdLst/>
                <a:ahLst/>
                <a:cxnLst/>
                <a:rect l="l" t="t" r="r" b="b"/>
                <a:pathLst>
                  <a:path w="924" h="924" extrusionOk="0">
                    <a:moveTo>
                      <a:pt x="445" y="1"/>
                    </a:moveTo>
                    <a:cubicBezTo>
                      <a:pt x="206" y="1"/>
                      <a:pt x="1" y="206"/>
                      <a:pt x="1" y="445"/>
                    </a:cubicBezTo>
                    <a:cubicBezTo>
                      <a:pt x="1" y="718"/>
                      <a:pt x="206"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41"/>
              <p:cNvSpPr/>
              <p:nvPr/>
            </p:nvSpPr>
            <p:spPr>
              <a:xfrm>
                <a:off x="510675" y="3340650"/>
                <a:ext cx="23100" cy="23100"/>
              </a:xfrm>
              <a:custGeom>
                <a:avLst/>
                <a:gdLst/>
                <a:ahLst/>
                <a:cxnLst/>
                <a:rect l="l" t="t" r="r" b="b"/>
                <a:pathLst>
                  <a:path w="924" h="924" extrusionOk="0">
                    <a:moveTo>
                      <a:pt x="479" y="1"/>
                    </a:moveTo>
                    <a:cubicBezTo>
                      <a:pt x="205" y="1"/>
                      <a:pt x="0" y="206"/>
                      <a:pt x="0" y="479"/>
                    </a:cubicBezTo>
                    <a:cubicBezTo>
                      <a:pt x="0" y="718"/>
                      <a:pt x="205"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41"/>
              <p:cNvSpPr/>
              <p:nvPr/>
            </p:nvSpPr>
            <p:spPr>
              <a:xfrm>
                <a:off x="510675" y="3406450"/>
                <a:ext cx="23100" cy="23100"/>
              </a:xfrm>
              <a:custGeom>
                <a:avLst/>
                <a:gdLst/>
                <a:ahLst/>
                <a:cxnLst/>
                <a:rect l="l" t="t" r="r" b="b"/>
                <a:pathLst>
                  <a:path w="924" h="924" extrusionOk="0">
                    <a:moveTo>
                      <a:pt x="479" y="0"/>
                    </a:moveTo>
                    <a:cubicBezTo>
                      <a:pt x="205" y="0"/>
                      <a:pt x="0" y="205"/>
                      <a:pt x="0" y="445"/>
                    </a:cubicBezTo>
                    <a:cubicBezTo>
                      <a:pt x="0" y="718"/>
                      <a:pt x="205"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41"/>
              <p:cNvSpPr/>
              <p:nvPr/>
            </p:nvSpPr>
            <p:spPr>
              <a:xfrm>
                <a:off x="510675" y="3471375"/>
                <a:ext cx="23100" cy="23100"/>
              </a:xfrm>
              <a:custGeom>
                <a:avLst/>
                <a:gdLst/>
                <a:ahLst/>
                <a:cxnLst/>
                <a:rect l="l" t="t" r="r" b="b"/>
                <a:pathLst>
                  <a:path w="924"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41"/>
              <p:cNvSpPr/>
              <p:nvPr/>
            </p:nvSpPr>
            <p:spPr>
              <a:xfrm>
                <a:off x="510675" y="3536325"/>
                <a:ext cx="23100" cy="23950"/>
              </a:xfrm>
              <a:custGeom>
                <a:avLst/>
                <a:gdLst/>
                <a:ahLst/>
                <a:cxnLst/>
                <a:rect l="l" t="t" r="r" b="b"/>
                <a:pathLst>
                  <a:path w="924" h="958" extrusionOk="0">
                    <a:moveTo>
                      <a:pt x="479" y="0"/>
                    </a:moveTo>
                    <a:cubicBezTo>
                      <a:pt x="205" y="0"/>
                      <a:pt x="0" y="205"/>
                      <a:pt x="0" y="479"/>
                    </a:cubicBezTo>
                    <a:cubicBezTo>
                      <a:pt x="0" y="752"/>
                      <a:pt x="205"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41"/>
              <p:cNvSpPr/>
              <p:nvPr/>
            </p:nvSpPr>
            <p:spPr>
              <a:xfrm>
                <a:off x="510675" y="3602100"/>
                <a:ext cx="23100" cy="23100"/>
              </a:xfrm>
              <a:custGeom>
                <a:avLst/>
                <a:gdLst/>
                <a:ahLst/>
                <a:cxnLst/>
                <a:rect l="l" t="t" r="r" b="b"/>
                <a:pathLst>
                  <a:path w="924" h="924" extrusionOk="0">
                    <a:moveTo>
                      <a:pt x="479" y="1"/>
                    </a:moveTo>
                    <a:cubicBezTo>
                      <a:pt x="205" y="1"/>
                      <a:pt x="0" y="206"/>
                      <a:pt x="0" y="445"/>
                    </a:cubicBezTo>
                    <a:cubicBezTo>
                      <a:pt x="0" y="718"/>
                      <a:pt x="205"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41"/>
              <p:cNvSpPr/>
              <p:nvPr/>
            </p:nvSpPr>
            <p:spPr>
              <a:xfrm>
                <a:off x="444875" y="3340650"/>
                <a:ext cx="23100" cy="23100"/>
              </a:xfrm>
              <a:custGeom>
                <a:avLst/>
                <a:gdLst/>
                <a:ahLst/>
                <a:cxnLst/>
                <a:rect l="l" t="t" r="r" b="b"/>
                <a:pathLst>
                  <a:path w="924" h="924" extrusionOk="0">
                    <a:moveTo>
                      <a:pt x="479" y="1"/>
                    </a:moveTo>
                    <a:cubicBezTo>
                      <a:pt x="206" y="1"/>
                      <a:pt x="1" y="206"/>
                      <a:pt x="1" y="479"/>
                    </a:cubicBezTo>
                    <a:cubicBezTo>
                      <a:pt x="1" y="718"/>
                      <a:pt x="206"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41"/>
              <p:cNvSpPr/>
              <p:nvPr/>
            </p:nvSpPr>
            <p:spPr>
              <a:xfrm>
                <a:off x="444875" y="3406450"/>
                <a:ext cx="23100" cy="23100"/>
              </a:xfrm>
              <a:custGeom>
                <a:avLst/>
                <a:gdLst/>
                <a:ahLst/>
                <a:cxnLst/>
                <a:rect l="l" t="t" r="r" b="b"/>
                <a:pathLst>
                  <a:path w="924" h="924" extrusionOk="0">
                    <a:moveTo>
                      <a:pt x="479" y="0"/>
                    </a:moveTo>
                    <a:cubicBezTo>
                      <a:pt x="206" y="0"/>
                      <a:pt x="1" y="205"/>
                      <a:pt x="1" y="445"/>
                    </a:cubicBezTo>
                    <a:cubicBezTo>
                      <a:pt x="1" y="718"/>
                      <a:pt x="206"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41"/>
              <p:cNvSpPr/>
              <p:nvPr/>
            </p:nvSpPr>
            <p:spPr>
              <a:xfrm>
                <a:off x="444875" y="3471375"/>
                <a:ext cx="23100" cy="23100"/>
              </a:xfrm>
              <a:custGeom>
                <a:avLst/>
                <a:gdLst/>
                <a:ahLst/>
                <a:cxnLst/>
                <a:rect l="l" t="t" r="r" b="b"/>
                <a:pathLst>
                  <a:path w="924" h="924" extrusionOk="0">
                    <a:moveTo>
                      <a:pt x="479" y="1"/>
                    </a:moveTo>
                    <a:cubicBezTo>
                      <a:pt x="206" y="1"/>
                      <a:pt x="1" y="206"/>
                      <a:pt x="1" y="479"/>
                    </a:cubicBezTo>
                    <a:cubicBezTo>
                      <a:pt x="1" y="718"/>
                      <a:pt x="206"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41"/>
              <p:cNvSpPr/>
              <p:nvPr/>
            </p:nvSpPr>
            <p:spPr>
              <a:xfrm>
                <a:off x="444875" y="3536325"/>
                <a:ext cx="23100" cy="23950"/>
              </a:xfrm>
              <a:custGeom>
                <a:avLst/>
                <a:gdLst/>
                <a:ahLst/>
                <a:cxnLst/>
                <a:rect l="l" t="t" r="r" b="b"/>
                <a:pathLst>
                  <a:path w="924" h="958" extrusionOk="0">
                    <a:moveTo>
                      <a:pt x="479" y="0"/>
                    </a:moveTo>
                    <a:cubicBezTo>
                      <a:pt x="206" y="0"/>
                      <a:pt x="1" y="205"/>
                      <a:pt x="1" y="479"/>
                    </a:cubicBezTo>
                    <a:cubicBezTo>
                      <a:pt x="1" y="752"/>
                      <a:pt x="206"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41"/>
              <p:cNvSpPr/>
              <p:nvPr/>
            </p:nvSpPr>
            <p:spPr>
              <a:xfrm>
                <a:off x="444875" y="3602100"/>
                <a:ext cx="23100" cy="23100"/>
              </a:xfrm>
              <a:custGeom>
                <a:avLst/>
                <a:gdLst/>
                <a:ahLst/>
                <a:cxnLst/>
                <a:rect l="l" t="t" r="r" b="b"/>
                <a:pathLst>
                  <a:path w="924" h="924" extrusionOk="0">
                    <a:moveTo>
                      <a:pt x="479" y="1"/>
                    </a:moveTo>
                    <a:cubicBezTo>
                      <a:pt x="206" y="1"/>
                      <a:pt x="1" y="206"/>
                      <a:pt x="1" y="445"/>
                    </a:cubicBezTo>
                    <a:cubicBezTo>
                      <a:pt x="1" y="718"/>
                      <a:pt x="206"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41"/>
              <p:cNvSpPr/>
              <p:nvPr/>
            </p:nvSpPr>
            <p:spPr>
              <a:xfrm>
                <a:off x="376525" y="3340650"/>
                <a:ext cx="23100" cy="23100"/>
              </a:xfrm>
              <a:custGeom>
                <a:avLst/>
                <a:gdLst/>
                <a:ahLst/>
                <a:cxnLst/>
                <a:rect l="l" t="t" r="r" b="b"/>
                <a:pathLst>
                  <a:path w="924" h="924" extrusionOk="0">
                    <a:moveTo>
                      <a:pt x="445" y="1"/>
                    </a:moveTo>
                    <a:cubicBezTo>
                      <a:pt x="206" y="1"/>
                      <a:pt x="1" y="206"/>
                      <a:pt x="1" y="479"/>
                    </a:cubicBezTo>
                    <a:cubicBezTo>
                      <a:pt x="1" y="718"/>
                      <a:pt x="206"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41"/>
              <p:cNvSpPr/>
              <p:nvPr/>
            </p:nvSpPr>
            <p:spPr>
              <a:xfrm>
                <a:off x="376525" y="3406450"/>
                <a:ext cx="23100" cy="23100"/>
              </a:xfrm>
              <a:custGeom>
                <a:avLst/>
                <a:gdLst/>
                <a:ahLst/>
                <a:cxnLst/>
                <a:rect l="l" t="t" r="r" b="b"/>
                <a:pathLst>
                  <a:path w="924" h="924" extrusionOk="0">
                    <a:moveTo>
                      <a:pt x="445" y="0"/>
                    </a:moveTo>
                    <a:cubicBezTo>
                      <a:pt x="206" y="0"/>
                      <a:pt x="1" y="205"/>
                      <a:pt x="1" y="445"/>
                    </a:cubicBezTo>
                    <a:cubicBezTo>
                      <a:pt x="1" y="718"/>
                      <a:pt x="206"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41"/>
              <p:cNvSpPr/>
              <p:nvPr/>
            </p:nvSpPr>
            <p:spPr>
              <a:xfrm>
                <a:off x="376525" y="34713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41"/>
              <p:cNvSpPr/>
              <p:nvPr/>
            </p:nvSpPr>
            <p:spPr>
              <a:xfrm>
                <a:off x="376525" y="3536325"/>
                <a:ext cx="23100" cy="23950"/>
              </a:xfrm>
              <a:custGeom>
                <a:avLst/>
                <a:gdLst/>
                <a:ahLst/>
                <a:cxnLst/>
                <a:rect l="l" t="t" r="r" b="b"/>
                <a:pathLst>
                  <a:path w="924" h="958" extrusionOk="0">
                    <a:moveTo>
                      <a:pt x="445" y="0"/>
                    </a:moveTo>
                    <a:cubicBezTo>
                      <a:pt x="206" y="0"/>
                      <a:pt x="1" y="205"/>
                      <a:pt x="1" y="479"/>
                    </a:cubicBezTo>
                    <a:cubicBezTo>
                      <a:pt x="1" y="752"/>
                      <a:pt x="206"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41"/>
              <p:cNvSpPr/>
              <p:nvPr/>
            </p:nvSpPr>
            <p:spPr>
              <a:xfrm>
                <a:off x="376525" y="3602100"/>
                <a:ext cx="23100" cy="23100"/>
              </a:xfrm>
              <a:custGeom>
                <a:avLst/>
                <a:gdLst/>
                <a:ahLst/>
                <a:cxnLst/>
                <a:rect l="l" t="t" r="r" b="b"/>
                <a:pathLst>
                  <a:path w="924" h="924" extrusionOk="0">
                    <a:moveTo>
                      <a:pt x="445" y="1"/>
                    </a:moveTo>
                    <a:cubicBezTo>
                      <a:pt x="206" y="1"/>
                      <a:pt x="1" y="206"/>
                      <a:pt x="1" y="445"/>
                    </a:cubicBezTo>
                    <a:cubicBezTo>
                      <a:pt x="1" y="718"/>
                      <a:pt x="206"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41"/>
            <p:cNvGrpSpPr/>
            <p:nvPr/>
          </p:nvGrpSpPr>
          <p:grpSpPr>
            <a:xfrm rot="-5400000" flipH="1">
              <a:off x="-1655763" y="3617259"/>
              <a:ext cx="1804772" cy="2815628"/>
              <a:chOff x="376525" y="3340650"/>
              <a:chExt cx="433225" cy="675875"/>
            </a:xfrm>
          </p:grpSpPr>
          <p:sp>
            <p:nvSpPr>
              <p:cNvPr id="7915" name="Google Shape;7915;p41"/>
              <p:cNvSpPr/>
              <p:nvPr/>
            </p:nvSpPr>
            <p:spPr>
              <a:xfrm>
                <a:off x="786650" y="3992575"/>
                <a:ext cx="23100" cy="23950"/>
              </a:xfrm>
              <a:custGeom>
                <a:avLst/>
                <a:gdLst/>
                <a:ahLst/>
                <a:cxnLst/>
                <a:rect l="l" t="t" r="r" b="b"/>
                <a:pathLst>
                  <a:path w="924" h="958" extrusionOk="0">
                    <a:moveTo>
                      <a:pt x="445" y="0"/>
                    </a:moveTo>
                    <a:cubicBezTo>
                      <a:pt x="205" y="0"/>
                      <a:pt x="0" y="205"/>
                      <a:pt x="0" y="479"/>
                    </a:cubicBezTo>
                    <a:cubicBezTo>
                      <a:pt x="0" y="718"/>
                      <a:pt x="205"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41"/>
              <p:cNvSpPr/>
              <p:nvPr/>
            </p:nvSpPr>
            <p:spPr>
              <a:xfrm>
                <a:off x="717450" y="3992575"/>
                <a:ext cx="23075" cy="23950"/>
              </a:xfrm>
              <a:custGeom>
                <a:avLst/>
                <a:gdLst/>
                <a:ahLst/>
                <a:cxnLst/>
                <a:rect l="l" t="t" r="r" b="b"/>
                <a:pathLst>
                  <a:path w="923" h="958" extrusionOk="0">
                    <a:moveTo>
                      <a:pt x="479" y="0"/>
                    </a:moveTo>
                    <a:cubicBezTo>
                      <a:pt x="205" y="0"/>
                      <a:pt x="0" y="205"/>
                      <a:pt x="0" y="479"/>
                    </a:cubicBezTo>
                    <a:cubicBezTo>
                      <a:pt x="0" y="718"/>
                      <a:pt x="205"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41"/>
              <p:cNvSpPr/>
              <p:nvPr/>
            </p:nvSpPr>
            <p:spPr>
              <a:xfrm>
                <a:off x="648225" y="3992575"/>
                <a:ext cx="23950" cy="23950"/>
              </a:xfrm>
              <a:custGeom>
                <a:avLst/>
                <a:gdLst/>
                <a:ahLst/>
                <a:cxnLst/>
                <a:rect l="l" t="t" r="r" b="b"/>
                <a:pathLst>
                  <a:path w="958" h="958" extrusionOk="0">
                    <a:moveTo>
                      <a:pt x="479" y="0"/>
                    </a:moveTo>
                    <a:cubicBezTo>
                      <a:pt x="240" y="0"/>
                      <a:pt x="1" y="205"/>
                      <a:pt x="1" y="479"/>
                    </a:cubicBezTo>
                    <a:cubicBezTo>
                      <a:pt x="1" y="718"/>
                      <a:pt x="240" y="957"/>
                      <a:pt x="479" y="957"/>
                    </a:cubicBezTo>
                    <a:cubicBezTo>
                      <a:pt x="753" y="957"/>
                      <a:pt x="958" y="718"/>
                      <a:pt x="958" y="479"/>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41"/>
              <p:cNvSpPr/>
              <p:nvPr/>
            </p:nvSpPr>
            <p:spPr>
              <a:xfrm>
                <a:off x="579875" y="3992575"/>
                <a:ext cx="23100" cy="23950"/>
              </a:xfrm>
              <a:custGeom>
                <a:avLst/>
                <a:gdLst/>
                <a:ahLst/>
                <a:cxnLst/>
                <a:rect l="l" t="t" r="r" b="b"/>
                <a:pathLst>
                  <a:path w="924" h="958" extrusionOk="0">
                    <a:moveTo>
                      <a:pt x="445" y="0"/>
                    </a:moveTo>
                    <a:cubicBezTo>
                      <a:pt x="206" y="0"/>
                      <a:pt x="1" y="205"/>
                      <a:pt x="1" y="479"/>
                    </a:cubicBezTo>
                    <a:cubicBezTo>
                      <a:pt x="1" y="718"/>
                      <a:pt x="206"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41"/>
              <p:cNvSpPr/>
              <p:nvPr/>
            </p:nvSpPr>
            <p:spPr>
              <a:xfrm>
                <a:off x="510675" y="3992575"/>
                <a:ext cx="23100" cy="23950"/>
              </a:xfrm>
              <a:custGeom>
                <a:avLst/>
                <a:gdLst/>
                <a:ahLst/>
                <a:cxnLst/>
                <a:rect l="l" t="t" r="r" b="b"/>
                <a:pathLst>
                  <a:path w="924" h="958" extrusionOk="0">
                    <a:moveTo>
                      <a:pt x="479" y="0"/>
                    </a:moveTo>
                    <a:cubicBezTo>
                      <a:pt x="205" y="0"/>
                      <a:pt x="0" y="205"/>
                      <a:pt x="0" y="479"/>
                    </a:cubicBezTo>
                    <a:cubicBezTo>
                      <a:pt x="0" y="718"/>
                      <a:pt x="205"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41"/>
              <p:cNvSpPr/>
              <p:nvPr/>
            </p:nvSpPr>
            <p:spPr>
              <a:xfrm>
                <a:off x="444875" y="3992575"/>
                <a:ext cx="23100" cy="23950"/>
              </a:xfrm>
              <a:custGeom>
                <a:avLst/>
                <a:gdLst/>
                <a:ahLst/>
                <a:cxnLst/>
                <a:rect l="l" t="t" r="r" b="b"/>
                <a:pathLst>
                  <a:path w="924" h="958" extrusionOk="0">
                    <a:moveTo>
                      <a:pt x="479" y="0"/>
                    </a:moveTo>
                    <a:cubicBezTo>
                      <a:pt x="206" y="0"/>
                      <a:pt x="1" y="205"/>
                      <a:pt x="1" y="479"/>
                    </a:cubicBezTo>
                    <a:cubicBezTo>
                      <a:pt x="1" y="718"/>
                      <a:pt x="206" y="957"/>
                      <a:pt x="479" y="957"/>
                    </a:cubicBezTo>
                    <a:cubicBezTo>
                      <a:pt x="718" y="957"/>
                      <a:pt x="923" y="718"/>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41"/>
              <p:cNvSpPr/>
              <p:nvPr/>
            </p:nvSpPr>
            <p:spPr>
              <a:xfrm>
                <a:off x="376525" y="3992575"/>
                <a:ext cx="23100" cy="23950"/>
              </a:xfrm>
              <a:custGeom>
                <a:avLst/>
                <a:gdLst/>
                <a:ahLst/>
                <a:cxnLst/>
                <a:rect l="l" t="t" r="r" b="b"/>
                <a:pathLst>
                  <a:path w="924" h="958" extrusionOk="0">
                    <a:moveTo>
                      <a:pt x="445" y="0"/>
                    </a:moveTo>
                    <a:cubicBezTo>
                      <a:pt x="206" y="0"/>
                      <a:pt x="1" y="205"/>
                      <a:pt x="1" y="479"/>
                    </a:cubicBezTo>
                    <a:cubicBezTo>
                      <a:pt x="1" y="718"/>
                      <a:pt x="206" y="957"/>
                      <a:pt x="445" y="957"/>
                    </a:cubicBezTo>
                    <a:cubicBezTo>
                      <a:pt x="718" y="957"/>
                      <a:pt x="923" y="718"/>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41"/>
              <p:cNvSpPr/>
              <p:nvPr/>
            </p:nvSpPr>
            <p:spPr>
              <a:xfrm>
                <a:off x="786650" y="3667050"/>
                <a:ext cx="23100" cy="23075"/>
              </a:xfrm>
              <a:custGeom>
                <a:avLst/>
                <a:gdLst/>
                <a:ahLst/>
                <a:cxnLst/>
                <a:rect l="l" t="t" r="r" b="b"/>
                <a:pathLst>
                  <a:path w="924" h="923" extrusionOk="0">
                    <a:moveTo>
                      <a:pt x="445" y="0"/>
                    </a:moveTo>
                    <a:cubicBezTo>
                      <a:pt x="205" y="0"/>
                      <a:pt x="0" y="205"/>
                      <a:pt x="0" y="444"/>
                    </a:cubicBezTo>
                    <a:cubicBezTo>
                      <a:pt x="0" y="718"/>
                      <a:pt x="205"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41"/>
              <p:cNvSpPr/>
              <p:nvPr/>
            </p:nvSpPr>
            <p:spPr>
              <a:xfrm>
                <a:off x="786650" y="3731975"/>
                <a:ext cx="23100" cy="23100"/>
              </a:xfrm>
              <a:custGeom>
                <a:avLst/>
                <a:gdLst/>
                <a:ahLst/>
                <a:cxnLst/>
                <a:rect l="l" t="t" r="r" b="b"/>
                <a:pathLst>
                  <a:path w="924" h="924" extrusionOk="0">
                    <a:moveTo>
                      <a:pt x="445" y="1"/>
                    </a:moveTo>
                    <a:cubicBezTo>
                      <a:pt x="205" y="1"/>
                      <a:pt x="0" y="206"/>
                      <a:pt x="0" y="479"/>
                    </a:cubicBezTo>
                    <a:cubicBezTo>
                      <a:pt x="0" y="718"/>
                      <a:pt x="205"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41"/>
              <p:cNvSpPr/>
              <p:nvPr/>
            </p:nvSpPr>
            <p:spPr>
              <a:xfrm>
                <a:off x="786650" y="3797775"/>
                <a:ext cx="23100" cy="23075"/>
              </a:xfrm>
              <a:custGeom>
                <a:avLst/>
                <a:gdLst/>
                <a:ahLst/>
                <a:cxnLst/>
                <a:rect l="l" t="t" r="r" b="b"/>
                <a:pathLst>
                  <a:path w="924" h="923" extrusionOk="0">
                    <a:moveTo>
                      <a:pt x="445" y="0"/>
                    </a:moveTo>
                    <a:cubicBezTo>
                      <a:pt x="205" y="0"/>
                      <a:pt x="0" y="205"/>
                      <a:pt x="0" y="444"/>
                    </a:cubicBezTo>
                    <a:cubicBezTo>
                      <a:pt x="0" y="718"/>
                      <a:pt x="205"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41"/>
              <p:cNvSpPr/>
              <p:nvPr/>
            </p:nvSpPr>
            <p:spPr>
              <a:xfrm>
                <a:off x="786650" y="3862700"/>
                <a:ext cx="23100" cy="23100"/>
              </a:xfrm>
              <a:custGeom>
                <a:avLst/>
                <a:gdLst/>
                <a:ahLst/>
                <a:cxnLst/>
                <a:rect l="l" t="t" r="r" b="b"/>
                <a:pathLst>
                  <a:path w="924" h="924" extrusionOk="0">
                    <a:moveTo>
                      <a:pt x="445" y="0"/>
                    </a:moveTo>
                    <a:cubicBezTo>
                      <a:pt x="205" y="0"/>
                      <a:pt x="0" y="206"/>
                      <a:pt x="0" y="479"/>
                    </a:cubicBezTo>
                    <a:cubicBezTo>
                      <a:pt x="0" y="718"/>
                      <a:pt x="205"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41"/>
              <p:cNvSpPr/>
              <p:nvPr/>
            </p:nvSpPr>
            <p:spPr>
              <a:xfrm>
                <a:off x="786650" y="3927625"/>
                <a:ext cx="23100" cy="23950"/>
              </a:xfrm>
              <a:custGeom>
                <a:avLst/>
                <a:gdLst/>
                <a:ahLst/>
                <a:cxnLst/>
                <a:rect l="l" t="t" r="r" b="b"/>
                <a:pathLst>
                  <a:path w="924" h="958" extrusionOk="0">
                    <a:moveTo>
                      <a:pt x="445" y="1"/>
                    </a:moveTo>
                    <a:cubicBezTo>
                      <a:pt x="205" y="1"/>
                      <a:pt x="0" y="206"/>
                      <a:pt x="0" y="479"/>
                    </a:cubicBezTo>
                    <a:cubicBezTo>
                      <a:pt x="0" y="753"/>
                      <a:pt x="205"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41"/>
              <p:cNvSpPr/>
              <p:nvPr/>
            </p:nvSpPr>
            <p:spPr>
              <a:xfrm>
                <a:off x="717450" y="3667050"/>
                <a:ext cx="23075" cy="23075"/>
              </a:xfrm>
              <a:custGeom>
                <a:avLst/>
                <a:gdLst/>
                <a:ahLst/>
                <a:cxnLst/>
                <a:rect l="l" t="t" r="r" b="b"/>
                <a:pathLst>
                  <a:path w="923"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41"/>
              <p:cNvSpPr/>
              <p:nvPr/>
            </p:nvSpPr>
            <p:spPr>
              <a:xfrm>
                <a:off x="717450" y="3731975"/>
                <a:ext cx="23075" cy="23100"/>
              </a:xfrm>
              <a:custGeom>
                <a:avLst/>
                <a:gdLst/>
                <a:ahLst/>
                <a:cxnLst/>
                <a:rect l="l" t="t" r="r" b="b"/>
                <a:pathLst>
                  <a:path w="923"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41"/>
              <p:cNvSpPr/>
              <p:nvPr/>
            </p:nvSpPr>
            <p:spPr>
              <a:xfrm>
                <a:off x="717450" y="3797775"/>
                <a:ext cx="23075" cy="23075"/>
              </a:xfrm>
              <a:custGeom>
                <a:avLst/>
                <a:gdLst/>
                <a:ahLst/>
                <a:cxnLst/>
                <a:rect l="l" t="t" r="r" b="b"/>
                <a:pathLst>
                  <a:path w="923"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41"/>
              <p:cNvSpPr/>
              <p:nvPr/>
            </p:nvSpPr>
            <p:spPr>
              <a:xfrm>
                <a:off x="717450" y="3862700"/>
                <a:ext cx="23075" cy="23100"/>
              </a:xfrm>
              <a:custGeom>
                <a:avLst/>
                <a:gdLst/>
                <a:ahLst/>
                <a:cxnLst/>
                <a:rect l="l" t="t" r="r" b="b"/>
                <a:pathLst>
                  <a:path w="923" h="924" extrusionOk="0">
                    <a:moveTo>
                      <a:pt x="479" y="0"/>
                    </a:moveTo>
                    <a:cubicBezTo>
                      <a:pt x="205" y="0"/>
                      <a:pt x="0" y="206"/>
                      <a:pt x="0" y="479"/>
                    </a:cubicBezTo>
                    <a:cubicBezTo>
                      <a:pt x="0" y="718"/>
                      <a:pt x="205"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41"/>
              <p:cNvSpPr/>
              <p:nvPr/>
            </p:nvSpPr>
            <p:spPr>
              <a:xfrm>
                <a:off x="717450" y="3927625"/>
                <a:ext cx="23075" cy="23950"/>
              </a:xfrm>
              <a:custGeom>
                <a:avLst/>
                <a:gdLst/>
                <a:ahLst/>
                <a:cxnLst/>
                <a:rect l="l" t="t" r="r" b="b"/>
                <a:pathLst>
                  <a:path w="923" h="958" extrusionOk="0">
                    <a:moveTo>
                      <a:pt x="479" y="1"/>
                    </a:moveTo>
                    <a:cubicBezTo>
                      <a:pt x="205" y="1"/>
                      <a:pt x="0" y="206"/>
                      <a:pt x="0" y="479"/>
                    </a:cubicBezTo>
                    <a:cubicBezTo>
                      <a:pt x="0" y="753"/>
                      <a:pt x="205"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41"/>
              <p:cNvSpPr/>
              <p:nvPr/>
            </p:nvSpPr>
            <p:spPr>
              <a:xfrm>
                <a:off x="648225" y="3667050"/>
                <a:ext cx="23950" cy="23075"/>
              </a:xfrm>
              <a:custGeom>
                <a:avLst/>
                <a:gdLst/>
                <a:ahLst/>
                <a:cxnLst/>
                <a:rect l="l" t="t" r="r" b="b"/>
                <a:pathLst>
                  <a:path w="958" h="923" extrusionOk="0">
                    <a:moveTo>
                      <a:pt x="479" y="0"/>
                    </a:moveTo>
                    <a:cubicBezTo>
                      <a:pt x="240" y="0"/>
                      <a:pt x="1" y="205"/>
                      <a:pt x="1" y="444"/>
                    </a:cubicBezTo>
                    <a:cubicBezTo>
                      <a:pt x="1" y="718"/>
                      <a:pt x="240" y="923"/>
                      <a:pt x="479" y="923"/>
                    </a:cubicBezTo>
                    <a:cubicBezTo>
                      <a:pt x="753" y="923"/>
                      <a:pt x="958" y="718"/>
                      <a:pt x="958" y="444"/>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41"/>
              <p:cNvSpPr/>
              <p:nvPr/>
            </p:nvSpPr>
            <p:spPr>
              <a:xfrm>
                <a:off x="648225" y="3731975"/>
                <a:ext cx="23950" cy="23100"/>
              </a:xfrm>
              <a:custGeom>
                <a:avLst/>
                <a:gdLst/>
                <a:ahLst/>
                <a:cxnLst/>
                <a:rect l="l" t="t" r="r" b="b"/>
                <a:pathLst>
                  <a:path w="958" h="924" extrusionOk="0">
                    <a:moveTo>
                      <a:pt x="479" y="1"/>
                    </a:moveTo>
                    <a:cubicBezTo>
                      <a:pt x="240" y="1"/>
                      <a:pt x="1" y="206"/>
                      <a:pt x="1" y="479"/>
                    </a:cubicBezTo>
                    <a:cubicBezTo>
                      <a:pt x="1" y="718"/>
                      <a:pt x="240" y="923"/>
                      <a:pt x="479" y="923"/>
                    </a:cubicBezTo>
                    <a:cubicBezTo>
                      <a:pt x="753" y="923"/>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41"/>
              <p:cNvSpPr/>
              <p:nvPr/>
            </p:nvSpPr>
            <p:spPr>
              <a:xfrm>
                <a:off x="648225" y="3797775"/>
                <a:ext cx="23950" cy="23075"/>
              </a:xfrm>
              <a:custGeom>
                <a:avLst/>
                <a:gdLst/>
                <a:ahLst/>
                <a:cxnLst/>
                <a:rect l="l" t="t" r="r" b="b"/>
                <a:pathLst>
                  <a:path w="958" h="923" extrusionOk="0">
                    <a:moveTo>
                      <a:pt x="479" y="0"/>
                    </a:moveTo>
                    <a:cubicBezTo>
                      <a:pt x="240" y="0"/>
                      <a:pt x="1" y="205"/>
                      <a:pt x="1" y="444"/>
                    </a:cubicBezTo>
                    <a:cubicBezTo>
                      <a:pt x="1" y="718"/>
                      <a:pt x="240" y="923"/>
                      <a:pt x="479" y="923"/>
                    </a:cubicBezTo>
                    <a:cubicBezTo>
                      <a:pt x="753" y="923"/>
                      <a:pt x="958" y="718"/>
                      <a:pt x="958" y="444"/>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41"/>
              <p:cNvSpPr/>
              <p:nvPr/>
            </p:nvSpPr>
            <p:spPr>
              <a:xfrm>
                <a:off x="648225" y="3862700"/>
                <a:ext cx="23950" cy="23100"/>
              </a:xfrm>
              <a:custGeom>
                <a:avLst/>
                <a:gdLst/>
                <a:ahLst/>
                <a:cxnLst/>
                <a:rect l="l" t="t" r="r" b="b"/>
                <a:pathLst>
                  <a:path w="958" h="924" extrusionOk="0">
                    <a:moveTo>
                      <a:pt x="479" y="0"/>
                    </a:moveTo>
                    <a:cubicBezTo>
                      <a:pt x="240" y="0"/>
                      <a:pt x="1" y="206"/>
                      <a:pt x="1" y="479"/>
                    </a:cubicBezTo>
                    <a:cubicBezTo>
                      <a:pt x="1" y="718"/>
                      <a:pt x="240" y="923"/>
                      <a:pt x="479" y="923"/>
                    </a:cubicBezTo>
                    <a:cubicBezTo>
                      <a:pt x="753" y="923"/>
                      <a:pt x="958" y="718"/>
                      <a:pt x="958" y="479"/>
                    </a:cubicBezTo>
                    <a:cubicBezTo>
                      <a:pt x="958" y="206"/>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41"/>
              <p:cNvSpPr/>
              <p:nvPr/>
            </p:nvSpPr>
            <p:spPr>
              <a:xfrm>
                <a:off x="648225" y="3927625"/>
                <a:ext cx="23950" cy="23950"/>
              </a:xfrm>
              <a:custGeom>
                <a:avLst/>
                <a:gdLst/>
                <a:ahLst/>
                <a:cxnLst/>
                <a:rect l="l" t="t" r="r" b="b"/>
                <a:pathLst>
                  <a:path w="958" h="958" extrusionOk="0">
                    <a:moveTo>
                      <a:pt x="479" y="1"/>
                    </a:moveTo>
                    <a:cubicBezTo>
                      <a:pt x="240" y="1"/>
                      <a:pt x="1" y="206"/>
                      <a:pt x="1" y="479"/>
                    </a:cubicBezTo>
                    <a:cubicBezTo>
                      <a:pt x="1" y="753"/>
                      <a:pt x="240" y="958"/>
                      <a:pt x="479" y="958"/>
                    </a:cubicBezTo>
                    <a:cubicBezTo>
                      <a:pt x="753" y="958"/>
                      <a:pt x="958" y="753"/>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41"/>
              <p:cNvSpPr/>
              <p:nvPr/>
            </p:nvSpPr>
            <p:spPr>
              <a:xfrm>
                <a:off x="579875" y="3667050"/>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41"/>
              <p:cNvSpPr/>
              <p:nvPr/>
            </p:nvSpPr>
            <p:spPr>
              <a:xfrm>
                <a:off x="579875" y="37319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41"/>
              <p:cNvSpPr/>
              <p:nvPr/>
            </p:nvSpPr>
            <p:spPr>
              <a:xfrm>
                <a:off x="579875" y="3797775"/>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41"/>
              <p:cNvSpPr/>
              <p:nvPr/>
            </p:nvSpPr>
            <p:spPr>
              <a:xfrm>
                <a:off x="579875" y="3862700"/>
                <a:ext cx="23100" cy="23100"/>
              </a:xfrm>
              <a:custGeom>
                <a:avLst/>
                <a:gdLst/>
                <a:ahLst/>
                <a:cxnLst/>
                <a:rect l="l" t="t" r="r" b="b"/>
                <a:pathLst>
                  <a:path w="924" h="924" extrusionOk="0">
                    <a:moveTo>
                      <a:pt x="445" y="0"/>
                    </a:moveTo>
                    <a:cubicBezTo>
                      <a:pt x="206" y="0"/>
                      <a:pt x="1" y="206"/>
                      <a:pt x="1" y="479"/>
                    </a:cubicBezTo>
                    <a:cubicBezTo>
                      <a:pt x="1" y="718"/>
                      <a:pt x="206"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41"/>
              <p:cNvSpPr/>
              <p:nvPr/>
            </p:nvSpPr>
            <p:spPr>
              <a:xfrm>
                <a:off x="579875" y="3927625"/>
                <a:ext cx="23100" cy="23950"/>
              </a:xfrm>
              <a:custGeom>
                <a:avLst/>
                <a:gdLst/>
                <a:ahLst/>
                <a:cxnLst/>
                <a:rect l="l" t="t" r="r" b="b"/>
                <a:pathLst>
                  <a:path w="924" h="958" extrusionOk="0">
                    <a:moveTo>
                      <a:pt x="445" y="1"/>
                    </a:moveTo>
                    <a:cubicBezTo>
                      <a:pt x="206" y="1"/>
                      <a:pt x="1" y="206"/>
                      <a:pt x="1" y="479"/>
                    </a:cubicBezTo>
                    <a:cubicBezTo>
                      <a:pt x="1" y="753"/>
                      <a:pt x="206"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41"/>
              <p:cNvSpPr/>
              <p:nvPr/>
            </p:nvSpPr>
            <p:spPr>
              <a:xfrm>
                <a:off x="510675" y="3667050"/>
                <a:ext cx="23100" cy="23075"/>
              </a:xfrm>
              <a:custGeom>
                <a:avLst/>
                <a:gdLst/>
                <a:ahLst/>
                <a:cxnLst/>
                <a:rect l="l" t="t" r="r" b="b"/>
                <a:pathLst>
                  <a:path w="924"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41"/>
              <p:cNvSpPr/>
              <p:nvPr/>
            </p:nvSpPr>
            <p:spPr>
              <a:xfrm>
                <a:off x="510675" y="3731975"/>
                <a:ext cx="23100" cy="23100"/>
              </a:xfrm>
              <a:custGeom>
                <a:avLst/>
                <a:gdLst/>
                <a:ahLst/>
                <a:cxnLst/>
                <a:rect l="l" t="t" r="r" b="b"/>
                <a:pathLst>
                  <a:path w="924"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41"/>
              <p:cNvSpPr/>
              <p:nvPr/>
            </p:nvSpPr>
            <p:spPr>
              <a:xfrm>
                <a:off x="510675" y="3797775"/>
                <a:ext cx="23100" cy="23075"/>
              </a:xfrm>
              <a:custGeom>
                <a:avLst/>
                <a:gdLst/>
                <a:ahLst/>
                <a:cxnLst/>
                <a:rect l="l" t="t" r="r" b="b"/>
                <a:pathLst>
                  <a:path w="924" h="923" extrusionOk="0">
                    <a:moveTo>
                      <a:pt x="479" y="0"/>
                    </a:moveTo>
                    <a:cubicBezTo>
                      <a:pt x="205" y="0"/>
                      <a:pt x="0" y="205"/>
                      <a:pt x="0" y="444"/>
                    </a:cubicBezTo>
                    <a:cubicBezTo>
                      <a:pt x="0" y="718"/>
                      <a:pt x="205"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41"/>
              <p:cNvSpPr/>
              <p:nvPr/>
            </p:nvSpPr>
            <p:spPr>
              <a:xfrm>
                <a:off x="510675" y="3862700"/>
                <a:ext cx="23100" cy="23100"/>
              </a:xfrm>
              <a:custGeom>
                <a:avLst/>
                <a:gdLst/>
                <a:ahLst/>
                <a:cxnLst/>
                <a:rect l="l" t="t" r="r" b="b"/>
                <a:pathLst>
                  <a:path w="924" h="924" extrusionOk="0">
                    <a:moveTo>
                      <a:pt x="479" y="0"/>
                    </a:moveTo>
                    <a:cubicBezTo>
                      <a:pt x="205" y="0"/>
                      <a:pt x="0" y="206"/>
                      <a:pt x="0" y="479"/>
                    </a:cubicBezTo>
                    <a:cubicBezTo>
                      <a:pt x="0" y="718"/>
                      <a:pt x="205"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41"/>
              <p:cNvSpPr/>
              <p:nvPr/>
            </p:nvSpPr>
            <p:spPr>
              <a:xfrm>
                <a:off x="510675" y="3927625"/>
                <a:ext cx="23100" cy="23950"/>
              </a:xfrm>
              <a:custGeom>
                <a:avLst/>
                <a:gdLst/>
                <a:ahLst/>
                <a:cxnLst/>
                <a:rect l="l" t="t" r="r" b="b"/>
                <a:pathLst>
                  <a:path w="924" h="958" extrusionOk="0">
                    <a:moveTo>
                      <a:pt x="479" y="1"/>
                    </a:moveTo>
                    <a:cubicBezTo>
                      <a:pt x="205" y="1"/>
                      <a:pt x="0" y="206"/>
                      <a:pt x="0" y="479"/>
                    </a:cubicBezTo>
                    <a:cubicBezTo>
                      <a:pt x="0" y="753"/>
                      <a:pt x="205"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41"/>
              <p:cNvSpPr/>
              <p:nvPr/>
            </p:nvSpPr>
            <p:spPr>
              <a:xfrm>
                <a:off x="444875" y="3667050"/>
                <a:ext cx="23100" cy="23075"/>
              </a:xfrm>
              <a:custGeom>
                <a:avLst/>
                <a:gdLst/>
                <a:ahLst/>
                <a:cxnLst/>
                <a:rect l="l" t="t" r="r" b="b"/>
                <a:pathLst>
                  <a:path w="924" h="923" extrusionOk="0">
                    <a:moveTo>
                      <a:pt x="479" y="0"/>
                    </a:moveTo>
                    <a:cubicBezTo>
                      <a:pt x="206" y="0"/>
                      <a:pt x="1" y="205"/>
                      <a:pt x="1" y="444"/>
                    </a:cubicBezTo>
                    <a:cubicBezTo>
                      <a:pt x="1" y="718"/>
                      <a:pt x="206"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41"/>
              <p:cNvSpPr/>
              <p:nvPr/>
            </p:nvSpPr>
            <p:spPr>
              <a:xfrm>
                <a:off x="444875" y="3731975"/>
                <a:ext cx="23100" cy="23100"/>
              </a:xfrm>
              <a:custGeom>
                <a:avLst/>
                <a:gdLst/>
                <a:ahLst/>
                <a:cxnLst/>
                <a:rect l="l" t="t" r="r" b="b"/>
                <a:pathLst>
                  <a:path w="924" h="924" extrusionOk="0">
                    <a:moveTo>
                      <a:pt x="479" y="1"/>
                    </a:moveTo>
                    <a:cubicBezTo>
                      <a:pt x="206" y="1"/>
                      <a:pt x="1" y="206"/>
                      <a:pt x="1" y="479"/>
                    </a:cubicBezTo>
                    <a:cubicBezTo>
                      <a:pt x="1" y="718"/>
                      <a:pt x="206"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41"/>
              <p:cNvSpPr/>
              <p:nvPr/>
            </p:nvSpPr>
            <p:spPr>
              <a:xfrm>
                <a:off x="444875" y="3797775"/>
                <a:ext cx="23100" cy="23075"/>
              </a:xfrm>
              <a:custGeom>
                <a:avLst/>
                <a:gdLst/>
                <a:ahLst/>
                <a:cxnLst/>
                <a:rect l="l" t="t" r="r" b="b"/>
                <a:pathLst>
                  <a:path w="924" h="923" extrusionOk="0">
                    <a:moveTo>
                      <a:pt x="479" y="0"/>
                    </a:moveTo>
                    <a:cubicBezTo>
                      <a:pt x="206" y="0"/>
                      <a:pt x="1" y="205"/>
                      <a:pt x="1" y="444"/>
                    </a:cubicBezTo>
                    <a:cubicBezTo>
                      <a:pt x="1" y="718"/>
                      <a:pt x="206" y="923"/>
                      <a:pt x="479" y="923"/>
                    </a:cubicBezTo>
                    <a:cubicBezTo>
                      <a:pt x="718" y="923"/>
                      <a:pt x="923" y="718"/>
                      <a:pt x="923" y="444"/>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41"/>
              <p:cNvSpPr/>
              <p:nvPr/>
            </p:nvSpPr>
            <p:spPr>
              <a:xfrm>
                <a:off x="444875" y="3862700"/>
                <a:ext cx="23100" cy="23100"/>
              </a:xfrm>
              <a:custGeom>
                <a:avLst/>
                <a:gdLst/>
                <a:ahLst/>
                <a:cxnLst/>
                <a:rect l="l" t="t" r="r" b="b"/>
                <a:pathLst>
                  <a:path w="924" h="924" extrusionOk="0">
                    <a:moveTo>
                      <a:pt x="479" y="0"/>
                    </a:moveTo>
                    <a:cubicBezTo>
                      <a:pt x="206" y="0"/>
                      <a:pt x="1" y="206"/>
                      <a:pt x="1" y="479"/>
                    </a:cubicBezTo>
                    <a:cubicBezTo>
                      <a:pt x="1" y="718"/>
                      <a:pt x="206" y="923"/>
                      <a:pt x="479" y="923"/>
                    </a:cubicBezTo>
                    <a:cubicBezTo>
                      <a:pt x="718" y="923"/>
                      <a:pt x="923" y="718"/>
                      <a:pt x="923" y="479"/>
                    </a:cubicBezTo>
                    <a:cubicBezTo>
                      <a:pt x="923" y="206"/>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41"/>
              <p:cNvSpPr/>
              <p:nvPr/>
            </p:nvSpPr>
            <p:spPr>
              <a:xfrm>
                <a:off x="444875" y="3927625"/>
                <a:ext cx="23100" cy="23950"/>
              </a:xfrm>
              <a:custGeom>
                <a:avLst/>
                <a:gdLst/>
                <a:ahLst/>
                <a:cxnLst/>
                <a:rect l="l" t="t" r="r" b="b"/>
                <a:pathLst>
                  <a:path w="924" h="958" extrusionOk="0">
                    <a:moveTo>
                      <a:pt x="479" y="1"/>
                    </a:moveTo>
                    <a:cubicBezTo>
                      <a:pt x="206" y="1"/>
                      <a:pt x="1" y="206"/>
                      <a:pt x="1" y="479"/>
                    </a:cubicBezTo>
                    <a:cubicBezTo>
                      <a:pt x="1" y="753"/>
                      <a:pt x="206" y="958"/>
                      <a:pt x="479" y="958"/>
                    </a:cubicBezTo>
                    <a:cubicBezTo>
                      <a:pt x="718" y="958"/>
                      <a:pt x="923" y="753"/>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41"/>
              <p:cNvSpPr/>
              <p:nvPr/>
            </p:nvSpPr>
            <p:spPr>
              <a:xfrm>
                <a:off x="376525" y="3667050"/>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41"/>
              <p:cNvSpPr/>
              <p:nvPr/>
            </p:nvSpPr>
            <p:spPr>
              <a:xfrm>
                <a:off x="376525" y="37319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41"/>
              <p:cNvSpPr/>
              <p:nvPr/>
            </p:nvSpPr>
            <p:spPr>
              <a:xfrm>
                <a:off x="376525" y="3797775"/>
                <a:ext cx="23100" cy="23075"/>
              </a:xfrm>
              <a:custGeom>
                <a:avLst/>
                <a:gdLst/>
                <a:ahLst/>
                <a:cxnLst/>
                <a:rect l="l" t="t" r="r" b="b"/>
                <a:pathLst>
                  <a:path w="924" h="923" extrusionOk="0">
                    <a:moveTo>
                      <a:pt x="445" y="0"/>
                    </a:moveTo>
                    <a:cubicBezTo>
                      <a:pt x="206" y="0"/>
                      <a:pt x="1" y="205"/>
                      <a:pt x="1" y="444"/>
                    </a:cubicBezTo>
                    <a:cubicBezTo>
                      <a:pt x="1" y="718"/>
                      <a:pt x="206" y="923"/>
                      <a:pt x="445" y="923"/>
                    </a:cubicBezTo>
                    <a:cubicBezTo>
                      <a:pt x="718" y="923"/>
                      <a:pt x="923" y="718"/>
                      <a:pt x="923" y="444"/>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41"/>
              <p:cNvSpPr/>
              <p:nvPr/>
            </p:nvSpPr>
            <p:spPr>
              <a:xfrm>
                <a:off x="376525" y="3862700"/>
                <a:ext cx="23100" cy="23100"/>
              </a:xfrm>
              <a:custGeom>
                <a:avLst/>
                <a:gdLst/>
                <a:ahLst/>
                <a:cxnLst/>
                <a:rect l="l" t="t" r="r" b="b"/>
                <a:pathLst>
                  <a:path w="924" h="924" extrusionOk="0">
                    <a:moveTo>
                      <a:pt x="445" y="0"/>
                    </a:moveTo>
                    <a:cubicBezTo>
                      <a:pt x="206" y="0"/>
                      <a:pt x="1" y="206"/>
                      <a:pt x="1" y="479"/>
                    </a:cubicBezTo>
                    <a:cubicBezTo>
                      <a:pt x="1" y="718"/>
                      <a:pt x="206" y="923"/>
                      <a:pt x="445" y="923"/>
                    </a:cubicBezTo>
                    <a:cubicBezTo>
                      <a:pt x="718" y="923"/>
                      <a:pt x="923" y="718"/>
                      <a:pt x="923" y="479"/>
                    </a:cubicBezTo>
                    <a:cubicBezTo>
                      <a:pt x="923" y="206"/>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41"/>
              <p:cNvSpPr/>
              <p:nvPr/>
            </p:nvSpPr>
            <p:spPr>
              <a:xfrm>
                <a:off x="376525" y="3927625"/>
                <a:ext cx="23100" cy="23950"/>
              </a:xfrm>
              <a:custGeom>
                <a:avLst/>
                <a:gdLst/>
                <a:ahLst/>
                <a:cxnLst/>
                <a:rect l="l" t="t" r="r" b="b"/>
                <a:pathLst>
                  <a:path w="924" h="958" extrusionOk="0">
                    <a:moveTo>
                      <a:pt x="445" y="1"/>
                    </a:moveTo>
                    <a:cubicBezTo>
                      <a:pt x="206" y="1"/>
                      <a:pt x="1" y="206"/>
                      <a:pt x="1" y="479"/>
                    </a:cubicBezTo>
                    <a:cubicBezTo>
                      <a:pt x="1" y="753"/>
                      <a:pt x="206" y="958"/>
                      <a:pt x="445" y="958"/>
                    </a:cubicBezTo>
                    <a:cubicBezTo>
                      <a:pt x="718" y="958"/>
                      <a:pt x="923" y="753"/>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41"/>
              <p:cNvSpPr/>
              <p:nvPr/>
            </p:nvSpPr>
            <p:spPr>
              <a:xfrm>
                <a:off x="786650" y="3340650"/>
                <a:ext cx="23100" cy="23100"/>
              </a:xfrm>
              <a:custGeom>
                <a:avLst/>
                <a:gdLst/>
                <a:ahLst/>
                <a:cxnLst/>
                <a:rect l="l" t="t" r="r" b="b"/>
                <a:pathLst>
                  <a:path w="924" h="924" extrusionOk="0">
                    <a:moveTo>
                      <a:pt x="445" y="1"/>
                    </a:moveTo>
                    <a:cubicBezTo>
                      <a:pt x="205" y="1"/>
                      <a:pt x="0" y="206"/>
                      <a:pt x="0" y="479"/>
                    </a:cubicBezTo>
                    <a:cubicBezTo>
                      <a:pt x="0" y="718"/>
                      <a:pt x="205"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41"/>
              <p:cNvSpPr/>
              <p:nvPr/>
            </p:nvSpPr>
            <p:spPr>
              <a:xfrm>
                <a:off x="786650" y="3406450"/>
                <a:ext cx="23100" cy="23100"/>
              </a:xfrm>
              <a:custGeom>
                <a:avLst/>
                <a:gdLst/>
                <a:ahLst/>
                <a:cxnLst/>
                <a:rect l="l" t="t" r="r" b="b"/>
                <a:pathLst>
                  <a:path w="924" h="924" extrusionOk="0">
                    <a:moveTo>
                      <a:pt x="445" y="0"/>
                    </a:moveTo>
                    <a:cubicBezTo>
                      <a:pt x="205" y="0"/>
                      <a:pt x="0" y="205"/>
                      <a:pt x="0" y="445"/>
                    </a:cubicBezTo>
                    <a:cubicBezTo>
                      <a:pt x="0" y="718"/>
                      <a:pt x="205"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41"/>
              <p:cNvSpPr/>
              <p:nvPr/>
            </p:nvSpPr>
            <p:spPr>
              <a:xfrm>
                <a:off x="786650" y="3471375"/>
                <a:ext cx="23100" cy="23100"/>
              </a:xfrm>
              <a:custGeom>
                <a:avLst/>
                <a:gdLst/>
                <a:ahLst/>
                <a:cxnLst/>
                <a:rect l="l" t="t" r="r" b="b"/>
                <a:pathLst>
                  <a:path w="924" h="924" extrusionOk="0">
                    <a:moveTo>
                      <a:pt x="445" y="1"/>
                    </a:moveTo>
                    <a:cubicBezTo>
                      <a:pt x="205" y="1"/>
                      <a:pt x="0" y="206"/>
                      <a:pt x="0" y="479"/>
                    </a:cubicBezTo>
                    <a:cubicBezTo>
                      <a:pt x="0" y="718"/>
                      <a:pt x="205"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41"/>
              <p:cNvSpPr/>
              <p:nvPr/>
            </p:nvSpPr>
            <p:spPr>
              <a:xfrm>
                <a:off x="786650" y="3536325"/>
                <a:ext cx="23100" cy="23950"/>
              </a:xfrm>
              <a:custGeom>
                <a:avLst/>
                <a:gdLst/>
                <a:ahLst/>
                <a:cxnLst/>
                <a:rect l="l" t="t" r="r" b="b"/>
                <a:pathLst>
                  <a:path w="924" h="958" extrusionOk="0">
                    <a:moveTo>
                      <a:pt x="445" y="0"/>
                    </a:moveTo>
                    <a:cubicBezTo>
                      <a:pt x="205" y="0"/>
                      <a:pt x="0" y="205"/>
                      <a:pt x="0" y="479"/>
                    </a:cubicBezTo>
                    <a:cubicBezTo>
                      <a:pt x="0" y="752"/>
                      <a:pt x="205"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41"/>
              <p:cNvSpPr/>
              <p:nvPr/>
            </p:nvSpPr>
            <p:spPr>
              <a:xfrm>
                <a:off x="786650" y="3602100"/>
                <a:ext cx="23100" cy="23100"/>
              </a:xfrm>
              <a:custGeom>
                <a:avLst/>
                <a:gdLst/>
                <a:ahLst/>
                <a:cxnLst/>
                <a:rect l="l" t="t" r="r" b="b"/>
                <a:pathLst>
                  <a:path w="924" h="924" extrusionOk="0">
                    <a:moveTo>
                      <a:pt x="445" y="1"/>
                    </a:moveTo>
                    <a:cubicBezTo>
                      <a:pt x="205" y="1"/>
                      <a:pt x="0" y="206"/>
                      <a:pt x="0" y="445"/>
                    </a:cubicBezTo>
                    <a:cubicBezTo>
                      <a:pt x="0" y="718"/>
                      <a:pt x="205"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41"/>
              <p:cNvSpPr/>
              <p:nvPr/>
            </p:nvSpPr>
            <p:spPr>
              <a:xfrm>
                <a:off x="717450" y="3340650"/>
                <a:ext cx="23075" cy="23100"/>
              </a:xfrm>
              <a:custGeom>
                <a:avLst/>
                <a:gdLst/>
                <a:ahLst/>
                <a:cxnLst/>
                <a:rect l="l" t="t" r="r" b="b"/>
                <a:pathLst>
                  <a:path w="923" h="924" extrusionOk="0">
                    <a:moveTo>
                      <a:pt x="479" y="1"/>
                    </a:moveTo>
                    <a:cubicBezTo>
                      <a:pt x="205" y="1"/>
                      <a:pt x="0" y="206"/>
                      <a:pt x="0" y="479"/>
                    </a:cubicBezTo>
                    <a:cubicBezTo>
                      <a:pt x="0" y="718"/>
                      <a:pt x="205"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41"/>
              <p:cNvSpPr/>
              <p:nvPr/>
            </p:nvSpPr>
            <p:spPr>
              <a:xfrm>
                <a:off x="717450" y="3406450"/>
                <a:ext cx="23075" cy="23100"/>
              </a:xfrm>
              <a:custGeom>
                <a:avLst/>
                <a:gdLst/>
                <a:ahLst/>
                <a:cxnLst/>
                <a:rect l="l" t="t" r="r" b="b"/>
                <a:pathLst>
                  <a:path w="923" h="924" extrusionOk="0">
                    <a:moveTo>
                      <a:pt x="479" y="0"/>
                    </a:moveTo>
                    <a:cubicBezTo>
                      <a:pt x="205" y="0"/>
                      <a:pt x="0" y="205"/>
                      <a:pt x="0" y="445"/>
                    </a:cubicBezTo>
                    <a:cubicBezTo>
                      <a:pt x="0" y="718"/>
                      <a:pt x="205"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41"/>
              <p:cNvSpPr/>
              <p:nvPr/>
            </p:nvSpPr>
            <p:spPr>
              <a:xfrm>
                <a:off x="717450" y="3471375"/>
                <a:ext cx="23075" cy="23100"/>
              </a:xfrm>
              <a:custGeom>
                <a:avLst/>
                <a:gdLst/>
                <a:ahLst/>
                <a:cxnLst/>
                <a:rect l="l" t="t" r="r" b="b"/>
                <a:pathLst>
                  <a:path w="923"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41"/>
              <p:cNvSpPr/>
              <p:nvPr/>
            </p:nvSpPr>
            <p:spPr>
              <a:xfrm>
                <a:off x="717450" y="3536325"/>
                <a:ext cx="23075" cy="23950"/>
              </a:xfrm>
              <a:custGeom>
                <a:avLst/>
                <a:gdLst/>
                <a:ahLst/>
                <a:cxnLst/>
                <a:rect l="l" t="t" r="r" b="b"/>
                <a:pathLst>
                  <a:path w="923" h="958" extrusionOk="0">
                    <a:moveTo>
                      <a:pt x="479" y="0"/>
                    </a:moveTo>
                    <a:cubicBezTo>
                      <a:pt x="205" y="0"/>
                      <a:pt x="0" y="205"/>
                      <a:pt x="0" y="479"/>
                    </a:cubicBezTo>
                    <a:cubicBezTo>
                      <a:pt x="0" y="752"/>
                      <a:pt x="205"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41"/>
              <p:cNvSpPr/>
              <p:nvPr/>
            </p:nvSpPr>
            <p:spPr>
              <a:xfrm>
                <a:off x="717450" y="3602100"/>
                <a:ext cx="23075" cy="23100"/>
              </a:xfrm>
              <a:custGeom>
                <a:avLst/>
                <a:gdLst/>
                <a:ahLst/>
                <a:cxnLst/>
                <a:rect l="l" t="t" r="r" b="b"/>
                <a:pathLst>
                  <a:path w="923" h="924" extrusionOk="0">
                    <a:moveTo>
                      <a:pt x="479" y="1"/>
                    </a:moveTo>
                    <a:cubicBezTo>
                      <a:pt x="205" y="1"/>
                      <a:pt x="0" y="206"/>
                      <a:pt x="0" y="445"/>
                    </a:cubicBezTo>
                    <a:cubicBezTo>
                      <a:pt x="0" y="718"/>
                      <a:pt x="205"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41"/>
              <p:cNvSpPr/>
              <p:nvPr/>
            </p:nvSpPr>
            <p:spPr>
              <a:xfrm>
                <a:off x="648225" y="3340650"/>
                <a:ext cx="23950" cy="23100"/>
              </a:xfrm>
              <a:custGeom>
                <a:avLst/>
                <a:gdLst/>
                <a:ahLst/>
                <a:cxnLst/>
                <a:rect l="l" t="t" r="r" b="b"/>
                <a:pathLst>
                  <a:path w="958" h="924" extrusionOk="0">
                    <a:moveTo>
                      <a:pt x="479" y="1"/>
                    </a:moveTo>
                    <a:cubicBezTo>
                      <a:pt x="240" y="1"/>
                      <a:pt x="1" y="206"/>
                      <a:pt x="1" y="479"/>
                    </a:cubicBezTo>
                    <a:cubicBezTo>
                      <a:pt x="1" y="718"/>
                      <a:pt x="240" y="924"/>
                      <a:pt x="479" y="924"/>
                    </a:cubicBezTo>
                    <a:cubicBezTo>
                      <a:pt x="753" y="924"/>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41"/>
              <p:cNvSpPr/>
              <p:nvPr/>
            </p:nvSpPr>
            <p:spPr>
              <a:xfrm>
                <a:off x="648225" y="3406450"/>
                <a:ext cx="23950" cy="23100"/>
              </a:xfrm>
              <a:custGeom>
                <a:avLst/>
                <a:gdLst/>
                <a:ahLst/>
                <a:cxnLst/>
                <a:rect l="l" t="t" r="r" b="b"/>
                <a:pathLst>
                  <a:path w="958" h="924" extrusionOk="0">
                    <a:moveTo>
                      <a:pt x="479" y="0"/>
                    </a:moveTo>
                    <a:cubicBezTo>
                      <a:pt x="240" y="0"/>
                      <a:pt x="1" y="205"/>
                      <a:pt x="1" y="445"/>
                    </a:cubicBezTo>
                    <a:cubicBezTo>
                      <a:pt x="1" y="718"/>
                      <a:pt x="240" y="923"/>
                      <a:pt x="479" y="923"/>
                    </a:cubicBezTo>
                    <a:cubicBezTo>
                      <a:pt x="753" y="923"/>
                      <a:pt x="958" y="718"/>
                      <a:pt x="958" y="445"/>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41"/>
              <p:cNvSpPr/>
              <p:nvPr/>
            </p:nvSpPr>
            <p:spPr>
              <a:xfrm>
                <a:off x="648225" y="3471375"/>
                <a:ext cx="23950" cy="23100"/>
              </a:xfrm>
              <a:custGeom>
                <a:avLst/>
                <a:gdLst/>
                <a:ahLst/>
                <a:cxnLst/>
                <a:rect l="l" t="t" r="r" b="b"/>
                <a:pathLst>
                  <a:path w="958" h="924" extrusionOk="0">
                    <a:moveTo>
                      <a:pt x="479" y="1"/>
                    </a:moveTo>
                    <a:cubicBezTo>
                      <a:pt x="240" y="1"/>
                      <a:pt x="1" y="206"/>
                      <a:pt x="1" y="479"/>
                    </a:cubicBezTo>
                    <a:cubicBezTo>
                      <a:pt x="1" y="718"/>
                      <a:pt x="240" y="923"/>
                      <a:pt x="479" y="923"/>
                    </a:cubicBezTo>
                    <a:cubicBezTo>
                      <a:pt x="753" y="923"/>
                      <a:pt x="958" y="718"/>
                      <a:pt x="958" y="479"/>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41"/>
              <p:cNvSpPr/>
              <p:nvPr/>
            </p:nvSpPr>
            <p:spPr>
              <a:xfrm>
                <a:off x="648225" y="3536325"/>
                <a:ext cx="23950" cy="23950"/>
              </a:xfrm>
              <a:custGeom>
                <a:avLst/>
                <a:gdLst/>
                <a:ahLst/>
                <a:cxnLst/>
                <a:rect l="l" t="t" r="r" b="b"/>
                <a:pathLst>
                  <a:path w="958" h="958" extrusionOk="0">
                    <a:moveTo>
                      <a:pt x="479" y="0"/>
                    </a:moveTo>
                    <a:cubicBezTo>
                      <a:pt x="240" y="0"/>
                      <a:pt x="1" y="205"/>
                      <a:pt x="1" y="479"/>
                    </a:cubicBezTo>
                    <a:cubicBezTo>
                      <a:pt x="1" y="752"/>
                      <a:pt x="240" y="957"/>
                      <a:pt x="479" y="957"/>
                    </a:cubicBezTo>
                    <a:cubicBezTo>
                      <a:pt x="753" y="957"/>
                      <a:pt x="958" y="752"/>
                      <a:pt x="958" y="479"/>
                    </a:cubicBezTo>
                    <a:cubicBezTo>
                      <a:pt x="958" y="205"/>
                      <a:pt x="753"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41"/>
              <p:cNvSpPr/>
              <p:nvPr/>
            </p:nvSpPr>
            <p:spPr>
              <a:xfrm>
                <a:off x="648225" y="3602100"/>
                <a:ext cx="23950" cy="23100"/>
              </a:xfrm>
              <a:custGeom>
                <a:avLst/>
                <a:gdLst/>
                <a:ahLst/>
                <a:cxnLst/>
                <a:rect l="l" t="t" r="r" b="b"/>
                <a:pathLst>
                  <a:path w="958" h="924" extrusionOk="0">
                    <a:moveTo>
                      <a:pt x="479" y="1"/>
                    </a:moveTo>
                    <a:cubicBezTo>
                      <a:pt x="240" y="1"/>
                      <a:pt x="1" y="206"/>
                      <a:pt x="1" y="445"/>
                    </a:cubicBezTo>
                    <a:cubicBezTo>
                      <a:pt x="1" y="718"/>
                      <a:pt x="240" y="923"/>
                      <a:pt x="479" y="923"/>
                    </a:cubicBezTo>
                    <a:cubicBezTo>
                      <a:pt x="753" y="923"/>
                      <a:pt x="958" y="718"/>
                      <a:pt x="958" y="445"/>
                    </a:cubicBezTo>
                    <a:cubicBezTo>
                      <a:pt x="958" y="206"/>
                      <a:pt x="753"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41"/>
              <p:cNvSpPr/>
              <p:nvPr/>
            </p:nvSpPr>
            <p:spPr>
              <a:xfrm>
                <a:off x="579875" y="3340650"/>
                <a:ext cx="23100" cy="23100"/>
              </a:xfrm>
              <a:custGeom>
                <a:avLst/>
                <a:gdLst/>
                <a:ahLst/>
                <a:cxnLst/>
                <a:rect l="l" t="t" r="r" b="b"/>
                <a:pathLst>
                  <a:path w="924" h="924" extrusionOk="0">
                    <a:moveTo>
                      <a:pt x="445" y="1"/>
                    </a:moveTo>
                    <a:cubicBezTo>
                      <a:pt x="206" y="1"/>
                      <a:pt x="1" y="206"/>
                      <a:pt x="1" y="479"/>
                    </a:cubicBezTo>
                    <a:cubicBezTo>
                      <a:pt x="1" y="718"/>
                      <a:pt x="206"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41"/>
              <p:cNvSpPr/>
              <p:nvPr/>
            </p:nvSpPr>
            <p:spPr>
              <a:xfrm>
                <a:off x="579875" y="3406450"/>
                <a:ext cx="23100" cy="23100"/>
              </a:xfrm>
              <a:custGeom>
                <a:avLst/>
                <a:gdLst/>
                <a:ahLst/>
                <a:cxnLst/>
                <a:rect l="l" t="t" r="r" b="b"/>
                <a:pathLst>
                  <a:path w="924" h="924" extrusionOk="0">
                    <a:moveTo>
                      <a:pt x="445" y="0"/>
                    </a:moveTo>
                    <a:cubicBezTo>
                      <a:pt x="206" y="0"/>
                      <a:pt x="1" y="205"/>
                      <a:pt x="1" y="445"/>
                    </a:cubicBezTo>
                    <a:cubicBezTo>
                      <a:pt x="1" y="718"/>
                      <a:pt x="206"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41"/>
              <p:cNvSpPr/>
              <p:nvPr/>
            </p:nvSpPr>
            <p:spPr>
              <a:xfrm>
                <a:off x="579875" y="34713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41"/>
              <p:cNvSpPr/>
              <p:nvPr/>
            </p:nvSpPr>
            <p:spPr>
              <a:xfrm>
                <a:off x="579875" y="3536325"/>
                <a:ext cx="23100" cy="23950"/>
              </a:xfrm>
              <a:custGeom>
                <a:avLst/>
                <a:gdLst/>
                <a:ahLst/>
                <a:cxnLst/>
                <a:rect l="l" t="t" r="r" b="b"/>
                <a:pathLst>
                  <a:path w="924" h="958" extrusionOk="0">
                    <a:moveTo>
                      <a:pt x="445" y="0"/>
                    </a:moveTo>
                    <a:cubicBezTo>
                      <a:pt x="206" y="0"/>
                      <a:pt x="1" y="205"/>
                      <a:pt x="1" y="479"/>
                    </a:cubicBezTo>
                    <a:cubicBezTo>
                      <a:pt x="1" y="752"/>
                      <a:pt x="206"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41"/>
              <p:cNvSpPr/>
              <p:nvPr/>
            </p:nvSpPr>
            <p:spPr>
              <a:xfrm>
                <a:off x="579875" y="3602100"/>
                <a:ext cx="23100" cy="23100"/>
              </a:xfrm>
              <a:custGeom>
                <a:avLst/>
                <a:gdLst/>
                <a:ahLst/>
                <a:cxnLst/>
                <a:rect l="l" t="t" r="r" b="b"/>
                <a:pathLst>
                  <a:path w="924" h="924" extrusionOk="0">
                    <a:moveTo>
                      <a:pt x="445" y="1"/>
                    </a:moveTo>
                    <a:cubicBezTo>
                      <a:pt x="206" y="1"/>
                      <a:pt x="1" y="206"/>
                      <a:pt x="1" y="445"/>
                    </a:cubicBezTo>
                    <a:cubicBezTo>
                      <a:pt x="1" y="718"/>
                      <a:pt x="206"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41"/>
              <p:cNvSpPr/>
              <p:nvPr/>
            </p:nvSpPr>
            <p:spPr>
              <a:xfrm>
                <a:off x="510675" y="3340650"/>
                <a:ext cx="23100" cy="23100"/>
              </a:xfrm>
              <a:custGeom>
                <a:avLst/>
                <a:gdLst/>
                <a:ahLst/>
                <a:cxnLst/>
                <a:rect l="l" t="t" r="r" b="b"/>
                <a:pathLst>
                  <a:path w="924" h="924" extrusionOk="0">
                    <a:moveTo>
                      <a:pt x="479" y="1"/>
                    </a:moveTo>
                    <a:cubicBezTo>
                      <a:pt x="205" y="1"/>
                      <a:pt x="0" y="206"/>
                      <a:pt x="0" y="479"/>
                    </a:cubicBezTo>
                    <a:cubicBezTo>
                      <a:pt x="0" y="718"/>
                      <a:pt x="205"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41"/>
              <p:cNvSpPr/>
              <p:nvPr/>
            </p:nvSpPr>
            <p:spPr>
              <a:xfrm>
                <a:off x="510675" y="3406450"/>
                <a:ext cx="23100" cy="23100"/>
              </a:xfrm>
              <a:custGeom>
                <a:avLst/>
                <a:gdLst/>
                <a:ahLst/>
                <a:cxnLst/>
                <a:rect l="l" t="t" r="r" b="b"/>
                <a:pathLst>
                  <a:path w="924" h="924" extrusionOk="0">
                    <a:moveTo>
                      <a:pt x="479" y="0"/>
                    </a:moveTo>
                    <a:cubicBezTo>
                      <a:pt x="205" y="0"/>
                      <a:pt x="0" y="205"/>
                      <a:pt x="0" y="445"/>
                    </a:cubicBezTo>
                    <a:cubicBezTo>
                      <a:pt x="0" y="718"/>
                      <a:pt x="205"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41"/>
              <p:cNvSpPr/>
              <p:nvPr/>
            </p:nvSpPr>
            <p:spPr>
              <a:xfrm>
                <a:off x="510675" y="3471375"/>
                <a:ext cx="23100" cy="23100"/>
              </a:xfrm>
              <a:custGeom>
                <a:avLst/>
                <a:gdLst/>
                <a:ahLst/>
                <a:cxnLst/>
                <a:rect l="l" t="t" r="r" b="b"/>
                <a:pathLst>
                  <a:path w="924" h="924" extrusionOk="0">
                    <a:moveTo>
                      <a:pt x="479" y="1"/>
                    </a:moveTo>
                    <a:cubicBezTo>
                      <a:pt x="205" y="1"/>
                      <a:pt x="0" y="206"/>
                      <a:pt x="0" y="479"/>
                    </a:cubicBezTo>
                    <a:cubicBezTo>
                      <a:pt x="0" y="718"/>
                      <a:pt x="205"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41"/>
              <p:cNvSpPr/>
              <p:nvPr/>
            </p:nvSpPr>
            <p:spPr>
              <a:xfrm>
                <a:off x="510675" y="3536325"/>
                <a:ext cx="23100" cy="23950"/>
              </a:xfrm>
              <a:custGeom>
                <a:avLst/>
                <a:gdLst/>
                <a:ahLst/>
                <a:cxnLst/>
                <a:rect l="l" t="t" r="r" b="b"/>
                <a:pathLst>
                  <a:path w="924" h="958" extrusionOk="0">
                    <a:moveTo>
                      <a:pt x="479" y="0"/>
                    </a:moveTo>
                    <a:cubicBezTo>
                      <a:pt x="205" y="0"/>
                      <a:pt x="0" y="205"/>
                      <a:pt x="0" y="479"/>
                    </a:cubicBezTo>
                    <a:cubicBezTo>
                      <a:pt x="0" y="752"/>
                      <a:pt x="205"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41"/>
              <p:cNvSpPr/>
              <p:nvPr/>
            </p:nvSpPr>
            <p:spPr>
              <a:xfrm>
                <a:off x="510675" y="3602100"/>
                <a:ext cx="23100" cy="23100"/>
              </a:xfrm>
              <a:custGeom>
                <a:avLst/>
                <a:gdLst/>
                <a:ahLst/>
                <a:cxnLst/>
                <a:rect l="l" t="t" r="r" b="b"/>
                <a:pathLst>
                  <a:path w="924" h="924" extrusionOk="0">
                    <a:moveTo>
                      <a:pt x="479" y="1"/>
                    </a:moveTo>
                    <a:cubicBezTo>
                      <a:pt x="205" y="1"/>
                      <a:pt x="0" y="206"/>
                      <a:pt x="0" y="445"/>
                    </a:cubicBezTo>
                    <a:cubicBezTo>
                      <a:pt x="0" y="718"/>
                      <a:pt x="205"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41"/>
              <p:cNvSpPr/>
              <p:nvPr/>
            </p:nvSpPr>
            <p:spPr>
              <a:xfrm>
                <a:off x="444875" y="3340650"/>
                <a:ext cx="23100" cy="23100"/>
              </a:xfrm>
              <a:custGeom>
                <a:avLst/>
                <a:gdLst/>
                <a:ahLst/>
                <a:cxnLst/>
                <a:rect l="l" t="t" r="r" b="b"/>
                <a:pathLst>
                  <a:path w="924" h="924" extrusionOk="0">
                    <a:moveTo>
                      <a:pt x="479" y="1"/>
                    </a:moveTo>
                    <a:cubicBezTo>
                      <a:pt x="206" y="1"/>
                      <a:pt x="1" y="206"/>
                      <a:pt x="1" y="479"/>
                    </a:cubicBezTo>
                    <a:cubicBezTo>
                      <a:pt x="1" y="718"/>
                      <a:pt x="206" y="924"/>
                      <a:pt x="479" y="924"/>
                    </a:cubicBezTo>
                    <a:cubicBezTo>
                      <a:pt x="718" y="924"/>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41"/>
              <p:cNvSpPr/>
              <p:nvPr/>
            </p:nvSpPr>
            <p:spPr>
              <a:xfrm>
                <a:off x="444875" y="3406450"/>
                <a:ext cx="23100" cy="23100"/>
              </a:xfrm>
              <a:custGeom>
                <a:avLst/>
                <a:gdLst/>
                <a:ahLst/>
                <a:cxnLst/>
                <a:rect l="l" t="t" r="r" b="b"/>
                <a:pathLst>
                  <a:path w="924" h="924" extrusionOk="0">
                    <a:moveTo>
                      <a:pt x="479" y="0"/>
                    </a:moveTo>
                    <a:cubicBezTo>
                      <a:pt x="206" y="0"/>
                      <a:pt x="1" y="205"/>
                      <a:pt x="1" y="445"/>
                    </a:cubicBezTo>
                    <a:cubicBezTo>
                      <a:pt x="1" y="718"/>
                      <a:pt x="206" y="923"/>
                      <a:pt x="479" y="923"/>
                    </a:cubicBezTo>
                    <a:cubicBezTo>
                      <a:pt x="718" y="923"/>
                      <a:pt x="923" y="718"/>
                      <a:pt x="923" y="445"/>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41"/>
              <p:cNvSpPr/>
              <p:nvPr/>
            </p:nvSpPr>
            <p:spPr>
              <a:xfrm>
                <a:off x="444875" y="3471375"/>
                <a:ext cx="23100" cy="23100"/>
              </a:xfrm>
              <a:custGeom>
                <a:avLst/>
                <a:gdLst/>
                <a:ahLst/>
                <a:cxnLst/>
                <a:rect l="l" t="t" r="r" b="b"/>
                <a:pathLst>
                  <a:path w="924" h="924" extrusionOk="0">
                    <a:moveTo>
                      <a:pt x="479" y="1"/>
                    </a:moveTo>
                    <a:cubicBezTo>
                      <a:pt x="206" y="1"/>
                      <a:pt x="1" y="206"/>
                      <a:pt x="1" y="479"/>
                    </a:cubicBezTo>
                    <a:cubicBezTo>
                      <a:pt x="1" y="718"/>
                      <a:pt x="206" y="923"/>
                      <a:pt x="479" y="923"/>
                    </a:cubicBezTo>
                    <a:cubicBezTo>
                      <a:pt x="718" y="923"/>
                      <a:pt x="923" y="718"/>
                      <a:pt x="923" y="479"/>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41"/>
              <p:cNvSpPr/>
              <p:nvPr/>
            </p:nvSpPr>
            <p:spPr>
              <a:xfrm>
                <a:off x="444875" y="3536325"/>
                <a:ext cx="23100" cy="23950"/>
              </a:xfrm>
              <a:custGeom>
                <a:avLst/>
                <a:gdLst/>
                <a:ahLst/>
                <a:cxnLst/>
                <a:rect l="l" t="t" r="r" b="b"/>
                <a:pathLst>
                  <a:path w="924" h="958" extrusionOk="0">
                    <a:moveTo>
                      <a:pt x="479" y="0"/>
                    </a:moveTo>
                    <a:cubicBezTo>
                      <a:pt x="206" y="0"/>
                      <a:pt x="1" y="205"/>
                      <a:pt x="1" y="479"/>
                    </a:cubicBezTo>
                    <a:cubicBezTo>
                      <a:pt x="1" y="752"/>
                      <a:pt x="206" y="957"/>
                      <a:pt x="479" y="957"/>
                    </a:cubicBezTo>
                    <a:cubicBezTo>
                      <a:pt x="718" y="957"/>
                      <a:pt x="923" y="752"/>
                      <a:pt x="923" y="479"/>
                    </a:cubicBezTo>
                    <a:cubicBezTo>
                      <a:pt x="923" y="205"/>
                      <a:pt x="718"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41"/>
              <p:cNvSpPr/>
              <p:nvPr/>
            </p:nvSpPr>
            <p:spPr>
              <a:xfrm>
                <a:off x="444875" y="3602100"/>
                <a:ext cx="23100" cy="23100"/>
              </a:xfrm>
              <a:custGeom>
                <a:avLst/>
                <a:gdLst/>
                <a:ahLst/>
                <a:cxnLst/>
                <a:rect l="l" t="t" r="r" b="b"/>
                <a:pathLst>
                  <a:path w="924" h="924" extrusionOk="0">
                    <a:moveTo>
                      <a:pt x="479" y="1"/>
                    </a:moveTo>
                    <a:cubicBezTo>
                      <a:pt x="206" y="1"/>
                      <a:pt x="1" y="206"/>
                      <a:pt x="1" y="445"/>
                    </a:cubicBezTo>
                    <a:cubicBezTo>
                      <a:pt x="1" y="718"/>
                      <a:pt x="206" y="923"/>
                      <a:pt x="479" y="923"/>
                    </a:cubicBezTo>
                    <a:cubicBezTo>
                      <a:pt x="718" y="923"/>
                      <a:pt x="923" y="718"/>
                      <a:pt x="923" y="445"/>
                    </a:cubicBezTo>
                    <a:cubicBezTo>
                      <a:pt x="923" y="206"/>
                      <a:pt x="718"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41"/>
              <p:cNvSpPr/>
              <p:nvPr/>
            </p:nvSpPr>
            <p:spPr>
              <a:xfrm>
                <a:off x="376525" y="3340650"/>
                <a:ext cx="23100" cy="23100"/>
              </a:xfrm>
              <a:custGeom>
                <a:avLst/>
                <a:gdLst/>
                <a:ahLst/>
                <a:cxnLst/>
                <a:rect l="l" t="t" r="r" b="b"/>
                <a:pathLst>
                  <a:path w="924" h="924" extrusionOk="0">
                    <a:moveTo>
                      <a:pt x="445" y="1"/>
                    </a:moveTo>
                    <a:cubicBezTo>
                      <a:pt x="206" y="1"/>
                      <a:pt x="1" y="206"/>
                      <a:pt x="1" y="479"/>
                    </a:cubicBezTo>
                    <a:cubicBezTo>
                      <a:pt x="1" y="718"/>
                      <a:pt x="206" y="924"/>
                      <a:pt x="445" y="924"/>
                    </a:cubicBezTo>
                    <a:cubicBezTo>
                      <a:pt x="718" y="924"/>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41"/>
              <p:cNvSpPr/>
              <p:nvPr/>
            </p:nvSpPr>
            <p:spPr>
              <a:xfrm>
                <a:off x="376525" y="3406450"/>
                <a:ext cx="23100" cy="23100"/>
              </a:xfrm>
              <a:custGeom>
                <a:avLst/>
                <a:gdLst/>
                <a:ahLst/>
                <a:cxnLst/>
                <a:rect l="l" t="t" r="r" b="b"/>
                <a:pathLst>
                  <a:path w="924" h="924" extrusionOk="0">
                    <a:moveTo>
                      <a:pt x="445" y="0"/>
                    </a:moveTo>
                    <a:cubicBezTo>
                      <a:pt x="206" y="0"/>
                      <a:pt x="1" y="205"/>
                      <a:pt x="1" y="445"/>
                    </a:cubicBezTo>
                    <a:cubicBezTo>
                      <a:pt x="1" y="718"/>
                      <a:pt x="206" y="923"/>
                      <a:pt x="445" y="923"/>
                    </a:cubicBezTo>
                    <a:cubicBezTo>
                      <a:pt x="718" y="923"/>
                      <a:pt x="923" y="718"/>
                      <a:pt x="923" y="445"/>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41"/>
              <p:cNvSpPr/>
              <p:nvPr/>
            </p:nvSpPr>
            <p:spPr>
              <a:xfrm>
                <a:off x="376525" y="3471375"/>
                <a:ext cx="23100" cy="23100"/>
              </a:xfrm>
              <a:custGeom>
                <a:avLst/>
                <a:gdLst/>
                <a:ahLst/>
                <a:cxnLst/>
                <a:rect l="l" t="t" r="r" b="b"/>
                <a:pathLst>
                  <a:path w="924" h="924" extrusionOk="0">
                    <a:moveTo>
                      <a:pt x="445" y="1"/>
                    </a:moveTo>
                    <a:cubicBezTo>
                      <a:pt x="206" y="1"/>
                      <a:pt x="1" y="206"/>
                      <a:pt x="1" y="479"/>
                    </a:cubicBezTo>
                    <a:cubicBezTo>
                      <a:pt x="1" y="718"/>
                      <a:pt x="206" y="923"/>
                      <a:pt x="445" y="923"/>
                    </a:cubicBezTo>
                    <a:cubicBezTo>
                      <a:pt x="718" y="923"/>
                      <a:pt x="923" y="718"/>
                      <a:pt x="923" y="479"/>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41"/>
              <p:cNvSpPr/>
              <p:nvPr/>
            </p:nvSpPr>
            <p:spPr>
              <a:xfrm>
                <a:off x="376525" y="3536325"/>
                <a:ext cx="23100" cy="23950"/>
              </a:xfrm>
              <a:custGeom>
                <a:avLst/>
                <a:gdLst/>
                <a:ahLst/>
                <a:cxnLst/>
                <a:rect l="l" t="t" r="r" b="b"/>
                <a:pathLst>
                  <a:path w="924" h="958" extrusionOk="0">
                    <a:moveTo>
                      <a:pt x="445" y="0"/>
                    </a:moveTo>
                    <a:cubicBezTo>
                      <a:pt x="206" y="0"/>
                      <a:pt x="1" y="205"/>
                      <a:pt x="1" y="479"/>
                    </a:cubicBezTo>
                    <a:cubicBezTo>
                      <a:pt x="1" y="752"/>
                      <a:pt x="206" y="957"/>
                      <a:pt x="445" y="957"/>
                    </a:cubicBezTo>
                    <a:cubicBezTo>
                      <a:pt x="718" y="957"/>
                      <a:pt x="923" y="752"/>
                      <a:pt x="923" y="479"/>
                    </a:cubicBezTo>
                    <a:cubicBezTo>
                      <a:pt x="923" y="205"/>
                      <a:pt x="718"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41"/>
              <p:cNvSpPr/>
              <p:nvPr/>
            </p:nvSpPr>
            <p:spPr>
              <a:xfrm>
                <a:off x="376525" y="3602100"/>
                <a:ext cx="23100" cy="23100"/>
              </a:xfrm>
              <a:custGeom>
                <a:avLst/>
                <a:gdLst/>
                <a:ahLst/>
                <a:cxnLst/>
                <a:rect l="l" t="t" r="r" b="b"/>
                <a:pathLst>
                  <a:path w="924" h="924" extrusionOk="0">
                    <a:moveTo>
                      <a:pt x="445" y="1"/>
                    </a:moveTo>
                    <a:cubicBezTo>
                      <a:pt x="206" y="1"/>
                      <a:pt x="1" y="206"/>
                      <a:pt x="1" y="445"/>
                    </a:cubicBezTo>
                    <a:cubicBezTo>
                      <a:pt x="1" y="718"/>
                      <a:pt x="206" y="923"/>
                      <a:pt x="445" y="923"/>
                    </a:cubicBezTo>
                    <a:cubicBezTo>
                      <a:pt x="718" y="923"/>
                      <a:pt x="923" y="718"/>
                      <a:pt x="923" y="445"/>
                    </a:cubicBezTo>
                    <a:cubicBezTo>
                      <a:pt x="923" y="206"/>
                      <a:pt x="718"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4596379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7992"/>
        <p:cNvGrpSpPr/>
        <p:nvPr/>
      </p:nvGrpSpPr>
      <p:grpSpPr>
        <a:xfrm>
          <a:off x="0" y="0"/>
          <a:ext cx="0" cy="0"/>
          <a:chOff x="0" y="0"/>
          <a:chExt cx="0" cy="0"/>
        </a:xfrm>
      </p:grpSpPr>
      <p:grpSp>
        <p:nvGrpSpPr>
          <p:cNvPr id="7993" name="Google Shape;7993;p42"/>
          <p:cNvGrpSpPr/>
          <p:nvPr/>
        </p:nvGrpSpPr>
        <p:grpSpPr>
          <a:xfrm>
            <a:off x="8542269" y="74372"/>
            <a:ext cx="712376" cy="4738164"/>
            <a:chOff x="8542269" y="74372"/>
            <a:chExt cx="712376" cy="4738164"/>
          </a:xfrm>
        </p:grpSpPr>
        <p:sp>
          <p:nvSpPr>
            <p:cNvPr id="7994" name="Google Shape;7994;p42"/>
            <p:cNvSpPr/>
            <p:nvPr/>
          </p:nvSpPr>
          <p:spPr>
            <a:xfrm rot="5400000" flipH="1">
              <a:off x="8796009" y="1065066"/>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42"/>
            <p:cNvSpPr/>
            <p:nvPr/>
          </p:nvSpPr>
          <p:spPr>
            <a:xfrm rot="5400000" flipH="1">
              <a:off x="8588248" y="19884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42"/>
            <p:cNvSpPr/>
            <p:nvPr/>
          </p:nvSpPr>
          <p:spPr>
            <a:xfrm rot="5400000" flipH="1">
              <a:off x="9025849" y="4114081"/>
              <a:ext cx="250824" cy="206767"/>
            </a:xfrm>
            <a:custGeom>
              <a:avLst/>
              <a:gdLst/>
              <a:ahLst/>
              <a:cxnLst/>
              <a:rect l="l" t="t" r="r" b="b"/>
              <a:pathLst>
                <a:path w="2598" h="2461" extrusionOk="0">
                  <a:moveTo>
                    <a:pt x="1675" y="0"/>
                  </a:moveTo>
                  <a:lnTo>
                    <a:pt x="0" y="2016"/>
                  </a:lnTo>
                  <a:lnTo>
                    <a:pt x="2598" y="2461"/>
                  </a:lnTo>
                  <a:lnTo>
                    <a:pt x="1675"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42"/>
            <p:cNvSpPr/>
            <p:nvPr/>
          </p:nvSpPr>
          <p:spPr>
            <a:xfrm rot="5400000" flipH="1">
              <a:off x="8535698" y="4673806"/>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42"/>
            <p:cNvSpPr/>
            <p:nvPr/>
          </p:nvSpPr>
          <p:spPr>
            <a:xfrm rot="5400000" flipH="1">
              <a:off x="8535498" y="97787"/>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42"/>
          <p:cNvGrpSpPr/>
          <p:nvPr/>
        </p:nvGrpSpPr>
        <p:grpSpPr>
          <a:xfrm>
            <a:off x="25888" y="9"/>
            <a:ext cx="837932" cy="2373774"/>
            <a:chOff x="25888" y="9"/>
            <a:chExt cx="837932" cy="2373774"/>
          </a:xfrm>
        </p:grpSpPr>
        <p:sp>
          <p:nvSpPr>
            <p:cNvPr id="8000" name="Google Shape;8000;p42"/>
            <p:cNvSpPr/>
            <p:nvPr/>
          </p:nvSpPr>
          <p:spPr>
            <a:xfrm rot="-5400000">
              <a:off x="-10559" y="474679"/>
              <a:ext cx="495083" cy="422188"/>
            </a:xfrm>
            <a:custGeom>
              <a:avLst/>
              <a:gdLst/>
              <a:ahLst/>
              <a:cxnLst/>
              <a:rect l="l" t="t" r="r" b="b"/>
              <a:pathLst>
                <a:path w="5128" h="5025" extrusionOk="0">
                  <a:moveTo>
                    <a:pt x="3589" y="1"/>
                  </a:moveTo>
                  <a:lnTo>
                    <a:pt x="1" y="3829"/>
                  </a:lnTo>
                  <a:lnTo>
                    <a:pt x="5127" y="5025"/>
                  </a:lnTo>
                  <a:lnTo>
                    <a:pt x="358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42"/>
            <p:cNvSpPr/>
            <p:nvPr/>
          </p:nvSpPr>
          <p:spPr>
            <a:xfrm rot="-5400000">
              <a:off x="441509" y="1390481"/>
              <a:ext cx="145300" cy="132160"/>
            </a:xfrm>
            <a:custGeom>
              <a:avLst/>
              <a:gdLst/>
              <a:ahLst/>
              <a:cxnLst/>
              <a:rect l="l" t="t" r="r" b="b"/>
              <a:pathLst>
                <a:path w="1505" h="1573" extrusionOk="0">
                  <a:moveTo>
                    <a:pt x="308" y="1"/>
                  </a:moveTo>
                  <a:lnTo>
                    <a:pt x="0" y="1573"/>
                  </a:lnTo>
                  <a:lnTo>
                    <a:pt x="1504" y="1026"/>
                  </a:lnTo>
                  <a:lnTo>
                    <a:pt x="308"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42"/>
            <p:cNvSpPr/>
            <p:nvPr/>
          </p:nvSpPr>
          <p:spPr>
            <a:xfrm rot="-5400000">
              <a:off x="636411" y="23424"/>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42"/>
            <p:cNvSpPr/>
            <p:nvPr/>
          </p:nvSpPr>
          <p:spPr>
            <a:xfrm rot="-5400000">
              <a:off x="202011" y="2146374"/>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42"/>
          <p:cNvGrpSpPr/>
          <p:nvPr/>
        </p:nvGrpSpPr>
        <p:grpSpPr>
          <a:xfrm>
            <a:off x="6579221" y="-356192"/>
            <a:ext cx="1662480" cy="1325817"/>
            <a:chOff x="6579221" y="-356192"/>
            <a:chExt cx="1662480" cy="1325817"/>
          </a:xfrm>
        </p:grpSpPr>
        <p:sp>
          <p:nvSpPr>
            <p:cNvPr id="8005" name="Google Shape;8005;p42"/>
            <p:cNvSpPr/>
            <p:nvPr/>
          </p:nvSpPr>
          <p:spPr>
            <a:xfrm rot="-8116361">
              <a:off x="6750995" y="-31678"/>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42"/>
            <p:cNvSpPr/>
            <p:nvPr/>
          </p:nvSpPr>
          <p:spPr>
            <a:xfrm rot="-8116361">
              <a:off x="7240404" y="-18438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8007" name="Google Shape;8007;p42"/>
          <p:cNvSpPr/>
          <p:nvPr/>
        </p:nvSpPr>
        <p:spPr>
          <a:xfrm flipH="1">
            <a:off x="-265719" y="4495481"/>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extLst>
      <p:ext uri="{BB962C8B-B14F-4D97-AF65-F5344CB8AC3E}">
        <p14:creationId xmlns:p14="http://schemas.microsoft.com/office/powerpoint/2010/main" val="21809913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8008"/>
        <p:cNvGrpSpPr/>
        <p:nvPr/>
      </p:nvGrpSpPr>
      <p:grpSpPr>
        <a:xfrm>
          <a:off x="0" y="0"/>
          <a:ext cx="0" cy="0"/>
          <a:chOff x="0" y="0"/>
          <a:chExt cx="0" cy="0"/>
        </a:xfrm>
      </p:grpSpPr>
      <p:grpSp>
        <p:nvGrpSpPr>
          <p:cNvPr id="8009" name="Google Shape;8009;p43"/>
          <p:cNvGrpSpPr/>
          <p:nvPr/>
        </p:nvGrpSpPr>
        <p:grpSpPr>
          <a:xfrm>
            <a:off x="8200675" y="4042295"/>
            <a:ext cx="1569658" cy="1575255"/>
            <a:chOff x="8200675" y="4042295"/>
            <a:chExt cx="1569658" cy="1575255"/>
          </a:xfrm>
        </p:grpSpPr>
        <p:grpSp>
          <p:nvGrpSpPr>
            <p:cNvPr id="8010" name="Google Shape;8010;p43"/>
            <p:cNvGrpSpPr/>
            <p:nvPr/>
          </p:nvGrpSpPr>
          <p:grpSpPr>
            <a:xfrm>
              <a:off x="8468039" y="4042295"/>
              <a:ext cx="1302294" cy="1329958"/>
              <a:chOff x="441625" y="885600"/>
              <a:chExt cx="1100375" cy="1123750"/>
            </a:xfrm>
          </p:grpSpPr>
          <p:sp>
            <p:nvSpPr>
              <p:cNvPr id="8011" name="Google Shape;8011;p43"/>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43"/>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43"/>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43"/>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43"/>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43"/>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43"/>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43"/>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43"/>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43"/>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43"/>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43"/>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43"/>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43"/>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43"/>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43"/>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43"/>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43"/>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43"/>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43"/>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43"/>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43"/>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43"/>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43"/>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43"/>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43"/>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43"/>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43"/>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43"/>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43"/>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43"/>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43"/>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43"/>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43"/>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43"/>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43"/>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43"/>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43"/>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43"/>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43"/>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43"/>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43"/>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43"/>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43"/>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43"/>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43"/>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43"/>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43"/>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43"/>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43"/>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43"/>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43"/>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43"/>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43"/>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43"/>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43"/>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43"/>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43"/>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43"/>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43"/>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43"/>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43"/>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43"/>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43"/>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43"/>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43"/>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43"/>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43"/>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43"/>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43"/>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43"/>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43"/>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43"/>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43"/>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43"/>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43"/>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43"/>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43"/>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43"/>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43"/>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43"/>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43"/>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43"/>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43"/>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43"/>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43"/>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43"/>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43"/>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43"/>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43"/>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43"/>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43"/>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43"/>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43"/>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43"/>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43"/>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43"/>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43"/>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43"/>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43"/>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43"/>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43"/>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43"/>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43"/>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43"/>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43"/>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43"/>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43"/>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43"/>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43"/>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43"/>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43"/>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43"/>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43"/>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43"/>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43"/>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43"/>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43"/>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43"/>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43"/>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43"/>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43"/>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43"/>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43"/>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43"/>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6" name="Google Shape;8136;p43"/>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137" name="Google Shape;8137;p43"/>
          <p:cNvGrpSpPr/>
          <p:nvPr/>
        </p:nvGrpSpPr>
        <p:grpSpPr>
          <a:xfrm>
            <a:off x="-457305" y="2571756"/>
            <a:ext cx="951279" cy="977345"/>
            <a:chOff x="-476080" y="2311306"/>
            <a:chExt cx="951279" cy="977345"/>
          </a:xfrm>
        </p:grpSpPr>
        <p:sp>
          <p:nvSpPr>
            <p:cNvPr id="8138" name="Google Shape;8138;p43"/>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8139" name="Google Shape;8139;p43"/>
            <p:cNvGrpSpPr/>
            <p:nvPr/>
          </p:nvGrpSpPr>
          <p:grpSpPr>
            <a:xfrm>
              <a:off x="-303536" y="2493485"/>
              <a:ext cx="778735" cy="795165"/>
              <a:chOff x="441625" y="885600"/>
              <a:chExt cx="1100375" cy="1123750"/>
            </a:xfrm>
          </p:grpSpPr>
          <p:sp>
            <p:nvSpPr>
              <p:cNvPr id="8140" name="Google Shape;8140;p43"/>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43"/>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43"/>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43"/>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43"/>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43"/>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43"/>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43"/>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43"/>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43"/>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43"/>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43"/>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43"/>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43"/>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43"/>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43"/>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43"/>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43"/>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43"/>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43"/>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43"/>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43"/>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43"/>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43"/>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43"/>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43"/>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43"/>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43"/>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43"/>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43"/>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43"/>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43"/>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43"/>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43"/>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43"/>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43"/>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43"/>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43"/>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43"/>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43"/>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43"/>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43"/>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43"/>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43"/>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43"/>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43"/>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43"/>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43"/>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43"/>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43"/>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43"/>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43"/>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43"/>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43"/>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43"/>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43"/>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43"/>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43"/>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43"/>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43"/>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43"/>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43"/>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43"/>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43"/>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43"/>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43"/>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43"/>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43"/>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43"/>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43"/>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43"/>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43"/>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43"/>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43"/>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43"/>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43"/>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43"/>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43"/>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43"/>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43"/>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43"/>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43"/>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43"/>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43"/>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43"/>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43"/>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43"/>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43"/>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43"/>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43"/>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43"/>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43"/>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43"/>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43"/>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43"/>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43"/>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43"/>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43"/>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43"/>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43"/>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43"/>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43"/>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43"/>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43"/>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43"/>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43"/>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43"/>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43"/>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43"/>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43"/>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43"/>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43"/>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43"/>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43"/>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43"/>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43"/>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43"/>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43"/>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43"/>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43"/>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43"/>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43"/>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43"/>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43"/>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43"/>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5" name="Google Shape;8265;p43"/>
          <p:cNvGrpSpPr/>
          <p:nvPr/>
        </p:nvGrpSpPr>
        <p:grpSpPr>
          <a:xfrm>
            <a:off x="8526705" y="201596"/>
            <a:ext cx="449638" cy="1126251"/>
            <a:chOff x="8526705" y="201596"/>
            <a:chExt cx="449638" cy="1126251"/>
          </a:xfrm>
        </p:grpSpPr>
        <p:sp>
          <p:nvSpPr>
            <p:cNvPr id="8266" name="Google Shape;8266;p43"/>
            <p:cNvSpPr/>
            <p:nvPr/>
          </p:nvSpPr>
          <p:spPr>
            <a:xfrm rot="7755235" flipH="1">
              <a:off x="8692592" y="1064196"/>
              <a:ext cx="250825" cy="203996"/>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43"/>
            <p:cNvSpPr/>
            <p:nvPr/>
          </p:nvSpPr>
          <p:spPr>
            <a:xfrm rot="-5400000" flipH="1">
              <a:off x="8503290" y="225010"/>
              <a:ext cx="250824" cy="203994"/>
            </a:xfrm>
            <a:custGeom>
              <a:avLst/>
              <a:gdLst/>
              <a:ahLst/>
              <a:cxnLst/>
              <a:rect l="l" t="t" r="r" b="b"/>
              <a:pathLst>
                <a:path w="2598" h="2428" extrusionOk="0">
                  <a:moveTo>
                    <a:pt x="0" y="1"/>
                  </a:moveTo>
                  <a:lnTo>
                    <a:pt x="923" y="2427"/>
                  </a:lnTo>
                  <a:lnTo>
                    <a:pt x="2598" y="41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43"/>
          <p:cNvGrpSpPr/>
          <p:nvPr/>
        </p:nvGrpSpPr>
        <p:grpSpPr>
          <a:xfrm>
            <a:off x="4502572" y="-845751"/>
            <a:ext cx="2870717" cy="1679557"/>
            <a:chOff x="4502572" y="-845751"/>
            <a:chExt cx="2870717" cy="1679557"/>
          </a:xfrm>
        </p:grpSpPr>
        <p:sp>
          <p:nvSpPr>
            <p:cNvPr id="8269" name="Google Shape;8269;p43"/>
            <p:cNvSpPr/>
            <p:nvPr/>
          </p:nvSpPr>
          <p:spPr>
            <a:xfrm rot="-4967035">
              <a:off x="5080736" y="-814714"/>
              <a:ext cx="1004659" cy="2050118"/>
            </a:xfrm>
            <a:custGeom>
              <a:avLst/>
              <a:gdLst/>
              <a:ahLst/>
              <a:cxnLst/>
              <a:rect l="l" t="t" r="r" b="b"/>
              <a:pathLst>
                <a:path w="9661" h="19629" fill="none" extrusionOk="0">
                  <a:moveTo>
                    <a:pt x="0" y="19628"/>
                  </a:moveTo>
                  <a:lnTo>
                    <a:pt x="155" y="14721"/>
                  </a:lnTo>
                  <a:lnTo>
                    <a:pt x="4784" y="14875"/>
                  </a:lnTo>
                  <a:lnTo>
                    <a:pt x="4938" y="10431"/>
                  </a:lnTo>
                  <a:lnTo>
                    <a:pt x="9290" y="10586"/>
                  </a:lnTo>
                  <a:lnTo>
                    <a:pt x="9660" y="0"/>
                  </a:lnTo>
                </a:path>
              </a:pathLst>
            </a:custGeom>
            <a:noFill/>
            <a:ln w="22860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43"/>
            <p:cNvSpPr/>
            <p:nvPr/>
          </p:nvSpPr>
          <p:spPr>
            <a:xfrm rot="-4967035">
              <a:off x="5790466" y="-1247350"/>
              <a:ext cx="1004659" cy="2050118"/>
            </a:xfrm>
            <a:custGeom>
              <a:avLst/>
              <a:gdLst/>
              <a:ahLst/>
              <a:cxnLst/>
              <a:rect l="l" t="t" r="r" b="b"/>
              <a:pathLst>
                <a:path w="9661" h="19629" fill="none" extrusionOk="0">
                  <a:moveTo>
                    <a:pt x="1" y="19629"/>
                  </a:moveTo>
                  <a:lnTo>
                    <a:pt x="155" y="14722"/>
                  </a:lnTo>
                  <a:lnTo>
                    <a:pt x="4785" y="14876"/>
                  </a:lnTo>
                  <a:lnTo>
                    <a:pt x="4939" y="10432"/>
                  </a:lnTo>
                  <a:lnTo>
                    <a:pt x="9290" y="10586"/>
                  </a:lnTo>
                  <a:lnTo>
                    <a:pt x="9661" y="1"/>
                  </a:lnTo>
                </a:path>
              </a:pathLst>
            </a:custGeom>
            <a:noFill/>
            <a:ln w="22860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43"/>
          <p:cNvGrpSpPr/>
          <p:nvPr/>
        </p:nvGrpSpPr>
        <p:grpSpPr>
          <a:xfrm rot="5400000">
            <a:off x="244304" y="-112581"/>
            <a:ext cx="1055713" cy="1406702"/>
            <a:chOff x="8336280" y="1899121"/>
            <a:chExt cx="1055713" cy="1406702"/>
          </a:xfrm>
        </p:grpSpPr>
        <p:sp>
          <p:nvSpPr>
            <p:cNvPr id="8272" name="Google Shape;8272;p43"/>
            <p:cNvSpPr/>
            <p:nvPr/>
          </p:nvSpPr>
          <p:spPr>
            <a:xfrm rot="-5400000" flipH="1">
              <a:off x="8299833" y="2847187"/>
              <a:ext cx="495083" cy="422188"/>
            </a:xfrm>
            <a:custGeom>
              <a:avLst/>
              <a:gdLst/>
              <a:ahLst/>
              <a:cxnLst/>
              <a:rect l="l" t="t" r="r" b="b"/>
              <a:pathLst>
                <a:path w="5128" h="5025" extrusionOk="0">
                  <a:moveTo>
                    <a:pt x="3589" y="1"/>
                  </a:moveTo>
                  <a:lnTo>
                    <a:pt x="1" y="3829"/>
                  </a:lnTo>
                  <a:lnTo>
                    <a:pt x="5127" y="5025"/>
                  </a:lnTo>
                  <a:lnTo>
                    <a:pt x="35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43"/>
            <p:cNvSpPr/>
            <p:nvPr/>
          </p:nvSpPr>
          <p:spPr>
            <a:xfrm rot="-5400000" flipH="1">
              <a:off x="8421965" y="1922535"/>
              <a:ext cx="250824" cy="203994"/>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43"/>
            <p:cNvSpPr/>
            <p:nvPr/>
          </p:nvSpPr>
          <p:spPr>
            <a:xfrm rot="-5400000" flipH="1">
              <a:off x="9253263" y="2879263"/>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43"/>
          <p:cNvGrpSpPr/>
          <p:nvPr/>
        </p:nvGrpSpPr>
        <p:grpSpPr>
          <a:xfrm>
            <a:off x="211339" y="4129867"/>
            <a:ext cx="1075654" cy="974085"/>
            <a:chOff x="211339" y="4129867"/>
            <a:chExt cx="1075654" cy="974085"/>
          </a:xfrm>
        </p:grpSpPr>
        <p:grpSp>
          <p:nvGrpSpPr>
            <p:cNvPr id="8276" name="Google Shape;8276;p43"/>
            <p:cNvGrpSpPr/>
            <p:nvPr/>
          </p:nvGrpSpPr>
          <p:grpSpPr>
            <a:xfrm>
              <a:off x="211344" y="4619317"/>
              <a:ext cx="1075649" cy="484635"/>
              <a:chOff x="7794319" y="1004542"/>
              <a:chExt cx="1075649" cy="484635"/>
            </a:xfrm>
          </p:grpSpPr>
          <p:sp>
            <p:nvSpPr>
              <p:cNvPr id="8277" name="Google Shape;8277;p43"/>
              <p:cNvSpPr/>
              <p:nvPr/>
            </p:nvSpPr>
            <p:spPr>
              <a:xfrm rot="7755235" flipH="1">
                <a:off x="8586217" y="1064196"/>
                <a:ext cx="250825" cy="203996"/>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43"/>
              <p:cNvSpPr/>
              <p:nvPr/>
            </p:nvSpPr>
            <p:spPr>
              <a:xfrm rot="-3210417" flipH="1">
                <a:off x="7825492" y="1225697"/>
                <a:ext cx="250823" cy="203996"/>
              </a:xfrm>
              <a:custGeom>
                <a:avLst/>
                <a:gdLst/>
                <a:ahLst/>
                <a:cxnLst/>
                <a:rect l="l" t="t" r="r" b="b"/>
                <a:pathLst>
                  <a:path w="2598" h="2428" extrusionOk="0">
                    <a:moveTo>
                      <a:pt x="0" y="1"/>
                    </a:moveTo>
                    <a:lnTo>
                      <a:pt x="923" y="2427"/>
                    </a:lnTo>
                    <a:lnTo>
                      <a:pt x="2598" y="41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9" name="Google Shape;8279;p43"/>
            <p:cNvSpPr/>
            <p:nvPr/>
          </p:nvSpPr>
          <p:spPr>
            <a:xfrm flipH="1">
              <a:off x="211339" y="4129867"/>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1868127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ackground 5">
  <p:cSld name="Background 5">
    <p:spTree>
      <p:nvGrpSpPr>
        <p:cNvPr id="1" name="Shape 8280"/>
        <p:cNvGrpSpPr/>
        <p:nvPr/>
      </p:nvGrpSpPr>
      <p:grpSpPr>
        <a:xfrm>
          <a:off x="0" y="0"/>
          <a:ext cx="0" cy="0"/>
          <a:chOff x="0" y="0"/>
          <a:chExt cx="0" cy="0"/>
        </a:xfrm>
      </p:grpSpPr>
      <p:grpSp>
        <p:nvGrpSpPr>
          <p:cNvPr id="8281" name="Google Shape;8281;p44"/>
          <p:cNvGrpSpPr/>
          <p:nvPr/>
        </p:nvGrpSpPr>
        <p:grpSpPr>
          <a:xfrm>
            <a:off x="8200675" y="4042295"/>
            <a:ext cx="1569658" cy="1575255"/>
            <a:chOff x="8200675" y="4042295"/>
            <a:chExt cx="1569658" cy="1575255"/>
          </a:xfrm>
        </p:grpSpPr>
        <p:grpSp>
          <p:nvGrpSpPr>
            <p:cNvPr id="8282" name="Google Shape;8282;p44"/>
            <p:cNvGrpSpPr/>
            <p:nvPr/>
          </p:nvGrpSpPr>
          <p:grpSpPr>
            <a:xfrm>
              <a:off x="8468039" y="4042295"/>
              <a:ext cx="1302294" cy="1329958"/>
              <a:chOff x="441625" y="885600"/>
              <a:chExt cx="1100375" cy="1123750"/>
            </a:xfrm>
          </p:grpSpPr>
          <p:sp>
            <p:nvSpPr>
              <p:cNvPr id="8283" name="Google Shape;8283;p44"/>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44"/>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44"/>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44"/>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44"/>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44"/>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44"/>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44"/>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44"/>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44"/>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44"/>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44"/>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44"/>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44"/>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44"/>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44"/>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44"/>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44"/>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44"/>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44"/>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44"/>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44"/>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44"/>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44"/>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44"/>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44"/>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44"/>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44"/>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44"/>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44"/>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44"/>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44"/>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44"/>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44"/>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44"/>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44"/>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44"/>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44"/>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44"/>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44"/>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44"/>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44"/>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44"/>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44"/>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44"/>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44"/>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44"/>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44"/>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44"/>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44"/>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44"/>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44"/>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44"/>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44"/>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44"/>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44"/>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44"/>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44"/>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44"/>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44"/>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44"/>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44"/>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44"/>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44"/>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44"/>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44"/>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44"/>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44"/>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44"/>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44"/>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44"/>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44"/>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44"/>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44"/>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44"/>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44"/>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44"/>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44"/>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44"/>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44"/>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44"/>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44"/>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44"/>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44"/>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44"/>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44"/>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44"/>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44"/>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44"/>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44"/>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44"/>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44"/>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44"/>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44"/>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44"/>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44"/>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44"/>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44"/>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44"/>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44"/>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44"/>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44"/>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44"/>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44"/>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44"/>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44"/>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44"/>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44"/>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44"/>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44"/>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44"/>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44"/>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44"/>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44"/>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44"/>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44"/>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44"/>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44"/>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44"/>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44"/>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44"/>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44"/>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44"/>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44"/>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44"/>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8" name="Google Shape;8408;p44"/>
            <p:cNvSpPr/>
            <p:nvPr/>
          </p:nvSpPr>
          <p:spPr>
            <a:xfrm flipH="1">
              <a:off x="8200675" y="4199871"/>
              <a:ext cx="1419195" cy="1417679"/>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no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409" name="Google Shape;8409;p44"/>
          <p:cNvGrpSpPr/>
          <p:nvPr/>
        </p:nvGrpSpPr>
        <p:grpSpPr>
          <a:xfrm>
            <a:off x="-476080" y="2311306"/>
            <a:ext cx="951279" cy="977345"/>
            <a:chOff x="-476080" y="2311306"/>
            <a:chExt cx="951279" cy="977345"/>
          </a:xfrm>
        </p:grpSpPr>
        <p:sp>
          <p:nvSpPr>
            <p:cNvPr id="8410" name="Google Shape;8410;p44"/>
            <p:cNvSpPr/>
            <p:nvPr/>
          </p:nvSpPr>
          <p:spPr>
            <a:xfrm flipH="1">
              <a:off x="-476080" y="2311306"/>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8411" name="Google Shape;8411;p44"/>
            <p:cNvGrpSpPr/>
            <p:nvPr/>
          </p:nvGrpSpPr>
          <p:grpSpPr>
            <a:xfrm>
              <a:off x="-303536" y="2493485"/>
              <a:ext cx="778735" cy="795165"/>
              <a:chOff x="441625" y="885600"/>
              <a:chExt cx="1100375" cy="1123750"/>
            </a:xfrm>
          </p:grpSpPr>
          <p:sp>
            <p:nvSpPr>
              <p:cNvPr id="8412" name="Google Shape;8412;p44"/>
              <p:cNvSpPr/>
              <p:nvPr/>
            </p:nvSpPr>
            <p:spPr>
              <a:xfrm>
                <a:off x="891050" y="890200"/>
                <a:ext cx="29600" cy="9950"/>
              </a:xfrm>
              <a:custGeom>
                <a:avLst/>
                <a:gdLst/>
                <a:ahLst/>
                <a:cxnLst/>
                <a:rect l="l" t="t" r="r" b="b"/>
                <a:pathLst>
                  <a:path w="1184" h="398" extrusionOk="0">
                    <a:moveTo>
                      <a:pt x="1184" y="1"/>
                    </a:moveTo>
                    <a:lnTo>
                      <a:pt x="1184" y="1"/>
                    </a:lnTo>
                    <a:cubicBezTo>
                      <a:pt x="785" y="51"/>
                      <a:pt x="391" y="112"/>
                      <a:pt x="1" y="185"/>
                    </a:cubicBezTo>
                    <a:cubicBezTo>
                      <a:pt x="148" y="329"/>
                      <a:pt x="336" y="398"/>
                      <a:pt x="521" y="398"/>
                    </a:cubicBezTo>
                    <a:cubicBezTo>
                      <a:pt x="785" y="398"/>
                      <a:pt x="1046" y="259"/>
                      <a:pt x="1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44"/>
              <p:cNvSpPr/>
              <p:nvPr/>
            </p:nvSpPr>
            <p:spPr>
              <a:xfrm>
                <a:off x="974350" y="885600"/>
                <a:ext cx="36425" cy="14550"/>
              </a:xfrm>
              <a:custGeom>
                <a:avLst/>
                <a:gdLst/>
                <a:ahLst/>
                <a:cxnLst/>
                <a:rect l="l" t="t" r="r" b="b"/>
                <a:pathLst>
                  <a:path w="1457" h="582" extrusionOk="0">
                    <a:moveTo>
                      <a:pt x="730" y="1"/>
                    </a:moveTo>
                    <a:cubicBezTo>
                      <a:pt x="485" y="1"/>
                      <a:pt x="244" y="6"/>
                      <a:pt x="1" y="14"/>
                    </a:cubicBezTo>
                    <a:cubicBezTo>
                      <a:pt x="85" y="347"/>
                      <a:pt x="386" y="581"/>
                      <a:pt x="730" y="581"/>
                    </a:cubicBezTo>
                    <a:cubicBezTo>
                      <a:pt x="1072" y="581"/>
                      <a:pt x="1373" y="347"/>
                      <a:pt x="1457" y="14"/>
                    </a:cubicBezTo>
                    <a:cubicBezTo>
                      <a:pt x="1214" y="6"/>
                      <a:pt x="973" y="1"/>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44"/>
              <p:cNvSpPr/>
              <p:nvPr/>
            </p:nvSpPr>
            <p:spPr>
              <a:xfrm>
                <a:off x="1064500" y="890150"/>
                <a:ext cx="29625" cy="10000"/>
              </a:xfrm>
              <a:custGeom>
                <a:avLst/>
                <a:gdLst/>
                <a:ahLst/>
                <a:cxnLst/>
                <a:rect l="l" t="t" r="r" b="b"/>
                <a:pathLst>
                  <a:path w="1185" h="400" extrusionOk="0">
                    <a:moveTo>
                      <a:pt x="0" y="1"/>
                    </a:moveTo>
                    <a:lnTo>
                      <a:pt x="0" y="1"/>
                    </a:lnTo>
                    <a:cubicBezTo>
                      <a:pt x="130" y="246"/>
                      <a:pt x="383" y="399"/>
                      <a:pt x="660" y="399"/>
                    </a:cubicBezTo>
                    <a:cubicBezTo>
                      <a:pt x="856" y="399"/>
                      <a:pt x="1045" y="322"/>
                      <a:pt x="1185" y="185"/>
                    </a:cubicBezTo>
                    <a:cubicBezTo>
                      <a:pt x="793" y="114"/>
                      <a:pt x="398" y="5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44"/>
              <p:cNvSpPr/>
              <p:nvPr/>
            </p:nvSpPr>
            <p:spPr>
              <a:xfrm>
                <a:off x="706950" y="956800"/>
                <a:ext cx="39175" cy="37725"/>
              </a:xfrm>
              <a:custGeom>
                <a:avLst/>
                <a:gdLst/>
                <a:ahLst/>
                <a:cxnLst/>
                <a:rect l="l" t="t" r="r" b="b"/>
                <a:pathLst>
                  <a:path w="1567" h="1509" extrusionOk="0">
                    <a:moveTo>
                      <a:pt x="812" y="1"/>
                    </a:moveTo>
                    <a:cubicBezTo>
                      <a:pt x="509" y="1"/>
                      <a:pt x="234"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44"/>
              <p:cNvSpPr/>
              <p:nvPr/>
            </p:nvSpPr>
            <p:spPr>
              <a:xfrm>
                <a:off x="7954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8" y="1508"/>
                      <a:pt x="815" y="1508"/>
                    </a:cubicBezTo>
                    <a:cubicBezTo>
                      <a:pt x="911" y="1508"/>
                      <a:pt x="1008" y="1490"/>
                      <a:pt x="1101"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44"/>
              <p:cNvSpPr/>
              <p:nvPr/>
            </p:nvSpPr>
            <p:spPr>
              <a:xfrm>
                <a:off x="883800" y="956800"/>
                <a:ext cx="39175" cy="37725"/>
              </a:xfrm>
              <a:custGeom>
                <a:avLst/>
                <a:gdLst/>
                <a:ahLst/>
                <a:cxnLst/>
                <a:rect l="l" t="t" r="r" b="b"/>
                <a:pathLst>
                  <a:path w="1567" h="1509" extrusionOk="0">
                    <a:moveTo>
                      <a:pt x="814" y="1"/>
                    </a:moveTo>
                    <a:cubicBezTo>
                      <a:pt x="509" y="1"/>
                      <a:pt x="234" y="184"/>
                      <a:pt x="117" y="466"/>
                    </a:cubicBezTo>
                    <a:cubicBezTo>
                      <a:pt x="1" y="748"/>
                      <a:pt x="65" y="1072"/>
                      <a:pt x="281" y="1288"/>
                    </a:cubicBezTo>
                    <a:cubicBezTo>
                      <a:pt x="426" y="1432"/>
                      <a:pt x="619" y="1508"/>
                      <a:pt x="816" y="1508"/>
                    </a:cubicBezTo>
                    <a:cubicBezTo>
                      <a:pt x="912" y="1508"/>
                      <a:pt x="1010" y="1490"/>
                      <a:pt x="1102"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44"/>
              <p:cNvSpPr/>
              <p:nvPr/>
            </p:nvSpPr>
            <p:spPr>
              <a:xfrm>
                <a:off x="97225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4" y="1432"/>
                      <a:pt x="617" y="1508"/>
                      <a:pt x="814" y="1508"/>
                    </a:cubicBezTo>
                    <a:cubicBezTo>
                      <a:pt x="910" y="1508"/>
                      <a:pt x="1008" y="1490"/>
                      <a:pt x="1101" y="1451"/>
                    </a:cubicBezTo>
                    <a:cubicBezTo>
                      <a:pt x="1382" y="1333"/>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44"/>
              <p:cNvSpPr/>
              <p:nvPr/>
            </p:nvSpPr>
            <p:spPr>
              <a:xfrm>
                <a:off x="1060700" y="956800"/>
                <a:ext cx="39175" cy="37725"/>
              </a:xfrm>
              <a:custGeom>
                <a:avLst/>
                <a:gdLst/>
                <a:ahLst/>
                <a:cxnLst/>
                <a:rect l="l" t="t" r="r" b="b"/>
                <a:pathLst>
                  <a:path w="1567" h="1509" extrusionOk="0">
                    <a:moveTo>
                      <a:pt x="812" y="1"/>
                    </a:moveTo>
                    <a:cubicBezTo>
                      <a:pt x="508" y="1"/>
                      <a:pt x="233" y="184"/>
                      <a:pt x="117" y="466"/>
                    </a:cubicBezTo>
                    <a:cubicBezTo>
                      <a:pt x="0" y="748"/>
                      <a:pt x="65" y="1072"/>
                      <a:pt x="279" y="1288"/>
                    </a:cubicBezTo>
                    <a:cubicBezTo>
                      <a:pt x="424" y="1432"/>
                      <a:pt x="617" y="1508"/>
                      <a:pt x="814" y="1508"/>
                    </a:cubicBezTo>
                    <a:cubicBezTo>
                      <a:pt x="910" y="1508"/>
                      <a:pt x="1008" y="1490"/>
                      <a:pt x="1100" y="1451"/>
                    </a:cubicBezTo>
                    <a:cubicBezTo>
                      <a:pt x="1382" y="1333"/>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44"/>
              <p:cNvSpPr/>
              <p:nvPr/>
            </p:nvSpPr>
            <p:spPr>
              <a:xfrm>
                <a:off x="1149100" y="956800"/>
                <a:ext cx="39175" cy="37725"/>
              </a:xfrm>
              <a:custGeom>
                <a:avLst/>
                <a:gdLst/>
                <a:ahLst/>
                <a:cxnLst/>
                <a:rect l="l" t="t" r="r" b="b"/>
                <a:pathLst>
                  <a:path w="1567" h="1509" extrusionOk="0">
                    <a:moveTo>
                      <a:pt x="814" y="1"/>
                    </a:moveTo>
                    <a:cubicBezTo>
                      <a:pt x="508" y="1"/>
                      <a:pt x="233" y="184"/>
                      <a:pt x="117" y="466"/>
                    </a:cubicBezTo>
                    <a:cubicBezTo>
                      <a:pt x="1" y="748"/>
                      <a:pt x="65" y="1072"/>
                      <a:pt x="281" y="1288"/>
                    </a:cubicBezTo>
                    <a:cubicBezTo>
                      <a:pt x="425" y="1432"/>
                      <a:pt x="619" y="1508"/>
                      <a:pt x="815" y="1508"/>
                    </a:cubicBezTo>
                    <a:cubicBezTo>
                      <a:pt x="912" y="1508"/>
                      <a:pt x="1009" y="1490"/>
                      <a:pt x="1102" y="1451"/>
                    </a:cubicBezTo>
                    <a:cubicBezTo>
                      <a:pt x="1384"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44"/>
              <p:cNvSpPr/>
              <p:nvPr/>
            </p:nvSpPr>
            <p:spPr>
              <a:xfrm>
                <a:off x="1237550" y="956800"/>
                <a:ext cx="39175" cy="37725"/>
              </a:xfrm>
              <a:custGeom>
                <a:avLst/>
                <a:gdLst/>
                <a:ahLst/>
                <a:cxnLst/>
                <a:rect l="l" t="t" r="r" b="b"/>
                <a:pathLst>
                  <a:path w="1567" h="1509" extrusionOk="0">
                    <a:moveTo>
                      <a:pt x="814" y="1"/>
                    </a:moveTo>
                    <a:cubicBezTo>
                      <a:pt x="508" y="1"/>
                      <a:pt x="233" y="184"/>
                      <a:pt x="117" y="466"/>
                    </a:cubicBezTo>
                    <a:cubicBezTo>
                      <a:pt x="0" y="748"/>
                      <a:pt x="65" y="1072"/>
                      <a:pt x="280" y="1288"/>
                    </a:cubicBezTo>
                    <a:cubicBezTo>
                      <a:pt x="425" y="1432"/>
                      <a:pt x="619" y="1508"/>
                      <a:pt x="815" y="1508"/>
                    </a:cubicBezTo>
                    <a:cubicBezTo>
                      <a:pt x="911" y="1508"/>
                      <a:pt x="1008" y="1490"/>
                      <a:pt x="1100" y="1451"/>
                    </a:cubicBezTo>
                    <a:cubicBezTo>
                      <a:pt x="1382" y="1333"/>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44"/>
              <p:cNvSpPr/>
              <p:nvPr/>
            </p:nvSpPr>
            <p:spPr>
              <a:xfrm>
                <a:off x="6185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50"/>
                    </a:cubicBezTo>
                    <a:cubicBezTo>
                      <a:pt x="1383" y="1333"/>
                      <a:pt x="1567" y="1058"/>
                      <a:pt x="1567" y="753"/>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44"/>
              <p:cNvSpPr/>
              <p:nvPr/>
            </p:nvSpPr>
            <p:spPr>
              <a:xfrm>
                <a:off x="706950" y="10512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44"/>
              <p:cNvSpPr/>
              <p:nvPr/>
            </p:nvSpPr>
            <p:spPr>
              <a:xfrm>
                <a:off x="7954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44"/>
              <p:cNvSpPr/>
              <p:nvPr/>
            </p:nvSpPr>
            <p:spPr>
              <a:xfrm>
                <a:off x="883800" y="10512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44"/>
              <p:cNvSpPr/>
              <p:nvPr/>
            </p:nvSpPr>
            <p:spPr>
              <a:xfrm>
                <a:off x="972250" y="10512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44"/>
              <p:cNvSpPr/>
              <p:nvPr/>
            </p:nvSpPr>
            <p:spPr>
              <a:xfrm>
                <a:off x="1060700" y="10512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44"/>
              <p:cNvSpPr/>
              <p:nvPr/>
            </p:nvSpPr>
            <p:spPr>
              <a:xfrm>
                <a:off x="1149100" y="10512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44"/>
              <p:cNvSpPr/>
              <p:nvPr/>
            </p:nvSpPr>
            <p:spPr>
              <a:xfrm>
                <a:off x="1237550" y="10512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44"/>
              <p:cNvSpPr/>
              <p:nvPr/>
            </p:nvSpPr>
            <p:spPr>
              <a:xfrm>
                <a:off x="1326000" y="10512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50"/>
                    </a:cubicBezTo>
                    <a:cubicBezTo>
                      <a:pt x="1382" y="1333"/>
                      <a:pt x="1566" y="1058"/>
                      <a:pt x="1566" y="753"/>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44"/>
              <p:cNvSpPr/>
              <p:nvPr/>
            </p:nvSpPr>
            <p:spPr>
              <a:xfrm>
                <a:off x="530075" y="1145550"/>
                <a:ext cx="39150" cy="37675"/>
              </a:xfrm>
              <a:custGeom>
                <a:avLst/>
                <a:gdLst/>
                <a:ahLst/>
                <a:cxnLst/>
                <a:rect l="l" t="t" r="r" b="b"/>
                <a:pathLst>
                  <a:path w="1566" h="1507" extrusionOk="0">
                    <a:moveTo>
                      <a:pt x="813" y="0"/>
                    </a:moveTo>
                    <a:cubicBezTo>
                      <a:pt x="508" y="0"/>
                      <a:pt x="233" y="184"/>
                      <a:pt x="116" y="466"/>
                    </a:cubicBezTo>
                    <a:cubicBezTo>
                      <a:pt x="0" y="748"/>
                      <a:pt x="64" y="1072"/>
                      <a:pt x="280" y="1286"/>
                    </a:cubicBezTo>
                    <a:cubicBezTo>
                      <a:pt x="425" y="1430"/>
                      <a:pt x="617" y="1507"/>
                      <a:pt x="813" y="1507"/>
                    </a:cubicBezTo>
                    <a:cubicBezTo>
                      <a:pt x="911" y="1507"/>
                      <a:pt x="1008" y="1488"/>
                      <a:pt x="1102" y="1450"/>
                    </a:cubicBezTo>
                    <a:cubicBezTo>
                      <a:pt x="1382" y="1333"/>
                      <a:pt x="1566" y="1058"/>
                      <a:pt x="1566" y="754"/>
                    </a:cubicBezTo>
                    <a:cubicBezTo>
                      <a:pt x="1566" y="338"/>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44"/>
              <p:cNvSpPr/>
              <p:nvPr/>
            </p:nvSpPr>
            <p:spPr>
              <a:xfrm>
                <a:off x="6185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4" y="1430"/>
                      <a:pt x="617" y="1507"/>
                      <a:pt x="813" y="1507"/>
                    </a:cubicBezTo>
                    <a:cubicBezTo>
                      <a:pt x="910" y="1507"/>
                      <a:pt x="1008" y="1488"/>
                      <a:pt x="1101" y="1450"/>
                    </a:cubicBezTo>
                    <a:cubicBezTo>
                      <a:pt x="1383" y="1333"/>
                      <a:pt x="1567" y="1058"/>
                      <a:pt x="1567" y="754"/>
                    </a:cubicBezTo>
                    <a:cubicBezTo>
                      <a:pt x="1567"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44"/>
              <p:cNvSpPr/>
              <p:nvPr/>
            </p:nvSpPr>
            <p:spPr>
              <a:xfrm>
                <a:off x="706950" y="1145550"/>
                <a:ext cx="39175" cy="37675"/>
              </a:xfrm>
              <a:custGeom>
                <a:avLst/>
                <a:gdLst/>
                <a:ahLst/>
                <a:cxnLst/>
                <a:rect l="l" t="t" r="r" b="b"/>
                <a:pathLst>
                  <a:path w="1567" h="1507" extrusionOk="0">
                    <a:moveTo>
                      <a:pt x="812" y="0"/>
                    </a:moveTo>
                    <a:cubicBezTo>
                      <a:pt x="509" y="0"/>
                      <a:pt x="234" y="184"/>
                      <a:pt x="117" y="466"/>
                    </a:cubicBezTo>
                    <a:cubicBezTo>
                      <a:pt x="1" y="748"/>
                      <a:pt x="65" y="1072"/>
                      <a:pt x="281" y="1286"/>
                    </a:cubicBezTo>
                    <a:cubicBezTo>
                      <a:pt x="424" y="1430"/>
                      <a:pt x="616" y="1507"/>
                      <a:pt x="812" y="1507"/>
                    </a:cubicBezTo>
                    <a:cubicBezTo>
                      <a:pt x="910" y="1507"/>
                      <a:pt x="1007" y="1488"/>
                      <a:pt x="1101"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44"/>
              <p:cNvSpPr/>
              <p:nvPr/>
            </p:nvSpPr>
            <p:spPr>
              <a:xfrm>
                <a:off x="7954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7" y="1507"/>
                      <a:pt x="813" y="1507"/>
                    </a:cubicBezTo>
                    <a:cubicBezTo>
                      <a:pt x="910" y="1507"/>
                      <a:pt x="1008"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44"/>
              <p:cNvSpPr/>
              <p:nvPr/>
            </p:nvSpPr>
            <p:spPr>
              <a:xfrm>
                <a:off x="883800" y="1145550"/>
                <a:ext cx="39175" cy="37675"/>
              </a:xfrm>
              <a:custGeom>
                <a:avLst/>
                <a:gdLst/>
                <a:ahLst/>
                <a:cxnLst/>
                <a:rect l="l" t="t" r="r" b="b"/>
                <a:pathLst>
                  <a:path w="1567" h="1507" extrusionOk="0">
                    <a:moveTo>
                      <a:pt x="814" y="0"/>
                    </a:moveTo>
                    <a:cubicBezTo>
                      <a:pt x="509" y="0"/>
                      <a:pt x="234" y="184"/>
                      <a:pt x="117" y="466"/>
                    </a:cubicBezTo>
                    <a:cubicBezTo>
                      <a:pt x="1" y="748"/>
                      <a:pt x="65" y="1072"/>
                      <a:pt x="281" y="1286"/>
                    </a:cubicBezTo>
                    <a:cubicBezTo>
                      <a:pt x="425" y="1430"/>
                      <a:pt x="618" y="1507"/>
                      <a:pt x="814" y="1507"/>
                    </a:cubicBezTo>
                    <a:cubicBezTo>
                      <a:pt x="911" y="1507"/>
                      <a:pt x="1009" y="1488"/>
                      <a:pt x="1102"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44"/>
              <p:cNvSpPr/>
              <p:nvPr/>
            </p:nvSpPr>
            <p:spPr>
              <a:xfrm>
                <a:off x="97225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4" y="1430"/>
                      <a:pt x="616" y="1507"/>
                      <a:pt x="812" y="1507"/>
                    </a:cubicBezTo>
                    <a:cubicBezTo>
                      <a:pt x="909" y="1507"/>
                      <a:pt x="1007" y="1488"/>
                      <a:pt x="1101"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44"/>
              <p:cNvSpPr/>
              <p:nvPr/>
            </p:nvSpPr>
            <p:spPr>
              <a:xfrm>
                <a:off x="1060700" y="1145550"/>
                <a:ext cx="39175" cy="37675"/>
              </a:xfrm>
              <a:custGeom>
                <a:avLst/>
                <a:gdLst/>
                <a:ahLst/>
                <a:cxnLst/>
                <a:rect l="l" t="t" r="r" b="b"/>
                <a:pathLst>
                  <a:path w="1567" h="1507" extrusionOk="0">
                    <a:moveTo>
                      <a:pt x="812" y="0"/>
                    </a:moveTo>
                    <a:cubicBezTo>
                      <a:pt x="508" y="0"/>
                      <a:pt x="233" y="184"/>
                      <a:pt x="117" y="466"/>
                    </a:cubicBezTo>
                    <a:cubicBezTo>
                      <a:pt x="0" y="748"/>
                      <a:pt x="65" y="1072"/>
                      <a:pt x="279" y="1286"/>
                    </a:cubicBezTo>
                    <a:cubicBezTo>
                      <a:pt x="423" y="1430"/>
                      <a:pt x="616" y="1507"/>
                      <a:pt x="812" y="1507"/>
                    </a:cubicBezTo>
                    <a:cubicBezTo>
                      <a:pt x="909" y="1507"/>
                      <a:pt x="1007" y="1488"/>
                      <a:pt x="1100" y="1450"/>
                    </a:cubicBezTo>
                    <a:cubicBezTo>
                      <a:pt x="1382" y="1333"/>
                      <a:pt x="1566" y="1058"/>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44"/>
              <p:cNvSpPr/>
              <p:nvPr/>
            </p:nvSpPr>
            <p:spPr>
              <a:xfrm>
                <a:off x="1149100" y="1145550"/>
                <a:ext cx="39175" cy="37675"/>
              </a:xfrm>
              <a:custGeom>
                <a:avLst/>
                <a:gdLst/>
                <a:ahLst/>
                <a:cxnLst/>
                <a:rect l="l" t="t" r="r" b="b"/>
                <a:pathLst>
                  <a:path w="1567" h="1507" extrusionOk="0">
                    <a:moveTo>
                      <a:pt x="814" y="0"/>
                    </a:moveTo>
                    <a:cubicBezTo>
                      <a:pt x="508" y="0"/>
                      <a:pt x="233" y="184"/>
                      <a:pt x="117" y="466"/>
                    </a:cubicBezTo>
                    <a:cubicBezTo>
                      <a:pt x="1" y="748"/>
                      <a:pt x="65" y="1072"/>
                      <a:pt x="281" y="1286"/>
                    </a:cubicBezTo>
                    <a:cubicBezTo>
                      <a:pt x="425" y="1430"/>
                      <a:pt x="618" y="1507"/>
                      <a:pt x="814" y="1507"/>
                    </a:cubicBezTo>
                    <a:cubicBezTo>
                      <a:pt x="911" y="1507"/>
                      <a:pt x="1009" y="1488"/>
                      <a:pt x="1102" y="1450"/>
                    </a:cubicBezTo>
                    <a:cubicBezTo>
                      <a:pt x="1384"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44"/>
              <p:cNvSpPr/>
              <p:nvPr/>
            </p:nvSpPr>
            <p:spPr>
              <a:xfrm>
                <a:off x="1237550" y="1145550"/>
                <a:ext cx="39175" cy="37675"/>
              </a:xfrm>
              <a:custGeom>
                <a:avLst/>
                <a:gdLst/>
                <a:ahLst/>
                <a:cxnLst/>
                <a:rect l="l" t="t" r="r" b="b"/>
                <a:pathLst>
                  <a:path w="1567" h="1507" extrusionOk="0">
                    <a:moveTo>
                      <a:pt x="814" y="0"/>
                    </a:moveTo>
                    <a:cubicBezTo>
                      <a:pt x="508" y="0"/>
                      <a:pt x="233" y="184"/>
                      <a:pt x="117" y="466"/>
                    </a:cubicBezTo>
                    <a:cubicBezTo>
                      <a:pt x="0" y="748"/>
                      <a:pt x="65" y="1072"/>
                      <a:pt x="280" y="1286"/>
                    </a:cubicBezTo>
                    <a:cubicBezTo>
                      <a:pt x="425" y="1430"/>
                      <a:pt x="618" y="1507"/>
                      <a:pt x="813" y="1507"/>
                    </a:cubicBezTo>
                    <a:cubicBezTo>
                      <a:pt x="910" y="1507"/>
                      <a:pt x="1008" y="1488"/>
                      <a:pt x="1100" y="1450"/>
                    </a:cubicBezTo>
                    <a:cubicBezTo>
                      <a:pt x="1382" y="1333"/>
                      <a:pt x="1566" y="1058"/>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44"/>
              <p:cNvSpPr/>
              <p:nvPr/>
            </p:nvSpPr>
            <p:spPr>
              <a:xfrm>
                <a:off x="1326000" y="1145550"/>
                <a:ext cx="39150" cy="37675"/>
              </a:xfrm>
              <a:custGeom>
                <a:avLst/>
                <a:gdLst/>
                <a:ahLst/>
                <a:cxnLst/>
                <a:rect l="l" t="t" r="r" b="b"/>
                <a:pathLst>
                  <a:path w="1566" h="1507" extrusionOk="0">
                    <a:moveTo>
                      <a:pt x="812" y="0"/>
                    </a:moveTo>
                    <a:cubicBezTo>
                      <a:pt x="508" y="0"/>
                      <a:pt x="233" y="184"/>
                      <a:pt x="117" y="466"/>
                    </a:cubicBezTo>
                    <a:cubicBezTo>
                      <a:pt x="0" y="748"/>
                      <a:pt x="64" y="1072"/>
                      <a:pt x="280" y="1286"/>
                    </a:cubicBezTo>
                    <a:cubicBezTo>
                      <a:pt x="424"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44"/>
              <p:cNvSpPr/>
              <p:nvPr/>
            </p:nvSpPr>
            <p:spPr>
              <a:xfrm>
                <a:off x="1414450" y="1145550"/>
                <a:ext cx="39150" cy="37675"/>
              </a:xfrm>
              <a:custGeom>
                <a:avLst/>
                <a:gdLst/>
                <a:ahLst/>
                <a:cxnLst/>
                <a:rect l="l" t="t" r="r" b="b"/>
                <a:pathLst>
                  <a:path w="1566" h="1507" extrusionOk="0">
                    <a:moveTo>
                      <a:pt x="812" y="0"/>
                    </a:moveTo>
                    <a:cubicBezTo>
                      <a:pt x="508" y="0"/>
                      <a:pt x="233" y="184"/>
                      <a:pt x="116" y="466"/>
                    </a:cubicBezTo>
                    <a:cubicBezTo>
                      <a:pt x="0" y="748"/>
                      <a:pt x="64" y="1072"/>
                      <a:pt x="278" y="1286"/>
                    </a:cubicBezTo>
                    <a:cubicBezTo>
                      <a:pt x="423" y="1430"/>
                      <a:pt x="616" y="1507"/>
                      <a:pt x="812" y="1507"/>
                    </a:cubicBezTo>
                    <a:cubicBezTo>
                      <a:pt x="909" y="1507"/>
                      <a:pt x="1007" y="1488"/>
                      <a:pt x="1100" y="1450"/>
                    </a:cubicBezTo>
                    <a:cubicBezTo>
                      <a:pt x="1382" y="1333"/>
                      <a:pt x="1566" y="1058"/>
                      <a:pt x="1566" y="754"/>
                    </a:cubicBezTo>
                    <a:cubicBezTo>
                      <a:pt x="1566" y="338"/>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44"/>
              <p:cNvSpPr/>
              <p:nvPr/>
            </p:nvSpPr>
            <p:spPr>
              <a:xfrm>
                <a:off x="457100" y="1241575"/>
                <a:ext cx="23725" cy="36000"/>
              </a:xfrm>
              <a:custGeom>
                <a:avLst/>
                <a:gdLst/>
                <a:ahLst/>
                <a:cxnLst/>
                <a:rect l="l" t="t" r="r" b="b"/>
                <a:pathLst>
                  <a:path w="949" h="1440" extrusionOk="0">
                    <a:moveTo>
                      <a:pt x="501" y="1"/>
                    </a:moveTo>
                    <a:cubicBezTo>
                      <a:pt x="319" y="463"/>
                      <a:pt x="152" y="934"/>
                      <a:pt x="0" y="1413"/>
                    </a:cubicBezTo>
                    <a:cubicBezTo>
                      <a:pt x="65" y="1430"/>
                      <a:pt x="129" y="1440"/>
                      <a:pt x="194" y="1440"/>
                    </a:cubicBezTo>
                    <a:cubicBezTo>
                      <a:pt x="611" y="1440"/>
                      <a:pt x="949" y="1104"/>
                      <a:pt x="949" y="687"/>
                    </a:cubicBezTo>
                    <a:cubicBezTo>
                      <a:pt x="947" y="391"/>
                      <a:pt x="773" y="122"/>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44"/>
              <p:cNvSpPr/>
              <p:nvPr/>
            </p:nvSpPr>
            <p:spPr>
              <a:xfrm>
                <a:off x="530075" y="1239900"/>
                <a:ext cx="39150" cy="37725"/>
              </a:xfrm>
              <a:custGeom>
                <a:avLst/>
                <a:gdLst/>
                <a:ahLst/>
                <a:cxnLst/>
                <a:rect l="l" t="t" r="r" b="b"/>
                <a:pathLst>
                  <a:path w="1566" h="1509" extrusionOk="0">
                    <a:moveTo>
                      <a:pt x="813" y="0"/>
                    </a:moveTo>
                    <a:cubicBezTo>
                      <a:pt x="508" y="0"/>
                      <a:pt x="233" y="184"/>
                      <a:pt x="116" y="466"/>
                    </a:cubicBezTo>
                    <a:cubicBezTo>
                      <a:pt x="0" y="748"/>
                      <a:pt x="64" y="1072"/>
                      <a:pt x="280" y="1288"/>
                    </a:cubicBezTo>
                    <a:cubicBezTo>
                      <a:pt x="425" y="1431"/>
                      <a:pt x="618" y="1508"/>
                      <a:pt x="815" y="1508"/>
                    </a:cubicBezTo>
                    <a:cubicBezTo>
                      <a:pt x="911" y="1508"/>
                      <a:pt x="1009" y="1490"/>
                      <a:pt x="1102" y="1451"/>
                    </a:cubicBezTo>
                    <a:cubicBezTo>
                      <a:pt x="1382" y="1333"/>
                      <a:pt x="1566" y="1060"/>
                      <a:pt x="1566" y="754"/>
                    </a:cubicBezTo>
                    <a:cubicBezTo>
                      <a:pt x="1566" y="338"/>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44"/>
              <p:cNvSpPr/>
              <p:nvPr/>
            </p:nvSpPr>
            <p:spPr>
              <a:xfrm>
                <a:off x="61997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8" y="1169"/>
                      <a:pt x="1508" y="752"/>
                    </a:cubicBezTo>
                    <a:cubicBezTo>
                      <a:pt x="1508"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44"/>
              <p:cNvSpPr/>
              <p:nvPr/>
            </p:nvSpPr>
            <p:spPr>
              <a:xfrm>
                <a:off x="706950" y="1239900"/>
                <a:ext cx="39175" cy="37725"/>
              </a:xfrm>
              <a:custGeom>
                <a:avLst/>
                <a:gdLst/>
                <a:ahLst/>
                <a:cxnLst/>
                <a:rect l="l" t="t" r="r" b="b"/>
                <a:pathLst>
                  <a:path w="1567" h="1509" extrusionOk="0">
                    <a:moveTo>
                      <a:pt x="812" y="0"/>
                    </a:moveTo>
                    <a:cubicBezTo>
                      <a:pt x="509" y="0"/>
                      <a:pt x="234" y="184"/>
                      <a:pt x="117" y="466"/>
                    </a:cubicBezTo>
                    <a:cubicBezTo>
                      <a:pt x="1" y="748"/>
                      <a:pt x="65" y="1072"/>
                      <a:pt x="281" y="1288"/>
                    </a:cubicBezTo>
                    <a:cubicBezTo>
                      <a:pt x="424" y="1431"/>
                      <a:pt x="617" y="1508"/>
                      <a:pt x="814" y="1508"/>
                    </a:cubicBezTo>
                    <a:cubicBezTo>
                      <a:pt x="910" y="1508"/>
                      <a:pt x="1008" y="1490"/>
                      <a:pt x="1101" y="1451"/>
                    </a:cubicBezTo>
                    <a:cubicBezTo>
                      <a:pt x="1382" y="1333"/>
                      <a:pt x="1566" y="1060"/>
                      <a:pt x="1566" y="754"/>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44"/>
              <p:cNvSpPr/>
              <p:nvPr/>
            </p:nvSpPr>
            <p:spPr>
              <a:xfrm>
                <a:off x="7954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4" y="1431"/>
                      <a:pt x="618" y="1508"/>
                      <a:pt x="815" y="1508"/>
                    </a:cubicBezTo>
                    <a:cubicBezTo>
                      <a:pt x="911" y="1508"/>
                      <a:pt x="1008" y="1490"/>
                      <a:pt x="1101"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44"/>
              <p:cNvSpPr/>
              <p:nvPr/>
            </p:nvSpPr>
            <p:spPr>
              <a:xfrm>
                <a:off x="883800" y="1239900"/>
                <a:ext cx="39175" cy="37725"/>
              </a:xfrm>
              <a:custGeom>
                <a:avLst/>
                <a:gdLst/>
                <a:ahLst/>
                <a:cxnLst/>
                <a:rect l="l" t="t" r="r" b="b"/>
                <a:pathLst>
                  <a:path w="1567" h="1509" extrusionOk="0">
                    <a:moveTo>
                      <a:pt x="814" y="0"/>
                    </a:moveTo>
                    <a:cubicBezTo>
                      <a:pt x="509" y="0"/>
                      <a:pt x="234" y="184"/>
                      <a:pt x="117" y="466"/>
                    </a:cubicBezTo>
                    <a:cubicBezTo>
                      <a:pt x="1" y="748"/>
                      <a:pt x="65" y="1072"/>
                      <a:pt x="281" y="1288"/>
                    </a:cubicBezTo>
                    <a:cubicBezTo>
                      <a:pt x="426" y="1431"/>
                      <a:pt x="619" y="1508"/>
                      <a:pt x="816" y="1508"/>
                    </a:cubicBezTo>
                    <a:cubicBezTo>
                      <a:pt x="912" y="1508"/>
                      <a:pt x="1010" y="1490"/>
                      <a:pt x="1102" y="1451"/>
                    </a:cubicBezTo>
                    <a:cubicBezTo>
                      <a:pt x="1382" y="1333"/>
                      <a:pt x="1566" y="1060"/>
                      <a:pt x="1566" y="754"/>
                    </a:cubicBezTo>
                    <a:cubicBezTo>
                      <a:pt x="1566" y="338"/>
                      <a:pt x="1229" y="2"/>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44"/>
              <p:cNvSpPr/>
              <p:nvPr/>
            </p:nvSpPr>
            <p:spPr>
              <a:xfrm>
                <a:off x="973725" y="1239950"/>
                <a:ext cx="37700" cy="37675"/>
              </a:xfrm>
              <a:custGeom>
                <a:avLst/>
                <a:gdLst/>
                <a:ahLst/>
                <a:cxnLst/>
                <a:rect l="l" t="t" r="r" b="b"/>
                <a:pathLst>
                  <a:path w="1508" h="1507" extrusionOk="0">
                    <a:moveTo>
                      <a:pt x="755" y="0"/>
                    </a:moveTo>
                    <a:cubicBezTo>
                      <a:pt x="338" y="0"/>
                      <a:pt x="1" y="336"/>
                      <a:pt x="1" y="752"/>
                    </a:cubicBezTo>
                    <a:cubicBezTo>
                      <a:pt x="1" y="1169"/>
                      <a:pt x="338" y="1507"/>
                      <a:pt x="755" y="1507"/>
                    </a:cubicBezTo>
                    <a:cubicBezTo>
                      <a:pt x="1170" y="1507"/>
                      <a:pt x="1507" y="1169"/>
                      <a:pt x="1507" y="752"/>
                    </a:cubicBezTo>
                    <a:cubicBezTo>
                      <a:pt x="1507" y="336"/>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44"/>
              <p:cNvSpPr/>
              <p:nvPr/>
            </p:nvSpPr>
            <p:spPr>
              <a:xfrm>
                <a:off x="1060700" y="1239900"/>
                <a:ext cx="39175" cy="37725"/>
              </a:xfrm>
              <a:custGeom>
                <a:avLst/>
                <a:gdLst/>
                <a:ahLst/>
                <a:cxnLst/>
                <a:rect l="l" t="t" r="r" b="b"/>
                <a:pathLst>
                  <a:path w="1567" h="1509" extrusionOk="0">
                    <a:moveTo>
                      <a:pt x="812" y="0"/>
                    </a:moveTo>
                    <a:cubicBezTo>
                      <a:pt x="508" y="0"/>
                      <a:pt x="233" y="184"/>
                      <a:pt x="117" y="466"/>
                    </a:cubicBezTo>
                    <a:cubicBezTo>
                      <a:pt x="0" y="748"/>
                      <a:pt x="65" y="1072"/>
                      <a:pt x="279" y="1288"/>
                    </a:cubicBezTo>
                    <a:cubicBezTo>
                      <a:pt x="424" y="1431"/>
                      <a:pt x="617" y="1508"/>
                      <a:pt x="814" y="1508"/>
                    </a:cubicBezTo>
                    <a:cubicBezTo>
                      <a:pt x="910" y="1508"/>
                      <a:pt x="1008" y="1490"/>
                      <a:pt x="1100" y="1451"/>
                    </a:cubicBezTo>
                    <a:cubicBezTo>
                      <a:pt x="1382" y="1333"/>
                      <a:pt x="1566" y="1060"/>
                      <a:pt x="1566" y="754"/>
                    </a:cubicBezTo>
                    <a:cubicBezTo>
                      <a:pt x="1566" y="338"/>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44"/>
              <p:cNvSpPr/>
              <p:nvPr/>
            </p:nvSpPr>
            <p:spPr>
              <a:xfrm>
                <a:off x="1149100" y="1239900"/>
                <a:ext cx="39175" cy="37725"/>
              </a:xfrm>
              <a:custGeom>
                <a:avLst/>
                <a:gdLst/>
                <a:ahLst/>
                <a:cxnLst/>
                <a:rect l="l" t="t" r="r" b="b"/>
                <a:pathLst>
                  <a:path w="1567" h="1509" extrusionOk="0">
                    <a:moveTo>
                      <a:pt x="814" y="0"/>
                    </a:moveTo>
                    <a:cubicBezTo>
                      <a:pt x="508" y="0"/>
                      <a:pt x="233" y="184"/>
                      <a:pt x="117" y="466"/>
                    </a:cubicBezTo>
                    <a:cubicBezTo>
                      <a:pt x="1" y="748"/>
                      <a:pt x="65" y="1072"/>
                      <a:pt x="281" y="1288"/>
                    </a:cubicBezTo>
                    <a:cubicBezTo>
                      <a:pt x="425" y="1431"/>
                      <a:pt x="619" y="1508"/>
                      <a:pt x="815" y="1508"/>
                    </a:cubicBezTo>
                    <a:cubicBezTo>
                      <a:pt x="912" y="1508"/>
                      <a:pt x="1009" y="1490"/>
                      <a:pt x="1102" y="1451"/>
                    </a:cubicBezTo>
                    <a:cubicBezTo>
                      <a:pt x="1384"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44"/>
              <p:cNvSpPr/>
              <p:nvPr/>
            </p:nvSpPr>
            <p:spPr>
              <a:xfrm>
                <a:off x="1237550" y="1239900"/>
                <a:ext cx="39175" cy="37725"/>
              </a:xfrm>
              <a:custGeom>
                <a:avLst/>
                <a:gdLst/>
                <a:ahLst/>
                <a:cxnLst/>
                <a:rect l="l" t="t" r="r" b="b"/>
                <a:pathLst>
                  <a:path w="1567" h="1509" extrusionOk="0">
                    <a:moveTo>
                      <a:pt x="814" y="0"/>
                    </a:moveTo>
                    <a:cubicBezTo>
                      <a:pt x="508" y="0"/>
                      <a:pt x="233" y="184"/>
                      <a:pt x="117" y="466"/>
                    </a:cubicBezTo>
                    <a:cubicBezTo>
                      <a:pt x="0" y="748"/>
                      <a:pt x="65" y="1072"/>
                      <a:pt x="280" y="1288"/>
                    </a:cubicBezTo>
                    <a:cubicBezTo>
                      <a:pt x="425" y="1431"/>
                      <a:pt x="619" y="1508"/>
                      <a:pt x="815" y="1508"/>
                    </a:cubicBezTo>
                    <a:cubicBezTo>
                      <a:pt x="911" y="1508"/>
                      <a:pt x="1008" y="1490"/>
                      <a:pt x="1100" y="1451"/>
                    </a:cubicBezTo>
                    <a:cubicBezTo>
                      <a:pt x="1382" y="1333"/>
                      <a:pt x="1566" y="1060"/>
                      <a:pt x="1566" y="754"/>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44"/>
              <p:cNvSpPr/>
              <p:nvPr/>
            </p:nvSpPr>
            <p:spPr>
              <a:xfrm>
                <a:off x="1327475" y="1239950"/>
                <a:ext cx="37675" cy="37675"/>
              </a:xfrm>
              <a:custGeom>
                <a:avLst/>
                <a:gdLst/>
                <a:ahLst/>
                <a:cxnLst/>
                <a:rect l="l" t="t" r="r" b="b"/>
                <a:pathLst>
                  <a:path w="1507" h="1507" extrusionOk="0">
                    <a:moveTo>
                      <a:pt x="753" y="0"/>
                    </a:moveTo>
                    <a:cubicBezTo>
                      <a:pt x="338" y="0"/>
                      <a:pt x="0" y="336"/>
                      <a:pt x="0" y="752"/>
                    </a:cubicBezTo>
                    <a:cubicBezTo>
                      <a:pt x="0" y="1169"/>
                      <a:pt x="338" y="1507"/>
                      <a:pt x="753" y="1507"/>
                    </a:cubicBezTo>
                    <a:cubicBezTo>
                      <a:pt x="1169" y="1507"/>
                      <a:pt x="1507" y="1169"/>
                      <a:pt x="1507" y="752"/>
                    </a:cubicBezTo>
                    <a:cubicBezTo>
                      <a:pt x="1507" y="336"/>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44"/>
              <p:cNvSpPr/>
              <p:nvPr/>
            </p:nvSpPr>
            <p:spPr>
              <a:xfrm>
                <a:off x="1414450" y="1239900"/>
                <a:ext cx="39150" cy="37725"/>
              </a:xfrm>
              <a:custGeom>
                <a:avLst/>
                <a:gdLst/>
                <a:ahLst/>
                <a:cxnLst/>
                <a:rect l="l" t="t" r="r" b="b"/>
                <a:pathLst>
                  <a:path w="1566" h="1509" extrusionOk="0">
                    <a:moveTo>
                      <a:pt x="812" y="0"/>
                    </a:moveTo>
                    <a:cubicBezTo>
                      <a:pt x="508" y="0"/>
                      <a:pt x="233" y="184"/>
                      <a:pt x="116" y="466"/>
                    </a:cubicBezTo>
                    <a:cubicBezTo>
                      <a:pt x="0" y="748"/>
                      <a:pt x="64" y="1072"/>
                      <a:pt x="278" y="1288"/>
                    </a:cubicBezTo>
                    <a:cubicBezTo>
                      <a:pt x="423" y="1431"/>
                      <a:pt x="617" y="1508"/>
                      <a:pt x="813" y="1508"/>
                    </a:cubicBezTo>
                    <a:cubicBezTo>
                      <a:pt x="910" y="1508"/>
                      <a:pt x="1007" y="1490"/>
                      <a:pt x="1100" y="1451"/>
                    </a:cubicBezTo>
                    <a:cubicBezTo>
                      <a:pt x="1382" y="1333"/>
                      <a:pt x="1566" y="1060"/>
                      <a:pt x="1566" y="754"/>
                    </a:cubicBezTo>
                    <a:cubicBezTo>
                      <a:pt x="1566" y="338"/>
                      <a:pt x="1228"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44"/>
              <p:cNvSpPr/>
              <p:nvPr/>
            </p:nvSpPr>
            <p:spPr>
              <a:xfrm>
                <a:off x="1504325" y="1241575"/>
                <a:ext cx="23725" cy="36000"/>
              </a:xfrm>
              <a:custGeom>
                <a:avLst/>
                <a:gdLst/>
                <a:ahLst/>
                <a:cxnLst/>
                <a:rect l="l" t="t" r="r" b="b"/>
                <a:pathLst>
                  <a:path w="949" h="1440" extrusionOk="0">
                    <a:moveTo>
                      <a:pt x="447" y="1"/>
                    </a:moveTo>
                    <a:cubicBezTo>
                      <a:pt x="176" y="122"/>
                      <a:pt x="2" y="391"/>
                      <a:pt x="0" y="687"/>
                    </a:cubicBezTo>
                    <a:cubicBezTo>
                      <a:pt x="0" y="1104"/>
                      <a:pt x="338" y="1440"/>
                      <a:pt x="754" y="1440"/>
                    </a:cubicBezTo>
                    <a:cubicBezTo>
                      <a:pt x="820" y="1440"/>
                      <a:pt x="884" y="1430"/>
                      <a:pt x="948" y="1413"/>
                    </a:cubicBezTo>
                    <a:cubicBezTo>
                      <a:pt x="797" y="934"/>
                      <a:pt x="630" y="463"/>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44"/>
              <p:cNvSpPr/>
              <p:nvPr/>
            </p:nvSpPr>
            <p:spPr>
              <a:xfrm>
                <a:off x="441625" y="1334300"/>
                <a:ext cx="39150" cy="37675"/>
              </a:xfrm>
              <a:custGeom>
                <a:avLst/>
                <a:gdLst/>
                <a:ahLst/>
                <a:cxnLst/>
                <a:rect l="l" t="t" r="r" b="b"/>
                <a:pathLst>
                  <a:path w="1566" h="1507" extrusionOk="0">
                    <a:moveTo>
                      <a:pt x="813" y="0"/>
                    </a:moveTo>
                    <a:cubicBezTo>
                      <a:pt x="508" y="0"/>
                      <a:pt x="235"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44"/>
              <p:cNvSpPr/>
              <p:nvPr/>
            </p:nvSpPr>
            <p:spPr>
              <a:xfrm>
                <a:off x="530075" y="1334300"/>
                <a:ext cx="39150" cy="37675"/>
              </a:xfrm>
              <a:custGeom>
                <a:avLst/>
                <a:gdLst/>
                <a:ahLst/>
                <a:cxnLst/>
                <a:rect l="l" t="t" r="r" b="b"/>
                <a:pathLst>
                  <a:path w="1566" h="1507" extrusionOk="0">
                    <a:moveTo>
                      <a:pt x="813" y="0"/>
                    </a:moveTo>
                    <a:cubicBezTo>
                      <a:pt x="508" y="0"/>
                      <a:pt x="233" y="184"/>
                      <a:pt x="116" y="464"/>
                    </a:cubicBezTo>
                    <a:cubicBezTo>
                      <a:pt x="0" y="746"/>
                      <a:pt x="64" y="1070"/>
                      <a:pt x="280" y="1286"/>
                    </a:cubicBezTo>
                    <a:cubicBezTo>
                      <a:pt x="425" y="1430"/>
                      <a:pt x="617" y="1507"/>
                      <a:pt x="813" y="1507"/>
                    </a:cubicBezTo>
                    <a:cubicBezTo>
                      <a:pt x="911" y="1507"/>
                      <a:pt x="1008" y="1488"/>
                      <a:pt x="1102" y="1449"/>
                    </a:cubicBezTo>
                    <a:cubicBezTo>
                      <a:pt x="1383"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44"/>
              <p:cNvSpPr/>
              <p:nvPr/>
            </p:nvSpPr>
            <p:spPr>
              <a:xfrm>
                <a:off x="6185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8" y="1488"/>
                      <a:pt x="1101" y="1449"/>
                    </a:cubicBezTo>
                    <a:cubicBezTo>
                      <a:pt x="1383" y="1333"/>
                      <a:pt x="1567" y="1058"/>
                      <a:pt x="1567" y="752"/>
                    </a:cubicBezTo>
                    <a:cubicBezTo>
                      <a:pt x="1567"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44"/>
              <p:cNvSpPr/>
              <p:nvPr/>
            </p:nvSpPr>
            <p:spPr>
              <a:xfrm>
                <a:off x="706950" y="1334300"/>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44"/>
              <p:cNvSpPr/>
              <p:nvPr/>
            </p:nvSpPr>
            <p:spPr>
              <a:xfrm>
                <a:off x="7954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44"/>
              <p:cNvSpPr/>
              <p:nvPr/>
            </p:nvSpPr>
            <p:spPr>
              <a:xfrm>
                <a:off x="883800" y="1334300"/>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44"/>
              <p:cNvSpPr/>
              <p:nvPr/>
            </p:nvSpPr>
            <p:spPr>
              <a:xfrm>
                <a:off x="972250" y="1334300"/>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44"/>
              <p:cNvSpPr/>
              <p:nvPr/>
            </p:nvSpPr>
            <p:spPr>
              <a:xfrm>
                <a:off x="1060700" y="1334300"/>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49"/>
                    </a:cubicBezTo>
                    <a:cubicBezTo>
                      <a:pt x="1382" y="1333"/>
                      <a:pt x="1566" y="1058"/>
                      <a:pt x="1566" y="752"/>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44"/>
              <p:cNvSpPr/>
              <p:nvPr/>
            </p:nvSpPr>
            <p:spPr>
              <a:xfrm>
                <a:off x="1149100" y="1334300"/>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49"/>
                    </a:cubicBezTo>
                    <a:cubicBezTo>
                      <a:pt x="1384"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44"/>
              <p:cNvSpPr/>
              <p:nvPr/>
            </p:nvSpPr>
            <p:spPr>
              <a:xfrm>
                <a:off x="1237550" y="1334300"/>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49"/>
                    </a:cubicBezTo>
                    <a:cubicBezTo>
                      <a:pt x="1382" y="1333"/>
                      <a:pt x="1566" y="1058"/>
                      <a:pt x="1566" y="752"/>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44"/>
              <p:cNvSpPr/>
              <p:nvPr/>
            </p:nvSpPr>
            <p:spPr>
              <a:xfrm>
                <a:off x="1326000" y="1334300"/>
                <a:ext cx="39150" cy="37675"/>
              </a:xfrm>
              <a:custGeom>
                <a:avLst/>
                <a:gdLst/>
                <a:ahLst/>
                <a:cxnLst/>
                <a:rect l="l" t="t" r="r" b="b"/>
                <a:pathLst>
                  <a:path w="1566" h="1507" extrusionOk="0">
                    <a:moveTo>
                      <a:pt x="812" y="0"/>
                    </a:moveTo>
                    <a:cubicBezTo>
                      <a:pt x="508" y="0"/>
                      <a:pt x="233" y="184"/>
                      <a:pt x="117" y="466"/>
                    </a:cubicBezTo>
                    <a:cubicBezTo>
                      <a:pt x="0" y="746"/>
                      <a:pt x="64" y="1070"/>
                      <a:pt x="280" y="1286"/>
                    </a:cubicBezTo>
                    <a:cubicBezTo>
                      <a:pt x="424"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44"/>
              <p:cNvSpPr/>
              <p:nvPr/>
            </p:nvSpPr>
            <p:spPr>
              <a:xfrm>
                <a:off x="1414450" y="1334300"/>
                <a:ext cx="39150" cy="37675"/>
              </a:xfrm>
              <a:custGeom>
                <a:avLst/>
                <a:gdLst/>
                <a:ahLst/>
                <a:cxnLst/>
                <a:rect l="l" t="t" r="r" b="b"/>
                <a:pathLst>
                  <a:path w="1566" h="1507" extrusionOk="0">
                    <a:moveTo>
                      <a:pt x="812" y="0"/>
                    </a:moveTo>
                    <a:cubicBezTo>
                      <a:pt x="508" y="0"/>
                      <a:pt x="233" y="184"/>
                      <a:pt x="116" y="466"/>
                    </a:cubicBezTo>
                    <a:cubicBezTo>
                      <a:pt x="0" y="746"/>
                      <a:pt x="64" y="1070"/>
                      <a:pt x="278" y="1286"/>
                    </a:cubicBezTo>
                    <a:cubicBezTo>
                      <a:pt x="423" y="1430"/>
                      <a:pt x="616" y="1507"/>
                      <a:pt x="812" y="1507"/>
                    </a:cubicBezTo>
                    <a:cubicBezTo>
                      <a:pt x="909" y="1507"/>
                      <a:pt x="1007" y="1488"/>
                      <a:pt x="1100" y="1449"/>
                    </a:cubicBezTo>
                    <a:cubicBezTo>
                      <a:pt x="1382" y="1333"/>
                      <a:pt x="1566" y="1058"/>
                      <a:pt x="1566" y="752"/>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44"/>
              <p:cNvSpPr/>
              <p:nvPr/>
            </p:nvSpPr>
            <p:spPr>
              <a:xfrm>
                <a:off x="1502850" y="1334300"/>
                <a:ext cx="39150" cy="37675"/>
              </a:xfrm>
              <a:custGeom>
                <a:avLst/>
                <a:gdLst/>
                <a:ahLst/>
                <a:cxnLst/>
                <a:rect l="l" t="t" r="r" b="b"/>
                <a:pathLst>
                  <a:path w="1566" h="1507" extrusionOk="0">
                    <a:moveTo>
                      <a:pt x="813" y="0"/>
                    </a:moveTo>
                    <a:cubicBezTo>
                      <a:pt x="508" y="0"/>
                      <a:pt x="233" y="184"/>
                      <a:pt x="117" y="464"/>
                    </a:cubicBezTo>
                    <a:cubicBezTo>
                      <a:pt x="0" y="746"/>
                      <a:pt x="64" y="1070"/>
                      <a:pt x="280" y="1286"/>
                    </a:cubicBezTo>
                    <a:cubicBezTo>
                      <a:pt x="425" y="1430"/>
                      <a:pt x="617" y="1507"/>
                      <a:pt x="814" y="1507"/>
                    </a:cubicBezTo>
                    <a:cubicBezTo>
                      <a:pt x="911" y="1507"/>
                      <a:pt x="1009" y="1488"/>
                      <a:pt x="1102" y="1449"/>
                    </a:cubicBezTo>
                    <a:cubicBezTo>
                      <a:pt x="1384" y="1333"/>
                      <a:pt x="1566" y="1058"/>
                      <a:pt x="1566" y="752"/>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44"/>
              <p:cNvSpPr/>
              <p:nvPr/>
            </p:nvSpPr>
            <p:spPr>
              <a:xfrm>
                <a:off x="441625" y="1428650"/>
                <a:ext cx="39150" cy="37675"/>
              </a:xfrm>
              <a:custGeom>
                <a:avLst/>
                <a:gdLst/>
                <a:ahLst/>
                <a:cxnLst/>
                <a:rect l="l" t="t" r="r" b="b"/>
                <a:pathLst>
                  <a:path w="1566" h="1507" extrusionOk="0">
                    <a:moveTo>
                      <a:pt x="813" y="0"/>
                    </a:moveTo>
                    <a:cubicBezTo>
                      <a:pt x="508" y="0"/>
                      <a:pt x="235" y="184"/>
                      <a:pt x="117" y="466"/>
                    </a:cubicBezTo>
                    <a:cubicBezTo>
                      <a:pt x="0" y="747"/>
                      <a:pt x="64" y="1071"/>
                      <a:pt x="280" y="1286"/>
                    </a:cubicBezTo>
                    <a:cubicBezTo>
                      <a:pt x="425" y="1430"/>
                      <a:pt x="617" y="1507"/>
                      <a:pt x="814" y="1507"/>
                    </a:cubicBezTo>
                    <a:cubicBezTo>
                      <a:pt x="911" y="1507"/>
                      <a:pt x="1009" y="1488"/>
                      <a:pt x="1102" y="1449"/>
                    </a:cubicBezTo>
                    <a:cubicBezTo>
                      <a:pt x="1384" y="1333"/>
                      <a:pt x="1566" y="1058"/>
                      <a:pt x="1566" y="754"/>
                    </a:cubicBezTo>
                    <a:cubicBezTo>
                      <a:pt x="1566" y="337"/>
                      <a:pt x="1230"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44"/>
              <p:cNvSpPr/>
              <p:nvPr/>
            </p:nvSpPr>
            <p:spPr>
              <a:xfrm>
                <a:off x="530075" y="1428650"/>
                <a:ext cx="39150" cy="37675"/>
              </a:xfrm>
              <a:custGeom>
                <a:avLst/>
                <a:gdLst/>
                <a:ahLst/>
                <a:cxnLst/>
                <a:rect l="l" t="t" r="r" b="b"/>
                <a:pathLst>
                  <a:path w="1566" h="1507" extrusionOk="0">
                    <a:moveTo>
                      <a:pt x="813" y="0"/>
                    </a:moveTo>
                    <a:cubicBezTo>
                      <a:pt x="508" y="0"/>
                      <a:pt x="233" y="184"/>
                      <a:pt x="116" y="466"/>
                    </a:cubicBezTo>
                    <a:cubicBezTo>
                      <a:pt x="0" y="747"/>
                      <a:pt x="64" y="1071"/>
                      <a:pt x="280" y="1286"/>
                    </a:cubicBezTo>
                    <a:cubicBezTo>
                      <a:pt x="425" y="1430"/>
                      <a:pt x="617" y="1507"/>
                      <a:pt x="813" y="1507"/>
                    </a:cubicBezTo>
                    <a:cubicBezTo>
                      <a:pt x="911" y="1507"/>
                      <a:pt x="1008"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44"/>
              <p:cNvSpPr/>
              <p:nvPr/>
            </p:nvSpPr>
            <p:spPr>
              <a:xfrm>
                <a:off x="61997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8" y="1169"/>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44"/>
              <p:cNvSpPr/>
              <p:nvPr/>
            </p:nvSpPr>
            <p:spPr>
              <a:xfrm>
                <a:off x="706950" y="1428650"/>
                <a:ext cx="39175" cy="37675"/>
              </a:xfrm>
              <a:custGeom>
                <a:avLst/>
                <a:gdLst/>
                <a:ahLst/>
                <a:cxnLst/>
                <a:rect l="l" t="t" r="r" b="b"/>
                <a:pathLst>
                  <a:path w="1567" h="1507" extrusionOk="0">
                    <a:moveTo>
                      <a:pt x="812" y="0"/>
                    </a:moveTo>
                    <a:cubicBezTo>
                      <a:pt x="509" y="0"/>
                      <a:pt x="234" y="184"/>
                      <a:pt x="117" y="466"/>
                    </a:cubicBezTo>
                    <a:cubicBezTo>
                      <a:pt x="1" y="747"/>
                      <a:pt x="65" y="1071"/>
                      <a:pt x="281" y="1286"/>
                    </a:cubicBezTo>
                    <a:cubicBezTo>
                      <a:pt x="424" y="1430"/>
                      <a:pt x="616" y="1507"/>
                      <a:pt x="812" y="1507"/>
                    </a:cubicBezTo>
                    <a:cubicBezTo>
                      <a:pt x="910" y="1507"/>
                      <a:pt x="1007" y="1488"/>
                      <a:pt x="1101"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44"/>
              <p:cNvSpPr/>
              <p:nvPr/>
            </p:nvSpPr>
            <p:spPr>
              <a:xfrm>
                <a:off x="7954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4" y="1430"/>
                      <a:pt x="617" y="1507"/>
                      <a:pt x="813" y="1507"/>
                    </a:cubicBezTo>
                    <a:cubicBezTo>
                      <a:pt x="910" y="1507"/>
                      <a:pt x="1008" y="1488"/>
                      <a:pt x="1101"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44"/>
              <p:cNvSpPr/>
              <p:nvPr/>
            </p:nvSpPr>
            <p:spPr>
              <a:xfrm>
                <a:off x="883800" y="1428650"/>
                <a:ext cx="39175" cy="37675"/>
              </a:xfrm>
              <a:custGeom>
                <a:avLst/>
                <a:gdLst/>
                <a:ahLst/>
                <a:cxnLst/>
                <a:rect l="l" t="t" r="r" b="b"/>
                <a:pathLst>
                  <a:path w="1567" h="1507" extrusionOk="0">
                    <a:moveTo>
                      <a:pt x="814" y="0"/>
                    </a:moveTo>
                    <a:cubicBezTo>
                      <a:pt x="509" y="0"/>
                      <a:pt x="234" y="184"/>
                      <a:pt x="117" y="466"/>
                    </a:cubicBezTo>
                    <a:cubicBezTo>
                      <a:pt x="1" y="747"/>
                      <a:pt x="65" y="1071"/>
                      <a:pt x="281" y="1286"/>
                    </a:cubicBezTo>
                    <a:cubicBezTo>
                      <a:pt x="425" y="1430"/>
                      <a:pt x="618" y="1507"/>
                      <a:pt x="814" y="1507"/>
                    </a:cubicBezTo>
                    <a:cubicBezTo>
                      <a:pt x="911" y="1507"/>
                      <a:pt x="1009" y="1488"/>
                      <a:pt x="1102"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44"/>
              <p:cNvSpPr/>
              <p:nvPr/>
            </p:nvSpPr>
            <p:spPr>
              <a:xfrm>
                <a:off x="973725" y="1428650"/>
                <a:ext cx="37700" cy="37675"/>
              </a:xfrm>
              <a:custGeom>
                <a:avLst/>
                <a:gdLst/>
                <a:ahLst/>
                <a:cxnLst/>
                <a:rect l="l" t="t" r="r" b="b"/>
                <a:pathLst>
                  <a:path w="1508" h="1507" extrusionOk="0">
                    <a:moveTo>
                      <a:pt x="755" y="0"/>
                    </a:moveTo>
                    <a:cubicBezTo>
                      <a:pt x="338" y="0"/>
                      <a:pt x="1" y="337"/>
                      <a:pt x="1" y="754"/>
                    </a:cubicBezTo>
                    <a:cubicBezTo>
                      <a:pt x="1" y="1169"/>
                      <a:pt x="338" y="1507"/>
                      <a:pt x="755" y="1507"/>
                    </a:cubicBezTo>
                    <a:cubicBezTo>
                      <a:pt x="1170" y="1507"/>
                      <a:pt x="1507" y="1169"/>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44"/>
              <p:cNvSpPr/>
              <p:nvPr/>
            </p:nvSpPr>
            <p:spPr>
              <a:xfrm>
                <a:off x="1060700" y="1428650"/>
                <a:ext cx="39175" cy="37675"/>
              </a:xfrm>
              <a:custGeom>
                <a:avLst/>
                <a:gdLst/>
                <a:ahLst/>
                <a:cxnLst/>
                <a:rect l="l" t="t" r="r" b="b"/>
                <a:pathLst>
                  <a:path w="1567" h="1507" extrusionOk="0">
                    <a:moveTo>
                      <a:pt x="812" y="0"/>
                    </a:moveTo>
                    <a:cubicBezTo>
                      <a:pt x="508" y="0"/>
                      <a:pt x="233" y="184"/>
                      <a:pt x="117" y="466"/>
                    </a:cubicBezTo>
                    <a:cubicBezTo>
                      <a:pt x="0" y="747"/>
                      <a:pt x="65" y="1071"/>
                      <a:pt x="279" y="1286"/>
                    </a:cubicBezTo>
                    <a:cubicBezTo>
                      <a:pt x="423" y="1430"/>
                      <a:pt x="616" y="1507"/>
                      <a:pt x="812" y="1507"/>
                    </a:cubicBezTo>
                    <a:cubicBezTo>
                      <a:pt x="909" y="1507"/>
                      <a:pt x="1007" y="1488"/>
                      <a:pt x="1100" y="1449"/>
                    </a:cubicBezTo>
                    <a:cubicBezTo>
                      <a:pt x="1382" y="1333"/>
                      <a:pt x="1566" y="1058"/>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44"/>
              <p:cNvSpPr/>
              <p:nvPr/>
            </p:nvSpPr>
            <p:spPr>
              <a:xfrm>
                <a:off x="1149100" y="1428650"/>
                <a:ext cx="39175" cy="37675"/>
              </a:xfrm>
              <a:custGeom>
                <a:avLst/>
                <a:gdLst/>
                <a:ahLst/>
                <a:cxnLst/>
                <a:rect l="l" t="t" r="r" b="b"/>
                <a:pathLst>
                  <a:path w="1567" h="1507" extrusionOk="0">
                    <a:moveTo>
                      <a:pt x="814" y="0"/>
                    </a:moveTo>
                    <a:cubicBezTo>
                      <a:pt x="508" y="0"/>
                      <a:pt x="233" y="184"/>
                      <a:pt x="117" y="466"/>
                    </a:cubicBezTo>
                    <a:cubicBezTo>
                      <a:pt x="1" y="747"/>
                      <a:pt x="65" y="1071"/>
                      <a:pt x="281" y="1286"/>
                    </a:cubicBezTo>
                    <a:cubicBezTo>
                      <a:pt x="425" y="1430"/>
                      <a:pt x="618" y="1507"/>
                      <a:pt x="814" y="1507"/>
                    </a:cubicBezTo>
                    <a:cubicBezTo>
                      <a:pt x="911" y="1507"/>
                      <a:pt x="1009" y="1488"/>
                      <a:pt x="1102" y="1449"/>
                    </a:cubicBezTo>
                    <a:cubicBezTo>
                      <a:pt x="1384"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44"/>
              <p:cNvSpPr/>
              <p:nvPr/>
            </p:nvSpPr>
            <p:spPr>
              <a:xfrm>
                <a:off x="1237550" y="1428650"/>
                <a:ext cx="39175" cy="37675"/>
              </a:xfrm>
              <a:custGeom>
                <a:avLst/>
                <a:gdLst/>
                <a:ahLst/>
                <a:cxnLst/>
                <a:rect l="l" t="t" r="r" b="b"/>
                <a:pathLst>
                  <a:path w="1567" h="1507" extrusionOk="0">
                    <a:moveTo>
                      <a:pt x="814" y="0"/>
                    </a:moveTo>
                    <a:cubicBezTo>
                      <a:pt x="508" y="0"/>
                      <a:pt x="233" y="184"/>
                      <a:pt x="117" y="466"/>
                    </a:cubicBezTo>
                    <a:cubicBezTo>
                      <a:pt x="0" y="747"/>
                      <a:pt x="65" y="1071"/>
                      <a:pt x="280" y="1286"/>
                    </a:cubicBezTo>
                    <a:cubicBezTo>
                      <a:pt x="425" y="1430"/>
                      <a:pt x="618" y="1507"/>
                      <a:pt x="813" y="1507"/>
                    </a:cubicBezTo>
                    <a:cubicBezTo>
                      <a:pt x="910" y="1507"/>
                      <a:pt x="1008" y="1488"/>
                      <a:pt x="1100" y="1449"/>
                    </a:cubicBezTo>
                    <a:cubicBezTo>
                      <a:pt x="1382" y="1333"/>
                      <a:pt x="1566" y="1058"/>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44"/>
              <p:cNvSpPr/>
              <p:nvPr/>
            </p:nvSpPr>
            <p:spPr>
              <a:xfrm>
                <a:off x="1327475" y="1428650"/>
                <a:ext cx="37675" cy="37675"/>
              </a:xfrm>
              <a:custGeom>
                <a:avLst/>
                <a:gdLst/>
                <a:ahLst/>
                <a:cxnLst/>
                <a:rect l="l" t="t" r="r" b="b"/>
                <a:pathLst>
                  <a:path w="1507" h="1507" extrusionOk="0">
                    <a:moveTo>
                      <a:pt x="753" y="0"/>
                    </a:moveTo>
                    <a:cubicBezTo>
                      <a:pt x="338" y="0"/>
                      <a:pt x="0" y="337"/>
                      <a:pt x="0" y="754"/>
                    </a:cubicBezTo>
                    <a:cubicBezTo>
                      <a:pt x="0" y="1169"/>
                      <a:pt x="338" y="1507"/>
                      <a:pt x="753" y="1507"/>
                    </a:cubicBezTo>
                    <a:cubicBezTo>
                      <a:pt x="1169" y="1507"/>
                      <a:pt x="1507" y="1169"/>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44"/>
              <p:cNvSpPr/>
              <p:nvPr/>
            </p:nvSpPr>
            <p:spPr>
              <a:xfrm>
                <a:off x="1414450" y="1428650"/>
                <a:ext cx="39150" cy="37675"/>
              </a:xfrm>
              <a:custGeom>
                <a:avLst/>
                <a:gdLst/>
                <a:ahLst/>
                <a:cxnLst/>
                <a:rect l="l" t="t" r="r" b="b"/>
                <a:pathLst>
                  <a:path w="1566" h="1507" extrusionOk="0">
                    <a:moveTo>
                      <a:pt x="812" y="0"/>
                    </a:moveTo>
                    <a:cubicBezTo>
                      <a:pt x="508" y="0"/>
                      <a:pt x="233" y="184"/>
                      <a:pt x="116" y="466"/>
                    </a:cubicBezTo>
                    <a:cubicBezTo>
                      <a:pt x="0" y="747"/>
                      <a:pt x="64" y="1071"/>
                      <a:pt x="278" y="1286"/>
                    </a:cubicBezTo>
                    <a:cubicBezTo>
                      <a:pt x="423" y="1430"/>
                      <a:pt x="616" y="1507"/>
                      <a:pt x="812" y="1507"/>
                    </a:cubicBezTo>
                    <a:cubicBezTo>
                      <a:pt x="909" y="1507"/>
                      <a:pt x="1007" y="1488"/>
                      <a:pt x="1100" y="1449"/>
                    </a:cubicBezTo>
                    <a:cubicBezTo>
                      <a:pt x="1382" y="1333"/>
                      <a:pt x="1566" y="1058"/>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44"/>
              <p:cNvSpPr/>
              <p:nvPr/>
            </p:nvSpPr>
            <p:spPr>
              <a:xfrm>
                <a:off x="1502850" y="1428650"/>
                <a:ext cx="39150" cy="37675"/>
              </a:xfrm>
              <a:custGeom>
                <a:avLst/>
                <a:gdLst/>
                <a:ahLst/>
                <a:cxnLst/>
                <a:rect l="l" t="t" r="r" b="b"/>
                <a:pathLst>
                  <a:path w="1566" h="1507" extrusionOk="0">
                    <a:moveTo>
                      <a:pt x="813" y="0"/>
                    </a:moveTo>
                    <a:cubicBezTo>
                      <a:pt x="508" y="0"/>
                      <a:pt x="233" y="184"/>
                      <a:pt x="117" y="466"/>
                    </a:cubicBezTo>
                    <a:cubicBezTo>
                      <a:pt x="0" y="747"/>
                      <a:pt x="64" y="1071"/>
                      <a:pt x="280" y="1286"/>
                    </a:cubicBezTo>
                    <a:cubicBezTo>
                      <a:pt x="425" y="1430"/>
                      <a:pt x="617" y="1507"/>
                      <a:pt x="814" y="1507"/>
                    </a:cubicBezTo>
                    <a:cubicBezTo>
                      <a:pt x="911" y="1507"/>
                      <a:pt x="1009" y="1488"/>
                      <a:pt x="1102" y="1449"/>
                    </a:cubicBezTo>
                    <a:cubicBezTo>
                      <a:pt x="1382" y="1333"/>
                      <a:pt x="1566" y="1058"/>
                      <a:pt x="1566" y="754"/>
                    </a:cubicBezTo>
                    <a:cubicBezTo>
                      <a:pt x="1566" y="337"/>
                      <a:pt x="1228" y="0"/>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44"/>
              <p:cNvSpPr/>
              <p:nvPr/>
            </p:nvSpPr>
            <p:spPr>
              <a:xfrm>
                <a:off x="441625" y="1523000"/>
                <a:ext cx="39150" cy="37700"/>
              </a:xfrm>
              <a:custGeom>
                <a:avLst/>
                <a:gdLst/>
                <a:ahLst/>
                <a:cxnLst/>
                <a:rect l="l" t="t" r="r" b="b"/>
                <a:pathLst>
                  <a:path w="1566" h="1508" extrusionOk="0">
                    <a:moveTo>
                      <a:pt x="813" y="0"/>
                    </a:moveTo>
                    <a:cubicBezTo>
                      <a:pt x="508" y="0"/>
                      <a:pt x="235" y="184"/>
                      <a:pt x="117" y="466"/>
                    </a:cubicBezTo>
                    <a:cubicBezTo>
                      <a:pt x="0" y="747"/>
                      <a:pt x="64" y="1071"/>
                      <a:pt x="280" y="1287"/>
                    </a:cubicBezTo>
                    <a:cubicBezTo>
                      <a:pt x="425" y="1431"/>
                      <a:pt x="618" y="1508"/>
                      <a:pt x="815" y="1508"/>
                    </a:cubicBezTo>
                    <a:cubicBezTo>
                      <a:pt x="912" y="1508"/>
                      <a:pt x="1009" y="1489"/>
                      <a:pt x="1102" y="1451"/>
                    </a:cubicBezTo>
                    <a:cubicBezTo>
                      <a:pt x="1384" y="1333"/>
                      <a:pt x="1566" y="1060"/>
                      <a:pt x="1566" y="754"/>
                    </a:cubicBezTo>
                    <a:cubicBezTo>
                      <a:pt x="1566" y="337"/>
                      <a:pt x="1230"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44"/>
              <p:cNvSpPr/>
              <p:nvPr/>
            </p:nvSpPr>
            <p:spPr>
              <a:xfrm>
                <a:off x="530075" y="1523000"/>
                <a:ext cx="39150" cy="37700"/>
              </a:xfrm>
              <a:custGeom>
                <a:avLst/>
                <a:gdLst/>
                <a:ahLst/>
                <a:cxnLst/>
                <a:rect l="l" t="t" r="r" b="b"/>
                <a:pathLst>
                  <a:path w="1566" h="1508" extrusionOk="0">
                    <a:moveTo>
                      <a:pt x="813" y="0"/>
                    </a:moveTo>
                    <a:cubicBezTo>
                      <a:pt x="508" y="0"/>
                      <a:pt x="233" y="184"/>
                      <a:pt x="116" y="466"/>
                    </a:cubicBezTo>
                    <a:cubicBezTo>
                      <a:pt x="0" y="747"/>
                      <a:pt x="64" y="1071"/>
                      <a:pt x="280" y="1287"/>
                    </a:cubicBezTo>
                    <a:cubicBezTo>
                      <a:pt x="425" y="1431"/>
                      <a:pt x="618" y="1508"/>
                      <a:pt x="815" y="1508"/>
                    </a:cubicBezTo>
                    <a:cubicBezTo>
                      <a:pt x="911"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44"/>
              <p:cNvSpPr/>
              <p:nvPr/>
            </p:nvSpPr>
            <p:spPr>
              <a:xfrm>
                <a:off x="61997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8" y="1171"/>
                      <a:pt x="1508" y="754"/>
                    </a:cubicBezTo>
                    <a:cubicBezTo>
                      <a:pt x="1508"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44"/>
              <p:cNvSpPr/>
              <p:nvPr/>
            </p:nvSpPr>
            <p:spPr>
              <a:xfrm>
                <a:off x="706950" y="1523000"/>
                <a:ext cx="39175" cy="37700"/>
              </a:xfrm>
              <a:custGeom>
                <a:avLst/>
                <a:gdLst/>
                <a:ahLst/>
                <a:cxnLst/>
                <a:rect l="l" t="t" r="r" b="b"/>
                <a:pathLst>
                  <a:path w="1567" h="1508" extrusionOk="0">
                    <a:moveTo>
                      <a:pt x="812" y="0"/>
                    </a:moveTo>
                    <a:cubicBezTo>
                      <a:pt x="509" y="0"/>
                      <a:pt x="234" y="184"/>
                      <a:pt x="117" y="466"/>
                    </a:cubicBezTo>
                    <a:cubicBezTo>
                      <a:pt x="1" y="747"/>
                      <a:pt x="65" y="1071"/>
                      <a:pt x="281" y="1287"/>
                    </a:cubicBezTo>
                    <a:cubicBezTo>
                      <a:pt x="424" y="1431"/>
                      <a:pt x="617" y="1508"/>
                      <a:pt x="814" y="1508"/>
                    </a:cubicBezTo>
                    <a:cubicBezTo>
                      <a:pt x="910" y="1508"/>
                      <a:pt x="1008" y="1489"/>
                      <a:pt x="1101" y="1451"/>
                    </a:cubicBezTo>
                    <a:cubicBezTo>
                      <a:pt x="1382" y="1333"/>
                      <a:pt x="1566" y="1060"/>
                      <a:pt x="1566" y="754"/>
                    </a:cubicBezTo>
                    <a:cubicBezTo>
                      <a:pt x="1566" y="337"/>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44"/>
              <p:cNvSpPr/>
              <p:nvPr/>
            </p:nvSpPr>
            <p:spPr>
              <a:xfrm>
                <a:off x="7954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4" y="1431"/>
                      <a:pt x="618" y="1508"/>
                      <a:pt x="815" y="1508"/>
                    </a:cubicBezTo>
                    <a:cubicBezTo>
                      <a:pt x="911" y="1508"/>
                      <a:pt x="1008" y="1489"/>
                      <a:pt x="1101"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44"/>
              <p:cNvSpPr/>
              <p:nvPr/>
            </p:nvSpPr>
            <p:spPr>
              <a:xfrm>
                <a:off x="883800" y="1523000"/>
                <a:ext cx="39175" cy="37700"/>
              </a:xfrm>
              <a:custGeom>
                <a:avLst/>
                <a:gdLst/>
                <a:ahLst/>
                <a:cxnLst/>
                <a:rect l="l" t="t" r="r" b="b"/>
                <a:pathLst>
                  <a:path w="1567" h="1508" extrusionOk="0">
                    <a:moveTo>
                      <a:pt x="814" y="0"/>
                    </a:moveTo>
                    <a:cubicBezTo>
                      <a:pt x="509" y="0"/>
                      <a:pt x="234" y="184"/>
                      <a:pt x="117" y="466"/>
                    </a:cubicBezTo>
                    <a:cubicBezTo>
                      <a:pt x="1" y="747"/>
                      <a:pt x="65" y="1071"/>
                      <a:pt x="281" y="1287"/>
                    </a:cubicBezTo>
                    <a:cubicBezTo>
                      <a:pt x="426" y="1431"/>
                      <a:pt x="619" y="1508"/>
                      <a:pt x="816" y="1508"/>
                    </a:cubicBezTo>
                    <a:cubicBezTo>
                      <a:pt x="912" y="1508"/>
                      <a:pt x="1010" y="1489"/>
                      <a:pt x="1102"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44"/>
              <p:cNvSpPr/>
              <p:nvPr/>
            </p:nvSpPr>
            <p:spPr>
              <a:xfrm>
                <a:off x="973725" y="1523000"/>
                <a:ext cx="37700" cy="37675"/>
              </a:xfrm>
              <a:custGeom>
                <a:avLst/>
                <a:gdLst/>
                <a:ahLst/>
                <a:cxnLst/>
                <a:rect l="l" t="t" r="r" b="b"/>
                <a:pathLst>
                  <a:path w="1508" h="1507" extrusionOk="0">
                    <a:moveTo>
                      <a:pt x="755" y="0"/>
                    </a:moveTo>
                    <a:cubicBezTo>
                      <a:pt x="338" y="0"/>
                      <a:pt x="1" y="337"/>
                      <a:pt x="1" y="754"/>
                    </a:cubicBezTo>
                    <a:cubicBezTo>
                      <a:pt x="1" y="1171"/>
                      <a:pt x="338" y="1507"/>
                      <a:pt x="755" y="1507"/>
                    </a:cubicBezTo>
                    <a:cubicBezTo>
                      <a:pt x="1170" y="1507"/>
                      <a:pt x="1507" y="1171"/>
                      <a:pt x="1507" y="754"/>
                    </a:cubicBezTo>
                    <a:cubicBezTo>
                      <a:pt x="1507" y="337"/>
                      <a:pt x="117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44"/>
              <p:cNvSpPr/>
              <p:nvPr/>
            </p:nvSpPr>
            <p:spPr>
              <a:xfrm>
                <a:off x="1060700" y="1523000"/>
                <a:ext cx="39175" cy="37700"/>
              </a:xfrm>
              <a:custGeom>
                <a:avLst/>
                <a:gdLst/>
                <a:ahLst/>
                <a:cxnLst/>
                <a:rect l="l" t="t" r="r" b="b"/>
                <a:pathLst>
                  <a:path w="1567" h="1508" extrusionOk="0">
                    <a:moveTo>
                      <a:pt x="812" y="0"/>
                    </a:moveTo>
                    <a:cubicBezTo>
                      <a:pt x="508" y="0"/>
                      <a:pt x="233" y="184"/>
                      <a:pt x="117" y="466"/>
                    </a:cubicBezTo>
                    <a:cubicBezTo>
                      <a:pt x="0" y="747"/>
                      <a:pt x="65" y="1071"/>
                      <a:pt x="279" y="1287"/>
                    </a:cubicBezTo>
                    <a:cubicBezTo>
                      <a:pt x="424" y="1431"/>
                      <a:pt x="617" y="1508"/>
                      <a:pt x="814" y="1508"/>
                    </a:cubicBezTo>
                    <a:cubicBezTo>
                      <a:pt x="910" y="1508"/>
                      <a:pt x="1008" y="1489"/>
                      <a:pt x="1100" y="1451"/>
                    </a:cubicBezTo>
                    <a:cubicBezTo>
                      <a:pt x="1382" y="1333"/>
                      <a:pt x="1566" y="1060"/>
                      <a:pt x="1566" y="754"/>
                    </a:cubicBezTo>
                    <a:cubicBezTo>
                      <a:pt x="1566" y="337"/>
                      <a:pt x="1229" y="2"/>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44"/>
              <p:cNvSpPr/>
              <p:nvPr/>
            </p:nvSpPr>
            <p:spPr>
              <a:xfrm>
                <a:off x="1149100" y="1523000"/>
                <a:ext cx="39175" cy="37700"/>
              </a:xfrm>
              <a:custGeom>
                <a:avLst/>
                <a:gdLst/>
                <a:ahLst/>
                <a:cxnLst/>
                <a:rect l="l" t="t" r="r" b="b"/>
                <a:pathLst>
                  <a:path w="1567" h="1508" extrusionOk="0">
                    <a:moveTo>
                      <a:pt x="814" y="0"/>
                    </a:moveTo>
                    <a:cubicBezTo>
                      <a:pt x="508" y="0"/>
                      <a:pt x="233" y="184"/>
                      <a:pt x="117" y="466"/>
                    </a:cubicBezTo>
                    <a:cubicBezTo>
                      <a:pt x="1" y="747"/>
                      <a:pt x="65" y="1071"/>
                      <a:pt x="281" y="1287"/>
                    </a:cubicBezTo>
                    <a:cubicBezTo>
                      <a:pt x="425" y="1431"/>
                      <a:pt x="619" y="1508"/>
                      <a:pt x="815" y="1508"/>
                    </a:cubicBezTo>
                    <a:cubicBezTo>
                      <a:pt x="912" y="1508"/>
                      <a:pt x="1009" y="1489"/>
                      <a:pt x="1102" y="1451"/>
                    </a:cubicBezTo>
                    <a:cubicBezTo>
                      <a:pt x="1384"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44"/>
              <p:cNvSpPr/>
              <p:nvPr/>
            </p:nvSpPr>
            <p:spPr>
              <a:xfrm>
                <a:off x="1237550" y="1523000"/>
                <a:ext cx="39175" cy="37700"/>
              </a:xfrm>
              <a:custGeom>
                <a:avLst/>
                <a:gdLst/>
                <a:ahLst/>
                <a:cxnLst/>
                <a:rect l="l" t="t" r="r" b="b"/>
                <a:pathLst>
                  <a:path w="1567" h="1508" extrusionOk="0">
                    <a:moveTo>
                      <a:pt x="814" y="0"/>
                    </a:moveTo>
                    <a:cubicBezTo>
                      <a:pt x="508" y="0"/>
                      <a:pt x="233" y="184"/>
                      <a:pt x="117" y="466"/>
                    </a:cubicBezTo>
                    <a:cubicBezTo>
                      <a:pt x="0" y="747"/>
                      <a:pt x="65" y="1071"/>
                      <a:pt x="280" y="1287"/>
                    </a:cubicBezTo>
                    <a:cubicBezTo>
                      <a:pt x="425" y="1431"/>
                      <a:pt x="619" y="1508"/>
                      <a:pt x="815" y="1508"/>
                    </a:cubicBezTo>
                    <a:cubicBezTo>
                      <a:pt x="911" y="1508"/>
                      <a:pt x="1008" y="1489"/>
                      <a:pt x="1100" y="1451"/>
                    </a:cubicBezTo>
                    <a:cubicBezTo>
                      <a:pt x="1382" y="1333"/>
                      <a:pt x="1566" y="1060"/>
                      <a:pt x="1566" y="754"/>
                    </a:cubicBezTo>
                    <a:cubicBezTo>
                      <a:pt x="1566" y="337"/>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44"/>
              <p:cNvSpPr/>
              <p:nvPr/>
            </p:nvSpPr>
            <p:spPr>
              <a:xfrm>
                <a:off x="1327475" y="1523000"/>
                <a:ext cx="37675" cy="37675"/>
              </a:xfrm>
              <a:custGeom>
                <a:avLst/>
                <a:gdLst/>
                <a:ahLst/>
                <a:cxnLst/>
                <a:rect l="l" t="t" r="r" b="b"/>
                <a:pathLst>
                  <a:path w="1507" h="1507" extrusionOk="0">
                    <a:moveTo>
                      <a:pt x="753" y="0"/>
                    </a:moveTo>
                    <a:cubicBezTo>
                      <a:pt x="338" y="0"/>
                      <a:pt x="0" y="337"/>
                      <a:pt x="0" y="754"/>
                    </a:cubicBezTo>
                    <a:cubicBezTo>
                      <a:pt x="0" y="1171"/>
                      <a:pt x="338" y="1507"/>
                      <a:pt x="753" y="1507"/>
                    </a:cubicBezTo>
                    <a:cubicBezTo>
                      <a:pt x="1169" y="1507"/>
                      <a:pt x="1507" y="1171"/>
                      <a:pt x="1507" y="754"/>
                    </a:cubicBezTo>
                    <a:cubicBezTo>
                      <a:pt x="1507" y="337"/>
                      <a:pt x="116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44"/>
              <p:cNvSpPr/>
              <p:nvPr/>
            </p:nvSpPr>
            <p:spPr>
              <a:xfrm>
                <a:off x="1414450" y="1523000"/>
                <a:ext cx="39150" cy="37700"/>
              </a:xfrm>
              <a:custGeom>
                <a:avLst/>
                <a:gdLst/>
                <a:ahLst/>
                <a:cxnLst/>
                <a:rect l="l" t="t" r="r" b="b"/>
                <a:pathLst>
                  <a:path w="1566" h="1508" extrusionOk="0">
                    <a:moveTo>
                      <a:pt x="812" y="0"/>
                    </a:moveTo>
                    <a:cubicBezTo>
                      <a:pt x="508" y="0"/>
                      <a:pt x="233" y="184"/>
                      <a:pt x="116" y="466"/>
                    </a:cubicBezTo>
                    <a:cubicBezTo>
                      <a:pt x="0" y="747"/>
                      <a:pt x="64" y="1071"/>
                      <a:pt x="278" y="1287"/>
                    </a:cubicBezTo>
                    <a:cubicBezTo>
                      <a:pt x="423" y="1431"/>
                      <a:pt x="617" y="1508"/>
                      <a:pt x="813" y="1508"/>
                    </a:cubicBezTo>
                    <a:cubicBezTo>
                      <a:pt x="910" y="1508"/>
                      <a:pt x="1007" y="1489"/>
                      <a:pt x="1100" y="1451"/>
                    </a:cubicBezTo>
                    <a:cubicBezTo>
                      <a:pt x="1382" y="1333"/>
                      <a:pt x="1566" y="1060"/>
                      <a:pt x="1566" y="754"/>
                    </a:cubicBezTo>
                    <a:cubicBezTo>
                      <a:pt x="1566" y="337"/>
                      <a:pt x="1228"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44"/>
              <p:cNvSpPr/>
              <p:nvPr/>
            </p:nvSpPr>
            <p:spPr>
              <a:xfrm>
                <a:off x="1502850" y="1523000"/>
                <a:ext cx="39150" cy="37700"/>
              </a:xfrm>
              <a:custGeom>
                <a:avLst/>
                <a:gdLst/>
                <a:ahLst/>
                <a:cxnLst/>
                <a:rect l="l" t="t" r="r" b="b"/>
                <a:pathLst>
                  <a:path w="1566" h="1508" extrusionOk="0">
                    <a:moveTo>
                      <a:pt x="813" y="0"/>
                    </a:moveTo>
                    <a:cubicBezTo>
                      <a:pt x="508" y="0"/>
                      <a:pt x="233" y="184"/>
                      <a:pt x="117" y="466"/>
                    </a:cubicBezTo>
                    <a:cubicBezTo>
                      <a:pt x="0" y="747"/>
                      <a:pt x="64" y="1071"/>
                      <a:pt x="280" y="1287"/>
                    </a:cubicBezTo>
                    <a:cubicBezTo>
                      <a:pt x="425" y="1431"/>
                      <a:pt x="618" y="1508"/>
                      <a:pt x="815" y="1508"/>
                    </a:cubicBezTo>
                    <a:cubicBezTo>
                      <a:pt x="912" y="1508"/>
                      <a:pt x="1009" y="1489"/>
                      <a:pt x="1102" y="1451"/>
                    </a:cubicBezTo>
                    <a:cubicBezTo>
                      <a:pt x="1382" y="1333"/>
                      <a:pt x="1566" y="1060"/>
                      <a:pt x="1566" y="754"/>
                    </a:cubicBezTo>
                    <a:cubicBezTo>
                      <a:pt x="1566" y="337"/>
                      <a:pt x="1228" y="2"/>
                      <a:pt x="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44"/>
              <p:cNvSpPr/>
              <p:nvPr/>
            </p:nvSpPr>
            <p:spPr>
              <a:xfrm>
                <a:off x="457100" y="1617375"/>
                <a:ext cx="23725" cy="36000"/>
              </a:xfrm>
              <a:custGeom>
                <a:avLst/>
                <a:gdLst/>
                <a:ahLst/>
                <a:cxnLst/>
                <a:rect l="l" t="t" r="r" b="b"/>
                <a:pathLst>
                  <a:path w="949" h="1440" extrusionOk="0">
                    <a:moveTo>
                      <a:pt x="194" y="1"/>
                    </a:moveTo>
                    <a:cubicBezTo>
                      <a:pt x="129" y="1"/>
                      <a:pt x="65" y="11"/>
                      <a:pt x="0" y="29"/>
                    </a:cubicBezTo>
                    <a:cubicBezTo>
                      <a:pt x="152" y="507"/>
                      <a:pt x="319" y="978"/>
                      <a:pt x="501" y="1440"/>
                    </a:cubicBezTo>
                    <a:cubicBezTo>
                      <a:pt x="773" y="1320"/>
                      <a:pt x="947" y="1050"/>
                      <a:pt x="949" y="753"/>
                    </a:cubicBezTo>
                    <a:cubicBezTo>
                      <a:pt x="947" y="338"/>
                      <a:pt x="611"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44"/>
              <p:cNvSpPr/>
              <p:nvPr/>
            </p:nvSpPr>
            <p:spPr>
              <a:xfrm>
                <a:off x="530075" y="1617375"/>
                <a:ext cx="39150" cy="37700"/>
              </a:xfrm>
              <a:custGeom>
                <a:avLst/>
                <a:gdLst/>
                <a:ahLst/>
                <a:cxnLst/>
                <a:rect l="l" t="t" r="r" b="b"/>
                <a:pathLst>
                  <a:path w="1566" h="1508" extrusionOk="0">
                    <a:moveTo>
                      <a:pt x="813" y="1"/>
                    </a:moveTo>
                    <a:cubicBezTo>
                      <a:pt x="508" y="1"/>
                      <a:pt x="233" y="185"/>
                      <a:pt x="116" y="465"/>
                    </a:cubicBezTo>
                    <a:cubicBezTo>
                      <a:pt x="0" y="746"/>
                      <a:pt x="64" y="1070"/>
                      <a:pt x="280" y="1286"/>
                    </a:cubicBezTo>
                    <a:cubicBezTo>
                      <a:pt x="425" y="1431"/>
                      <a:pt x="617" y="1507"/>
                      <a:pt x="813" y="1507"/>
                    </a:cubicBezTo>
                    <a:cubicBezTo>
                      <a:pt x="911" y="1507"/>
                      <a:pt x="1008" y="1489"/>
                      <a:pt x="1102" y="1450"/>
                    </a:cubicBezTo>
                    <a:cubicBezTo>
                      <a:pt x="1383" y="1334"/>
                      <a:pt x="1566" y="1059"/>
                      <a:pt x="1566" y="753"/>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44"/>
              <p:cNvSpPr/>
              <p:nvPr/>
            </p:nvSpPr>
            <p:spPr>
              <a:xfrm>
                <a:off x="6185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8" y="1489"/>
                      <a:pt x="1101" y="1450"/>
                    </a:cubicBezTo>
                    <a:cubicBezTo>
                      <a:pt x="1383" y="1334"/>
                      <a:pt x="1567" y="1059"/>
                      <a:pt x="1567" y="753"/>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44"/>
              <p:cNvSpPr/>
              <p:nvPr/>
            </p:nvSpPr>
            <p:spPr>
              <a:xfrm>
                <a:off x="706950" y="1617375"/>
                <a:ext cx="39175" cy="37700"/>
              </a:xfrm>
              <a:custGeom>
                <a:avLst/>
                <a:gdLst/>
                <a:ahLst/>
                <a:cxnLst/>
                <a:rect l="l" t="t" r="r" b="b"/>
                <a:pathLst>
                  <a:path w="1567" h="1508" extrusionOk="0">
                    <a:moveTo>
                      <a:pt x="812" y="1"/>
                    </a:moveTo>
                    <a:cubicBezTo>
                      <a:pt x="509" y="1"/>
                      <a:pt x="234" y="185"/>
                      <a:pt x="117" y="466"/>
                    </a:cubicBezTo>
                    <a:cubicBezTo>
                      <a:pt x="1" y="746"/>
                      <a:pt x="65" y="1070"/>
                      <a:pt x="281" y="1286"/>
                    </a:cubicBezTo>
                    <a:cubicBezTo>
                      <a:pt x="424" y="1431"/>
                      <a:pt x="616" y="1507"/>
                      <a:pt x="812" y="1507"/>
                    </a:cubicBezTo>
                    <a:cubicBezTo>
                      <a:pt x="910" y="1507"/>
                      <a:pt x="1007" y="1489"/>
                      <a:pt x="1101"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44"/>
              <p:cNvSpPr/>
              <p:nvPr/>
            </p:nvSpPr>
            <p:spPr>
              <a:xfrm>
                <a:off x="7954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3" y="1507"/>
                    </a:cubicBezTo>
                    <a:cubicBezTo>
                      <a:pt x="910" y="1507"/>
                      <a:pt x="1008"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44"/>
              <p:cNvSpPr/>
              <p:nvPr/>
            </p:nvSpPr>
            <p:spPr>
              <a:xfrm>
                <a:off x="883800" y="1617375"/>
                <a:ext cx="39175" cy="37700"/>
              </a:xfrm>
              <a:custGeom>
                <a:avLst/>
                <a:gdLst/>
                <a:ahLst/>
                <a:cxnLst/>
                <a:rect l="l" t="t" r="r" b="b"/>
                <a:pathLst>
                  <a:path w="1567" h="1508" extrusionOk="0">
                    <a:moveTo>
                      <a:pt x="814" y="1"/>
                    </a:moveTo>
                    <a:cubicBezTo>
                      <a:pt x="509" y="1"/>
                      <a:pt x="234"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44"/>
              <p:cNvSpPr/>
              <p:nvPr/>
            </p:nvSpPr>
            <p:spPr>
              <a:xfrm>
                <a:off x="972250" y="1617375"/>
                <a:ext cx="39175" cy="37700"/>
              </a:xfrm>
              <a:custGeom>
                <a:avLst/>
                <a:gdLst/>
                <a:ahLst/>
                <a:cxnLst/>
                <a:rect l="l" t="t" r="r" b="b"/>
                <a:pathLst>
                  <a:path w="1567" h="1508" extrusionOk="0">
                    <a:moveTo>
                      <a:pt x="814" y="1"/>
                    </a:moveTo>
                    <a:cubicBezTo>
                      <a:pt x="508" y="1"/>
                      <a:pt x="233" y="185"/>
                      <a:pt x="117" y="465"/>
                    </a:cubicBezTo>
                    <a:cubicBezTo>
                      <a:pt x="1" y="746"/>
                      <a:pt x="65" y="1070"/>
                      <a:pt x="281" y="1286"/>
                    </a:cubicBezTo>
                    <a:cubicBezTo>
                      <a:pt x="424" y="1431"/>
                      <a:pt x="616" y="1507"/>
                      <a:pt x="812" y="1507"/>
                    </a:cubicBezTo>
                    <a:cubicBezTo>
                      <a:pt x="909" y="1507"/>
                      <a:pt x="1007" y="1489"/>
                      <a:pt x="1101"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44"/>
              <p:cNvSpPr/>
              <p:nvPr/>
            </p:nvSpPr>
            <p:spPr>
              <a:xfrm>
                <a:off x="1060700" y="1617375"/>
                <a:ext cx="39175" cy="37700"/>
              </a:xfrm>
              <a:custGeom>
                <a:avLst/>
                <a:gdLst/>
                <a:ahLst/>
                <a:cxnLst/>
                <a:rect l="l" t="t" r="r" b="b"/>
                <a:pathLst>
                  <a:path w="1567" h="1508" extrusionOk="0">
                    <a:moveTo>
                      <a:pt x="812" y="1"/>
                    </a:moveTo>
                    <a:cubicBezTo>
                      <a:pt x="508" y="1"/>
                      <a:pt x="233" y="185"/>
                      <a:pt x="117" y="465"/>
                    </a:cubicBezTo>
                    <a:cubicBezTo>
                      <a:pt x="0" y="746"/>
                      <a:pt x="65" y="1070"/>
                      <a:pt x="279" y="1286"/>
                    </a:cubicBezTo>
                    <a:cubicBezTo>
                      <a:pt x="423" y="1431"/>
                      <a:pt x="616" y="1507"/>
                      <a:pt x="812" y="1507"/>
                    </a:cubicBezTo>
                    <a:cubicBezTo>
                      <a:pt x="909" y="1507"/>
                      <a:pt x="1007" y="1489"/>
                      <a:pt x="1100" y="1450"/>
                    </a:cubicBezTo>
                    <a:cubicBezTo>
                      <a:pt x="1382" y="1334"/>
                      <a:pt x="1566" y="1059"/>
                      <a:pt x="1566" y="753"/>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44"/>
              <p:cNvSpPr/>
              <p:nvPr/>
            </p:nvSpPr>
            <p:spPr>
              <a:xfrm>
                <a:off x="1149100" y="1617375"/>
                <a:ext cx="39175" cy="37700"/>
              </a:xfrm>
              <a:custGeom>
                <a:avLst/>
                <a:gdLst/>
                <a:ahLst/>
                <a:cxnLst/>
                <a:rect l="l" t="t" r="r" b="b"/>
                <a:pathLst>
                  <a:path w="1567" h="1508" extrusionOk="0">
                    <a:moveTo>
                      <a:pt x="814" y="1"/>
                    </a:moveTo>
                    <a:cubicBezTo>
                      <a:pt x="508" y="1"/>
                      <a:pt x="233" y="185"/>
                      <a:pt x="117" y="466"/>
                    </a:cubicBezTo>
                    <a:cubicBezTo>
                      <a:pt x="1" y="746"/>
                      <a:pt x="65" y="1070"/>
                      <a:pt x="281" y="1286"/>
                    </a:cubicBezTo>
                    <a:cubicBezTo>
                      <a:pt x="425" y="1431"/>
                      <a:pt x="618" y="1507"/>
                      <a:pt x="814" y="1507"/>
                    </a:cubicBezTo>
                    <a:cubicBezTo>
                      <a:pt x="911" y="1507"/>
                      <a:pt x="1009" y="1489"/>
                      <a:pt x="1102" y="1450"/>
                    </a:cubicBezTo>
                    <a:cubicBezTo>
                      <a:pt x="1384"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44"/>
              <p:cNvSpPr/>
              <p:nvPr/>
            </p:nvSpPr>
            <p:spPr>
              <a:xfrm>
                <a:off x="1237550" y="1617375"/>
                <a:ext cx="39175" cy="37700"/>
              </a:xfrm>
              <a:custGeom>
                <a:avLst/>
                <a:gdLst/>
                <a:ahLst/>
                <a:cxnLst/>
                <a:rect l="l" t="t" r="r" b="b"/>
                <a:pathLst>
                  <a:path w="1567" h="1508" extrusionOk="0">
                    <a:moveTo>
                      <a:pt x="814" y="1"/>
                    </a:moveTo>
                    <a:cubicBezTo>
                      <a:pt x="508" y="1"/>
                      <a:pt x="233" y="185"/>
                      <a:pt x="117" y="466"/>
                    </a:cubicBezTo>
                    <a:cubicBezTo>
                      <a:pt x="0" y="746"/>
                      <a:pt x="65" y="1070"/>
                      <a:pt x="280" y="1286"/>
                    </a:cubicBezTo>
                    <a:cubicBezTo>
                      <a:pt x="425" y="1431"/>
                      <a:pt x="618" y="1507"/>
                      <a:pt x="814" y="1507"/>
                    </a:cubicBezTo>
                    <a:cubicBezTo>
                      <a:pt x="911" y="1507"/>
                      <a:pt x="1009" y="1489"/>
                      <a:pt x="1102" y="1450"/>
                    </a:cubicBezTo>
                    <a:cubicBezTo>
                      <a:pt x="1382" y="1334"/>
                      <a:pt x="1566" y="1059"/>
                      <a:pt x="1566" y="753"/>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44"/>
              <p:cNvSpPr/>
              <p:nvPr/>
            </p:nvSpPr>
            <p:spPr>
              <a:xfrm>
                <a:off x="1326000" y="1617375"/>
                <a:ext cx="39150" cy="37700"/>
              </a:xfrm>
              <a:custGeom>
                <a:avLst/>
                <a:gdLst/>
                <a:ahLst/>
                <a:cxnLst/>
                <a:rect l="l" t="t" r="r" b="b"/>
                <a:pathLst>
                  <a:path w="1566" h="1508" extrusionOk="0">
                    <a:moveTo>
                      <a:pt x="812" y="1"/>
                    </a:moveTo>
                    <a:cubicBezTo>
                      <a:pt x="508" y="1"/>
                      <a:pt x="233" y="185"/>
                      <a:pt x="117" y="466"/>
                    </a:cubicBezTo>
                    <a:cubicBezTo>
                      <a:pt x="0" y="746"/>
                      <a:pt x="64" y="1070"/>
                      <a:pt x="280" y="1286"/>
                    </a:cubicBezTo>
                    <a:cubicBezTo>
                      <a:pt x="424"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44"/>
              <p:cNvSpPr/>
              <p:nvPr/>
            </p:nvSpPr>
            <p:spPr>
              <a:xfrm>
                <a:off x="1414450" y="1617375"/>
                <a:ext cx="39150" cy="37700"/>
              </a:xfrm>
              <a:custGeom>
                <a:avLst/>
                <a:gdLst/>
                <a:ahLst/>
                <a:cxnLst/>
                <a:rect l="l" t="t" r="r" b="b"/>
                <a:pathLst>
                  <a:path w="1566" h="1508" extrusionOk="0">
                    <a:moveTo>
                      <a:pt x="812" y="1"/>
                    </a:moveTo>
                    <a:cubicBezTo>
                      <a:pt x="508" y="1"/>
                      <a:pt x="233" y="185"/>
                      <a:pt x="116" y="466"/>
                    </a:cubicBezTo>
                    <a:cubicBezTo>
                      <a:pt x="0" y="746"/>
                      <a:pt x="64" y="1070"/>
                      <a:pt x="278" y="1286"/>
                    </a:cubicBezTo>
                    <a:cubicBezTo>
                      <a:pt x="423" y="1431"/>
                      <a:pt x="616" y="1507"/>
                      <a:pt x="812" y="1507"/>
                    </a:cubicBezTo>
                    <a:cubicBezTo>
                      <a:pt x="909" y="1507"/>
                      <a:pt x="1007" y="1489"/>
                      <a:pt x="1100" y="1450"/>
                    </a:cubicBezTo>
                    <a:cubicBezTo>
                      <a:pt x="1382" y="1334"/>
                      <a:pt x="1566" y="1059"/>
                      <a:pt x="1566" y="753"/>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44"/>
              <p:cNvSpPr/>
              <p:nvPr/>
            </p:nvSpPr>
            <p:spPr>
              <a:xfrm>
                <a:off x="1504325" y="1617375"/>
                <a:ext cx="23725" cy="36000"/>
              </a:xfrm>
              <a:custGeom>
                <a:avLst/>
                <a:gdLst/>
                <a:ahLst/>
                <a:cxnLst/>
                <a:rect l="l" t="t" r="r" b="b"/>
                <a:pathLst>
                  <a:path w="949" h="1440" extrusionOk="0">
                    <a:moveTo>
                      <a:pt x="754" y="1"/>
                    </a:moveTo>
                    <a:cubicBezTo>
                      <a:pt x="338" y="1"/>
                      <a:pt x="0" y="338"/>
                      <a:pt x="0" y="753"/>
                    </a:cubicBezTo>
                    <a:cubicBezTo>
                      <a:pt x="2" y="1050"/>
                      <a:pt x="176" y="1320"/>
                      <a:pt x="447" y="1440"/>
                    </a:cubicBezTo>
                    <a:cubicBezTo>
                      <a:pt x="630" y="978"/>
                      <a:pt x="797" y="507"/>
                      <a:pt x="948" y="29"/>
                    </a:cubicBezTo>
                    <a:cubicBezTo>
                      <a:pt x="884" y="11"/>
                      <a:pt x="820"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44"/>
              <p:cNvSpPr/>
              <p:nvPr/>
            </p:nvSpPr>
            <p:spPr>
              <a:xfrm>
                <a:off x="530075" y="1711725"/>
                <a:ext cx="39150" cy="37700"/>
              </a:xfrm>
              <a:custGeom>
                <a:avLst/>
                <a:gdLst/>
                <a:ahLst/>
                <a:cxnLst/>
                <a:rect l="l" t="t" r="r" b="b"/>
                <a:pathLst>
                  <a:path w="1566" h="1508" extrusionOk="0">
                    <a:moveTo>
                      <a:pt x="813" y="1"/>
                    </a:moveTo>
                    <a:cubicBezTo>
                      <a:pt x="508" y="1"/>
                      <a:pt x="233" y="185"/>
                      <a:pt x="116" y="466"/>
                    </a:cubicBezTo>
                    <a:cubicBezTo>
                      <a:pt x="0" y="748"/>
                      <a:pt x="64" y="1072"/>
                      <a:pt x="280" y="1286"/>
                    </a:cubicBezTo>
                    <a:cubicBezTo>
                      <a:pt x="425" y="1431"/>
                      <a:pt x="617" y="1507"/>
                      <a:pt x="813" y="1507"/>
                    </a:cubicBezTo>
                    <a:cubicBezTo>
                      <a:pt x="911" y="1507"/>
                      <a:pt x="1008" y="1489"/>
                      <a:pt x="1102" y="1450"/>
                    </a:cubicBezTo>
                    <a:cubicBezTo>
                      <a:pt x="1382" y="1334"/>
                      <a:pt x="1566" y="1059"/>
                      <a:pt x="1566" y="755"/>
                    </a:cubicBezTo>
                    <a:cubicBezTo>
                      <a:pt x="1566" y="338"/>
                      <a:pt x="1228" y="1"/>
                      <a:pt x="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44"/>
              <p:cNvSpPr/>
              <p:nvPr/>
            </p:nvSpPr>
            <p:spPr>
              <a:xfrm>
                <a:off x="61997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8" y="1170"/>
                      <a:pt x="1508" y="755"/>
                    </a:cubicBezTo>
                    <a:cubicBezTo>
                      <a:pt x="1508"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44"/>
              <p:cNvSpPr/>
              <p:nvPr/>
            </p:nvSpPr>
            <p:spPr>
              <a:xfrm>
                <a:off x="706950" y="1711725"/>
                <a:ext cx="39175" cy="37700"/>
              </a:xfrm>
              <a:custGeom>
                <a:avLst/>
                <a:gdLst/>
                <a:ahLst/>
                <a:cxnLst/>
                <a:rect l="l" t="t" r="r" b="b"/>
                <a:pathLst>
                  <a:path w="1567" h="1508" extrusionOk="0">
                    <a:moveTo>
                      <a:pt x="812" y="1"/>
                    </a:moveTo>
                    <a:cubicBezTo>
                      <a:pt x="509" y="1"/>
                      <a:pt x="234" y="185"/>
                      <a:pt x="117" y="466"/>
                    </a:cubicBezTo>
                    <a:cubicBezTo>
                      <a:pt x="1" y="748"/>
                      <a:pt x="65" y="1072"/>
                      <a:pt x="281" y="1286"/>
                    </a:cubicBezTo>
                    <a:cubicBezTo>
                      <a:pt x="424" y="1431"/>
                      <a:pt x="616" y="1507"/>
                      <a:pt x="812" y="1507"/>
                    </a:cubicBezTo>
                    <a:cubicBezTo>
                      <a:pt x="910" y="1507"/>
                      <a:pt x="1007" y="1489"/>
                      <a:pt x="1101"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44"/>
              <p:cNvSpPr/>
              <p:nvPr/>
            </p:nvSpPr>
            <p:spPr>
              <a:xfrm>
                <a:off x="7954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4" y="1431"/>
                      <a:pt x="617" y="1507"/>
                      <a:pt x="813" y="1507"/>
                    </a:cubicBezTo>
                    <a:cubicBezTo>
                      <a:pt x="910" y="1507"/>
                      <a:pt x="1008" y="1489"/>
                      <a:pt x="1101"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44"/>
              <p:cNvSpPr/>
              <p:nvPr/>
            </p:nvSpPr>
            <p:spPr>
              <a:xfrm>
                <a:off x="883800" y="1711725"/>
                <a:ext cx="39175" cy="37700"/>
              </a:xfrm>
              <a:custGeom>
                <a:avLst/>
                <a:gdLst/>
                <a:ahLst/>
                <a:cxnLst/>
                <a:rect l="l" t="t" r="r" b="b"/>
                <a:pathLst>
                  <a:path w="1567" h="1508" extrusionOk="0">
                    <a:moveTo>
                      <a:pt x="814" y="1"/>
                    </a:moveTo>
                    <a:cubicBezTo>
                      <a:pt x="509" y="1"/>
                      <a:pt x="234" y="185"/>
                      <a:pt x="117" y="466"/>
                    </a:cubicBezTo>
                    <a:cubicBezTo>
                      <a:pt x="1" y="748"/>
                      <a:pt x="65" y="1072"/>
                      <a:pt x="281" y="1286"/>
                    </a:cubicBezTo>
                    <a:cubicBezTo>
                      <a:pt x="425" y="1431"/>
                      <a:pt x="618" y="1507"/>
                      <a:pt x="814" y="1507"/>
                    </a:cubicBezTo>
                    <a:cubicBezTo>
                      <a:pt x="911" y="1507"/>
                      <a:pt x="1009" y="1489"/>
                      <a:pt x="1102"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44"/>
              <p:cNvSpPr/>
              <p:nvPr/>
            </p:nvSpPr>
            <p:spPr>
              <a:xfrm>
                <a:off x="973725" y="1711725"/>
                <a:ext cx="37700" cy="37700"/>
              </a:xfrm>
              <a:custGeom>
                <a:avLst/>
                <a:gdLst/>
                <a:ahLst/>
                <a:cxnLst/>
                <a:rect l="l" t="t" r="r" b="b"/>
                <a:pathLst>
                  <a:path w="1508" h="1508" extrusionOk="0">
                    <a:moveTo>
                      <a:pt x="755" y="1"/>
                    </a:moveTo>
                    <a:cubicBezTo>
                      <a:pt x="338" y="1"/>
                      <a:pt x="1" y="338"/>
                      <a:pt x="1" y="755"/>
                    </a:cubicBezTo>
                    <a:cubicBezTo>
                      <a:pt x="1" y="1170"/>
                      <a:pt x="338" y="1507"/>
                      <a:pt x="755" y="1507"/>
                    </a:cubicBezTo>
                    <a:cubicBezTo>
                      <a:pt x="1170" y="1507"/>
                      <a:pt x="1507" y="1170"/>
                      <a:pt x="1507" y="755"/>
                    </a:cubicBezTo>
                    <a:cubicBezTo>
                      <a:pt x="1507" y="338"/>
                      <a:pt x="1170"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44"/>
              <p:cNvSpPr/>
              <p:nvPr/>
            </p:nvSpPr>
            <p:spPr>
              <a:xfrm>
                <a:off x="1060700" y="1711725"/>
                <a:ext cx="39175" cy="37700"/>
              </a:xfrm>
              <a:custGeom>
                <a:avLst/>
                <a:gdLst/>
                <a:ahLst/>
                <a:cxnLst/>
                <a:rect l="l" t="t" r="r" b="b"/>
                <a:pathLst>
                  <a:path w="1567" h="1508" extrusionOk="0">
                    <a:moveTo>
                      <a:pt x="812" y="1"/>
                    </a:moveTo>
                    <a:cubicBezTo>
                      <a:pt x="508" y="1"/>
                      <a:pt x="233" y="185"/>
                      <a:pt x="117" y="466"/>
                    </a:cubicBezTo>
                    <a:cubicBezTo>
                      <a:pt x="0" y="748"/>
                      <a:pt x="65" y="1072"/>
                      <a:pt x="279" y="1286"/>
                    </a:cubicBezTo>
                    <a:cubicBezTo>
                      <a:pt x="423" y="1431"/>
                      <a:pt x="616" y="1507"/>
                      <a:pt x="812" y="1507"/>
                    </a:cubicBezTo>
                    <a:cubicBezTo>
                      <a:pt x="909" y="1507"/>
                      <a:pt x="1007" y="1489"/>
                      <a:pt x="1100" y="1450"/>
                    </a:cubicBezTo>
                    <a:cubicBezTo>
                      <a:pt x="1382" y="1334"/>
                      <a:pt x="1566" y="1059"/>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44"/>
              <p:cNvSpPr/>
              <p:nvPr/>
            </p:nvSpPr>
            <p:spPr>
              <a:xfrm>
                <a:off x="1149100" y="1711725"/>
                <a:ext cx="39175" cy="37700"/>
              </a:xfrm>
              <a:custGeom>
                <a:avLst/>
                <a:gdLst/>
                <a:ahLst/>
                <a:cxnLst/>
                <a:rect l="l" t="t" r="r" b="b"/>
                <a:pathLst>
                  <a:path w="1567" h="1508" extrusionOk="0">
                    <a:moveTo>
                      <a:pt x="814" y="1"/>
                    </a:moveTo>
                    <a:cubicBezTo>
                      <a:pt x="508" y="1"/>
                      <a:pt x="233" y="185"/>
                      <a:pt x="117" y="466"/>
                    </a:cubicBezTo>
                    <a:cubicBezTo>
                      <a:pt x="1" y="748"/>
                      <a:pt x="65" y="1072"/>
                      <a:pt x="281" y="1286"/>
                    </a:cubicBezTo>
                    <a:cubicBezTo>
                      <a:pt x="425" y="1431"/>
                      <a:pt x="618" y="1507"/>
                      <a:pt x="814" y="1507"/>
                    </a:cubicBezTo>
                    <a:cubicBezTo>
                      <a:pt x="911" y="1507"/>
                      <a:pt x="1009" y="1489"/>
                      <a:pt x="1102" y="1450"/>
                    </a:cubicBezTo>
                    <a:cubicBezTo>
                      <a:pt x="1384"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44"/>
              <p:cNvSpPr/>
              <p:nvPr/>
            </p:nvSpPr>
            <p:spPr>
              <a:xfrm>
                <a:off x="1237550" y="1711725"/>
                <a:ext cx="39175" cy="37700"/>
              </a:xfrm>
              <a:custGeom>
                <a:avLst/>
                <a:gdLst/>
                <a:ahLst/>
                <a:cxnLst/>
                <a:rect l="l" t="t" r="r" b="b"/>
                <a:pathLst>
                  <a:path w="1567" h="1508" extrusionOk="0">
                    <a:moveTo>
                      <a:pt x="814" y="1"/>
                    </a:moveTo>
                    <a:cubicBezTo>
                      <a:pt x="508" y="1"/>
                      <a:pt x="233" y="185"/>
                      <a:pt x="117" y="466"/>
                    </a:cubicBezTo>
                    <a:cubicBezTo>
                      <a:pt x="0" y="748"/>
                      <a:pt x="65" y="1072"/>
                      <a:pt x="280" y="1286"/>
                    </a:cubicBezTo>
                    <a:cubicBezTo>
                      <a:pt x="425" y="1431"/>
                      <a:pt x="618" y="1507"/>
                      <a:pt x="813" y="1507"/>
                    </a:cubicBezTo>
                    <a:cubicBezTo>
                      <a:pt x="910" y="1507"/>
                      <a:pt x="1008" y="1489"/>
                      <a:pt x="1100" y="1450"/>
                    </a:cubicBezTo>
                    <a:cubicBezTo>
                      <a:pt x="1382" y="1334"/>
                      <a:pt x="1566" y="1059"/>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44"/>
              <p:cNvSpPr/>
              <p:nvPr/>
            </p:nvSpPr>
            <p:spPr>
              <a:xfrm>
                <a:off x="1327475" y="1711725"/>
                <a:ext cx="37675" cy="37700"/>
              </a:xfrm>
              <a:custGeom>
                <a:avLst/>
                <a:gdLst/>
                <a:ahLst/>
                <a:cxnLst/>
                <a:rect l="l" t="t" r="r" b="b"/>
                <a:pathLst>
                  <a:path w="1507" h="1508" extrusionOk="0">
                    <a:moveTo>
                      <a:pt x="753" y="1"/>
                    </a:moveTo>
                    <a:cubicBezTo>
                      <a:pt x="338" y="1"/>
                      <a:pt x="0" y="338"/>
                      <a:pt x="0" y="755"/>
                    </a:cubicBezTo>
                    <a:cubicBezTo>
                      <a:pt x="0" y="1170"/>
                      <a:pt x="338" y="1507"/>
                      <a:pt x="753" y="1507"/>
                    </a:cubicBezTo>
                    <a:cubicBezTo>
                      <a:pt x="1169" y="1507"/>
                      <a:pt x="1507" y="1170"/>
                      <a:pt x="1507" y="755"/>
                    </a:cubicBezTo>
                    <a:cubicBezTo>
                      <a:pt x="1507" y="338"/>
                      <a:pt x="1169"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44"/>
              <p:cNvSpPr/>
              <p:nvPr/>
            </p:nvSpPr>
            <p:spPr>
              <a:xfrm>
                <a:off x="1414450" y="1711725"/>
                <a:ext cx="39150" cy="37700"/>
              </a:xfrm>
              <a:custGeom>
                <a:avLst/>
                <a:gdLst/>
                <a:ahLst/>
                <a:cxnLst/>
                <a:rect l="l" t="t" r="r" b="b"/>
                <a:pathLst>
                  <a:path w="1566" h="1508" extrusionOk="0">
                    <a:moveTo>
                      <a:pt x="812" y="1"/>
                    </a:moveTo>
                    <a:cubicBezTo>
                      <a:pt x="508" y="1"/>
                      <a:pt x="233" y="185"/>
                      <a:pt x="116" y="466"/>
                    </a:cubicBezTo>
                    <a:cubicBezTo>
                      <a:pt x="0" y="748"/>
                      <a:pt x="64" y="1072"/>
                      <a:pt x="278" y="1286"/>
                    </a:cubicBezTo>
                    <a:cubicBezTo>
                      <a:pt x="423" y="1431"/>
                      <a:pt x="616" y="1507"/>
                      <a:pt x="812" y="1507"/>
                    </a:cubicBezTo>
                    <a:cubicBezTo>
                      <a:pt x="909" y="1507"/>
                      <a:pt x="1007" y="1489"/>
                      <a:pt x="1100" y="1450"/>
                    </a:cubicBezTo>
                    <a:cubicBezTo>
                      <a:pt x="1382" y="1334"/>
                      <a:pt x="1566" y="1059"/>
                      <a:pt x="1566" y="755"/>
                    </a:cubicBezTo>
                    <a:cubicBezTo>
                      <a:pt x="1566" y="338"/>
                      <a:pt x="1228"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44"/>
              <p:cNvSpPr/>
              <p:nvPr/>
            </p:nvSpPr>
            <p:spPr>
              <a:xfrm>
                <a:off x="6185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5" y="1432"/>
                      <a:pt x="618" y="1509"/>
                      <a:pt x="815" y="1509"/>
                    </a:cubicBezTo>
                    <a:cubicBezTo>
                      <a:pt x="911" y="1509"/>
                      <a:pt x="1009" y="1490"/>
                      <a:pt x="1101" y="1452"/>
                    </a:cubicBezTo>
                    <a:cubicBezTo>
                      <a:pt x="1383" y="1334"/>
                      <a:pt x="1567" y="1060"/>
                      <a:pt x="1567" y="755"/>
                    </a:cubicBezTo>
                    <a:cubicBezTo>
                      <a:pt x="1567"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44"/>
              <p:cNvSpPr/>
              <p:nvPr/>
            </p:nvSpPr>
            <p:spPr>
              <a:xfrm>
                <a:off x="706950" y="1806075"/>
                <a:ext cx="39175" cy="37725"/>
              </a:xfrm>
              <a:custGeom>
                <a:avLst/>
                <a:gdLst/>
                <a:ahLst/>
                <a:cxnLst/>
                <a:rect l="l" t="t" r="r" b="b"/>
                <a:pathLst>
                  <a:path w="1567" h="1509" extrusionOk="0">
                    <a:moveTo>
                      <a:pt x="812" y="1"/>
                    </a:moveTo>
                    <a:cubicBezTo>
                      <a:pt x="509" y="1"/>
                      <a:pt x="234"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44"/>
              <p:cNvSpPr/>
              <p:nvPr/>
            </p:nvSpPr>
            <p:spPr>
              <a:xfrm>
                <a:off x="7954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8" y="1509"/>
                      <a:pt x="815" y="1509"/>
                    </a:cubicBezTo>
                    <a:cubicBezTo>
                      <a:pt x="911"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44"/>
              <p:cNvSpPr/>
              <p:nvPr/>
            </p:nvSpPr>
            <p:spPr>
              <a:xfrm>
                <a:off x="883800" y="1806075"/>
                <a:ext cx="39175" cy="37725"/>
              </a:xfrm>
              <a:custGeom>
                <a:avLst/>
                <a:gdLst/>
                <a:ahLst/>
                <a:cxnLst/>
                <a:rect l="l" t="t" r="r" b="b"/>
                <a:pathLst>
                  <a:path w="1567" h="1509" extrusionOk="0">
                    <a:moveTo>
                      <a:pt x="814" y="1"/>
                    </a:moveTo>
                    <a:cubicBezTo>
                      <a:pt x="509" y="1"/>
                      <a:pt x="234" y="185"/>
                      <a:pt x="117" y="466"/>
                    </a:cubicBezTo>
                    <a:cubicBezTo>
                      <a:pt x="1" y="748"/>
                      <a:pt x="65" y="1072"/>
                      <a:pt x="281" y="1288"/>
                    </a:cubicBezTo>
                    <a:cubicBezTo>
                      <a:pt x="426" y="1432"/>
                      <a:pt x="619" y="1509"/>
                      <a:pt x="816" y="1509"/>
                    </a:cubicBezTo>
                    <a:cubicBezTo>
                      <a:pt x="912" y="1509"/>
                      <a:pt x="1010" y="1490"/>
                      <a:pt x="1102"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44"/>
              <p:cNvSpPr/>
              <p:nvPr/>
            </p:nvSpPr>
            <p:spPr>
              <a:xfrm>
                <a:off x="97225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4" y="1432"/>
                      <a:pt x="617" y="1509"/>
                      <a:pt x="814" y="1509"/>
                    </a:cubicBezTo>
                    <a:cubicBezTo>
                      <a:pt x="910" y="1509"/>
                      <a:pt x="1008" y="1490"/>
                      <a:pt x="1101" y="1452"/>
                    </a:cubicBezTo>
                    <a:cubicBezTo>
                      <a:pt x="1382" y="1334"/>
                      <a:pt x="1566" y="1060"/>
                      <a:pt x="1566" y="755"/>
                    </a:cubicBezTo>
                    <a:cubicBezTo>
                      <a:pt x="1566" y="338"/>
                      <a:pt x="1229" y="2"/>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44"/>
              <p:cNvSpPr/>
              <p:nvPr/>
            </p:nvSpPr>
            <p:spPr>
              <a:xfrm>
                <a:off x="1060700" y="1806075"/>
                <a:ext cx="39175" cy="37725"/>
              </a:xfrm>
              <a:custGeom>
                <a:avLst/>
                <a:gdLst/>
                <a:ahLst/>
                <a:cxnLst/>
                <a:rect l="l" t="t" r="r" b="b"/>
                <a:pathLst>
                  <a:path w="1567" h="1509" extrusionOk="0">
                    <a:moveTo>
                      <a:pt x="812" y="1"/>
                    </a:moveTo>
                    <a:cubicBezTo>
                      <a:pt x="508" y="1"/>
                      <a:pt x="233" y="185"/>
                      <a:pt x="117" y="466"/>
                    </a:cubicBezTo>
                    <a:cubicBezTo>
                      <a:pt x="0" y="748"/>
                      <a:pt x="65" y="1072"/>
                      <a:pt x="279" y="1288"/>
                    </a:cubicBezTo>
                    <a:cubicBezTo>
                      <a:pt x="424" y="1432"/>
                      <a:pt x="617" y="1509"/>
                      <a:pt x="814" y="1509"/>
                    </a:cubicBezTo>
                    <a:cubicBezTo>
                      <a:pt x="910" y="1509"/>
                      <a:pt x="1008" y="1490"/>
                      <a:pt x="1100" y="1452"/>
                    </a:cubicBezTo>
                    <a:cubicBezTo>
                      <a:pt x="1382" y="1334"/>
                      <a:pt x="1566" y="1060"/>
                      <a:pt x="1566" y="755"/>
                    </a:cubicBezTo>
                    <a:cubicBezTo>
                      <a:pt x="1566" y="338"/>
                      <a:pt x="1229"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44"/>
              <p:cNvSpPr/>
              <p:nvPr/>
            </p:nvSpPr>
            <p:spPr>
              <a:xfrm>
                <a:off x="1149100" y="1806075"/>
                <a:ext cx="39175" cy="37725"/>
              </a:xfrm>
              <a:custGeom>
                <a:avLst/>
                <a:gdLst/>
                <a:ahLst/>
                <a:cxnLst/>
                <a:rect l="l" t="t" r="r" b="b"/>
                <a:pathLst>
                  <a:path w="1567" h="1509" extrusionOk="0">
                    <a:moveTo>
                      <a:pt x="814" y="1"/>
                    </a:moveTo>
                    <a:cubicBezTo>
                      <a:pt x="508" y="1"/>
                      <a:pt x="233" y="185"/>
                      <a:pt x="117" y="466"/>
                    </a:cubicBezTo>
                    <a:cubicBezTo>
                      <a:pt x="1" y="748"/>
                      <a:pt x="65" y="1072"/>
                      <a:pt x="281" y="1288"/>
                    </a:cubicBezTo>
                    <a:cubicBezTo>
                      <a:pt x="425" y="1432"/>
                      <a:pt x="619" y="1509"/>
                      <a:pt x="815" y="1509"/>
                    </a:cubicBezTo>
                    <a:cubicBezTo>
                      <a:pt x="912" y="1509"/>
                      <a:pt x="1009" y="1490"/>
                      <a:pt x="1102" y="1452"/>
                    </a:cubicBezTo>
                    <a:cubicBezTo>
                      <a:pt x="1384"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44"/>
              <p:cNvSpPr/>
              <p:nvPr/>
            </p:nvSpPr>
            <p:spPr>
              <a:xfrm>
                <a:off x="1237550" y="1806075"/>
                <a:ext cx="39175" cy="37725"/>
              </a:xfrm>
              <a:custGeom>
                <a:avLst/>
                <a:gdLst/>
                <a:ahLst/>
                <a:cxnLst/>
                <a:rect l="l" t="t" r="r" b="b"/>
                <a:pathLst>
                  <a:path w="1567" h="1509" extrusionOk="0">
                    <a:moveTo>
                      <a:pt x="814" y="1"/>
                    </a:moveTo>
                    <a:cubicBezTo>
                      <a:pt x="508" y="1"/>
                      <a:pt x="233" y="185"/>
                      <a:pt x="117" y="466"/>
                    </a:cubicBezTo>
                    <a:cubicBezTo>
                      <a:pt x="0" y="748"/>
                      <a:pt x="65" y="1072"/>
                      <a:pt x="280" y="1288"/>
                    </a:cubicBezTo>
                    <a:cubicBezTo>
                      <a:pt x="425" y="1432"/>
                      <a:pt x="619" y="1509"/>
                      <a:pt x="815" y="1509"/>
                    </a:cubicBezTo>
                    <a:cubicBezTo>
                      <a:pt x="911" y="1509"/>
                      <a:pt x="1008" y="1490"/>
                      <a:pt x="1100" y="1452"/>
                    </a:cubicBezTo>
                    <a:cubicBezTo>
                      <a:pt x="1382" y="1334"/>
                      <a:pt x="1566" y="1060"/>
                      <a:pt x="1566" y="755"/>
                    </a:cubicBezTo>
                    <a:cubicBezTo>
                      <a:pt x="1566" y="338"/>
                      <a:pt x="1229"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44"/>
              <p:cNvSpPr/>
              <p:nvPr/>
            </p:nvSpPr>
            <p:spPr>
              <a:xfrm>
                <a:off x="1326000" y="1806075"/>
                <a:ext cx="39150" cy="37725"/>
              </a:xfrm>
              <a:custGeom>
                <a:avLst/>
                <a:gdLst/>
                <a:ahLst/>
                <a:cxnLst/>
                <a:rect l="l" t="t" r="r" b="b"/>
                <a:pathLst>
                  <a:path w="1566" h="1509" extrusionOk="0">
                    <a:moveTo>
                      <a:pt x="812" y="1"/>
                    </a:moveTo>
                    <a:cubicBezTo>
                      <a:pt x="508" y="1"/>
                      <a:pt x="233" y="185"/>
                      <a:pt x="117" y="466"/>
                    </a:cubicBezTo>
                    <a:cubicBezTo>
                      <a:pt x="0" y="748"/>
                      <a:pt x="64" y="1072"/>
                      <a:pt x="280" y="1288"/>
                    </a:cubicBezTo>
                    <a:cubicBezTo>
                      <a:pt x="424" y="1432"/>
                      <a:pt x="617" y="1509"/>
                      <a:pt x="813" y="1509"/>
                    </a:cubicBezTo>
                    <a:cubicBezTo>
                      <a:pt x="910" y="1509"/>
                      <a:pt x="1007" y="1490"/>
                      <a:pt x="1100" y="1452"/>
                    </a:cubicBezTo>
                    <a:cubicBezTo>
                      <a:pt x="1382" y="1334"/>
                      <a:pt x="1566" y="1060"/>
                      <a:pt x="1566" y="755"/>
                    </a:cubicBezTo>
                    <a:cubicBezTo>
                      <a:pt x="1566" y="338"/>
                      <a:pt x="1228" y="2"/>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44"/>
              <p:cNvSpPr/>
              <p:nvPr/>
            </p:nvSpPr>
            <p:spPr>
              <a:xfrm>
                <a:off x="706950" y="1900475"/>
                <a:ext cx="39175" cy="37675"/>
              </a:xfrm>
              <a:custGeom>
                <a:avLst/>
                <a:gdLst/>
                <a:ahLst/>
                <a:cxnLst/>
                <a:rect l="l" t="t" r="r" b="b"/>
                <a:pathLst>
                  <a:path w="1567" h="1507" extrusionOk="0">
                    <a:moveTo>
                      <a:pt x="812" y="0"/>
                    </a:moveTo>
                    <a:cubicBezTo>
                      <a:pt x="509" y="0"/>
                      <a:pt x="234" y="184"/>
                      <a:pt x="117" y="466"/>
                    </a:cubicBezTo>
                    <a:cubicBezTo>
                      <a:pt x="1" y="746"/>
                      <a:pt x="65" y="1070"/>
                      <a:pt x="281" y="1286"/>
                    </a:cubicBezTo>
                    <a:cubicBezTo>
                      <a:pt x="424" y="1430"/>
                      <a:pt x="616" y="1507"/>
                      <a:pt x="812" y="1507"/>
                    </a:cubicBezTo>
                    <a:cubicBezTo>
                      <a:pt x="910" y="1507"/>
                      <a:pt x="1007" y="1488"/>
                      <a:pt x="1101"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44"/>
              <p:cNvSpPr/>
              <p:nvPr/>
            </p:nvSpPr>
            <p:spPr>
              <a:xfrm>
                <a:off x="7954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3" y="1507"/>
                    </a:cubicBezTo>
                    <a:cubicBezTo>
                      <a:pt x="910" y="1507"/>
                      <a:pt x="1008"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44"/>
              <p:cNvSpPr/>
              <p:nvPr/>
            </p:nvSpPr>
            <p:spPr>
              <a:xfrm>
                <a:off x="883800" y="1900475"/>
                <a:ext cx="39175" cy="37675"/>
              </a:xfrm>
              <a:custGeom>
                <a:avLst/>
                <a:gdLst/>
                <a:ahLst/>
                <a:cxnLst/>
                <a:rect l="l" t="t" r="r" b="b"/>
                <a:pathLst>
                  <a:path w="1567" h="1507" extrusionOk="0">
                    <a:moveTo>
                      <a:pt x="814" y="0"/>
                    </a:moveTo>
                    <a:cubicBezTo>
                      <a:pt x="509" y="0"/>
                      <a:pt x="234"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44"/>
              <p:cNvSpPr/>
              <p:nvPr/>
            </p:nvSpPr>
            <p:spPr>
              <a:xfrm>
                <a:off x="972250" y="1900475"/>
                <a:ext cx="39175" cy="37675"/>
              </a:xfrm>
              <a:custGeom>
                <a:avLst/>
                <a:gdLst/>
                <a:ahLst/>
                <a:cxnLst/>
                <a:rect l="l" t="t" r="r" b="b"/>
                <a:pathLst>
                  <a:path w="1567" h="1507" extrusionOk="0">
                    <a:moveTo>
                      <a:pt x="814" y="0"/>
                    </a:moveTo>
                    <a:cubicBezTo>
                      <a:pt x="508" y="0"/>
                      <a:pt x="233" y="184"/>
                      <a:pt x="117" y="464"/>
                    </a:cubicBezTo>
                    <a:cubicBezTo>
                      <a:pt x="1" y="746"/>
                      <a:pt x="65" y="1070"/>
                      <a:pt x="281" y="1286"/>
                    </a:cubicBezTo>
                    <a:cubicBezTo>
                      <a:pt x="424" y="1430"/>
                      <a:pt x="616" y="1507"/>
                      <a:pt x="812" y="1507"/>
                    </a:cubicBezTo>
                    <a:cubicBezTo>
                      <a:pt x="909" y="1507"/>
                      <a:pt x="1007" y="1488"/>
                      <a:pt x="1101"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44"/>
              <p:cNvSpPr/>
              <p:nvPr/>
            </p:nvSpPr>
            <p:spPr>
              <a:xfrm>
                <a:off x="1060700" y="1900475"/>
                <a:ext cx="39175" cy="37675"/>
              </a:xfrm>
              <a:custGeom>
                <a:avLst/>
                <a:gdLst/>
                <a:ahLst/>
                <a:cxnLst/>
                <a:rect l="l" t="t" r="r" b="b"/>
                <a:pathLst>
                  <a:path w="1567" h="1507" extrusionOk="0">
                    <a:moveTo>
                      <a:pt x="812" y="0"/>
                    </a:moveTo>
                    <a:cubicBezTo>
                      <a:pt x="508" y="0"/>
                      <a:pt x="233" y="184"/>
                      <a:pt x="117" y="464"/>
                    </a:cubicBezTo>
                    <a:cubicBezTo>
                      <a:pt x="0" y="746"/>
                      <a:pt x="65" y="1070"/>
                      <a:pt x="279" y="1286"/>
                    </a:cubicBezTo>
                    <a:cubicBezTo>
                      <a:pt x="423" y="1430"/>
                      <a:pt x="616" y="1507"/>
                      <a:pt x="812" y="1507"/>
                    </a:cubicBezTo>
                    <a:cubicBezTo>
                      <a:pt x="909" y="1507"/>
                      <a:pt x="1007" y="1488"/>
                      <a:pt x="1100" y="1450"/>
                    </a:cubicBezTo>
                    <a:cubicBezTo>
                      <a:pt x="1382" y="1333"/>
                      <a:pt x="1566" y="1058"/>
                      <a:pt x="1566" y="753"/>
                    </a:cubicBezTo>
                    <a:cubicBezTo>
                      <a:pt x="1566" y="338"/>
                      <a:pt x="1229"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44"/>
              <p:cNvSpPr/>
              <p:nvPr/>
            </p:nvSpPr>
            <p:spPr>
              <a:xfrm>
                <a:off x="1149100" y="1900475"/>
                <a:ext cx="39175" cy="37675"/>
              </a:xfrm>
              <a:custGeom>
                <a:avLst/>
                <a:gdLst/>
                <a:ahLst/>
                <a:cxnLst/>
                <a:rect l="l" t="t" r="r" b="b"/>
                <a:pathLst>
                  <a:path w="1567" h="1507" extrusionOk="0">
                    <a:moveTo>
                      <a:pt x="814" y="0"/>
                    </a:moveTo>
                    <a:cubicBezTo>
                      <a:pt x="508" y="0"/>
                      <a:pt x="233" y="184"/>
                      <a:pt x="117" y="466"/>
                    </a:cubicBezTo>
                    <a:cubicBezTo>
                      <a:pt x="1" y="746"/>
                      <a:pt x="65" y="1070"/>
                      <a:pt x="281" y="1286"/>
                    </a:cubicBezTo>
                    <a:cubicBezTo>
                      <a:pt x="425" y="1430"/>
                      <a:pt x="618" y="1507"/>
                      <a:pt x="814" y="1507"/>
                    </a:cubicBezTo>
                    <a:cubicBezTo>
                      <a:pt x="911" y="1507"/>
                      <a:pt x="1009" y="1488"/>
                      <a:pt x="1102" y="1450"/>
                    </a:cubicBezTo>
                    <a:cubicBezTo>
                      <a:pt x="1384"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44"/>
              <p:cNvSpPr/>
              <p:nvPr/>
            </p:nvSpPr>
            <p:spPr>
              <a:xfrm>
                <a:off x="1237550" y="1900475"/>
                <a:ext cx="39175" cy="37675"/>
              </a:xfrm>
              <a:custGeom>
                <a:avLst/>
                <a:gdLst/>
                <a:ahLst/>
                <a:cxnLst/>
                <a:rect l="l" t="t" r="r" b="b"/>
                <a:pathLst>
                  <a:path w="1567" h="1507" extrusionOk="0">
                    <a:moveTo>
                      <a:pt x="814" y="0"/>
                    </a:moveTo>
                    <a:cubicBezTo>
                      <a:pt x="508" y="0"/>
                      <a:pt x="233" y="184"/>
                      <a:pt x="117" y="466"/>
                    </a:cubicBezTo>
                    <a:cubicBezTo>
                      <a:pt x="0" y="746"/>
                      <a:pt x="65" y="1070"/>
                      <a:pt x="280" y="1286"/>
                    </a:cubicBezTo>
                    <a:cubicBezTo>
                      <a:pt x="425" y="1430"/>
                      <a:pt x="618" y="1507"/>
                      <a:pt x="814" y="1507"/>
                    </a:cubicBezTo>
                    <a:cubicBezTo>
                      <a:pt x="911" y="1507"/>
                      <a:pt x="1009" y="1488"/>
                      <a:pt x="1102" y="1450"/>
                    </a:cubicBezTo>
                    <a:cubicBezTo>
                      <a:pt x="1382" y="1333"/>
                      <a:pt x="1566" y="1058"/>
                      <a:pt x="1566" y="753"/>
                    </a:cubicBezTo>
                    <a:cubicBezTo>
                      <a:pt x="1566" y="338"/>
                      <a:pt x="1229"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44"/>
              <p:cNvSpPr/>
              <p:nvPr/>
            </p:nvSpPr>
            <p:spPr>
              <a:xfrm>
                <a:off x="891050" y="1994825"/>
                <a:ext cx="29600" cy="9975"/>
              </a:xfrm>
              <a:custGeom>
                <a:avLst/>
                <a:gdLst/>
                <a:ahLst/>
                <a:cxnLst/>
                <a:rect l="l" t="t" r="r" b="b"/>
                <a:pathLst>
                  <a:path w="1184" h="399" extrusionOk="0">
                    <a:moveTo>
                      <a:pt x="524" y="1"/>
                    </a:moveTo>
                    <a:cubicBezTo>
                      <a:pt x="328" y="1"/>
                      <a:pt x="139" y="78"/>
                      <a:pt x="1" y="213"/>
                    </a:cubicBezTo>
                    <a:cubicBezTo>
                      <a:pt x="391" y="286"/>
                      <a:pt x="785" y="346"/>
                      <a:pt x="1184" y="399"/>
                    </a:cubicBezTo>
                    <a:cubicBezTo>
                      <a:pt x="1054" y="154"/>
                      <a:pt x="801" y="2"/>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44"/>
              <p:cNvSpPr/>
              <p:nvPr/>
            </p:nvSpPr>
            <p:spPr>
              <a:xfrm>
                <a:off x="974350" y="1994825"/>
                <a:ext cx="36425" cy="14525"/>
              </a:xfrm>
              <a:custGeom>
                <a:avLst/>
                <a:gdLst/>
                <a:ahLst/>
                <a:cxnLst/>
                <a:rect l="l" t="t" r="r" b="b"/>
                <a:pathLst>
                  <a:path w="1457" h="581" extrusionOk="0">
                    <a:moveTo>
                      <a:pt x="730" y="1"/>
                    </a:moveTo>
                    <a:cubicBezTo>
                      <a:pt x="386" y="2"/>
                      <a:pt x="85" y="235"/>
                      <a:pt x="1" y="567"/>
                    </a:cubicBezTo>
                    <a:cubicBezTo>
                      <a:pt x="244" y="576"/>
                      <a:pt x="485" y="581"/>
                      <a:pt x="730" y="581"/>
                    </a:cubicBezTo>
                    <a:cubicBezTo>
                      <a:pt x="973" y="581"/>
                      <a:pt x="1214" y="576"/>
                      <a:pt x="1457" y="567"/>
                    </a:cubicBezTo>
                    <a:cubicBezTo>
                      <a:pt x="1373" y="235"/>
                      <a:pt x="1072" y="2"/>
                      <a:pt x="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44"/>
              <p:cNvSpPr/>
              <p:nvPr/>
            </p:nvSpPr>
            <p:spPr>
              <a:xfrm>
                <a:off x="1064500" y="1994850"/>
                <a:ext cx="29625" cy="9950"/>
              </a:xfrm>
              <a:custGeom>
                <a:avLst/>
                <a:gdLst/>
                <a:ahLst/>
                <a:cxnLst/>
                <a:rect l="l" t="t" r="r" b="b"/>
                <a:pathLst>
                  <a:path w="1185" h="398" extrusionOk="0">
                    <a:moveTo>
                      <a:pt x="662" y="0"/>
                    </a:moveTo>
                    <a:cubicBezTo>
                      <a:pt x="398" y="0"/>
                      <a:pt x="138" y="139"/>
                      <a:pt x="0" y="398"/>
                    </a:cubicBezTo>
                    <a:cubicBezTo>
                      <a:pt x="398" y="345"/>
                      <a:pt x="793" y="285"/>
                      <a:pt x="1185" y="214"/>
                    </a:cubicBezTo>
                    <a:cubicBezTo>
                      <a:pt x="1037" y="69"/>
                      <a:pt x="848"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7" name="Google Shape;8537;p44"/>
          <p:cNvGrpSpPr/>
          <p:nvPr/>
        </p:nvGrpSpPr>
        <p:grpSpPr>
          <a:xfrm rot="10800000" flipH="1">
            <a:off x="8510477" y="93358"/>
            <a:ext cx="503293" cy="2217946"/>
            <a:chOff x="8503627" y="127258"/>
            <a:chExt cx="503293" cy="2217946"/>
          </a:xfrm>
        </p:grpSpPr>
        <p:sp>
          <p:nvSpPr>
            <p:cNvPr id="8538" name="Google Shape;8538;p44"/>
            <p:cNvSpPr/>
            <p:nvPr/>
          </p:nvSpPr>
          <p:spPr>
            <a:xfrm rot="-3836897" flipH="1">
              <a:off x="8540162" y="1900165"/>
              <a:ext cx="430222" cy="349897"/>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44"/>
            <p:cNvSpPr/>
            <p:nvPr/>
          </p:nvSpPr>
          <p:spPr>
            <a:xfrm rot="1273007" flipH="1">
              <a:off x="8727677" y="1023295"/>
              <a:ext cx="250828" cy="203999"/>
            </a:xfrm>
            <a:custGeom>
              <a:avLst/>
              <a:gdLst/>
              <a:ahLst/>
              <a:cxnLst/>
              <a:rect l="l" t="t" r="r" b="b"/>
              <a:pathLst>
                <a:path w="2598" h="2428" extrusionOk="0">
                  <a:moveTo>
                    <a:pt x="0" y="1"/>
                  </a:moveTo>
                  <a:lnTo>
                    <a:pt x="923" y="2427"/>
                  </a:lnTo>
                  <a:lnTo>
                    <a:pt x="2598" y="41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44"/>
            <p:cNvSpPr/>
            <p:nvPr/>
          </p:nvSpPr>
          <p:spPr>
            <a:xfrm rot="-8352645" flipH="1">
              <a:off x="8585167" y="184411"/>
              <a:ext cx="250821" cy="203993"/>
            </a:xfrm>
            <a:custGeom>
              <a:avLst/>
              <a:gdLst/>
              <a:ahLst/>
              <a:cxnLst/>
              <a:rect l="l" t="t" r="r" b="b"/>
              <a:pathLst>
                <a:path w="2598" h="2428" extrusionOk="0">
                  <a:moveTo>
                    <a:pt x="0" y="1"/>
                  </a:moveTo>
                  <a:lnTo>
                    <a:pt x="923" y="2427"/>
                  </a:lnTo>
                  <a:lnTo>
                    <a:pt x="2598" y="4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44"/>
          <p:cNvGrpSpPr/>
          <p:nvPr/>
        </p:nvGrpSpPr>
        <p:grpSpPr>
          <a:xfrm rot="-8100000">
            <a:off x="266518" y="-162388"/>
            <a:ext cx="653463" cy="1213301"/>
            <a:chOff x="8724517" y="2274204"/>
            <a:chExt cx="653470" cy="1213313"/>
          </a:xfrm>
        </p:grpSpPr>
        <p:sp>
          <p:nvSpPr>
            <p:cNvPr id="8542" name="Google Shape;8542;p44"/>
            <p:cNvSpPr/>
            <p:nvPr/>
          </p:nvSpPr>
          <p:spPr>
            <a:xfrm rot="-655028" flipH="1">
              <a:off x="8847392" y="2317267"/>
              <a:ext cx="495095" cy="422191"/>
            </a:xfrm>
            <a:custGeom>
              <a:avLst/>
              <a:gdLst/>
              <a:ahLst/>
              <a:cxnLst/>
              <a:rect l="l" t="t" r="r" b="b"/>
              <a:pathLst>
                <a:path w="5128" h="5025" extrusionOk="0">
                  <a:moveTo>
                    <a:pt x="3589" y="1"/>
                  </a:moveTo>
                  <a:lnTo>
                    <a:pt x="1" y="3829"/>
                  </a:lnTo>
                  <a:lnTo>
                    <a:pt x="5127" y="5025"/>
                  </a:lnTo>
                  <a:lnTo>
                    <a:pt x="35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44"/>
            <p:cNvSpPr/>
            <p:nvPr/>
          </p:nvSpPr>
          <p:spPr>
            <a:xfrm rot="-5400000" flipH="1">
              <a:off x="8717947" y="3348787"/>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8812027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6">
  <p:cSld name="Background 6">
    <p:spTree>
      <p:nvGrpSpPr>
        <p:cNvPr id="1" name="Shape 8544"/>
        <p:cNvGrpSpPr/>
        <p:nvPr/>
      </p:nvGrpSpPr>
      <p:grpSpPr>
        <a:xfrm>
          <a:off x="0" y="0"/>
          <a:ext cx="0" cy="0"/>
          <a:chOff x="0" y="0"/>
          <a:chExt cx="0" cy="0"/>
        </a:xfrm>
      </p:grpSpPr>
      <p:grpSp>
        <p:nvGrpSpPr>
          <p:cNvPr id="8545" name="Google Shape;8545;p45"/>
          <p:cNvGrpSpPr/>
          <p:nvPr/>
        </p:nvGrpSpPr>
        <p:grpSpPr>
          <a:xfrm rot="10800000">
            <a:off x="2932516" y="4362471"/>
            <a:ext cx="6213369" cy="1533037"/>
            <a:chOff x="6061015" y="-11"/>
            <a:chExt cx="4611377" cy="1137774"/>
          </a:xfrm>
        </p:grpSpPr>
        <p:grpSp>
          <p:nvGrpSpPr>
            <p:cNvPr id="8546" name="Google Shape;8546;p45"/>
            <p:cNvGrpSpPr/>
            <p:nvPr/>
          </p:nvGrpSpPr>
          <p:grpSpPr>
            <a:xfrm>
              <a:off x="6067713" y="-11"/>
              <a:ext cx="4604680" cy="582288"/>
              <a:chOff x="2704800" y="2540925"/>
              <a:chExt cx="2158275" cy="260625"/>
            </a:xfrm>
          </p:grpSpPr>
          <p:sp>
            <p:nvSpPr>
              <p:cNvPr id="8547" name="Google Shape;8547;p45"/>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45"/>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45"/>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45"/>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45"/>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45"/>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45"/>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45"/>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45"/>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45"/>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45"/>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45"/>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45"/>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45"/>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45"/>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45"/>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45"/>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45"/>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45"/>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45"/>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45"/>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45"/>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45"/>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45"/>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45"/>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45"/>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45"/>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45"/>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45"/>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45"/>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45"/>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45"/>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45"/>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45"/>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45"/>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45"/>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45"/>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45"/>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45"/>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45"/>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45"/>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45"/>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45"/>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45"/>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45"/>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45"/>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45"/>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45"/>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45"/>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45"/>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45"/>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45"/>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45"/>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45"/>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45"/>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45"/>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45"/>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45"/>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45"/>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45"/>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45"/>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45"/>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45"/>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45"/>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45"/>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45"/>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45"/>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45"/>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45"/>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45"/>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45"/>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45"/>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45"/>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45"/>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45"/>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45"/>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45"/>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45"/>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45"/>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45"/>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45"/>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45"/>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45"/>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45"/>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45"/>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45"/>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45"/>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45"/>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45"/>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45"/>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45"/>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45"/>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45"/>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45"/>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45"/>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45"/>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45"/>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45"/>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45"/>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45"/>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45"/>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45"/>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45"/>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45"/>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45"/>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45"/>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45"/>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45"/>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45"/>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45"/>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45"/>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45"/>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45"/>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45"/>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45"/>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45"/>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45"/>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45"/>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45"/>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45"/>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45"/>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45"/>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45"/>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45"/>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45"/>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45"/>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45"/>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45"/>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45"/>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45"/>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45"/>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45"/>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45"/>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45"/>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45"/>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45"/>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45"/>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45"/>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45"/>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45"/>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45"/>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45"/>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45"/>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45"/>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45"/>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45"/>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45"/>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45"/>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45"/>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45"/>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45"/>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45"/>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45"/>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45"/>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45"/>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45"/>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45"/>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45"/>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45"/>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45"/>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45"/>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45"/>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45"/>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45"/>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45"/>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45"/>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45"/>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45"/>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45"/>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45"/>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45"/>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45"/>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45"/>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45"/>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45"/>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45"/>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45"/>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45"/>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45"/>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45"/>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45"/>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45"/>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45"/>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45"/>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45"/>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45"/>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45"/>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45"/>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45"/>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45"/>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45"/>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45"/>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45"/>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45"/>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45"/>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45"/>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45"/>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45"/>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45"/>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45"/>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45"/>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45"/>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45"/>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45"/>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45"/>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45"/>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45"/>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45"/>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45"/>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45"/>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45"/>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45"/>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45"/>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45"/>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45"/>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45"/>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45"/>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45"/>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45"/>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45"/>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45"/>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45"/>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45"/>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45"/>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45"/>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45"/>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45"/>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45"/>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45"/>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45"/>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45"/>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45"/>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45"/>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45"/>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45"/>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45"/>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45"/>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45"/>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45"/>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45"/>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45"/>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45"/>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45"/>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45"/>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45"/>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45"/>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45"/>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45"/>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45"/>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45"/>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45"/>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45"/>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45"/>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45"/>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45"/>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45"/>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45"/>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45"/>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45"/>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45"/>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45"/>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45"/>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45"/>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45"/>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45"/>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45"/>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45"/>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45"/>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45"/>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45"/>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45"/>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45"/>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45"/>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45"/>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45"/>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45"/>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45"/>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45"/>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45"/>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45"/>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45"/>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45"/>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45"/>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45"/>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45"/>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45"/>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45"/>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45"/>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45"/>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45"/>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45"/>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45"/>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45"/>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45"/>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45"/>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45"/>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45"/>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45"/>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45"/>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45"/>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45"/>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45"/>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45"/>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45"/>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45"/>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45"/>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45"/>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45"/>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45"/>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45"/>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45"/>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45"/>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45"/>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45"/>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45"/>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45"/>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45"/>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45"/>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45"/>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45"/>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45"/>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45"/>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45"/>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45"/>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45"/>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45"/>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45"/>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45"/>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45"/>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45"/>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45"/>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45"/>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45"/>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45"/>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45"/>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45"/>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45"/>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45"/>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45"/>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45"/>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45"/>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45"/>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45"/>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45"/>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45"/>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45"/>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45"/>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45"/>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45"/>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45"/>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45"/>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45"/>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45"/>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45"/>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45"/>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45"/>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45"/>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45"/>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45"/>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45"/>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45"/>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45"/>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45"/>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45"/>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45"/>
            <p:cNvGrpSpPr/>
            <p:nvPr/>
          </p:nvGrpSpPr>
          <p:grpSpPr>
            <a:xfrm>
              <a:off x="6061015" y="555475"/>
              <a:ext cx="4604680" cy="582288"/>
              <a:chOff x="2704800" y="2540925"/>
              <a:chExt cx="2158275" cy="260625"/>
            </a:xfrm>
          </p:grpSpPr>
          <p:sp>
            <p:nvSpPr>
              <p:cNvPr id="8912" name="Google Shape;8912;p45"/>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45"/>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45"/>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45"/>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45"/>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45"/>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45"/>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45"/>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45"/>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45"/>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45"/>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45"/>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45"/>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45"/>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45"/>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45"/>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45"/>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45"/>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45"/>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45"/>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45"/>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45"/>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45"/>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45"/>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45"/>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45"/>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45"/>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45"/>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45"/>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45"/>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45"/>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45"/>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45"/>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45"/>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45"/>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45"/>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45"/>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45"/>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45"/>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45"/>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45"/>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45"/>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45"/>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45"/>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45"/>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45"/>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45"/>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45"/>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45"/>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45"/>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45"/>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45"/>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45"/>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45"/>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45"/>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45"/>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45"/>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45"/>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45"/>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45"/>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45"/>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45"/>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45"/>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45"/>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45"/>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45"/>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45"/>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45"/>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45"/>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45"/>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45"/>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45"/>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45"/>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45"/>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45"/>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45"/>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45"/>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45"/>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45"/>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45"/>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45"/>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45"/>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45"/>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45"/>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45"/>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45"/>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45"/>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45"/>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45"/>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45"/>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45"/>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45"/>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45"/>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45"/>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45"/>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45"/>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45"/>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45"/>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45"/>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45"/>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45"/>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45"/>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45"/>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45"/>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45"/>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45"/>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45"/>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45"/>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45"/>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45"/>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45"/>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45"/>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45"/>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45"/>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45"/>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45"/>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45"/>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45"/>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45"/>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45"/>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45"/>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45"/>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45"/>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45"/>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45"/>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45"/>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45"/>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45"/>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45"/>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45"/>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45"/>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45"/>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45"/>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45"/>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45"/>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45"/>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45"/>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45"/>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45"/>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45"/>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45"/>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45"/>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45"/>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45"/>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45"/>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45"/>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45"/>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45"/>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45"/>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45"/>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45"/>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45"/>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45"/>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45"/>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45"/>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45"/>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45"/>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45"/>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45"/>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45"/>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45"/>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45"/>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45"/>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45"/>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45"/>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45"/>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45"/>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45"/>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45"/>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45"/>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45"/>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45"/>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45"/>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5"/>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5"/>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5"/>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5"/>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5"/>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5"/>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5"/>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5"/>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5"/>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5"/>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5"/>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5"/>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5"/>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5"/>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45"/>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45"/>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45"/>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45"/>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45"/>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45"/>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45"/>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45"/>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45"/>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45"/>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45"/>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45"/>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45"/>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45"/>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45"/>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45"/>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45"/>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45"/>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45"/>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45"/>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45"/>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45"/>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45"/>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45"/>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45"/>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45"/>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45"/>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45"/>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45"/>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45"/>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45"/>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45"/>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45"/>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45"/>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45"/>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45"/>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45"/>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45"/>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45"/>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45"/>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45"/>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45"/>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45"/>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45"/>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45"/>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45"/>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45"/>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45"/>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45"/>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45"/>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45"/>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45"/>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45"/>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45"/>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45"/>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45"/>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45"/>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45"/>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45"/>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45"/>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45"/>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45"/>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45"/>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45"/>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45"/>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45"/>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45"/>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45"/>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45"/>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45"/>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45"/>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45"/>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45"/>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45"/>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45"/>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45"/>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45"/>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45"/>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45"/>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45"/>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45"/>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45"/>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45"/>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45"/>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45"/>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45"/>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45"/>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45"/>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45"/>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45"/>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45"/>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45"/>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45"/>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45"/>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45"/>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45"/>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45"/>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45"/>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45"/>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45"/>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45"/>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45"/>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45"/>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45"/>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45"/>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45"/>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45"/>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45"/>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45"/>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45"/>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45"/>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45"/>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45"/>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45"/>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45"/>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45"/>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45"/>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45"/>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45"/>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45"/>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45"/>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45"/>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45"/>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45"/>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45"/>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45"/>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45"/>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45"/>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45"/>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45"/>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45"/>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45"/>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45"/>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45"/>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45"/>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45"/>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45"/>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45"/>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45"/>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45"/>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45"/>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45"/>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45"/>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45"/>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45"/>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45"/>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45"/>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45"/>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45"/>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45"/>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45"/>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45"/>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45"/>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45"/>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45"/>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45"/>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45"/>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45"/>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45"/>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45"/>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45"/>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45"/>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45"/>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45"/>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45"/>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45"/>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45"/>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45"/>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45"/>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45"/>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45"/>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45"/>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45"/>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45"/>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45"/>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45"/>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45"/>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6" name="Google Shape;9276;p45"/>
          <p:cNvGrpSpPr/>
          <p:nvPr/>
        </p:nvGrpSpPr>
        <p:grpSpPr>
          <a:xfrm>
            <a:off x="-231979" y="-232580"/>
            <a:ext cx="5950348" cy="1571039"/>
            <a:chOff x="-231979" y="-232580"/>
            <a:chExt cx="5950348" cy="1571039"/>
          </a:xfrm>
        </p:grpSpPr>
        <p:sp>
          <p:nvSpPr>
            <p:cNvPr id="9277" name="Google Shape;9277;p45"/>
            <p:cNvSpPr/>
            <p:nvPr/>
          </p:nvSpPr>
          <p:spPr>
            <a:xfrm rot="5400000" flipH="1">
              <a:off x="2922670" y="54631"/>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45"/>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45"/>
            <p:cNvSpPr/>
            <p:nvPr/>
          </p:nvSpPr>
          <p:spPr>
            <a:xfrm rot="2700063" flipH="1">
              <a:off x="4606921" y="-154131"/>
              <a:ext cx="372946" cy="364739"/>
            </a:xfrm>
            <a:custGeom>
              <a:avLst/>
              <a:gdLst/>
              <a:ahLst/>
              <a:cxnLst/>
              <a:rect l="l" t="t" r="r" b="b"/>
              <a:pathLst>
                <a:path w="3863" h="4341" extrusionOk="0">
                  <a:moveTo>
                    <a:pt x="274" y="0"/>
                  </a:moveTo>
                  <a:lnTo>
                    <a:pt x="0" y="4340"/>
                  </a:lnTo>
                  <a:lnTo>
                    <a:pt x="0" y="4340"/>
                  </a:lnTo>
                  <a:lnTo>
                    <a:pt x="3862" y="2392"/>
                  </a:lnTo>
                  <a:lnTo>
                    <a:pt x="274" y="0"/>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45"/>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45"/>
            <p:cNvSpPr/>
            <p:nvPr/>
          </p:nvSpPr>
          <p:spPr>
            <a:xfrm rot="8630163" flipH="1">
              <a:off x="3814705" y="621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45"/>
            <p:cNvSpPr/>
            <p:nvPr/>
          </p:nvSpPr>
          <p:spPr>
            <a:xfrm rot="5400000" flipH="1">
              <a:off x="-274566" y="-145221"/>
              <a:ext cx="760634"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45"/>
            <p:cNvSpPr/>
            <p:nvPr/>
          </p:nvSpPr>
          <p:spPr>
            <a:xfrm rot="5400000" flipH="1">
              <a:off x="1612468" y="12928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45"/>
            <p:cNvSpPr/>
            <p:nvPr/>
          </p:nvSpPr>
          <p:spPr>
            <a:xfrm rot="-5233470" flipH="1">
              <a:off x="412204" y="10264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45"/>
            <p:cNvSpPr/>
            <p:nvPr/>
          </p:nvSpPr>
          <p:spPr>
            <a:xfrm rot="2468752" flipH="1">
              <a:off x="1382446" y="67002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45"/>
            <p:cNvSpPr/>
            <p:nvPr/>
          </p:nvSpPr>
          <p:spPr>
            <a:xfrm rot="8630163" flipH="1">
              <a:off x="5489005" y="-62231"/>
              <a:ext cx="194728" cy="180959"/>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45"/>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45"/>
          <p:cNvGrpSpPr/>
          <p:nvPr/>
        </p:nvGrpSpPr>
        <p:grpSpPr>
          <a:xfrm>
            <a:off x="-476160" y="4290358"/>
            <a:ext cx="1662480" cy="1325817"/>
            <a:chOff x="-476160" y="4290358"/>
            <a:chExt cx="1662480" cy="1325817"/>
          </a:xfrm>
        </p:grpSpPr>
        <p:sp>
          <p:nvSpPr>
            <p:cNvPr id="9289" name="Google Shape;9289;p45"/>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45"/>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9291" name="Google Shape;9291;p45"/>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extLst>
      <p:ext uri="{BB962C8B-B14F-4D97-AF65-F5344CB8AC3E}">
        <p14:creationId xmlns:p14="http://schemas.microsoft.com/office/powerpoint/2010/main" val="1534150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1">
  <p:cSld name="CUSTOM_14">
    <p:spTree>
      <p:nvGrpSpPr>
        <p:cNvPr id="1" name="Shape 2426"/>
        <p:cNvGrpSpPr/>
        <p:nvPr/>
      </p:nvGrpSpPr>
      <p:grpSpPr>
        <a:xfrm>
          <a:off x="0" y="0"/>
          <a:ext cx="0" cy="0"/>
          <a:chOff x="0" y="0"/>
          <a:chExt cx="0" cy="0"/>
        </a:xfrm>
      </p:grpSpPr>
      <p:sp>
        <p:nvSpPr>
          <p:cNvPr id="2427" name="Google Shape;2427;p14"/>
          <p:cNvSpPr txBox="1">
            <a:spLocks noGrp="1"/>
          </p:cNvSpPr>
          <p:nvPr>
            <p:ph type="title"/>
          </p:nvPr>
        </p:nvSpPr>
        <p:spPr>
          <a:xfrm rot="134">
            <a:off x="714775" y="2290667"/>
            <a:ext cx="7721100" cy="8100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60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28" name="Google Shape;2428;p14"/>
          <p:cNvSpPr txBox="1">
            <a:spLocks noGrp="1"/>
          </p:cNvSpPr>
          <p:nvPr>
            <p:ph type="title" idx="2" hasCustomPrompt="1"/>
          </p:nvPr>
        </p:nvSpPr>
        <p:spPr>
          <a:xfrm>
            <a:off x="3654775" y="1146075"/>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7200"/>
              <a:buNone/>
              <a:defRPr sz="9600">
                <a:solidFill>
                  <a:srgbClr val="FFFFFF"/>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429" name="Google Shape;2429;p14"/>
          <p:cNvSpPr txBox="1">
            <a:spLocks noGrp="1"/>
          </p:cNvSpPr>
          <p:nvPr>
            <p:ph type="subTitle" idx="1"/>
          </p:nvPr>
        </p:nvSpPr>
        <p:spPr>
          <a:xfrm>
            <a:off x="2489725" y="3054411"/>
            <a:ext cx="4171200" cy="31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grpSp>
        <p:nvGrpSpPr>
          <p:cNvPr id="2430" name="Google Shape;2430;p14"/>
          <p:cNvGrpSpPr/>
          <p:nvPr/>
        </p:nvGrpSpPr>
        <p:grpSpPr>
          <a:xfrm rot="10800000">
            <a:off x="2932516" y="4362471"/>
            <a:ext cx="6213369" cy="1533037"/>
            <a:chOff x="6061015" y="-11"/>
            <a:chExt cx="4611377" cy="1137774"/>
          </a:xfrm>
        </p:grpSpPr>
        <p:grpSp>
          <p:nvGrpSpPr>
            <p:cNvPr id="2431" name="Google Shape;2431;p14"/>
            <p:cNvGrpSpPr/>
            <p:nvPr/>
          </p:nvGrpSpPr>
          <p:grpSpPr>
            <a:xfrm>
              <a:off x="6067713" y="-11"/>
              <a:ext cx="4604680" cy="582288"/>
              <a:chOff x="2704800" y="2540925"/>
              <a:chExt cx="2158275" cy="260625"/>
            </a:xfrm>
          </p:grpSpPr>
          <p:sp>
            <p:nvSpPr>
              <p:cNvPr id="2432" name="Google Shape;2432;p14"/>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4"/>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4"/>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4"/>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4"/>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4"/>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4"/>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4"/>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4"/>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4"/>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4"/>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4"/>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4"/>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4"/>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4"/>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4"/>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4"/>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4"/>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4"/>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4"/>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4"/>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4"/>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4"/>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4"/>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4"/>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4"/>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4"/>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4"/>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4"/>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4"/>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4"/>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4"/>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4"/>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4"/>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4"/>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4"/>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4"/>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4"/>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4"/>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4"/>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4"/>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4"/>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4"/>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4"/>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4"/>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4"/>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4"/>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4"/>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4"/>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4"/>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4"/>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4"/>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4"/>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4"/>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4"/>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4"/>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4"/>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4"/>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4"/>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4"/>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4"/>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4"/>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4"/>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4"/>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4"/>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4"/>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4"/>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4"/>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4"/>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4"/>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4"/>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4"/>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4"/>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4"/>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4"/>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4"/>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4"/>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4"/>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4"/>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4"/>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4"/>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4"/>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4"/>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4"/>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4"/>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4"/>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4"/>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4"/>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4"/>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4"/>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4"/>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4"/>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4"/>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4"/>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4"/>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4"/>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4"/>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4"/>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4"/>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4"/>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4"/>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4"/>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4"/>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4"/>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4"/>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4"/>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4"/>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4"/>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4"/>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4"/>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4"/>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4"/>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4"/>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4"/>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4"/>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4"/>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4"/>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4"/>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4"/>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4"/>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4"/>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4"/>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4"/>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4"/>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4"/>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4"/>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4"/>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4"/>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4"/>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4"/>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4"/>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4"/>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4"/>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4"/>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4"/>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4"/>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4"/>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4"/>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4"/>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4"/>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4"/>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4"/>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4"/>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4"/>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4"/>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4"/>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4"/>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4"/>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4"/>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4"/>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4"/>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4"/>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4"/>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4"/>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4"/>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4"/>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4"/>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4"/>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4"/>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4"/>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4"/>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4"/>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4"/>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4"/>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4"/>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4"/>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4"/>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4"/>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4"/>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4"/>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4"/>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4"/>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4"/>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4"/>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4"/>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4"/>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4"/>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4"/>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4"/>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4"/>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4"/>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4"/>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4"/>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4"/>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4"/>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4"/>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4"/>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4"/>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4"/>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4"/>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4"/>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4"/>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4"/>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4"/>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4"/>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4"/>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4"/>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4"/>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4"/>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4"/>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4"/>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4"/>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4"/>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4"/>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4"/>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4"/>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4"/>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4"/>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4"/>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4"/>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4"/>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4"/>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4"/>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4"/>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4"/>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4"/>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4"/>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4"/>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4"/>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4"/>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4"/>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4"/>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4"/>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4"/>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4"/>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4"/>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4"/>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4"/>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4"/>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4"/>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4"/>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4"/>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4"/>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4"/>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4"/>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4"/>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4"/>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4"/>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4"/>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4"/>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4"/>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4"/>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4"/>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4"/>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4"/>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4"/>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4"/>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4"/>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4"/>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4"/>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4"/>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4"/>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4"/>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4"/>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4"/>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4"/>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4"/>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4"/>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4"/>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4"/>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4"/>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4"/>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4"/>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4"/>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4"/>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4"/>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4"/>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4"/>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4"/>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4"/>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4"/>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4"/>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4"/>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4"/>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4"/>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4"/>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4"/>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4"/>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4"/>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4"/>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4"/>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4"/>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4"/>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4"/>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4"/>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4"/>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4"/>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4"/>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4"/>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4"/>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4"/>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4"/>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4"/>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4"/>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4"/>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4"/>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4"/>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4"/>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4"/>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4"/>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4"/>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4"/>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4"/>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4"/>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4"/>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4"/>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4"/>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4"/>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4"/>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4"/>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4"/>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4"/>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4"/>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4"/>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4"/>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4"/>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4"/>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4"/>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4"/>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4"/>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4"/>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4"/>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4"/>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4"/>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4"/>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4"/>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4"/>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4"/>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4"/>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4"/>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4"/>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4"/>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4"/>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4"/>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4"/>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4"/>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4"/>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4"/>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4"/>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4"/>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4"/>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4"/>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4"/>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4"/>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4"/>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4"/>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4"/>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4"/>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4"/>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4"/>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4"/>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4"/>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4"/>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4"/>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4"/>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4"/>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4"/>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4"/>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4"/>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4"/>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4"/>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4"/>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4"/>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4"/>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 name="Google Shape;2796;p14"/>
            <p:cNvGrpSpPr/>
            <p:nvPr/>
          </p:nvGrpSpPr>
          <p:grpSpPr>
            <a:xfrm>
              <a:off x="6061015" y="555475"/>
              <a:ext cx="4604680" cy="582288"/>
              <a:chOff x="2704800" y="2540925"/>
              <a:chExt cx="2158275" cy="260625"/>
            </a:xfrm>
          </p:grpSpPr>
          <p:sp>
            <p:nvSpPr>
              <p:cNvPr id="2797" name="Google Shape;2797;p14"/>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4"/>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4"/>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4"/>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4"/>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4"/>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4"/>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4"/>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4"/>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4"/>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4"/>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4"/>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4"/>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4"/>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4"/>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4"/>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4"/>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4"/>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4"/>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4"/>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4"/>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4"/>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4"/>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4"/>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4"/>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4"/>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4"/>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4"/>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4"/>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4"/>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4"/>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4"/>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4"/>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4"/>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4"/>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4"/>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4"/>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4"/>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4"/>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4"/>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4"/>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4"/>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4"/>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4"/>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4"/>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4"/>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4"/>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4"/>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4"/>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4"/>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4"/>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4"/>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4"/>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4"/>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4"/>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4"/>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4"/>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4"/>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4"/>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4"/>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4"/>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4"/>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4"/>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4"/>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4"/>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4"/>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4"/>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4"/>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4"/>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4"/>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4"/>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4"/>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4"/>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4"/>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4"/>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4"/>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4"/>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4"/>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4"/>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4"/>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4"/>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4"/>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4"/>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4"/>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4"/>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4"/>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4"/>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4"/>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4"/>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4"/>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4"/>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4"/>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4"/>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4"/>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4"/>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4"/>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4"/>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4"/>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4"/>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4"/>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4"/>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4"/>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4"/>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4"/>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4"/>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4"/>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4"/>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4"/>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4"/>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4"/>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4"/>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4"/>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4"/>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4"/>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4"/>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4"/>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4"/>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4"/>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4"/>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4"/>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4"/>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4"/>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4"/>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4"/>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4"/>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4"/>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4"/>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4"/>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4"/>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4"/>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4"/>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4"/>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4"/>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4"/>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4"/>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4"/>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4"/>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4"/>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4"/>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4"/>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4"/>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4"/>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4"/>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4"/>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4"/>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4"/>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4"/>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4"/>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4"/>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4"/>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4"/>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4"/>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4"/>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4"/>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4"/>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4"/>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4"/>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4"/>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4"/>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4"/>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4"/>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4"/>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4"/>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4"/>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4"/>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4"/>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4"/>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4"/>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4"/>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4"/>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4"/>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4"/>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4"/>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4"/>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4"/>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4"/>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4"/>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4"/>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4"/>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4"/>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4"/>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4"/>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4"/>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4"/>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4"/>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4"/>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4"/>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4"/>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4"/>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4"/>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4"/>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4"/>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4"/>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4"/>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4"/>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4"/>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4"/>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4"/>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4"/>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4"/>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4"/>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4"/>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4"/>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4"/>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4"/>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4"/>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4"/>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4"/>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4"/>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4"/>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4"/>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4"/>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4"/>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4"/>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4"/>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4"/>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4"/>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4"/>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4"/>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4"/>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4"/>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4"/>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4"/>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4"/>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4"/>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4"/>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4"/>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4"/>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4"/>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4"/>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4"/>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4"/>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4"/>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4"/>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4"/>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4"/>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4"/>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4"/>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4"/>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4"/>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4"/>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4"/>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4"/>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4"/>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4"/>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4"/>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4"/>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4"/>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4"/>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4"/>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4"/>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4"/>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4"/>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4"/>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4"/>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4"/>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4"/>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4"/>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4"/>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4"/>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4"/>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4"/>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4"/>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4"/>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4"/>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4"/>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4"/>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4"/>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4"/>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4"/>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4"/>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4"/>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4"/>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4"/>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4"/>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4"/>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4"/>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4"/>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4"/>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4"/>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4"/>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4"/>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4"/>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4"/>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4"/>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4"/>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4"/>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4"/>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4"/>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4"/>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4"/>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4"/>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4"/>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4"/>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4"/>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4"/>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4"/>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4"/>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4"/>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4"/>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4"/>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4"/>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4"/>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4"/>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4"/>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4"/>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4"/>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4"/>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4"/>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4"/>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4"/>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4"/>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4"/>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4"/>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4"/>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4"/>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4"/>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4"/>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4"/>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4"/>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4"/>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4"/>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4"/>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4"/>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4"/>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4"/>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4"/>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4"/>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4"/>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4"/>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4"/>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4"/>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4"/>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4"/>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4"/>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4"/>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4"/>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4"/>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4"/>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4"/>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4"/>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4"/>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4"/>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4"/>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4"/>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4"/>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4"/>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4"/>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4"/>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4"/>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4"/>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4"/>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4"/>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4"/>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4"/>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4"/>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4"/>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4"/>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4"/>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4"/>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4"/>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4"/>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4"/>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4"/>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1" name="Google Shape;3161;p14"/>
          <p:cNvGrpSpPr/>
          <p:nvPr/>
        </p:nvGrpSpPr>
        <p:grpSpPr>
          <a:xfrm>
            <a:off x="-476160" y="4290358"/>
            <a:ext cx="1662480" cy="1325817"/>
            <a:chOff x="-476160" y="4290358"/>
            <a:chExt cx="1662480" cy="1325817"/>
          </a:xfrm>
        </p:grpSpPr>
        <p:sp>
          <p:nvSpPr>
            <p:cNvPr id="3162" name="Google Shape;3162;p14"/>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4"/>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3164" name="Google Shape;3164;p14"/>
          <p:cNvGrpSpPr/>
          <p:nvPr/>
        </p:nvGrpSpPr>
        <p:grpSpPr>
          <a:xfrm>
            <a:off x="-194654" y="-339826"/>
            <a:ext cx="2729263" cy="2035385"/>
            <a:chOff x="-194654" y="-339826"/>
            <a:chExt cx="2729263" cy="2035385"/>
          </a:xfrm>
        </p:grpSpPr>
        <p:sp>
          <p:nvSpPr>
            <p:cNvPr id="3165" name="Google Shape;3165;p14"/>
            <p:cNvSpPr/>
            <p:nvPr/>
          </p:nvSpPr>
          <p:spPr>
            <a:xfrm rot="5400000" flipH="1">
              <a:off x="650458" y="51858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4"/>
            <p:cNvSpPr/>
            <p:nvPr/>
          </p:nvSpPr>
          <p:spPr>
            <a:xfrm rot="6064017" flipH="1">
              <a:off x="-170521" y="-239476"/>
              <a:ext cx="760642" cy="675461"/>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4"/>
            <p:cNvSpPr/>
            <p:nvPr/>
          </p:nvSpPr>
          <p:spPr>
            <a:xfrm rot="-5233470" flipH="1">
              <a:off x="-108146" y="13835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4"/>
            <p:cNvSpPr/>
            <p:nvPr/>
          </p:nvSpPr>
          <p:spPr>
            <a:xfrm rot="2468752" flipH="1">
              <a:off x="2206521" y="102097"/>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4"/>
            <p:cNvSpPr/>
            <p:nvPr/>
          </p:nvSpPr>
          <p:spPr>
            <a:xfrm rot="5813699" flipH="1">
              <a:off x="-45445" y="8035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4"/>
            <p:cNvSpPr/>
            <p:nvPr/>
          </p:nvSpPr>
          <p:spPr>
            <a:xfrm rot="2468752" flipH="1">
              <a:off x="1371183" y="59297"/>
              <a:ext cx="277279" cy="258522"/>
            </a:xfrm>
            <a:custGeom>
              <a:avLst/>
              <a:gdLst/>
              <a:ahLst/>
              <a:cxnLst/>
              <a:rect l="l" t="t" r="r" b="b"/>
              <a:pathLst>
                <a:path w="2872" h="3077" extrusionOk="0">
                  <a:moveTo>
                    <a:pt x="2871" y="1"/>
                  </a:moveTo>
                  <a:lnTo>
                    <a:pt x="1" y="1163"/>
                  </a:lnTo>
                  <a:lnTo>
                    <a:pt x="2461" y="3077"/>
                  </a:lnTo>
                  <a:lnTo>
                    <a:pt x="2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1" name="Google Shape;3171;p14"/>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7">
  <p:cSld name="Background 7">
    <p:spTree>
      <p:nvGrpSpPr>
        <p:cNvPr id="1" name="Shape 9292"/>
        <p:cNvGrpSpPr/>
        <p:nvPr/>
      </p:nvGrpSpPr>
      <p:grpSpPr>
        <a:xfrm>
          <a:off x="0" y="0"/>
          <a:ext cx="0" cy="0"/>
          <a:chOff x="0" y="0"/>
          <a:chExt cx="0" cy="0"/>
        </a:xfrm>
      </p:grpSpPr>
      <p:grpSp>
        <p:nvGrpSpPr>
          <p:cNvPr id="9293" name="Google Shape;9293;p46"/>
          <p:cNvGrpSpPr/>
          <p:nvPr/>
        </p:nvGrpSpPr>
        <p:grpSpPr>
          <a:xfrm>
            <a:off x="-476160" y="4290358"/>
            <a:ext cx="1662480" cy="1325817"/>
            <a:chOff x="-476160" y="4290358"/>
            <a:chExt cx="1662480" cy="1325817"/>
          </a:xfrm>
        </p:grpSpPr>
        <p:sp>
          <p:nvSpPr>
            <p:cNvPr id="9294" name="Google Shape;9294;p46"/>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46"/>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296" name="Google Shape;9296;p46"/>
          <p:cNvGrpSpPr/>
          <p:nvPr/>
        </p:nvGrpSpPr>
        <p:grpSpPr>
          <a:xfrm flipH="1">
            <a:off x="5090173" y="4524619"/>
            <a:ext cx="4053827" cy="857274"/>
            <a:chOff x="4206998" y="4667869"/>
            <a:chExt cx="4053827" cy="857274"/>
          </a:xfrm>
        </p:grpSpPr>
        <p:sp>
          <p:nvSpPr>
            <p:cNvPr id="9297" name="Google Shape;9297;p46"/>
            <p:cNvSpPr/>
            <p:nvPr/>
          </p:nvSpPr>
          <p:spPr>
            <a:xfrm rot="3366300" flipH="1">
              <a:off x="4302346" y="4809292"/>
              <a:ext cx="646846" cy="574432"/>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46"/>
            <p:cNvSpPr/>
            <p:nvPr/>
          </p:nvSpPr>
          <p:spPr>
            <a:xfrm rot="5400000" flipH="1">
              <a:off x="6343807" y="4682885"/>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46"/>
            <p:cNvSpPr/>
            <p:nvPr/>
          </p:nvSpPr>
          <p:spPr>
            <a:xfrm rot="2225582" flipH="1">
              <a:off x="8090371" y="4761871"/>
              <a:ext cx="145301" cy="132161"/>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0" name="Google Shape;9300;p46"/>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9301" name="Google Shape;9301;p46"/>
          <p:cNvGrpSpPr/>
          <p:nvPr/>
        </p:nvGrpSpPr>
        <p:grpSpPr>
          <a:xfrm>
            <a:off x="-392754" y="-314441"/>
            <a:ext cx="3943207" cy="1473683"/>
            <a:chOff x="-392754" y="-314441"/>
            <a:chExt cx="3943207" cy="1473683"/>
          </a:xfrm>
        </p:grpSpPr>
        <p:sp>
          <p:nvSpPr>
            <p:cNvPr id="9302" name="Google Shape;9302;p46"/>
            <p:cNvSpPr/>
            <p:nvPr/>
          </p:nvSpPr>
          <p:spPr>
            <a:xfrm rot="5400000" flipH="1">
              <a:off x="3264045" y="-57669"/>
              <a:ext cx="297069" cy="275745"/>
            </a:xfrm>
            <a:custGeom>
              <a:avLst/>
              <a:gdLst/>
              <a:ahLst/>
              <a:cxnLst/>
              <a:rect l="l" t="t" r="r" b="b"/>
              <a:pathLst>
                <a:path w="3077" h="3282" extrusionOk="0">
                  <a:moveTo>
                    <a:pt x="3076" y="0"/>
                  </a:moveTo>
                  <a:lnTo>
                    <a:pt x="0" y="1265"/>
                  </a:lnTo>
                  <a:lnTo>
                    <a:pt x="2632" y="3281"/>
                  </a:lnTo>
                  <a:lnTo>
                    <a:pt x="30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46"/>
            <p:cNvSpPr/>
            <p:nvPr/>
          </p:nvSpPr>
          <p:spPr>
            <a:xfrm rot="3183521" flipH="1">
              <a:off x="-274570" y="-145228"/>
              <a:ext cx="760638" cy="675462"/>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46"/>
            <p:cNvSpPr/>
            <p:nvPr/>
          </p:nvSpPr>
          <p:spPr>
            <a:xfrm rot="5400000" flipH="1">
              <a:off x="1099631" y="169639"/>
              <a:ext cx="151865" cy="126446"/>
            </a:xfrm>
            <a:custGeom>
              <a:avLst/>
              <a:gdLst/>
              <a:ahLst/>
              <a:cxnLst/>
              <a:rect l="l" t="t" r="r" b="b"/>
              <a:pathLst>
                <a:path w="1573" h="1505" extrusionOk="0">
                  <a:moveTo>
                    <a:pt x="1060" y="1"/>
                  </a:moveTo>
                  <a:lnTo>
                    <a:pt x="1" y="1197"/>
                  </a:lnTo>
                  <a:lnTo>
                    <a:pt x="1573" y="1505"/>
                  </a:lnTo>
                  <a:lnTo>
                    <a:pt x="106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46"/>
            <p:cNvSpPr/>
            <p:nvPr/>
          </p:nvSpPr>
          <p:spPr>
            <a:xfrm rot="2468752" flipH="1">
              <a:off x="1958458" y="-9028"/>
              <a:ext cx="277279" cy="258522"/>
            </a:xfrm>
            <a:custGeom>
              <a:avLst/>
              <a:gdLst/>
              <a:ahLst/>
              <a:cxnLst/>
              <a:rect l="l" t="t" r="r" b="b"/>
              <a:pathLst>
                <a:path w="2872" h="3077" extrusionOk="0">
                  <a:moveTo>
                    <a:pt x="2871" y="1"/>
                  </a:moveTo>
                  <a:lnTo>
                    <a:pt x="1" y="1163"/>
                  </a:lnTo>
                  <a:lnTo>
                    <a:pt x="2461" y="3077"/>
                  </a:lnTo>
                  <a:lnTo>
                    <a:pt x="2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46"/>
            <p:cNvSpPr/>
            <p:nvPr/>
          </p:nvSpPr>
          <p:spPr>
            <a:xfrm rot="5813699" flipH="1">
              <a:off x="8393" y="9612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7072150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0882B22-87F6-42B5-9EF4-B653EBD84C05}"/>
              </a:ext>
            </a:extLst>
          </p:cNvPr>
          <p:cNvSpPr/>
          <p:nvPr/>
        </p:nvSpPr>
        <p:spPr>
          <a:xfrm>
            <a:off x="2382" y="4800600"/>
            <a:ext cx="9141619"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 name="Rectangle 4">
            <a:extLst>
              <a:ext uri="{FF2B5EF4-FFF2-40B4-BE49-F238E27FC236}">
                <a16:creationId xmlns:a16="http://schemas.microsoft.com/office/drawing/2014/main" id="{8B06F592-6C41-4F97-9CB7-94630E51A6F0}"/>
              </a:ext>
            </a:extLst>
          </p:cNvPr>
          <p:cNvSpPr/>
          <p:nvPr/>
        </p:nvSpPr>
        <p:spPr>
          <a:xfrm>
            <a:off x="0" y="4750594"/>
            <a:ext cx="9141619"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cxnSp>
        <p:nvCxnSpPr>
          <p:cNvPr id="6" name="Straight Connector 5">
            <a:extLst>
              <a:ext uri="{FF2B5EF4-FFF2-40B4-BE49-F238E27FC236}">
                <a16:creationId xmlns:a16="http://schemas.microsoft.com/office/drawing/2014/main" id="{E66DEB04-E44B-4F38-92CE-2FC21A167889}"/>
              </a:ext>
            </a:extLst>
          </p:cNvPr>
          <p:cNvCxnSpPr/>
          <p:nvPr/>
        </p:nvCxnSpPr>
        <p:spPr>
          <a:xfrm>
            <a:off x="906066" y="3257550"/>
            <a:ext cx="7406878"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p:nvPr>
        </p:nvSpPr>
        <p:spPr>
          <a:xfrm>
            <a:off x="822960" y="569214"/>
            <a:ext cx="7543800" cy="2674620"/>
          </a:xfrm>
        </p:spPr>
        <p:txBody>
          <a:bodyPr/>
          <a:lstStyle>
            <a:lvl1pPr algn="l">
              <a:lnSpc>
                <a:spcPct val="85000"/>
              </a:lnSpc>
              <a:defRPr sz="6000" spc="-38" baseline="0">
                <a:solidFill>
                  <a:schemeClr val="tx1">
                    <a:lumMod val="85000"/>
                    <a:lumOff val="1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825038" y="3341715"/>
            <a:ext cx="7543800" cy="857250"/>
          </a:xfrm>
        </p:spPr>
        <p:txBody>
          <a:bodyPr lIns="91440" rIns="91440">
            <a:normAutofit/>
          </a:bodyPr>
          <a:lstStyle>
            <a:lvl1pPr marL="0" indent="0" algn="l">
              <a:buNone/>
              <a:defRPr sz="1800" cap="all" spc="150" baseline="0">
                <a:solidFill>
                  <a:schemeClr val="tx2"/>
                </a:solidFill>
                <a:latin typeface="+mj-lt"/>
              </a:defRPr>
            </a:lvl1pPr>
            <a:lvl2pPr marL="342900" indent="0" algn="ctr">
              <a:buNone/>
              <a:defRPr sz="1800"/>
            </a:lvl2pPr>
            <a:lvl3pPr marL="685800" indent="0" algn="ctr">
              <a:buNone/>
              <a:defRPr sz="180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a:t>Click to edit Master subtitle style</a:t>
            </a:r>
            <a:endParaRPr lang="en-US" dirty="0"/>
          </a:p>
        </p:txBody>
      </p:sp>
      <p:sp>
        <p:nvSpPr>
          <p:cNvPr id="7" name="Date Placeholder 3">
            <a:extLst>
              <a:ext uri="{FF2B5EF4-FFF2-40B4-BE49-F238E27FC236}">
                <a16:creationId xmlns:a16="http://schemas.microsoft.com/office/drawing/2014/main" id="{A4866CA2-4D28-4E63-B43E-098CF20EDB70}"/>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97DACAE9-0870-4099-81DB-FC842C311415}"/>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EFF7C39B-8EEE-47B6-9C34-3F48B4955BBE}"/>
              </a:ext>
            </a:extLst>
          </p:cNvPr>
          <p:cNvSpPr>
            <a:spLocks noGrp="1"/>
          </p:cNvSpPr>
          <p:nvPr>
            <p:ph type="sldNum" sz="quarter" idx="12"/>
          </p:nvPr>
        </p:nvSpPr>
        <p:spPr/>
        <p:txBody>
          <a:bodyPr/>
          <a:lstStyle>
            <a:lvl1pPr>
              <a:defRPr/>
            </a:lvl1pPr>
          </a:lstStyle>
          <a:p>
            <a:pPr>
              <a:defRPr/>
            </a:pPr>
            <a:fld id="{3F5D7653-FF0A-4022-ABFF-7C70C104427F}" type="slidenum">
              <a:rPr lang="en-US" altLang="en-US"/>
              <a:pPr>
                <a:defRPr/>
              </a:pPr>
              <a:t>‹#›</a:t>
            </a:fld>
            <a:endParaRPr lang="en-US" altLang="en-US"/>
          </a:p>
        </p:txBody>
      </p:sp>
    </p:spTree>
    <p:extLst>
      <p:ext uri="{BB962C8B-B14F-4D97-AF65-F5344CB8AC3E}">
        <p14:creationId xmlns:p14="http://schemas.microsoft.com/office/powerpoint/2010/main" val="30138034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marL="0">
              <a:defRPr/>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F476F06B-499C-4818-812A-941126FBCDFE}"/>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80B8F7D4-E14A-4C4E-BB68-4DCB768CDD5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A6DC746F-4F91-4525-87A9-13B3E317472E}"/>
              </a:ext>
            </a:extLst>
          </p:cNvPr>
          <p:cNvSpPr>
            <a:spLocks noGrp="1"/>
          </p:cNvSpPr>
          <p:nvPr>
            <p:ph type="sldNum" sz="quarter" idx="12"/>
          </p:nvPr>
        </p:nvSpPr>
        <p:spPr/>
        <p:txBody>
          <a:bodyPr/>
          <a:lstStyle>
            <a:lvl1pPr>
              <a:defRPr/>
            </a:lvl1pPr>
          </a:lstStyle>
          <a:p>
            <a:pPr>
              <a:defRPr/>
            </a:pPr>
            <a:fld id="{DA7CDEFF-303C-454B-8A7B-3E7415D7024C}" type="slidenum">
              <a:rPr lang="en-US" altLang="en-US"/>
              <a:pPr>
                <a:defRPr/>
              </a:pPr>
              <a:t>‹#›</a:t>
            </a:fld>
            <a:endParaRPr lang="en-US" altLang="en-US"/>
          </a:p>
        </p:txBody>
      </p:sp>
    </p:spTree>
    <p:extLst>
      <p:ext uri="{BB962C8B-B14F-4D97-AF65-F5344CB8AC3E}">
        <p14:creationId xmlns:p14="http://schemas.microsoft.com/office/powerpoint/2010/main" val="236501716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DB12ABE-F031-4E86-804D-0EF008952651}"/>
              </a:ext>
            </a:extLst>
          </p:cNvPr>
          <p:cNvSpPr/>
          <p:nvPr/>
        </p:nvSpPr>
        <p:spPr>
          <a:xfrm>
            <a:off x="2382" y="4800600"/>
            <a:ext cx="9141619"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 name="Rectangle 4">
            <a:extLst>
              <a:ext uri="{FF2B5EF4-FFF2-40B4-BE49-F238E27FC236}">
                <a16:creationId xmlns:a16="http://schemas.microsoft.com/office/drawing/2014/main" id="{879623C2-CE3E-474B-ADFF-4CEE6130114C}"/>
              </a:ext>
            </a:extLst>
          </p:cNvPr>
          <p:cNvSpPr/>
          <p:nvPr/>
        </p:nvSpPr>
        <p:spPr>
          <a:xfrm>
            <a:off x="0" y="4750594"/>
            <a:ext cx="9141619"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cxnSp>
        <p:nvCxnSpPr>
          <p:cNvPr id="6" name="Straight Connector 5">
            <a:extLst>
              <a:ext uri="{FF2B5EF4-FFF2-40B4-BE49-F238E27FC236}">
                <a16:creationId xmlns:a16="http://schemas.microsoft.com/office/drawing/2014/main" id="{113B49EC-815C-42DF-A483-E1ED33272FB5}"/>
              </a:ext>
            </a:extLst>
          </p:cNvPr>
          <p:cNvCxnSpPr/>
          <p:nvPr/>
        </p:nvCxnSpPr>
        <p:spPr>
          <a:xfrm>
            <a:off x="906066" y="3257550"/>
            <a:ext cx="7406878"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822960" y="569214"/>
            <a:ext cx="7543800" cy="2674620"/>
          </a:xfrm>
        </p:spPr>
        <p:txBody>
          <a:bodyPr anchorCtr="0"/>
          <a:lstStyle>
            <a:lvl1pPr>
              <a:lnSpc>
                <a:spcPct val="85000"/>
              </a:lnSpc>
              <a:defRPr sz="6000" b="0">
                <a:solidFill>
                  <a:schemeClr val="tx1">
                    <a:lumMod val="85000"/>
                    <a:lumOff val="1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822960" y="3339846"/>
            <a:ext cx="7543800" cy="857250"/>
          </a:xfrm>
        </p:spPr>
        <p:txBody>
          <a:bodyPr lIns="91440" rIns="91440">
            <a:normAutofit/>
          </a:bodyPr>
          <a:lstStyle>
            <a:lvl1pPr marL="0" indent="0">
              <a:buNone/>
              <a:defRPr sz="1800" cap="all" spc="150" baseline="0">
                <a:solidFill>
                  <a:schemeClr val="tx2"/>
                </a:solidFill>
                <a:latin typeface="+mj-lt"/>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7" name="Date Placeholder 3">
            <a:extLst>
              <a:ext uri="{FF2B5EF4-FFF2-40B4-BE49-F238E27FC236}">
                <a16:creationId xmlns:a16="http://schemas.microsoft.com/office/drawing/2014/main" id="{B1B4511B-6680-497F-A9EE-C31DEB2B0C9F}"/>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F7BC51EF-A53A-4FC0-92A2-B51DE7BBCAB2}"/>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09B74178-A26E-4F0A-B7A5-6170069E8FCB}"/>
              </a:ext>
            </a:extLst>
          </p:cNvPr>
          <p:cNvSpPr>
            <a:spLocks noGrp="1"/>
          </p:cNvSpPr>
          <p:nvPr>
            <p:ph type="sldNum" sz="quarter" idx="12"/>
          </p:nvPr>
        </p:nvSpPr>
        <p:spPr/>
        <p:txBody>
          <a:bodyPr/>
          <a:lstStyle>
            <a:lvl1pPr>
              <a:defRPr/>
            </a:lvl1pPr>
          </a:lstStyle>
          <a:p>
            <a:pPr>
              <a:defRPr/>
            </a:pPr>
            <a:fld id="{569E9A3F-3508-40E6-9B2B-957F2350B7FC}" type="slidenum">
              <a:rPr lang="en-US" altLang="en-US"/>
              <a:pPr>
                <a:defRPr/>
              </a:pPr>
              <a:t>‹#›</a:t>
            </a:fld>
            <a:endParaRPr lang="en-US" altLang="en-US"/>
          </a:p>
        </p:txBody>
      </p:sp>
    </p:spTree>
    <p:extLst>
      <p:ext uri="{BB962C8B-B14F-4D97-AF65-F5344CB8AC3E}">
        <p14:creationId xmlns:p14="http://schemas.microsoft.com/office/powerpoint/2010/main" val="309826817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822960" y="214953"/>
            <a:ext cx="7543800" cy="1088068"/>
          </a:xfrm>
        </p:spPr>
        <p:txBody>
          <a:bodyPr/>
          <a:lstStyle/>
          <a:p>
            <a:r>
              <a:rPr lang="en-US"/>
              <a:t>Click to edit Master title style</a:t>
            </a:r>
            <a:endParaRPr lang="en-US" dirty="0"/>
          </a:p>
        </p:txBody>
      </p:sp>
      <p:sp>
        <p:nvSpPr>
          <p:cNvPr id="3" name="Content Placeholder 2"/>
          <p:cNvSpPr>
            <a:spLocks noGrp="1"/>
          </p:cNvSpPr>
          <p:nvPr>
            <p:ph sz="half" idx="1"/>
          </p:nvPr>
        </p:nvSpPr>
        <p:spPr>
          <a:xfrm>
            <a:off x="822959" y="1384301"/>
            <a:ext cx="3703320" cy="3017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63440" y="1384301"/>
            <a:ext cx="3703320" cy="3017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a:extLst>
              <a:ext uri="{FF2B5EF4-FFF2-40B4-BE49-F238E27FC236}">
                <a16:creationId xmlns:a16="http://schemas.microsoft.com/office/drawing/2014/main" id="{BF605086-E701-4170-A653-0A5F9F74E006}"/>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6A9C2062-FDD7-47ED-B7DE-B28FDBEBE7A0}"/>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7FDF0755-37D9-4BD6-AA2A-A6A96C36F1FD}"/>
              </a:ext>
            </a:extLst>
          </p:cNvPr>
          <p:cNvSpPr>
            <a:spLocks noGrp="1"/>
          </p:cNvSpPr>
          <p:nvPr>
            <p:ph type="sldNum" sz="quarter" idx="12"/>
          </p:nvPr>
        </p:nvSpPr>
        <p:spPr/>
        <p:txBody>
          <a:bodyPr/>
          <a:lstStyle>
            <a:lvl1pPr>
              <a:defRPr/>
            </a:lvl1pPr>
          </a:lstStyle>
          <a:p>
            <a:pPr>
              <a:defRPr/>
            </a:pPr>
            <a:fld id="{FA738F23-FF3D-40B7-87CE-B00446CBC07F}" type="slidenum">
              <a:rPr lang="en-US" altLang="en-US"/>
              <a:pPr>
                <a:defRPr/>
              </a:pPr>
              <a:t>‹#›</a:t>
            </a:fld>
            <a:endParaRPr lang="en-US" altLang="en-US"/>
          </a:p>
        </p:txBody>
      </p:sp>
    </p:spTree>
    <p:extLst>
      <p:ext uri="{BB962C8B-B14F-4D97-AF65-F5344CB8AC3E}">
        <p14:creationId xmlns:p14="http://schemas.microsoft.com/office/powerpoint/2010/main" val="128262376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822960" y="214953"/>
            <a:ext cx="7543800" cy="1088068"/>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2960" y="1384539"/>
            <a:ext cx="3703320" cy="552212"/>
          </a:xfrm>
        </p:spPr>
        <p:txBody>
          <a:bodyPr lIns="91440" rIns="91440" anchor="ctr">
            <a:normAutofit/>
          </a:bodyPr>
          <a:lstStyle>
            <a:lvl1pPr marL="0" indent="0">
              <a:buNone/>
              <a:defRPr sz="1500" b="0" cap="all" baseline="0">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822960" y="1936751"/>
            <a:ext cx="3703320" cy="25336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63440" y="1384539"/>
            <a:ext cx="3703320" cy="552212"/>
          </a:xfrm>
        </p:spPr>
        <p:txBody>
          <a:bodyPr lIns="91440" rIns="91440" anchor="ctr">
            <a:normAutofit/>
          </a:bodyPr>
          <a:lstStyle>
            <a:lvl1pPr marL="0" indent="0">
              <a:buNone/>
              <a:defRPr sz="1500" b="0" cap="all" baseline="0">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63440" y="1936751"/>
            <a:ext cx="3703320" cy="25336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3">
            <a:extLst>
              <a:ext uri="{FF2B5EF4-FFF2-40B4-BE49-F238E27FC236}">
                <a16:creationId xmlns:a16="http://schemas.microsoft.com/office/drawing/2014/main" id="{0656E392-BD66-4E94-A868-F02BD7633965}"/>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27A13F7F-DFC4-4425-9413-85268818A717}"/>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438BEE79-4BB6-42A6-8D20-DC58FDEE26C0}"/>
              </a:ext>
            </a:extLst>
          </p:cNvPr>
          <p:cNvSpPr>
            <a:spLocks noGrp="1"/>
          </p:cNvSpPr>
          <p:nvPr>
            <p:ph type="sldNum" sz="quarter" idx="12"/>
          </p:nvPr>
        </p:nvSpPr>
        <p:spPr/>
        <p:txBody>
          <a:bodyPr/>
          <a:lstStyle>
            <a:lvl1pPr>
              <a:defRPr/>
            </a:lvl1pPr>
          </a:lstStyle>
          <a:p>
            <a:pPr>
              <a:defRPr/>
            </a:pPr>
            <a:fld id="{7C7F5647-85CF-4676-A202-02B32405DFE0}" type="slidenum">
              <a:rPr lang="en-US" altLang="en-US"/>
              <a:pPr>
                <a:defRPr/>
              </a:pPr>
              <a:t>‹#›</a:t>
            </a:fld>
            <a:endParaRPr lang="en-US" altLang="en-US"/>
          </a:p>
        </p:txBody>
      </p:sp>
    </p:spTree>
    <p:extLst>
      <p:ext uri="{BB962C8B-B14F-4D97-AF65-F5344CB8AC3E}">
        <p14:creationId xmlns:p14="http://schemas.microsoft.com/office/powerpoint/2010/main" val="299337353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3">
            <a:extLst>
              <a:ext uri="{FF2B5EF4-FFF2-40B4-BE49-F238E27FC236}">
                <a16:creationId xmlns:a16="http://schemas.microsoft.com/office/drawing/2014/main" id="{8E343E2E-BB7F-418A-AFE6-D40296AF7675}"/>
              </a:ext>
            </a:extLst>
          </p:cNvPr>
          <p:cNvSpPr>
            <a:spLocks noGrp="1"/>
          </p:cNvSpPr>
          <p:nvPr>
            <p:ph type="dt" sz="half" idx="10"/>
          </p:nvPr>
        </p:nvSpPr>
        <p:spPr/>
        <p:txBody>
          <a:bodyPr/>
          <a:lstStyle>
            <a:lvl1pPr>
              <a:defRPr/>
            </a:lvl1pPr>
          </a:lstStyle>
          <a:p>
            <a:pPr>
              <a:defRPr/>
            </a:pPr>
            <a:endParaRPr lang="en-US"/>
          </a:p>
        </p:txBody>
      </p:sp>
      <p:sp>
        <p:nvSpPr>
          <p:cNvPr id="4" name="Footer Placeholder 4">
            <a:extLst>
              <a:ext uri="{FF2B5EF4-FFF2-40B4-BE49-F238E27FC236}">
                <a16:creationId xmlns:a16="http://schemas.microsoft.com/office/drawing/2014/main" id="{78422938-C0F1-48BE-ABA6-A76D413B407E}"/>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5091B323-51A1-4B77-BB7F-E982195E0FD6}"/>
              </a:ext>
            </a:extLst>
          </p:cNvPr>
          <p:cNvSpPr>
            <a:spLocks noGrp="1"/>
          </p:cNvSpPr>
          <p:nvPr>
            <p:ph type="sldNum" sz="quarter" idx="12"/>
          </p:nvPr>
        </p:nvSpPr>
        <p:spPr/>
        <p:txBody>
          <a:bodyPr/>
          <a:lstStyle>
            <a:lvl1pPr>
              <a:defRPr/>
            </a:lvl1pPr>
          </a:lstStyle>
          <a:p>
            <a:pPr>
              <a:defRPr/>
            </a:pPr>
            <a:fld id="{5819E098-B2CA-424A-A3A1-44FCF60F803A}" type="slidenum">
              <a:rPr lang="en-US" altLang="en-US"/>
              <a:pPr>
                <a:defRPr/>
              </a:pPr>
              <a:t>‹#›</a:t>
            </a:fld>
            <a:endParaRPr lang="en-US" altLang="en-US"/>
          </a:p>
        </p:txBody>
      </p:sp>
    </p:spTree>
    <p:extLst>
      <p:ext uri="{BB962C8B-B14F-4D97-AF65-F5344CB8AC3E}">
        <p14:creationId xmlns:p14="http://schemas.microsoft.com/office/powerpoint/2010/main" val="226785016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7EDFB2D-F946-4EB4-8C8F-0A1FBD403673}"/>
              </a:ext>
            </a:extLst>
          </p:cNvPr>
          <p:cNvSpPr/>
          <p:nvPr/>
        </p:nvSpPr>
        <p:spPr>
          <a:xfrm>
            <a:off x="2382" y="4800600"/>
            <a:ext cx="9141619"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 name="Rectangle 2">
            <a:extLst>
              <a:ext uri="{FF2B5EF4-FFF2-40B4-BE49-F238E27FC236}">
                <a16:creationId xmlns:a16="http://schemas.microsoft.com/office/drawing/2014/main" id="{EEDF1E7D-643A-416B-847B-D980A5407705}"/>
              </a:ext>
            </a:extLst>
          </p:cNvPr>
          <p:cNvSpPr/>
          <p:nvPr/>
        </p:nvSpPr>
        <p:spPr>
          <a:xfrm>
            <a:off x="0" y="4750594"/>
            <a:ext cx="9141619"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4" name="Date Placeholder 6">
            <a:extLst>
              <a:ext uri="{FF2B5EF4-FFF2-40B4-BE49-F238E27FC236}">
                <a16:creationId xmlns:a16="http://schemas.microsoft.com/office/drawing/2014/main" id="{64AAFF90-44DF-486B-8101-790813163C11}"/>
              </a:ext>
            </a:extLst>
          </p:cNvPr>
          <p:cNvSpPr>
            <a:spLocks noGrp="1"/>
          </p:cNvSpPr>
          <p:nvPr>
            <p:ph type="dt" sz="half" idx="10"/>
          </p:nvPr>
        </p:nvSpPr>
        <p:spPr/>
        <p:txBody>
          <a:bodyPr/>
          <a:lstStyle>
            <a:lvl1pPr>
              <a:defRPr/>
            </a:lvl1pPr>
          </a:lstStyle>
          <a:p>
            <a:pPr>
              <a:defRPr/>
            </a:pPr>
            <a:endParaRPr lang="en-US"/>
          </a:p>
        </p:txBody>
      </p:sp>
      <p:sp>
        <p:nvSpPr>
          <p:cNvPr id="5" name="Footer Placeholder 7">
            <a:extLst>
              <a:ext uri="{FF2B5EF4-FFF2-40B4-BE49-F238E27FC236}">
                <a16:creationId xmlns:a16="http://schemas.microsoft.com/office/drawing/2014/main" id="{53282B4C-62E3-4786-BB10-5047F480E201}"/>
              </a:ext>
            </a:extLst>
          </p:cNvPr>
          <p:cNvSpPr>
            <a:spLocks noGrp="1"/>
          </p:cNvSpPr>
          <p:nvPr>
            <p:ph type="ftr" sz="quarter" idx="11"/>
          </p:nvPr>
        </p:nvSpPr>
        <p:spPr/>
        <p:txBody>
          <a:bodyPr/>
          <a:lstStyle>
            <a:lvl1pPr>
              <a:defRPr>
                <a:solidFill>
                  <a:srgbClr val="FFFFFF"/>
                </a:solidFill>
              </a:defRPr>
            </a:lvl1pPr>
          </a:lstStyle>
          <a:p>
            <a:pPr>
              <a:defRPr/>
            </a:pPr>
            <a:endParaRPr lang="en-US"/>
          </a:p>
        </p:txBody>
      </p:sp>
      <p:sp>
        <p:nvSpPr>
          <p:cNvPr id="6" name="Slide Number Placeholder 8">
            <a:extLst>
              <a:ext uri="{FF2B5EF4-FFF2-40B4-BE49-F238E27FC236}">
                <a16:creationId xmlns:a16="http://schemas.microsoft.com/office/drawing/2014/main" id="{AAE4CA4A-E872-47C2-8077-2FA847561059}"/>
              </a:ext>
            </a:extLst>
          </p:cNvPr>
          <p:cNvSpPr>
            <a:spLocks noGrp="1"/>
          </p:cNvSpPr>
          <p:nvPr>
            <p:ph type="sldNum" sz="quarter" idx="12"/>
          </p:nvPr>
        </p:nvSpPr>
        <p:spPr/>
        <p:txBody>
          <a:bodyPr/>
          <a:lstStyle>
            <a:lvl1pPr>
              <a:defRPr/>
            </a:lvl1pPr>
          </a:lstStyle>
          <a:p>
            <a:pPr>
              <a:defRPr/>
            </a:pPr>
            <a:fld id="{014AF04D-72CC-454D-BB0E-E537E8C176B8}" type="slidenum">
              <a:rPr lang="en-US" altLang="en-US"/>
              <a:pPr>
                <a:defRPr/>
              </a:pPr>
              <a:t>‹#›</a:t>
            </a:fld>
            <a:endParaRPr lang="en-US" altLang="en-US"/>
          </a:p>
        </p:txBody>
      </p:sp>
    </p:spTree>
    <p:extLst>
      <p:ext uri="{BB962C8B-B14F-4D97-AF65-F5344CB8AC3E}">
        <p14:creationId xmlns:p14="http://schemas.microsoft.com/office/powerpoint/2010/main" val="385153319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6204B73-050D-4A85-B57F-27D7738A1707}"/>
              </a:ext>
            </a:extLst>
          </p:cNvPr>
          <p:cNvSpPr/>
          <p:nvPr/>
        </p:nvSpPr>
        <p:spPr>
          <a:xfrm>
            <a:off x="0" y="0"/>
            <a:ext cx="3038475"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a:extLst>
              <a:ext uri="{FF2B5EF4-FFF2-40B4-BE49-F238E27FC236}">
                <a16:creationId xmlns:a16="http://schemas.microsoft.com/office/drawing/2014/main" id="{7C8D6AD3-FA0B-416B-B3A3-A61909BE155A}"/>
              </a:ext>
            </a:extLst>
          </p:cNvPr>
          <p:cNvSpPr/>
          <p:nvPr/>
        </p:nvSpPr>
        <p:spPr>
          <a:xfrm>
            <a:off x="3030141" y="0"/>
            <a:ext cx="47625" cy="51435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342900" y="445769"/>
            <a:ext cx="2400300" cy="1714500"/>
          </a:xfrm>
        </p:spPr>
        <p:txBody>
          <a:bodyPr/>
          <a:lstStyle>
            <a:lvl1pPr>
              <a:defRPr sz="27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3600450" y="548640"/>
            <a:ext cx="4869180" cy="39433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42900" y="2194560"/>
            <a:ext cx="2400300" cy="2534343"/>
          </a:xfrm>
        </p:spPr>
        <p:txBody>
          <a:bodyPr lIns="91440" rIns="91440">
            <a:normAutofit/>
          </a:bodyPr>
          <a:lstStyle>
            <a:lvl1pPr marL="0" indent="0">
              <a:buNone/>
              <a:defRPr sz="1125">
                <a:solidFill>
                  <a:srgbClr val="FFFFFF"/>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7" name="Date Placeholder 4">
            <a:extLst>
              <a:ext uri="{FF2B5EF4-FFF2-40B4-BE49-F238E27FC236}">
                <a16:creationId xmlns:a16="http://schemas.microsoft.com/office/drawing/2014/main" id="{D41AB4D7-0000-49D5-ACEE-266B47AF21ED}"/>
              </a:ext>
            </a:extLst>
          </p:cNvPr>
          <p:cNvSpPr>
            <a:spLocks noGrp="1"/>
          </p:cNvSpPr>
          <p:nvPr>
            <p:ph type="dt" sz="half" idx="10"/>
          </p:nvPr>
        </p:nvSpPr>
        <p:spPr>
          <a:xfrm>
            <a:off x="348854" y="4844654"/>
            <a:ext cx="1964531" cy="273844"/>
          </a:xfrm>
        </p:spPr>
        <p:txBody>
          <a:bodyPr/>
          <a:lstStyle>
            <a:lvl1pPr algn="l">
              <a:defRPr/>
            </a:lvl1pPr>
          </a:lstStyle>
          <a:p>
            <a:pPr>
              <a:defRPr/>
            </a:pPr>
            <a:endParaRPr lang="en-US"/>
          </a:p>
        </p:txBody>
      </p:sp>
      <p:sp>
        <p:nvSpPr>
          <p:cNvPr id="8" name="Footer Placeholder 5">
            <a:extLst>
              <a:ext uri="{FF2B5EF4-FFF2-40B4-BE49-F238E27FC236}">
                <a16:creationId xmlns:a16="http://schemas.microsoft.com/office/drawing/2014/main" id="{4C55389E-3425-4449-8B92-72A91CB0C4B7}"/>
              </a:ext>
            </a:extLst>
          </p:cNvPr>
          <p:cNvSpPr>
            <a:spLocks noGrp="1"/>
          </p:cNvSpPr>
          <p:nvPr>
            <p:ph type="ftr" sz="quarter" idx="11"/>
          </p:nvPr>
        </p:nvSpPr>
        <p:spPr>
          <a:xfrm>
            <a:off x="3600450" y="4844654"/>
            <a:ext cx="3486150" cy="273844"/>
          </a:xfrm>
        </p:spPr>
        <p:txBody>
          <a:bodyPr/>
          <a:lstStyle>
            <a:lvl1pPr algn="l">
              <a:defRPr>
                <a:solidFill>
                  <a:schemeClr val="tx2"/>
                </a:solidFill>
              </a:defRPr>
            </a:lvl1pPr>
          </a:lstStyle>
          <a:p>
            <a:pPr>
              <a:defRPr/>
            </a:pPr>
            <a:endParaRPr lang="en-US"/>
          </a:p>
        </p:txBody>
      </p:sp>
      <p:sp>
        <p:nvSpPr>
          <p:cNvPr id="9" name="Slide Number Placeholder 6">
            <a:extLst>
              <a:ext uri="{FF2B5EF4-FFF2-40B4-BE49-F238E27FC236}">
                <a16:creationId xmlns:a16="http://schemas.microsoft.com/office/drawing/2014/main" id="{5DA62FC9-B44E-4D1B-9527-8BE4875C1353}"/>
              </a:ext>
            </a:extLst>
          </p:cNvPr>
          <p:cNvSpPr>
            <a:spLocks noGrp="1"/>
          </p:cNvSpPr>
          <p:nvPr>
            <p:ph type="sldNum" sz="quarter" idx="12"/>
          </p:nvPr>
        </p:nvSpPr>
        <p:spPr/>
        <p:txBody>
          <a:bodyPr/>
          <a:lstStyle>
            <a:lvl1pPr>
              <a:defRPr>
                <a:solidFill>
                  <a:schemeClr val="tx2"/>
                </a:solidFill>
              </a:defRPr>
            </a:lvl1pPr>
          </a:lstStyle>
          <a:p>
            <a:pPr>
              <a:defRPr/>
            </a:pPr>
            <a:fld id="{6A432CCC-920E-45EE-98C1-5460D2AEF7A8}" type="slidenum">
              <a:rPr lang="en-US" altLang="en-US"/>
              <a:pPr>
                <a:defRPr/>
              </a:pPr>
              <a:t>‹#›</a:t>
            </a:fld>
            <a:endParaRPr lang="en-US" altLang="en-US"/>
          </a:p>
        </p:txBody>
      </p:sp>
    </p:spTree>
    <p:extLst>
      <p:ext uri="{BB962C8B-B14F-4D97-AF65-F5344CB8AC3E}">
        <p14:creationId xmlns:p14="http://schemas.microsoft.com/office/powerpoint/2010/main" val="11073623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19FDE18-0077-4FD0-8F9A-7F7C9F7D2C91}"/>
              </a:ext>
            </a:extLst>
          </p:cNvPr>
          <p:cNvSpPr/>
          <p:nvPr/>
        </p:nvSpPr>
        <p:spPr>
          <a:xfrm>
            <a:off x="0" y="3714750"/>
            <a:ext cx="9141619" cy="142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a:extLst>
              <a:ext uri="{FF2B5EF4-FFF2-40B4-BE49-F238E27FC236}">
                <a16:creationId xmlns:a16="http://schemas.microsoft.com/office/drawing/2014/main" id="{92BB6F7F-4FAF-45DB-81F4-C58FA35A2FED}"/>
              </a:ext>
            </a:extLst>
          </p:cNvPr>
          <p:cNvSpPr/>
          <p:nvPr/>
        </p:nvSpPr>
        <p:spPr>
          <a:xfrm>
            <a:off x="0" y="3686175"/>
            <a:ext cx="9141619"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22960" y="3806190"/>
            <a:ext cx="7584948" cy="617220"/>
          </a:xfrm>
        </p:spPr>
        <p:txBody>
          <a:bodyPr tIns="0" bIns="0">
            <a:noAutofit/>
          </a:bodyPr>
          <a:lstStyle>
            <a:lvl1pPr>
              <a:defRPr sz="27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12" y="0"/>
            <a:ext cx="9143989" cy="3686307"/>
          </a:xfrm>
          <a:blipFill>
            <a:blip r:embed="rId2"/>
            <a:stretch>
              <a:fillRect/>
            </a:stretch>
          </a:blipFill>
        </p:spPr>
        <p:txBody>
          <a:bodyPr lIns="457200" tIns="457200" rtlCol="0">
            <a:normAutofit/>
          </a:bodyPr>
          <a:lstStyle>
            <a:lvl1pPr marL="0" indent="0">
              <a:buNone/>
              <a:defRPr sz="2400">
                <a:solidFill>
                  <a:schemeClr val="bg1"/>
                </a:solidFill>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822960" y="4430267"/>
            <a:ext cx="7584948" cy="445770"/>
          </a:xfrm>
        </p:spPr>
        <p:txBody>
          <a:bodyPr lIns="91440" tIns="0" rIns="91440" bIns="0">
            <a:normAutofit/>
          </a:bodyPr>
          <a:lstStyle>
            <a:lvl1pPr marL="0" indent="0">
              <a:spcBef>
                <a:spcPts val="0"/>
              </a:spcBef>
              <a:spcAft>
                <a:spcPts val="450"/>
              </a:spcAft>
              <a:buNone/>
              <a:defRPr sz="1125">
                <a:solidFill>
                  <a:srgbClr val="FFFFFF"/>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7" name="Date Placeholder 4">
            <a:extLst>
              <a:ext uri="{FF2B5EF4-FFF2-40B4-BE49-F238E27FC236}">
                <a16:creationId xmlns:a16="http://schemas.microsoft.com/office/drawing/2014/main" id="{3791876B-9A03-4445-A6D2-83824C07C302}"/>
              </a:ext>
            </a:extLst>
          </p:cNvPr>
          <p:cNvSpPr>
            <a:spLocks noGrp="1"/>
          </p:cNvSpPr>
          <p:nvPr>
            <p:ph type="dt" sz="half" idx="10"/>
          </p:nvPr>
        </p:nvSpPr>
        <p:spPr/>
        <p:txBody>
          <a:bodyPr/>
          <a:lstStyle>
            <a:lvl1pPr>
              <a:defRPr/>
            </a:lvl1pPr>
          </a:lstStyle>
          <a:p>
            <a:pPr>
              <a:defRPr/>
            </a:pPr>
            <a:endParaRPr lang="en-US"/>
          </a:p>
        </p:txBody>
      </p:sp>
      <p:sp>
        <p:nvSpPr>
          <p:cNvPr id="8" name="Footer Placeholder 5">
            <a:extLst>
              <a:ext uri="{FF2B5EF4-FFF2-40B4-BE49-F238E27FC236}">
                <a16:creationId xmlns:a16="http://schemas.microsoft.com/office/drawing/2014/main" id="{E1524140-D70D-45D0-8D8E-8BFC2BB875A3}"/>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6">
            <a:extLst>
              <a:ext uri="{FF2B5EF4-FFF2-40B4-BE49-F238E27FC236}">
                <a16:creationId xmlns:a16="http://schemas.microsoft.com/office/drawing/2014/main" id="{4A41F114-DB5F-44E3-85B8-B1CF91719EDF}"/>
              </a:ext>
            </a:extLst>
          </p:cNvPr>
          <p:cNvSpPr>
            <a:spLocks noGrp="1"/>
          </p:cNvSpPr>
          <p:nvPr>
            <p:ph type="sldNum" sz="quarter" idx="12"/>
          </p:nvPr>
        </p:nvSpPr>
        <p:spPr/>
        <p:txBody>
          <a:bodyPr/>
          <a:lstStyle>
            <a:lvl1pPr>
              <a:defRPr/>
            </a:lvl1pPr>
          </a:lstStyle>
          <a:p>
            <a:pPr>
              <a:defRPr/>
            </a:pPr>
            <a:fld id="{A792601C-2F56-4A35-9E25-A561A3E0C9E1}" type="slidenum">
              <a:rPr lang="en-US" altLang="en-US"/>
              <a:pPr>
                <a:defRPr/>
              </a:pPr>
              <a:t>‹#›</a:t>
            </a:fld>
            <a:endParaRPr lang="en-US" altLang="en-US"/>
          </a:p>
        </p:txBody>
      </p:sp>
    </p:spTree>
    <p:extLst>
      <p:ext uri="{BB962C8B-B14F-4D97-AF65-F5344CB8AC3E}">
        <p14:creationId xmlns:p14="http://schemas.microsoft.com/office/powerpoint/2010/main" val="27626443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3">
  <p:cSld name="CUSTOM_14_1_1">
    <p:spTree>
      <p:nvGrpSpPr>
        <p:cNvPr id="1" name="Shape 3922"/>
        <p:cNvGrpSpPr/>
        <p:nvPr/>
      </p:nvGrpSpPr>
      <p:grpSpPr>
        <a:xfrm>
          <a:off x="0" y="0"/>
          <a:ext cx="0" cy="0"/>
          <a:chOff x="0" y="0"/>
          <a:chExt cx="0" cy="0"/>
        </a:xfrm>
      </p:grpSpPr>
      <p:sp>
        <p:nvSpPr>
          <p:cNvPr id="3923" name="Google Shape;3923;p16"/>
          <p:cNvSpPr txBox="1">
            <a:spLocks noGrp="1"/>
          </p:cNvSpPr>
          <p:nvPr>
            <p:ph type="title"/>
          </p:nvPr>
        </p:nvSpPr>
        <p:spPr>
          <a:xfrm rot="149">
            <a:off x="1100400" y="2424375"/>
            <a:ext cx="6943200" cy="5502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60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924" name="Google Shape;3924;p16"/>
          <p:cNvSpPr txBox="1">
            <a:spLocks noGrp="1"/>
          </p:cNvSpPr>
          <p:nvPr>
            <p:ph type="title" idx="2" hasCustomPrompt="1"/>
          </p:nvPr>
        </p:nvSpPr>
        <p:spPr>
          <a:xfrm>
            <a:off x="3651450" y="1156264"/>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9600">
                <a:solidFill>
                  <a:srgbClr val="FFFFFF"/>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3925" name="Google Shape;3925;p16"/>
          <p:cNvSpPr txBox="1">
            <a:spLocks noGrp="1"/>
          </p:cNvSpPr>
          <p:nvPr>
            <p:ph type="subTitle" idx="1"/>
          </p:nvPr>
        </p:nvSpPr>
        <p:spPr>
          <a:xfrm>
            <a:off x="2013600" y="3062670"/>
            <a:ext cx="5116800" cy="35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FFFFFF"/>
                </a:solidFill>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grpSp>
        <p:nvGrpSpPr>
          <p:cNvPr id="3926" name="Google Shape;3926;p16"/>
          <p:cNvGrpSpPr/>
          <p:nvPr/>
        </p:nvGrpSpPr>
        <p:grpSpPr>
          <a:xfrm rot="10800000">
            <a:off x="2932516" y="4362471"/>
            <a:ext cx="6213369" cy="1533037"/>
            <a:chOff x="6061015" y="-11"/>
            <a:chExt cx="4611377" cy="1137774"/>
          </a:xfrm>
        </p:grpSpPr>
        <p:grpSp>
          <p:nvGrpSpPr>
            <p:cNvPr id="3927" name="Google Shape;3927;p16"/>
            <p:cNvGrpSpPr/>
            <p:nvPr/>
          </p:nvGrpSpPr>
          <p:grpSpPr>
            <a:xfrm>
              <a:off x="6067713" y="-11"/>
              <a:ext cx="4604680" cy="582288"/>
              <a:chOff x="2704800" y="2540925"/>
              <a:chExt cx="2158275" cy="260625"/>
            </a:xfrm>
          </p:grpSpPr>
          <p:sp>
            <p:nvSpPr>
              <p:cNvPr id="3928" name="Google Shape;3928;p16"/>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6"/>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6"/>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6"/>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6"/>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6"/>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6"/>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6"/>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6"/>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6"/>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6"/>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6"/>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6"/>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6"/>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6"/>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6"/>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6"/>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6"/>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6"/>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6"/>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6"/>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6"/>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6"/>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6"/>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6"/>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6"/>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6"/>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6"/>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6"/>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6"/>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6"/>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6"/>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6"/>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6"/>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6"/>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6"/>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6"/>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6"/>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6"/>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6"/>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6"/>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6"/>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6"/>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6"/>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6"/>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6"/>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6"/>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6"/>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6"/>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6"/>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6"/>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6"/>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6"/>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6"/>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6"/>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6"/>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6"/>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6"/>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6"/>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6"/>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6"/>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6"/>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6"/>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6"/>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6"/>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6"/>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6"/>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6"/>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6"/>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6"/>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6"/>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6"/>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6"/>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6"/>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6"/>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6"/>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6"/>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6"/>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6"/>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6"/>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6"/>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6"/>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6"/>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6"/>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6"/>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6"/>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6"/>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6"/>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6"/>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6"/>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6"/>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6"/>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6"/>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6"/>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6"/>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6"/>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6"/>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6"/>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6"/>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6"/>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6"/>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6"/>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6"/>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6"/>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6"/>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6"/>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6"/>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6"/>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6"/>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6"/>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6"/>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6"/>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6"/>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6"/>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6"/>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6"/>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6"/>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6"/>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6"/>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6"/>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6"/>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6"/>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6"/>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6"/>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6"/>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6"/>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6"/>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6"/>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6"/>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6"/>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6"/>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6"/>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6"/>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6"/>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6"/>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6"/>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6"/>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6"/>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6"/>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6"/>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6"/>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6"/>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6"/>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6"/>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6"/>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6"/>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6"/>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6"/>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6"/>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6"/>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6"/>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6"/>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6"/>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6"/>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6"/>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6"/>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6"/>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6"/>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6"/>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6"/>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6"/>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6"/>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6"/>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6"/>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6"/>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6"/>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6"/>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6"/>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6"/>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6"/>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6"/>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6"/>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6"/>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6"/>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6"/>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6"/>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6"/>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6"/>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6"/>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6"/>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6"/>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6"/>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6"/>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6"/>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6"/>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6"/>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6"/>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6"/>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6"/>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6"/>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6"/>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6"/>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6"/>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6"/>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6"/>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6"/>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6"/>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6"/>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6"/>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6"/>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6"/>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6"/>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6"/>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6"/>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6"/>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6"/>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6"/>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6"/>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6"/>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6"/>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6"/>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6"/>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6"/>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6"/>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6"/>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6"/>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6"/>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6"/>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6"/>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6"/>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6"/>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6"/>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6"/>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6"/>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6"/>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6"/>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6"/>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6"/>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6"/>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6"/>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6"/>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6"/>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6"/>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6"/>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6"/>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6"/>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6"/>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6"/>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6"/>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6"/>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6"/>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6"/>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6"/>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6"/>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6"/>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6"/>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6"/>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6"/>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6"/>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6"/>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6"/>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6"/>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6"/>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6"/>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6"/>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6"/>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6"/>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6"/>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6"/>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6"/>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6"/>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6"/>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6"/>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6"/>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6"/>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6"/>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6"/>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6"/>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6"/>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6"/>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6"/>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6"/>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6"/>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6"/>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6"/>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6"/>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6"/>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6"/>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6"/>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6"/>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6"/>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6"/>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6"/>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6"/>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6"/>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6"/>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6"/>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6"/>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6"/>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6"/>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6"/>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6"/>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6"/>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6"/>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6"/>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6"/>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6"/>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6"/>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6"/>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6"/>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6"/>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6"/>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6"/>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6"/>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6"/>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6"/>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6"/>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6"/>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6"/>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6"/>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6"/>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6"/>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6"/>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6"/>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6"/>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6"/>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6"/>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6"/>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6"/>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6"/>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6"/>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6"/>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6"/>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6"/>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6"/>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6"/>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6"/>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6"/>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6"/>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6"/>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6"/>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6"/>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6"/>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6"/>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6"/>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6"/>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6"/>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6"/>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6"/>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6"/>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6"/>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6"/>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6"/>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6"/>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6"/>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6"/>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6"/>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6"/>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6"/>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6"/>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6"/>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6"/>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6"/>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6"/>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6"/>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6"/>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6"/>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6"/>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6"/>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6"/>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6"/>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6"/>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6"/>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6"/>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2" name="Google Shape;4292;p16"/>
            <p:cNvGrpSpPr/>
            <p:nvPr/>
          </p:nvGrpSpPr>
          <p:grpSpPr>
            <a:xfrm>
              <a:off x="6061015" y="555475"/>
              <a:ext cx="4604680" cy="582288"/>
              <a:chOff x="2704800" y="2540925"/>
              <a:chExt cx="2158275" cy="260625"/>
            </a:xfrm>
          </p:grpSpPr>
          <p:sp>
            <p:nvSpPr>
              <p:cNvPr id="4293" name="Google Shape;4293;p16"/>
              <p:cNvSpPr/>
              <p:nvPr/>
            </p:nvSpPr>
            <p:spPr>
              <a:xfrm>
                <a:off x="2957700"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6"/>
              <p:cNvSpPr/>
              <p:nvPr/>
            </p:nvSpPr>
            <p:spPr>
              <a:xfrm>
                <a:off x="291585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6"/>
              <p:cNvSpPr/>
              <p:nvPr/>
            </p:nvSpPr>
            <p:spPr>
              <a:xfrm>
                <a:off x="28731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6"/>
              <p:cNvSpPr/>
              <p:nvPr/>
            </p:nvSpPr>
            <p:spPr>
              <a:xfrm>
                <a:off x="28304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6"/>
              <p:cNvSpPr/>
              <p:nvPr/>
            </p:nvSpPr>
            <p:spPr>
              <a:xfrm>
                <a:off x="2787675"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6"/>
              <p:cNvSpPr/>
              <p:nvPr/>
            </p:nvSpPr>
            <p:spPr>
              <a:xfrm>
                <a:off x="27475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6"/>
              <p:cNvSpPr/>
              <p:nvPr/>
            </p:nvSpPr>
            <p:spPr>
              <a:xfrm>
                <a:off x="2704800" y="2787000"/>
                <a:ext cx="14550" cy="14550"/>
              </a:xfrm>
              <a:custGeom>
                <a:avLst/>
                <a:gdLst/>
                <a:ahLst/>
                <a:cxnLst/>
                <a:rect l="l" t="t" r="r" b="b"/>
                <a:pathLst>
                  <a:path w="582" h="582" extrusionOk="0">
                    <a:moveTo>
                      <a:pt x="308" y="0"/>
                    </a:moveTo>
                    <a:cubicBezTo>
                      <a:pt x="137" y="0"/>
                      <a:pt x="1" y="103"/>
                      <a:pt x="1" y="274"/>
                    </a:cubicBezTo>
                    <a:cubicBezTo>
                      <a:pt x="1" y="445"/>
                      <a:pt x="137"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6"/>
              <p:cNvSpPr/>
              <p:nvPr/>
            </p:nvSpPr>
            <p:spPr>
              <a:xfrm>
                <a:off x="2957700"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6"/>
              <p:cNvSpPr/>
              <p:nvPr/>
            </p:nvSpPr>
            <p:spPr>
              <a:xfrm>
                <a:off x="2957700"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6"/>
              <p:cNvSpPr/>
              <p:nvPr/>
            </p:nvSpPr>
            <p:spPr>
              <a:xfrm>
                <a:off x="2957700"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6"/>
              <p:cNvSpPr/>
              <p:nvPr/>
            </p:nvSpPr>
            <p:spPr>
              <a:xfrm>
                <a:off x="2957700"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6"/>
              <p:cNvSpPr/>
              <p:nvPr/>
            </p:nvSpPr>
            <p:spPr>
              <a:xfrm>
                <a:off x="2957700"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6"/>
              <p:cNvSpPr/>
              <p:nvPr/>
            </p:nvSpPr>
            <p:spPr>
              <a:xfrm>
                <a:off x="291585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6"/>
              <p:cNvSpPr/>
              <p:nvPr/>
            </p:nvSpPr>
            <p:spPr>
              <a:xfrm>
                <a:off x="291585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6"/>
              <p:cNvSpPr/>
              <p:nvPr/>
            </p:nvSpPr>
            <p:spPr>
              <a:xfrm>
                <a:off x="291585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6"/>
              <p:cNvSpPr/>
              <p:nvPr/>
            </p:nvSpPr>
            <p:spPr>
              <a:xfrm>
                <a:off x="291585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6"/>
              <p:cNvSpPr/>
              <p:nvPr/>
            </p:nvSpPr>
            <p:spPr>
              <a:xfrm>
                <a:off x="291585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6"/>
              <p:cNvSpPr/>
              <p:nvPr/>
            </p:nvSpPr>
            <p:spPr>
              <a:xfrm>
                <a:off x="28731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6"/>
              <p:cNvSpPr/>
              <p:nvPr/>
            </p:nvSpPr>
            <p:spPr>
              <a:xfrm>
                <a:off x="28731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6"/>
              <p:cNvSpPr/>
              <p:nvPr/>
            </p:nvSpPr>
            <p:spPr>
              <a:xfrm>
                <a:off x="28731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6"/>
              <p:cNvSpPr/>
              <p:nvPr/>
            </p:nvSpPr>
            <p:spPr>
              <a:xfrm>
                <a:off x="28731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6"/>
              <p:cNvSpPr/>
              <p:nvPr/>
            </p:nvSpPr>
            <p:spPr>
              <a:xfrm>
                <a:off x="28731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6"/>
              <p:cNvSpPr/>
              <p:nvPr/>
            </p:nvSpPr>
            <p:spPr>
              <a:xfrm>
                <a:off x="28304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6"/>
              <p:cNvSpPr/>
              <p:nvPr/>
            </p:nvSpPr>
            <p:spPr>
              <a:xfrm>
                <a:off x="28304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6"/>
              <p:cNvSpPr/>
              <p:nvPr/>
            </p:nvSpPr>
            <p:spPr>
              <a:xfrm>
                <a:off x="28304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6"/>
              <p:cNvSpPr/>
              <p:nvPr/>
            </p:nvSpPr>
            <p:spPr>
              <a:xfrm>
                <a:off x="28304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6"/>
              <p:cNvSpPr/>
              <p:nvPr/>
            </p:nvSpPr>
            <p:spPr>
              <a:xfrm>
                <a:off x="28304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6"/>
              <p:cNvSpPr/>
              <p:nvPr/>
            </p:nvSpPr>
            <p:spPr>
              <a:xfrm>
                <a:off x="2787675"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6"/>
              <p:cNvSpPr/>
              <p:nvPr/>
            </p:nvSpPr>
            <p:spPr>
              <a:xfrm>
                <a:off x="2787675"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6"/>
              <p:cNvSpPr/>
              <p:nvPr/>
            </p:nvSpPr>
            <p:spPr>
              <a:xfrm>
                <a:off x="2787675"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6"/>
              <p:cNvSpPr/>
              <p:nvPr/>
            </p:nvSpPr>
            <p:spPr>
              <a:xfrm>
                <a:off x="2787675"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6"/>
              <p:cNvSpPr/>
              <p:nvPr/>
            </p:nvSpPr>
            <p:spPr>
              <a:xfrm>
                <a:off x="2787675"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6"/>
              <p:cNvSpPr/>
              <p:nvPr/>
            </p:nvSpPr>
            <p:spPr>
              <a:xfrm>
                <a:off x="27475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6"/>
              <p:cNvSpPr/>
              <p:nvPr/>
            </p:nvSpPr>
            <p:spPr>
              <a:xfrm>
                <a:off x="27475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6"/>
              <p:cNvSpPr/>
              <p:nvPr/>
            </p:nvSpPr>
            <p:spPr>
              <a:xfrm>
                <a:off x="27475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6"/>
              <p:cNvSpPr/>
              <p:nvPr/>
            </p:nvSpPr>
            <p:spPr>
              <a:xfrm>
                <a:off x="27475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6"/>
              <p:cNvSpPr/>
              <p:nvPr/>
            </p:nvSpPr>
            <p:spPr>
              <a:xfrm>
                <a:off x="27475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6"/>
              <p:cNvSpPr/>
              <p:nvPr/>
            </p:nvSpPr>
            <p:spPr>
              <a:xfrm>
                <a:off x="2704800" y="2581950"/>
                <a:ext cx="14550" cy="14550"/>
              </a:xfrm>
              <a:custGeom>
                <a:avLst/>
                <a:gdLst/>
                <a:ahLst/>
                <a:cxnLst/>
                <a:rect l="l" t="t" r="r" b="b"/>
                <a:pathLst>
                  <a:path w="582" h="582" extrusionOk="0">
                    <a:moveTo>
                      <a:pt x="308" y="0"/>
                    </a:moveTo>
                    <a:cubicBezTo>
                      <a:pt x="137" y="0"/>
                      <a:pt x="1" y="103"/>
                      <a:pt x="1" y="274"/>
                    </a:cubicBezTo>
                    <a:cubicBezTo>
                      <a:pt x="1" y="444"/>
                      <a:pt x="137"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6"/>
              <p:cNvSpPr/>
              <p:nvPr/>
            </p:nvSpPr>
            <p:spPr>
              <a:xfrm>
                <a:off x="2704800" y="2622950"/>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6"/>
              <p:cNvSpPr/>
              <p:nvPr/>
            </p:nvSpPr>
            <p:spPr>
              <a:xfrm>
                <a:off x="2704800" y="2663975"/>
                <a:ext cx="14550" cy="14550"/>
              </a:xfrm>
              <a:custGeom>
                <a:avLst/>
                <a:gdLst/>
                <a:ahLst/>
                <a:cxnLst/>
                <a:rect l="l" t="t" r="r" b="b"/>
                <a:pathLst>
                  <a:path w="582" h="582" extrusionOk="0">
                    <a:moveTo>
                      <a:pt x="308" y="0"/>
                    </a:moveTo>
                    <a:cubicBezTo>
                      <a:pt x="137" y="0"/>
                      <a:pt x="1" y="137"/>
                      <a:pt x="1" y="273"/>
                    </a:cubicBezTo>
                    <a:cubicBezTo>
                      <a:pt x="1" y="444"/>
                      <a:pt x="137"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6"/>
              <p:cNvSpPr/>
              <p:nvPr/>
            </p:nvSpPr>
            <p:spPr>
              <a:xfrm>
                <a:off x="2704800" y="2704975"/>
                <a:ext cx="14550" cy="14550"/>
              </a:xfrm>
              <a:custGeom>
                <a:avLst/>
                <a:gdLst/>
                <a:ahLst/>
                <a:cxnLst/>
                <a:rect l="l" t="t" r="r" b="b"/>
                <a:pathLst>
                  <a:path w="582" h="582" extrusionOk="0">
                    <a:moveTo>
                      <a:pt x="308" y="1"/>
                    </a:moveTo>
                    <a:cubicBezTo>
                      <a:pt x="137" y="1"/>
                      <a:pt x="1" y="137"/>
                      <a:pt x="1" y="274"/>
                    </a:cubicBezTo>
                    <a:cubicBezTo>
                      <a:pt x="1" y="445"/>
                      <a:pt x="137"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6"/>
              <p:cNvSpPr/>
              <p:nvPr/>
            </p:nvSpPr>
            <p:spPr>
              <a:xfrm>
                <a:off x="2704800" y="2745975"/>
                <a:ext cx="14550" cy="14550"/>
              </a:xfrm>
              <a:custGeom>
                <a:avLst/>
                <a:gdLst/>
                <a:ahLst/>
                <a:cxnLst/>
                <a:rect l="l" t="t" r="r" b="b"/>
                <a:pathLst>
                  <a:path w="582" h="582" extrusionOk="0">
                    <a:moveTo>
                      <a:pt x="308" y="1"/>
                    </a:moveTo>
                    <a:cubicBezTo>
                      <a:pt x="137" y="1"/>
                      <a:pt x="1" y="138"/>
                      <a:pt x="1" y="274"/>
                    </a:cubicBezTo>
                    <a:cubicBezTo>
                      <a:pt x="1" y="445"/>
                      <a:pt x="137"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6"/>
              <p:cNvSpPr/>
              <p:nvPr/>
            </p:nvSpPr>
            <p:spPr>
              <a:xfrm>
                <a:off x="2957700"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6"/>
              <p:cNvSpPr/>
              <p:nvPr/>
            </p:nvSpPr>
            <p:spPr>
              <a:xfrm>
                <a:off x="291585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6"/>
              <p:cNvSpPr/>
              <p:nvPr/>
            </p:nvSpPr>
            <p:spPr>
              <a:xfrm>
                <a:off x="28731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6"/>
              <p:cNvSpPr/>
              <p:nvPr/>
            </p:nvSpPr>
            <p:spPr>
              <a:xfrm>
                <a:off x="28304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6"/>
              <p:cNvSpPr/>
              <p:nvPr/>
            </p:nvSpPr>
            <p:spPr>
              <a:xfrm>
                <a:off x="2787675"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6"/>
              <p:cNvSpPr/>
              <p:nvPr/>
            </p:nvSpPr>
            <p:spPr>
              <a:xfrm>
                <a:off x="27475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6"/>
              <p:cNvSpPr/>
              <p:nvPr/>
            </p:nvSpPr>
            <p:spPr>
              <a:xfrm>
                <a:off x="2704800" y="2540925"/>
                <a:ext cx="14550" cy="14550"/>
              </a:xfrm>
              <a:custGeom>
                <a:avLst/>
                <a:gdLst/>
                <a:ahLst/>
                <a:cxnLst/>
                <a:rect l="l" t="t" r="r" b="b"/>
                <a:pathLst>
                  <a:path w="582" h="582" extrusionOk="0">
                    <a:moveTo>
                      <a:pt x="308" y="1"/>
                    </a:moveTo>
                    <a:cubicBezTo>
                      <a:pt x="137" y="1"/>
                      <a:pt x="1" y="137"/>
                      <a:pt x="1" y="308"/>
                    </a:cubicBezTo>
                    <a:cubicBezTo>
                      <a:pt x="1" y="445"/>
                      <a:pt x="137"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6"/>
              <p:cNvSpPr/>
              <p:nvPr/>
            </p:nvSpPr>
            <p:spPr>
              <a:xfrm>
                <a:off x="32114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6"/>
              <p:cNvSpPr/>
              <p:nvPr/>
            </p:nvSpPr>
            <p:spPr>
              <a:xfrm>
                <a:off x="31696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6"/>
              <p:cNvSpPr/>
              <p:nvPr/>
            </p:nvSpPr>
            <p:spPr>
              <a:xfrm>
                <a:off x="3126875"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6"/>
              <p:cNvSpPr/>
              <p:nvPr/>
            </p:nvSpPr>
            <p:spPr>
              <a:xfrm>
                <a:off x="30841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6"/>
              <p:cNvSpPr/>
              <p:nvPr/>
            </p:nvSpPr>
            <p:spPr>
              <a:xfrm>
                <a:off x="304400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6"/>
              <p:cNvSpPr/>
              <p:nvPr/>
            </p:nvSpPr>
            <p:spPr>
              <a:xfrm>
                <a:off x="3001275" y="2787000"/>
                <a:ext cx="14550" cy="14550"/>
              </a:xfrm>
              <a:custGeom>
                <a:avLst/>
                <a:gdLst/>
                <a:ahLst/>
                <a:cxnLst/>
                <a:rect l="l" t="t" r="r" b="b"/>
                <a:pathLst>
                  <a:path w="582" h="582" extrusionOk="0">
                    <a:moveTo>
                      <a:pt x="309" y="0"/>
                    </a:moveTo>
                    <a:cubicBezTo>
                      <a:pt x="138" y="0"/>
                      <a:pt x="1" y="103"/>
                      <a:pt x="1" y="274"/>
                    </a:cubicBezTo>
                    <a:cubicBezTo>
                      <a:pt x="1" y="445"/>
                      <a:pt x="138" y="581"/>
                      <a:pt x="309" y="581"/>
                    </a:cubicBezTo>
                    <a:cubicBezTo>
                      <a:pt x="445" y="581"/>
                      <a:pt x="582" y="445"/>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6"/>
              <p:cNvSpPr/>
              <p:nvPr/>
            </p:nvSpPr>
            <p:spPr>
              <a:xfrm>
                <a:off x="32114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6"/>
              <p:cNvSpPr/>
              <p:nvPr/>
            </p:nvSpPr>
            <p:spPr>
              <a:xfrm>
                <a:off x="32114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6"/>
              <p:cNvSpPr/>
              <p:nvPr/>
            </p:nvSpPr>
            <p:spPr>
              <a:xfrm>
                <a:off x="32114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6"/>
              <p:cNvSpPr/>
              <p:nvPr/>
            </p:nvSpPr>
            <p:spPr>
              <a:xfrm>
                <a:off x="32114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6"/>
              <p:cNvSpPr/>
              <p:nvPr/>
            </p:nvSpPr>
            <p:spPr>
              <a:xfrm>
                <a:off x="32114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6"/>
              <p:cNvSpPr/>
              <p:nvPr/>
            </p:nvSpPr>
            <p:spPr>
              <a:xfrm>
                <a:off x="31696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6"/>
              <p:cNvSpPr/>
              <p:nvPr/>
            </p:nvSpPr>
            <p:spPr>
              <a:xfrm>
                <a:off x="31696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6"/>
              <p:cNvSpPr/>
              <p:nvPr/>
            </p:nvSpPr>
            <p:spPr>
              <a:xfrm>
                <a:off x="31696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6"/>
              <p:cNvSpPr/>
              <p:nvPr/>
            </p:nvSpPr>
            <p:spPr>
              <a:xfrm>
                <a:off x="31696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6"/>
              <p:cNvSpPr/>
              <p:nvPr/>
            </p:nvSpPr>
            <p:spPr>
              <a:xfrm>
                <a:off x="31696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6"/>
              <p:cNvSpPr/>
              <p:nvPr/>
            </p:nvSpPr>
            <p:spPr>
              <a:xfrm>
                <a:off x="3126875"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6"/>
              <p:cNvSpPr/>
              <p:nvPr/>
            </p:nvSpPr>
            <p:spPr>
              <a:xfrm>
                <a:off x="3126875"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6"/>
              <p:cNvSpPr/>
              <p:nvPr/>
            </p:nvSpPr>
            <p:spPr>
              <a:xfrm>
                <a:off x="3126875"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6"/>
              <p:cNvSpPr/>
              <p:nvPr/>
            </p:nvSpPr>
            <p:spPr>
              <a:xfrm>
                <a:off x="3126875"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6"/>
              <p:cNvSpPr/>
              <p:nvPr/>
            </p:nvSpPr>
            <p:spPr>
              <a:xfrm>
                <a:off x="3126875"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6"/>
              <p:cNvSpPr/>
              <p:nvPr/>
            </p:nvSpPr>
            <p:spPr>
              <a:xfrm>
                <a:off x="30841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6"/>
              <p:cNvSpPr/>
              <p:nvPr/>
            </p:nvSpPr>
            <p:spPr>
              <a:xfrm>
                <a:off x="30841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6"/>
              <p:cNvSpPr/>
              <p:nvPr/>
            </p:nvSpPr>
            <p:spPr>
              <a:xfrm>
                <a:off x="30841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6"/>
              <p:cNvSpPr/>
              <p:nvPr/>
            </p:nvSpPr>
            <p:spPr>
              <a:xfrm>
                <a:off x="30841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6"/>
              <p:cNvSpPr/>
              <p:nvPr/>
            </p:nvSpPr>
            <p:spPr>
              <a:xfrm>
                <a:off x="30841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6"/>
              <p:cNvSpPr/>
              <p:nvPr/>
            </p:nvSpPr>
            <p:spPr>
              <a:xfrm>
                <a:off x="304400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6"/>
              <p:cNvSpPr/>
              <p:nvPr/>
            </p:nvSpPr>
            <p:spPr>
              <a:xfrm>
                <a:off x="304400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6"/>
              <p:cNvSpPr/>
              <p:nvPr/>
            </p:nvSpPr>
            <p:spPr>
              <a:xfrm>
                <a:off x="304400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6"/>
              <p:cNvSpPr/>
              <p:nvPr/>
            </p:nvSpPr>
            <p:spPr>
              <a:xfrm>
                <a:off x="304400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6"/>
              <p:cNvSpPr/>
              <p:nvPr/>
            </p:nvSpPr>
            <p:spPr>
              <a:xfrm>
                <a:off x="304400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6"/>
              <p:cNvSpPr/>
              <p:nvPr/>
            </p:nvSpPr>
            <p:spPr>
              <a:xfrm>
                <a:off x="3001275" y="2581950"/>
                <a:ext cx="14550" cy="14550"/>
              </a:xfrm>
              <a:custGeom>
                <a:avLst/>
                <a:gdLst/>
                <a:ahLst/>
                <a:cxnLst/>
                <a:rect l="l" t="t" r="r" b="b"/>
                <a:pathLst>
                  <a:path w="582" h="582" extrusionOk="0">
                    <a:moveTo>
                      <a:pt x="309" y="0"/>
                    </a:moveTo>
                    <a:cubicBezTo>
                      <a:pt x="138" y="0"/>
                      <a:pt x="1" y="103"/>
                      <a:pt x="1" y="274"/>
                    </a:cubicBezTo>
                    <a:cubicBezTo>
                      <a:pt x="1" y="444"/>
                      <a:pt x="138" y="581"/>
                      <a:pt x="309" y="581"/>
                    </a:cubicBezTo>
                    <a:cubicBezTo>
                      <a:pt x="445" y="581"/>
                      <a:pt x="582" y="444"/>
                      <a:pt x="582" y="274"/>
                    </a:cubicBezTo>
                    <a:cubicBezTo>
                      <a:pt x="582" y="103"/>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6"/>
              <p:cNvSpPr/>
              <p:nvPr/>
            </p:nvSpPr>
            <p:spPr>
              <a:xfrm>
                <a:off x="3001275" y="2622950"/>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6"/>
              <p:cNvSpPr/>
              <p:nvPr/>
            </p:nvSpPr>
            <p:spPr>
              <a:xfrm>
                <a:off x="3001275" y="2663975"/>
                <a:ext cx="14550" cy="14550"/>
              </a:xfrm>
              <a:custGeom>
                <a:avLst/>
                <a:gdLst/>
                <a:ahLst/>
                <a:cxnLst/>
                <a:rect l="l" t="t" r="r" b="b"/>
                <a:pathLst>
                  <a:path w="582" h="582" extrusionOk="0">
                    <a:moveTo>
                      <a:pt x="309" y="0"/>
                    </a:moveTo>
                    <a:cubicBezTo>
                      <a:pt x="138" y="0"/>
                      <a:pt x="1" y="137"/>
                      <a:pt x="1" y="273"/>
                    </a:cubicBezTo>
                    <a:cubicBezTo>
                      <a:pt x="1" y="444"/>
                      <a:pt x="138" y="581"/>
                      <a:pt x="309" y="581"/>
                    </a:cubicBezTo>
                    <a:cubicBezTo>
                      <a:pt x="445" y="581"/>
                      <a:pt x="582" y="444"/>
                      <a:pt x="582" y="273"/>
                    </a:cubicBezTo>
                    <a:cubicBezTo>
                      <a:pt x="582" y="137"/>
                      <a:pt x="445" y="0"/>
                      <a:pt x="309"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6"/>
              <p:cNvSpPr/>
              <p:nvPr/>
            </p:nvSpPr>
            <p:spPr>
              <a:xfrm>
                <a:off x="3001275" y="2704975"/>
                <a:ext cx="14550" cy="14550"/>
              </a:xfrm>
              <a:custGeom>
                <a:avLst/>
                <a:gdLst/>
                <a:ahLst/>
                <a:cxnLst/>
                <a:rect l="l" t="t" r="r" b="b"/>
                <a:pathLst>
                  <a:path w="582" h="582" extrusionOk="0">
                    <a:moveTo>
                      <a:pt x="309" y="1"/>
                    </a:moveTo>
                    <a:cubicBezTo>
                      <a:pt x="138" y="1"/>
                      <a:pt x="1" y="137"/>
                      <a:pt x="1" y="274"/>
                    </a:cubicBezTo>
                    <a:cubicBezTo>
                      <a:pt x="1" y="445"/>
                      <a:pt x="138" y="582"/>
                      <a:pt x="309" y="582"/>
                    </a:cubicBezTo>
                    <a:cubicBezTo>
                      <a:pt x="445" y="582"/>
                      <a:pt x="582" y="445"/>
                      <a:pt x="582" y="274"/>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6"/>
              <p:cNvSpPr/>
              <p:nvPr/>
            </p:nvSpPr>
            <p:spPr>
              <a:xfrm>
                <a:off x="3001275" y="2745975"/>
                <a:ext cx="14550" cy="14550"/>
              </a:xfrm>
              <a:custGeom>
                <a:avLst/>
                <a:gdLst/>
                <a:ahLst/>
                <a:cxnLst/>
                <a:rect l="l" t="t" r="r" b="b"/>
                <a:pathLst>
                  <a:path w="582" h="582" extrusionOk="0">
                    <a:moveTo>
                      <a:pt x="309" y="1"/>
                    </a:moveTo>
                    <a:cubicBezTo>
                      <a:pt x="138" y="1"/>
                      <a:pt x="1" y="138"/>
                      <a:pt x="1" y="274"/>
                    </a:cubicBezTo>
                    <a:cubicBezTo>
                      <a:pt x="1" y="445"/>
                      <a:pt x="138" y="582"/>
                      <a:pt x="309" y="582"/>
                    </a:cubicBezTo>
                    <a:cubicBezTo>
                      <a:pt x="445" y="582"/>
                      <a:pt x="582" y="445"/>
                      <a:pt x="582" y="274"/>
                    </a:cubicBezTo>
                    <a:cubicBezTo>
                      <a:pt x="582" y="138"/>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6"/>
              <p:cNvSpPr/>
              <p:nvPr/>
            </p:nvSpPr>
            <p:spPr>
              <a:xfrm>
                <a:off x="32114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6"/>
              <p:cNvSpPr/>
              <p:nvPr/>
            </p:nvSpPr>
            <p:spPr>
              <a:xfrm>
                <a:off x="31696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6"/>
              <p:cNvSpPr/>
              <p:nvPr/>
            </p:nvSpPr>
            <p:spPr>
              <a:xfrm>
                <a:off x="3126875"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6"/>
              <p:cNvSpPr/>
              <p:nvPr/>
            </p:nvSpPr>
            <p:spPr>
              <a:xfrm>
                <a:off x="30841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6"/>
              <p:cNvSpPr/>
              <p:nvPr/>
            </p:nvSpPr>
            <p:spPr>
              <a:xfrm>
                <a:off x="304400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6"/>
              <p:cNvSpPr/>
              <p:nvPr/>
            </p:nvSpPr>
            <p:spPr>
              <a:xfrm>
                <a:off x="3001275" y="2540925"/>
                <a:ext cx="14550" cy="14550"/>
              </a:xfrm>
              <a:custGeom>
                <a:avLst/>
                <a:gdLst/>
                <a:ahLst/>
                <a:cxnLst/>
                <a:rect l="l" t="t" r="r" b="b"/>
                <a:pathLst>
                  <a:path w="582" h="582" extrusionOk="0">
                    <a:moveTo>
                      <a:pt x="309" y="1"/>
                    </a:moveTo>
                    <a:cubicBezTo>
                      <a:pt x="138" y="1"/>
                      <a:pt x="1" y="137"/>
                      <a:pt x="1" y="308"/>
                    </a:cubicBezTo>
                    <a:cubicBezTo>
                      <a:pt x="1" y="445"/>
                      <a:pt x="138" y="582"/>
                      <a:pt x="309" y="582"/>
                    </a:cubicBezTo>
                    <a:cubicBezTo>
                      <a:pt x="445" y="582"/>
                      <a:pt x="582" y="445"/>
                      <a:pt x="582" y="308"/>
                    </a:cubicBezTo>
                    <a:cubicBezTo>
                      <a:pt x="582" y="137"/>
                      <a:pt x="445" y="1"/>
                      <a:pt x="309"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6"/>
              <p:cNvSpPr/>
              <p:nvPr/>
            </p:nvSpPr>
            <p:spPr>
              <a:xfrm>
                <a:off x="350367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6"/>
              <p:cNvSpPr/>
              <p:nvPr/>
            </p:nvSpPr>
            <p:spPr>
              <a:xfrm>
                <a:off x="3460950" y="2787000"/>
                <a:ext cx="14550" cy="14550"/>
              </a:xfrm>
              <a:custGeom>
                <a:avLst/>
                <a:gdLst/>
                <a:ahLst/>
                <a:cxnLst/>
                <a:rect l="l" t="t" r="r" b="b"/>
                <a:pathLst>
                  <a:path w="582" h="582" extrusionOk="0">
                    <a:moveTo>
                      <a:pt x="308" y="0"/>
                    </a:moveTo>
                    <a:cubicBezTo>
                      <a:pt x="138" y="0"/>
                      <a:pt x="1" y="103"/>
                      <a:pt x="1" y="274"/>
                    </a:cubicBezTo>
                    <a:cubicBezTo>
                      <a:pt x="1" y="445"/>
                      <a:pt x="138" y="581"/>
                      <a:pt x="308" y="581"/>
                    </a:cubicBezTo>
                    <a:cubicBezTo>
                      <a:pt x="445" y="581"/>
                      <a:pt x="582" y="445"/>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6"/>
              <p:cNvSpPr/>
              <p:nvPr/>
            </p:nvSpPr>
            <p:spPr>
              <a:xfrm>
                <a:off x="34182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6"/>
              <p:cNvSpPr/>
              <p:nvPr/>
            </p:nvSpPr>
            <p:spPr>
              <a:xfrm>
                <a:off x="3376375"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6"/>
              <p:cNvSpPr/>
              <p:nvPr/>
            </p:nvSpPr>
            <p:spPr>
              <a:xfrm>
                <a:off x="33336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6"/>
              <p:cNvSpPr/>
              <p:nvPr/>
            </p:nvSpPr>
            <p:spPr>
              <a:xfrm>
                <a:off x="3293500" y="2787000"/>
                <a:ext cx="13700" cy="14550"/>
              </a:xfrm>
              <a:custGeom>
                <a:avLst/>
                <a:gdLst/>
                <a:ahLst/>
                <a:cxnLst/>
                <a:rect l="l" t="t" r="r" b="b"/>
                <a:pathLst>
                  <a:path w="548" h="582" extrusionOk="0">
                    <a:moveTo>
                      <a:pt x="274" y="0"/>
                    </a:moveTo>
                    <a:cubicBezTo>
                      <a:pt x="103" y="0"/>
                      <a:pt x="0" y="103"/>
                      <a:pt x="0" y="274"/>
                    </a:cubicBezTo>
                    <a:cubicBezTo>
                      <a:pt x="0"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6"/>
              <p:cNvSpPr/>
              <p:nvPr/>
            </p:nvSpPr>
            <p:spPr>
              <a:xfrm>
                <a:off x="3250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6"/>
              <p:cNvSpPr/>
              <p:nvPr/>
            </p:nvSpPr>
            <p:spPr>
              <a:xfrm>
                <a:off x="350367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6"/>
              <p:cNvSpPr/>
              <p:nvPr/>
            </p:nvSpPr>
            <p:spPr>
              <a:xfrm>
                <a:off x="350367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6"/>
              <p:cNvSpPr/>
              <p:nvPr/>
            </p:nvSpPr>
            <p:spPr>
              <a:xfrm>
                <a:off x="350367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6"/>
              <p:cNvSpPr/>
              <p:nvPr/>
            </p:nvSpPr>
            <p:spPr>
              <a:xfrm>
                <a:off x="350367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6"/>
              <p:cNvSpPr/>
              <p:nvPr/>
            </p:nvSpPr>
            <p:spPr>
              <a:xfrm>
                <a:off x="350367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6"/>
              <p:cNvSpPr/>
              <p:nvPr/>
            </p:nvSpPr>
            <p:spPr>
              <a:xfrm>
                <a:off x="3460950" y="2581950"/>
                <a:ext cx="14550" cy="14550"/>
              </a:xfrm>
              <a:custGeom>
                <a:avLst/>
                <a:gdLst/>
                <a:ahLst/>
                <a:cxnLst/>
                <a:rect l="l" t="t" r="r" b="b"/>
                <a:pathLst>
                  <a:path w="582" h="582" extrusionOk="0">
                    <a:moveTo>
                      <a:pt x="308" y="0"/>
                    </a:moveTo>
                    <a:cubicBezTo>
                      <a:pt x="138" y="0"/>
                      <a:pt x="1" y="103"/>
                      <a:pt x="1" y="274"/>
                    </a:cubicBezTo>
                    <a:cubicBezTo>
                      <a:pt x="1" y="444"/>
                      <a:pt x="138" y="581"/>
                      <a:pt x="308" y="581"/>
                    </a:cubicBezTo>
                    <a:cubicBezTo>
                      <a:pt x="445" y="581"/>
                      <a:pt x="582" y="444"/>
                      <a:pt x="582" y="274"/>
                    </a:cubicBezTo>
                    <a:cubicBezTo>
                      <a:pt x="582"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6"/>
              <p:cNvSpPr/>
              <p:nvPr/>
            </p:nvSpPr>
            <p:spPr>
              <a:xfrm>
                <a:off x="3460950" y="2622950"/>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6"/>
              <p:cNvSpPr/>
              <p:nvPr/>
            </p:nvSpPr>
            <p:spPr>
              <a:xfrm>
                <a:off x="3460950" y="2663975"/>
                <a:ext cx="14550" cy="14550"/>
              </a:xfrm>
              <a:custGeom>
                <a:avLst/>
                <a:gdLst/>
                <a:ahLst/>
                <a:cxnLst/>
                <a:rect l="l" t="t" r="r" b="b"/>
                <a:pathLst>
                  <a:path w="582" h="582" extrusionOk="0">
                    <a:moveTo>
                      <a:pt x="308" y="0"/>
                    </a:moveTo>
                    <a:cubicBezTo>
                      <a:pt x="138" y="0"/>
                      <a:pt x="1" y="137"/>
                      <a:pt x="1" y="273"/>
                    </a:cubicBezTo>
                    <a:cubicBezTo>
                      <a:pt x="1" y="444"/>
                      <a:pt x="138" y="581"/>
                      <a:pt x="308" y="581"/>
                    </a:cubicBezTo>
                    <a:cubicBezTo>
                      <a:pt x="445" y="581"/>
                      <a:pt x="582" y="444"/>
                      <a:pt x="582" y="273"/>
                    </a:cubicBezTo>
                    <a:cubicBezTo>
                      <a:pt x="582"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3460950" y="2704975"/>
                <a:ext cx="14550" cy="14550"/>
              </a:xfrm>
              <a:custGeom>
                <a:avLst/>
                <a:gdLst/>
                <a:ahLst/>
                <a:cxnLst/>
                <a:rect l="l" t="t" r="r" b="b"/>
                <a:pathLst>
                  <a:path w="582" h="582" extrusionOk="0">
                    <a:moveTo>
                      <a:pt x="308" y="1"/>
                    </a:moveTo>
                    <a:cubicBezTo>
                      <a:pt x="138" y="1"/>
                      <a:pt x="1" y="137"/>
                      <a:pt x="1" y="274"/>
                    </a:cubicBezTo>
                    <a:cubicBezTo>
                      <a:pt x="1" y="445"/>
                      <a:pt x="138" y="582"/>
                      <a:pt x="308" y="582"/>
                    </a:cubicBezTo>
                    <a:cubicBezTo>
                      <a:pt x="445" y="582"/>
                      <a:pt x="582" y="445"/>
                      <a:pt x="582" y="274"/>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3460950" y="2745975"/>
                <a:ext cx="14550" cy="14550"/>
              </a:xfrm>
              <a:custGeom>
                <a:avLst/>
                <a:gdLst/>
                <a:ahLst/>
                <a:cxnLst/>
                <a:rect l="l" t="t" r="r" b="b"/>
                <a:pathLst>
                  <a:path w="582" h="582" extrusionOk="0">
                    <a:moveTo>
                      <a:pt x="308" y="1"/>
                    </a:moveTo>
                    <a:cubicBezTo>
                      <a:pt x="138" y="1"/>
                      <a:pt x="1" y="138"/>
                      <a:pt x="1" y="274"/>
                    </a:cubicBezTo>
                    <a:cubicBezTo>
                      <a:pt x="1" y="445"/>
                      <a:pt x="138" y="582"/>
                      <a:pt x="308" y="582"/>
                    </a:cubicBezTo>
                    <a:cubicBezTo>
                      <a:pt x="445" y="582"/>
                      <a:pt x="582" y="445"/>
                      <a:pt x="582" y="274"/>
                    </a:cubicBezTo>
                    <a:cubicBezTo>
                      <a:pt x="582"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34182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6"/>
              <p:cNvSpPr/>
              <p:nvPr/>
            </p:nvSpPr>
            <p:spPr>
              <a:xfrm>
                <a:off x="34182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6"/>
              <p:cNvSpPr/>
              <p:nvPr/>
            </p:nvSpPr>
            <p:spPr>
              <a:xfrm>
                <a:off x="34182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34182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34182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3376375"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3376375"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3376375"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3376375"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3376375"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33336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33336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33336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33336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33336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3293500" y="2581950"/>
                <a:ext cx="13700" cy="14550"/>
              </a:xfrm>
              <a:custGeom>
                <a:avLst/>
                <a:gdLst/>
                <a:ahLst/>
                <a:cxnLst/>
                <a:rect l="l" t="t" r="r" b="b"/>
                <a:pathLst>
                  <a:path w="548" h="582" extrusionOk="0">
                    <a:moveTo>
                      <a:pt x="274" y="0"/>
                    </a:moveTo>
                    <a:cubicBezTo>
                      <a:pt x="103" y="0"/>
                      <a:pt x="0" y="103"/>
                      <a:pt x="0" y="274"/>
                    </a:cubicBezTo>
                    <a:cubicBezTo>
                      <a:pt x="0"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3293500" y="2622950"/>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3293500" y="2663975"/>
                <a:ext cx="13700" cy="14550"/>
              </a:xfrm>
              <a:custGeom>
                <a:avLst/>
                <a:gdLst/>
                <a:ahLst/>
                <a:cxnLst/>
                <a:rect l="l" t="t" r="r" b="b"/>
                <a:pathLst>
                  <a:path w="548" h="582" extrusionOk="0">
                    <a:moveTo>
                      <a:pt x="274" y="0"/>
                    </a:moveTo>
                    <a:cubicBezTo>
                      <a:pt x="103" y="0"/>
                      <a:pt x="0" y="137"/>
                      <a:pt x="0" y="273"/>
                    </a:cubicBezTo>
                    <a:cubicBezTo>
                      <a:pt x="0"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3293500" y="2704975"/>
                <a:ext cx="13700" cy="14550"/>
              </a:xfrm>
              <a:custGeom>
                <a:avLst/>
                <a:gdLst/>
                <a:ahLst/>
                <a:cxnLst/>
                <a:rect l="l" t="t" r="r" b="b"/>
                <a:pathLst>
                  <a:path w="548" h="582" extrusionOk="0">
                    <a:moveTo>
                      <a:pt x="274" y="1"/>
                    </a:moveTo>
                    <a:cubicBezTo>
                      <a:pt x="103" y="1"/>
                      <a:pt x="0" y="137"/>
                      <a:pt x="0" y="274"/>
                    </a:cubicBezTo>
                    <a:cubicBezTo>
                      <a:pt x="0"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3293500" y="2745975"/>
                <a:ext cx="13700" cy="14550"/>
              </a:xfrm>
              <a:custGeom>
                <a:avLst/>
                <a:gdLst/>
                <a:ahLst/>
                <a:cxnLst/>
                <a:rect l="l" t="t" r="r" b="b"/>
                <a:pathLst>
                  <a:path w="548" h="582" extrusionOk="0">
                    <a:moveTo>
                      <a:pt x="274" y="1"/>
                    </a:moveTo>
                    <a:cubicBezTo>
                      <a:pt x="103" y="1"/>
                      <a:pt x="0" y="138"/>
                      <a:pt x="0" y="274"/>
                    </a:cubicBezTo>
                    <a:cubicBezTo>
                      <a:pt x="0"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3250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3250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3250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3250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3250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350367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3460950" y="2540925"/>
                <a:ext cx="14550" cy="14550"/>
              </a:xfrm>
              <a:custGeom>
                <a:avLst/>
                <a:gdLst/>
                <a:ahLst/>
                <a:cxnLst/>
                <a:rect l="l" t="t" r="r" b="b"/>
                <a:pathLst>
                  <a:path w="582" h="582" extrusionOk="0">
                    <a:moveTo>
                      <a:pt x="308" y="1"/>
                    </a:moveTo>
                    <a:cubicBezTo>
                      <a:pt x="138" y="1"/>
                      <a:pt x="1" y="137"/>
                      <a:pt x="1" y="308"/>
                    </a:cubicBezTo>
                    <a:cubicBezTo>
                      <a:pt x="1" y="445"/>
                      <a:pt x="138" y="582"/>
                      <a:pt x="308" y="582"/>
                    </a:cubicBezTo>
                    <a:cubicBezTo>
                      <a:pt x="445" y="582"/>
                      <a:pt x="582" y="445"/>
                      <a:pt x="582" y="308"/>
                    </a:cubicBezTo>
                    <a:cubicBezTo>
                      <a:pt x="582"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34182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3376375"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33336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3293500" y="2540925"/>
                <a:ext cx="13700" cy="14550"/>
              </a:xfrm>
              <a:custGeom>
                <a:avLst/>
                <a:gdLst/>
                <a:ahLst/>
                <a:cxnLst/>
                <a:rect l="l" t="t" r="r" b="b"/>
                <a:pathLst>
                  <a:path w="548" h="582" extrusionOk="0">
                    <a:moveTo>
                      <a:pt x="274" y="1"/>
                    </a:moveTo>
                    <a:cubicBezTo>
                      <a:pt x="103" y="1"/>
                      <a:pt x="0" y="137"/>
                      <a:pt x="0" y="308"/>
                    </a:cubicBezTo>
                    <a:cubicBezTo>
                      <a:pt x="0"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3250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37574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371472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36728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3630125"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35899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3547250"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37574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37574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37574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37574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37574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371472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371472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371472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371472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371472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36728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36728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36728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36728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36728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3630125"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3630125"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3630125"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3630125"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3630125"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35899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35899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35899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35899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35899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6"/>
              <p:cNvSpPr/>
              <p:nvPr/>
            </p:nvSpPr>
            <p:spPr>
              <a:xfrm>
                <a:off x="3547250"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6"/>
              <p:cNvSpPr/>
              <p:nvPr/>
            </p:nvSpPr>
            <p:spPr>
              <a:xfrm>
                <a:off x="3547250"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3547250"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3547250"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3547250"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37574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371472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36728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3630125"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35899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3547250"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40488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400692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39642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39215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38787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79" y="581"/>
                      <a:pt x="581" y="445"/>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383860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379590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4" y="581"/>
                      <a:pt x="581" y="445"/>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40488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40488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40488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40488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40488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400692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400692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6"/>
              <p:cNvSpPr/>
              <p:nvPr/>
            </p:nvSpPr>
            <p:spPr>
              <a:xfrm>
                <a:off x="400692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6"/>
              <p:cNvSpPr/>
              <p:nvPr/>
            </p:nvSpPr>
            <p:spPr>
              <a:xfrm>
                <a:off x="400692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400692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39642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39642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39642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39642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39642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39215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39215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39215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39215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39215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38787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79" y="581"/>
                      <a:pt x="581" y="444"/>
                      <a:pt x="581" y="274"/>
                    </a:cubicBezTo>
                    <a:cubicBezTo>
                      <a:pt x="581" y="103"/>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38787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38787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79" y="581"/>
                      <a:pt x="581" y="444"/>
                      <a:pt x="581" y="273"/>
                    </a:cubicBezTo>
                    <a:cubicBezTo>
                      <a:pt x="581" y="137"/>
                      <a:pt x="479"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38787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79" y="582"/>
                      <a:pt x="581" y="445"/>
                      <a:pt x="581" y="274"/>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38787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79" y="582"/>
                      <a:pt x="581" y="445"/>
                      <a:pt x="581" y="274"/>
                    </a:cubicBezTo>
                    <a:cubicBezTo>
                      <a:pt x="581" y="138"/>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383860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383860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6"/>
              <p:cNvSpPr/>
              <p:nvPr/>
            </p:nvSpPr>
            <p:spPr>
              <a:xfrm>
                <a:off x="383860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6"/>
              <p:cNvSpPr/>
              <p:nvPr/>
            </p:nvSpPr>
            <p:spPr>
              <a:xfrm>
                <a:off x="383860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6"/>
              <p:cNvSpPr/>
              <p:nvPr/>
            </p:nvSpPr>
            <p:spPr>
              <a:xfrm>
                <a:off x="383860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6"/>
              <p:cNvSpPr/>
              <p:nvPr/>
            </p:nvSpPr>
            <p:spPr>
              <a:xfrm>
                <a:off x="379590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4" y="581"/>
                      <a:pt x="581" y="444"/>
                      <a:pt x="581" y="274"/>
                    </a:cubicBezTo>
                    <a:cubicBezTo>
                      <a:pt x="581" y="103"/>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6"/>
              <p:cNvSpPr/>
              <p:nvPr/>
            </p:nvSpPr>
            <p:spPr>
              <a:xfrm>
                <a:off x="379590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6"/>
              <p:cNvSpPr/>
              <p:nvPr/>
            </p:nvSpPr>
            <p:spPr>
              <a:xfrm>
                <a:off x="379590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4" y="581"/>
                      <a:pt x="581" y="444"/>
                      <a:pt x="581" y="273"/>
                    </a:cubicBezTo>
                    <a:cubicBezTo>
                      <a:pt x="581" y="137"/>
                      <a:pt x="444"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6"/>
              <p:cNvSpPr/>
              <p:nvPr/>
            </p:nvSpPr>
            <p:spPr>
              <a:xfrm>
                <a:off x="379590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4" y="582"/>
                      <a:pt x="581" y="445"/>
                      <a:pt x="581" y="274"/>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6"/>
              <p:cNvSpPr/>
              <p:nvPr/>
            </p:nvSpPr>
            <p:spPr>
              <a:xfrm>
                <a:off x="379590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4" y="582"/>
                      <a:pt x="581" y="445"/>
                      <a:pt x="581" y="274"/>
                    </a:cubicBezTo>
                    <a:cubicBezTo>
                      <a:pt x="581" y="138"/>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6"/>
              <p:cNvSpPr/>
              <p:nvPr/>
            </p:nvSpPr>
            <p:spPr>
              <a:xfrm>
                <a:off x="40488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6"/>
              <p:cNvSpPr/>
              <p:nvPr/>
            </p:nvSpPr>
            <p:spPr>
              <a:xfrm>
                <a:off x="400692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6"/>
              <p:cNvSpPr/>
              <p:nvPr/>
            </p:nvSpPr>
            <p:spPr>
              <a:xfrm>
                <a:off x="39642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6"/>
              <p:cNvSpPr/>
              <p:nvPr/>
            </p:nvSpPr>
            <p:spPr>
              <a:xfrm>
                <a:off x="39215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6"/>
              <p:cNvSpPr/>
              <p:nvPr/>
            </p:nvSpPr>
            <p:spPr>
              <a:xfrm>
                <a:off x="38787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79" y="582"/>
                      <a:pt x="581" y="445"/>
                      <a:pt x="581" y="308"/>
                    </a:cubicBezTo>
                    <a:cubicBezTo>
                      <a:pt x="581" y="137"/>
                      <a:pt x="479"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6"/>
              <p:cNvSpPr/>
              <p:nvPr/>
            </p:nvSpPr>
            <p:spPr>
              <a:xfrm>
                <a:off x="383860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6"/>
              <p:cNvSpPr/>
              <p:nvPr/>
            </p:nvSpPr>
            <p:spPr>
              <a:xfrm>
                <a:off x="379590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4" y="582"/>
                      <a:pt x="581" y="445"/>
                      <a:pt x="581" y="308"/>
                    </a:cubicBezTo>
                    <a:cubicBezTo>
                      <a:pt x="581" y="137"/>
                      <a:pt x="444"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6"/>
              <p:cNvSpPr/>
              <p:nvPr/>
            </p:nvSpPr>
            <p:spPr>
              <a:xfrm>
                <a:off x="43034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6"/>
              <p:cNvSpPr/>
              <p:nvPr/>
            </p:nvSpPr>
            <p:spPr>
              <a:xfrm>
                <a:off x="42607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6"/>
              <p:cNvSpPr/>
              <p:nvPr/>
            </p:nvSpPr>
            <p:spPr>
              <a:xfrm>
                <a:off x="42179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6"/>
              <p:cNvSpPr/>
              <p:nvPr/>
            </p:nvSpPr>
            <p:spPr>
              <a:xfrm>
                <a:off x="417610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7" y="445"/>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6"/>
              <p:cNvSpPr/>
              <p:nvPr/>
            </p:nvSpPr>
            <p:spPr>
              <a:xfrm>
                <a:off x="413510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6"/>
              <p:cNvSpPr/>
              <p:nvPr/>
            </p:nvSpPr>
            <p:spPr>
              <a:xfrm>
                <a:off x="4092375"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6"/>
              <p:cNvSpPr/>
              <p:nvPr/>
            </p:nvSpPr>
            <p:spPr>
              <a:xfrm>
                <a:off x="43034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6"/>
              <p:cNvSpPr/>
              <p:nvPr/>
            </p:nvSpPr>
            <p:spPr>
              <a:xfrm>
                <a:off x="43034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6"/>
              <p:cNvSpPr/>
              <p:nvPr/>
            </p:nvSpPr>
            <p:spPr>
              <a:xfrm>
                <a:off x="43034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6"/>
              <p:cNvSpPr/>
              <p:nvPr/>
            </p:nvSpPr>
            <p:spPr>
              <a:xfrm>
                <a:off x="43034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6"/>
              <p:cNvSpPr/>
              <p:nvPr/>
            </p:nvSpPr>
            <p:spPr>
              <a:xfrm>
                <a:off x="43034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6"/>
              <p:cNvSpPr/>
              <p:nvPr/>
            </p:nvSpPr>
            <p:spPr>
              <a:xfrm>
                <a:off x="42607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6"/>
              <p:cNvSpPr/>
              <p:nvPr/>
            </p:nvSpPr>
            <p:spPr>
              <a:xfrm>
                <a:off x="42607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6"/>
              <p:cNvSpPr/>
              <p:nvPr/>
            </p:nvSpPr>
            <p:spPr>
              <a:xfrm>
                <a:off x="42607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6"/>
              <p:cNvSpPr/>
              <p:nvPr/>
            </p:nvSpPr>
            <p:spPr>
              <a:xfrm>
                <a:off x="42607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6"/>
              <p:cNvSpPr/>
              <p:nvPr/>
            </p:nvSpPr>
            <p:spPr>
              <a:xfrm>
                <a:off x="42607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6"/>
              <p:cNvSpPr/>
              <p:nvPr/>
            </p:nvSpPr>
            <p:spPr>
              <a:xfrm>
                <a:off x="42179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6"/>
              <p:cNvSpPr/>
              <p:nvPr/>
            </p:nvSpPr>
            <p:spPr>
              <a:xfrm>
                <a:off x="42179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6"/>
              <p:cNvSpPr/>
              <p:nvPr/>
            </p:nvSpPr>
            <p:spPr>
              <a:xfrm>
                <a:off x="42179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6"/>
              <p:cNvSpPr/>
              <p:nvPr/>
            </p:nvSpPr>
            <p:spPr>
              <a:xfrm>
                <a:off x="42179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6"/>
              <p:cNvSpPr/>
              <p:nvPr/>
            </p:nvSpPr>
            <p:spPr>
              <a:xfrm>
                <a:off x="42179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6"/>
              <p:cNvSpPr/>
              <p:nvPr/>
            </p:nvSpPr>
            <p:spPr>
              <a:xfrm>
                <a:off x="417610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7" y="444"/>
                      <a:pt x="547" y="274"/>
                    </a:cubicBezTo>
                    <a:cubicBezTo>
                      <a:pt x="547"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6"/>
              <p:cNvSpPr/>
              <p:nvPr/>
            </p:nvSpPr>
            <p:spPr>
              <a:xfrm>
                <a:off x="417610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6"/>
              <p:cNvSpPr/>
              <p:nvPr/>
            </p:nvSpPr>
            <p:spPr>
              <a:xfrm>
                <a:off x="417610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7" y="444"/>
                      <a:pt x="547" y="273"/>
                    </a:cubicBezTo>
                    <a:cubicBezTo>
                      <a:pt x="547"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6"/>
              <p:cNvSpPr/>
              <p:nvPr/>
            </p:nvSpPr>
            <p:spPr>
              <a:xfrm>
                <a:off x="417610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7" y="445"/>
                      <a:pt x="547" y="274"/>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6"/>
              <p:cNvSpPr/>
              <p:nvPr/>
            </p:nvSpPr>
            <p:spPr>
              <a:xfrm>
                <a:off x="417610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7" y="445"/>
                      <a:pt x="547" y="274"/>
                    </a:cubicBezTo>
                    <a:cubicBezTo>
                      <a:pt x="547"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6"/>
              <p:cNvSpPr/>
              <p:nvPr/>
            </p:nvSpPr>
            <p:spPr>
              <a:xfrm>
                <a:off x="413510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6"/>
              <p:cNvSpPr/>
              <p:nvPr/>
            </p:nvSpPr>
            <p:spPr>
              <a:xfrm>
                <a:off x="413510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6"/>
              <p:cNvSpPr/>
              <p:nvPr/>
            </p:nvSpPr>
            <p:spPr>
              <a:xfrm>
                <a:off x="413510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6"/>
              <p:cNvSpPr/>
              <p:nvPr/>
            </p:nvSpPr>
            <p:spPr>
              <a:xfrm>
                <a:off x="413510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6"/>
              <p:cNvSpPr/>
              <p:nvPr/>
            </p:nvSpPr>
            <p:spPr>
              <a:xfrm>
                <a:off x="413510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6"/>
              <p:cNvSpPr/>
              <p:nvPr/>
            </p:nvSpPr>
            <p:spPr>
              <a:xfrm>
                <a:off x="4092375"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6"/>
              <p:cNvSpPr/>
              <p:nvPr/>
            </p:nvSpPr>
            <p:spPr>
              <a:xfrm>
                <a:off x="4092375"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6"/>
              <p:cNvSpPr/>
              <p:nvPr/>
            </p:nvSpPr>
            <p:spPr>
              <a:xfrm>
                <a:off x="4092375"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6"/>
              <p:cNvSpPr/>
              <p:nvPr/>
            </p:nvSpPr>
            <p:spPr>
              <a:xfrm>
                <a:off x="4092375"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6"/>
              <p:cNvSpPr/>
              <p:nvPr/>
            </p:nvSpPr>
            <p:spPr>
              <a:xfrm>
                <a:off x="4092375"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6"/>
              <p:cNvSpPr/>
              <p:nvPr/>
            </p:nvSpPr>
            <p:spPr>
              <a:xfrm>
                <a:off x="43034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6"/>
              <p:cNvSpPr/>
              <p:nvPr/>
            </p:nvSpPr>
            <p:spPr>
              <a:xfrm>
                <a:off x="42607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6"/>
              <p:cNvSpPr/>
              <p:nvPr/>
            </p:nvSpPr>
            <p:spPr>
              <a:xfrm>
                <a:off x="42179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6"/>
              <p:cNvSpPr/>
              <p:nvPr/>
            </p:nvSpPr>
            <p:spPr>
              <a:xfrm>
                <a:off x="417610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7" y="445"/>
                      <a:pt x="547" y="308"/>
                    </a:cubicBezTo>
                    <a:cubicBezTo>
                      <a:pt x="547"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6"/>
              <p:cNvSpPr/>
              <p:nvPr/>
            </p:nvSpPr>
            <p:spPr>
              <a:xfrm>
                <a:off x="413510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6"/>
              <p:cNvSpPr/>
              <p:nvPr/>
            </p:nvSpPr>
            <p:spPr>
              <a:xfrm>
                <a:off x="4092375"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6"/>
              <p:cNvSpPr/>
              <p:nvPr/>
            </p:nvSpPr>
            <p:spPr>
              <a:xfrm>
                <a:off x="459477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6"/>
              <p:cNvSpPr/>
              <p:nvPr/>
            </p:nvSpPr>
            <p:spPr>
              <a:xfrm>
                <a:off x="4552050" y="2787000"/>
                <a:ext cx="14550" cy="14550"/>
              </a:xfrm>
              <a:custGeom>
                <a:avLst/>
                <a:gdLst/>
                <a:ahLst/>
                <a:cxnLst/>
                <a:rect l="l" t="t" r="r" b="b"/>
                <a:pathLst>
                  <a:path w="582" h="582" extrusionOk="0">
                    <a:moveTo>
                      <a:pt x="308" y="0"/>
                    </a:moveTo>
                    <a:cubicBezTo>
                      <a:pt x="137" y="0"/>
                      <a:pt x="0" y="103"/>
                      <a:pt x="0" y="274"/>
                    </a:cubicBezTo>
                    <a:cubicBezTo>
                      <a:pt x="0" y="445"/>
                      <a:pt x="137" y="581"/>
                      <a:pt x="308" y="581"/>
                    </a:cubicBezTo>
                    <a:cubicBezTo>
                      <a:pt x="445" y="581"/>
                      <a:pt x="581" y="445"/>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6"/>
              <p:cNvSpPr/>
              <p:nvPr/>
            </p:nvSpPr>
            <p:spPr>
              <a:xfrm>
                <a:off x="45101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6"/>
              <p:cNvSpPr/>
              <p:nvPr/>
            </p:nvSpPr>
            <p:spPr>
              <a:xfrm>
                <a:off x="44674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6"/>
              <p:cNvSpPr/>
              <p:nvPr/>
            </p:nvSpPr>
            <p:spPr>
              <a:xfrm>
                <a:off x="4424750" y="2787000"/>
                <a:ext cx="14550" cy="14550"/>
              </a:xfrm>
              <a:custGeom>
                <a:avLst/>
                <a:gdLst/>
                <a:ahLst/>
                <a:cxnLst/>
                <a:rect l="l" t="t" r="r" b="b"/>
                <a:pathLst>
                  <a:path w="582" h="582" extrusionOk="0">
                    <a:moveTo>
                      <a:pt x="273" y="0"/>
                    </a:moveTo>
                    <a:cubicBezTo>
                      <a:pt x="137" y="0"/>
                      <a:pt x="0" y="103"/>
                      <a:pt x="0" y="274"/>
                    </a:cubicBezTo>
                    <a:cubicBezTo>
                      <a:pt x="0" y="445"/>
                      <a:pt x="137" y="581"/>
                      <a:pt x="273" y="581"/>
                    </a:cubicBezTo>
                    <a:cubicBezTo>
                      <a:pt x="444" y="581"/>
                      <a:pt x="581" y="445"/>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6"/>
              <p:cNvSpPr/>
              <p:nvPr/>
            </p:nvSpPr>
            <p:spPr>
              <a:xfrm>
                <a:off x="4384575"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6"/>
              <p:cNvSpPr/>
              <p:nvPr/>
            </p:nvSpPr>
            <p:spPr>
              <a:xfrm>
                <a:off x="4341850" y="2787000"/>
                <a:ext cx="14550" cy="14550"/>
              </a:xfrm>
              <a:custGeom>
                <a:avLst/>
                <a:gdLst/>
                <a:ahLst/>
                <a:cxnLst/>
                <a:rect l="l" t="t" r="r" b="b"/>
                <a:pathLst>
                  <a:path w="582" h="582" extrusionOk="0">
                    <a:moveTo>
                      <a:pt x="274" y="0"/>
                    </a:moveTo>
                    <a:cubicBezTo>
                      <a:pt x="138" y="0"/>
                      <a:pt x="1" y="103"/>
                      <a:pt x="1" y="274"/>
                    </a:cubicBezTo>
                    <a:cubicBezTo>
                      <a:pt x="1" y="445"/>
                      <a:pt x="138"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6"/>
              <p:cNvSpPr/>
              <p:nvPr/>
            </p:nvSpPr>
            <p:spPr>
              <a:xfrm>
                <a:off x="459477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6"/>
              <p:cNvSpPr/>
              <p:nvPr/>
            </p:nvSpPr>
            <p:spPr>
              <a:xfrm>
                <a:off x="459477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6"/>
              <p:cNvSpPr/>
              <p:nvPr/>
            </p:nvSpPr>
            <p:spPr>
              <a:xfrm>
                <a:off x="459477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6"/>
              <p:cNvSpPr/>
              <p:nvPr/>
            </p:nvSpPr>
            <p:spPr>
              <a:xfrm>
                <a:off x="459477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6"/>
              <p:cNvSpPr/>
              <p:nvPr/>
            </p:nvSpPr>
            <p:spPr>
              <a:xfrm>
                <a:off x="459477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6"/>
              <p:cNvSpPr/>
              <p:nvPr/>
            </p:nvSpPr>
            <p:spPr>
              <a:xfrm>
                <a:off x="4552050" y="2581950"/>
                <a:ext cx="14550" cy="14550"/>
              </a:xfrm>
              <a:custGeom>
                <a:avLst/>
                <a:gdLst/>
                <a:ahLst/>
                <a:cxnLst/>
                <a:rect l="l" t="t" r="r" b="b"/>
                <a:pathLst>
                  <a:path w="582" h="582" extrusionOk="0">
                    <a:moveTo>
                      <a:pt x="308" y="0"/>
                    </a:moveTo>
                    <a:cubicBezTo>
                      <a:pt x="137" y="0"/>
                      <a:pt x="0" y="103"/>
                      <a:pt x="0" y="274"/>
                    </a:cubicBezTo>
                    <a:cubicBezTo>
                      <a:pt x="0" y="444"/>
                      <a:pt x="137" y="581"/>
                      <a:pt x="308" y="581"/>
                    </a:cubicBezTo>
                    <a:cubicBezTo>
                      <a:pt x="445" y="581"/>
                      <a:pt x="581" y="444"/>
                      <a:pt x="581" y="274"/>
                    </a:cubicBezTo>
                    <a:cubicBezTo>
                      <a:pt x="581" y="103"/>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6"/>
              <p:cNvSpPr/>
              <p:nvPr/>
            </p:nvSpPr>
            <p:spPr>
              <a:xfrm>
                <a:off x="4552050" y="2622950"/>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6"/>
              <p:cNvSpPr/>
              <p:nvPr/>
            </p:nvSpPr>
            <p:spPr>
              <a:xfrm>
                <a:off x="4552050" y="2663975"/>
                <a:ext cx="14550" cy="14550"/>
              </a:xfrm>
              <a:custGeom>
                <a:avLst/>
                <a:gdLst/>
                <a:ahLst/>
                <a:cxnLst/>
                <a:rect l="l" t="t" r="r" b="b"/>
                <a:pathLst>
                  <a:path w="582" h="582" extrusionOk="0">
                    <a:moveTo>
                      <a:pt x="308" y="0"/>
                    </a:moveTo>
                    <a:cubicBezTo>
                      <a:pt x="137" y="0"/>
                      <a:pt x="0" y="137"/>
                      <a:pt x="0" y="273"/>
                    </a:cubicBezTo>
                    <a:cubicBezTo>
                      <a:pt x="0" y="444"/>
                      <a:pt x="137" y="581"/>
                      <a:pt x="308" y="581"/>
                    </a:cubicBezTo>
                    <a:cubicBezTo>
                      <a:pt x="445" y="581"/>
                      <a:pt x="581" y="444"/>
                      <a:pt x="581" y="273"/>
                    </a:cubicBezTo>
                    <a:cubicBezTo>
                      <a:pt x="581" y="137"/>
                      <a:pt x="445" y="0"/>
                      <a:pt x="308"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6"/>
              <p:cNvSpPr/>
              <p:nvPr/>
            </p:nvSpPr>
            <p:spPr>
              <a:xfrm>
                <a:off x="4552050" y="2704975"/>
                <a:ext cx="14550" cy="14550"/>
              </a:xfrm>
              <a:custGeom>
                <a:avLst/>
                <a:gdLst/>
                <a:ahLst/>
                <a:cxnLst/>
                <a:rect l="l" t="t" r="r" b="b"/>
                <a:pathLst>
                  <a:path w="582" h="582" extrusionOk="0">
                    <a:moveTo>
                      <a:pt x="308" y="1"/>
                    </a:moveTo>
                    <a:cubicBezTo>
                      <a:pt x="137" y="1"/>
                      <a:pt x="0" y="137"/>
                      <a:pt x="0" y="274"/>
                    </a:cubicBezTo>
                    <a:cubicBezTo>
                      <a:pt x="0" y="445"/>
                      <a:pt x="137" y="582"/>
                      <a:pt x="308" y="582"/>
                    </a:cubicBezTo>
                    <a:cubicBezTo>
                      <a:pt x="445" y="582"/>
                      <a:pt x="581" y="445"/>
                      <a:pt x="581" y="274"/>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6"/>
              <p:cNvSpPr/>
              <p:nvPr/>
            </p:nvSpPr>
            <p:spPr>
              <a:xfrm>
                <a:off x="4552050" y="2745975"/>
                <a:ext cx="14550" cy="14550"/>
              </a:xfrm>
              <a:custGeom>
                <a:avLst/>
                <a:gdLst/>
                <a:ahLst/>
                <a:cxnLst/>
                <a:rect l="l" t="t" r="r" b="b"/>
                <a:pathLst>
                  <a:path w="582" h="582" extrusionOk="0">
                    <a:moveTo>
                      <a:pt x="308" y="1"/>
                    </a:moveTo>
                    <a:cubicBezTo>
                      <a:pt x="137" y="1"/>
                      <a:pt x="0" y="138"/>
                      <a:pt x="0" y="274"/>
                    </a:cubicBezTo>
                    <a:cubicBezTo>
                      <a:pt x="0" y="445"/>
                      <a:pt x="137" y="582"/>
                      <a:pt x="308" y="582"/>
                    </a:cubicBezTo>
                    <a:cubicBezTo>
                      <a:pt x="445" y="582"/>
                      <a:pt x="581" y="445"/>
                      <a:pt x="581" y="274"/>
                    </a:cubicBezTo>
                    <a:cubicBezTo>
                      <a:pt x="581" y="138"/>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6"/>
              <p:cNvSpPr/>
              <p:nvPr/>
            </p:nvSpPr>
            <p:spPr>
              <a:xfrm>
                <a:off x="45101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6"/>
              <p:cNvSpPr/>
              <p:nvPr/>
            </p:nvSpPr>
            <p:spPr>
              <a:xfrm>
                <a:off x="45101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6"/>
              <p:cNvSpPr/>
              <p:nvPr/>
            </p:nvSpPr>
            <p:spPr>
              <a:xfrm>
                <a:off x="45101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6"/>
              <p:cNvSpPr/>
              <p:nvPr/>
            </p:nvSpPr>
            <p:spPr>
              <a:xfrm>
                <a:off x="45101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6"/>
              <p:cNvSpPr/>
              <p:nvPr/>
            </p:nvSpPr>
            <p:spPr>
              <a:xfrm>
                <a:off x="45101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6"/>
              <p:cNvSpPr/>
              <p:nvPr/>
            </p:nvSpPr>
            <p:spPr>
              <a:xfrm>
                <a:off x="44674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6"/>
              <p:cNvSpPr/>
              <p:nvPr/>
            </p:nvSpPr>
            <p:spPr>
              <a:xfrm>
                <a:off x="44674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6"/>
              <p:cNvSpPr/>
              <p:nvPr/>
            </p:nvSpPr>
            <p:spPr>
              <a:xfrm>
                <a:off x="44674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6"/>
              <p:cNvSpPr/>
              <p:nvPr/>
            </p:nvSpPr>
            <p:spPr>
              <a:xfrm>
                <a:off x="44674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6"/>
              <p:cNvSpPr/>
              <p:nvPr/>
            </p:nvSpPr>
            <p:spPr>
              <a:xfrm>
                <a:off x="44674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6"/>
              <p:cNvSpPr/>
              <p:nvPr/>
            </p:nvSpPr>
            <p:spPr>
              <a:xfrm>
                <a:off x="4424750" y="2581950"/>
                <a:ext cx="14550" cy="14550"/>
              </a:xfrm>
              <a:custGeom>
                <a:avLst/>
                <a:gdLst/>
                <a:ahLst/>
                <a:cxnLst/>
                <a:rect l="l" t="t" r="r" b="b"/>
                <a:pathLst>
                  <a:path w="582" h="582" extrusionOk="0">
                    <a:moveTo>
                      <a:pt x="273" y="0"/>
                    </a:moveTo>
                    <a:cubicBezTo>
                      <a:pt x="137" y="0"/>
                      <a:pt x="0" y="103"/>
                      <a:pt x="0" y="274"/>
                    </a:cubicBezTo>
                    <a:cubicBezTo>
                      <a:pt x="0" y="444"/>
                      <a:pt x="137" y="581"/>
                      <a:pt x="273" y="581"/>
                    </a:cubicBezTo>
                    <a:cubicBezTo>
                      <a:pt x="444" y="581"/>
                      <a:pt x="581" y="444"/>
                      <a:pt x="581" y="274"/>
                    </a:cubicBezTo>
                    <a:cubicBezTo>
                      <a:pt x="581" y="103"/>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6"/>
              <p:cNvSpPr/>
              <p:nvPr/>
            </p:nvSpPr>
            <p:spPr>
              <a:xfrm>
                <a:off x="4424750" y="2622950"/>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6"/>
              <p:cNvSpPr/>
              <p:nvPr/>
            </p:nvSpPr>
            <p:spPr>
              <a:xfrm>
                <a:off x="4424750" y="2663975"/>
                <a:ext cx="14550" cy="14550"/>
              </a:xfrm>
              <a:custGeom>
                <a:avLst/>
                <a:gdLst/>
                <a:ahLst/>
                <a:cxnLst/>
                <a:rect l="l" t="t" r="r" b="b"/>
                <a:pathLst>
                  <a:path w="582" h="582" extrusionOk="0">
                    <a:moveTo>
                      <a:pt x="273" y="0"/>
                    </a:moveTo>
                    <a:cubicBezTo>
                      <a:pt x="137" y="0"/>
                      <a:pt x="0" y="137"/>
                      <a:pt x="0" y="273"/>
                    </a:cubicBezTo>
                    <a:cubicBezTo>
                      <a:pt x="0" y="444"/>
                      <a:pt x="137" y="581"/>
                      <a:pt x="273" y="581"/>
                    </a:cubicBezTo>
                    <a:cubicBezTo>
                      <a:pt x="444" y="581"/>
                      <a:pt x="581" y="444"/>
                      <a:pt x="581" y="273"/>
                    </a:cubicBezTo>
                    <a:cubicBezTo>
                      <a:pt x="581" y="137"/>
                      <a:pt x="444" y="0"/>
                      <a:pt x="273"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6"/>
              <p:cNvSpPr/>
              <p:nvPr/>
            </p:nvSpPr>
            <p:spPr>
              <a:xfrm>
                <a:off x="4424750" y="2704975"/>
                <a:ext cx="14550" cy="14550"/>
              </a:xfrm>
              <a:custGeom>
                <a:avLst/>
                <a:gdLst/>
                <a:ahLst/>
                <a:cxnLst/>
                <a:rect l="l" t="t" r="r" b="b"/>
                <a:pathLst>
                  <a:path w="582" h="582" extrusionOk="0">
                    <a:moveTo>
                      <a:pt x="273" y="1"/>
                    </a:moveTo>
                    <a:cubicBezTo>
                      <a:pt x="137" y="1"/>
                      <a:pt x="0" y="137"/>
                      <a:pt x="0" y="274"/>
                    </a:cubicBezTo>
                    <a:cubicBezTo>
                      <a:pt x="0" y="445"/>
                      <a:pt x="137" y="582"/>
                      <a:pt x="273" y="582"/>
                    </a:cubicBezTo>
                    <a:cubicBezTo>
                      <a:pt x="444" y="582"/>
                      <a:pt x="581" y="445"/>
                      <a:pt x="581" y="274"/>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6"/>
              <p:cNvSpPr/>
              <p:nvPr/>
            </p:nvSpPr>
            <p:spPr>
              <a:xfrm>
                <a:off x="4424750" y="2745975"/>
                <a:ext cx="14550" cy="14550"/>
              </a:xfrm>
              <a:custGeom>
                <a:avLst/>
                <a:gdLst/>
                <a:ahLst/>
                <a:cxnLst/>
                <a:rect l="l" t="t" r="r" b="b"/>
                <a:pathLst>
                  <a:path w="582" h="582" extrusionOk="0">
                    <a:moveTo>
                      <a:pt x="273" y="1"/>
                    </a:moveTo>
                    <a:cubicBezTo>
                      <a:pt x="137" y="1"/>
                      <a:pt x="0" y="138"/>
                      <a:pt x="0" y="274"/>
                    </a:cubicBezTo>
                    <a:cubicBezTo>
                      <a:pt x="0" y="445"/>
                      <a:pt x="137" y="582"/>
                      <a:pt x="273" y="582"/>
                    </a:cubicBezTo>
                    <a:cubicBezTo>
                      <a:pt x="444" y="582"/>
                      <a:pt x="581" y="445"/>
                      <a:pt x="581" y="274"/>
                    </a:cubicBezTo>
                    <a:cubicBezTo>
                      <a:pt x="581" y="138"/>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6"/>
              <p:cNvSpPr/>
              <p:nvPr/>
            </p:nvSpPr>
            <p:spPr>
              <a:xfrm>
                <a:off x="4384575"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6"/>
              <p:cNvSpPr/>
              <p:nvPr/>
            </p:nvSpPr>
            <p:spPr>
              <a:xfrm>
                <a:off x="4384575"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6"/>
              <p:cNvSpPr/>
              <p:nvPr/>
            </p:nvSpPr>
            <p:spPr>
              <a:xfrm>
                <a:off x="4384575"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6"/>
              <p:cNvSpPr/>
              <p:nvPr/>
            </p:nvSpPr>
            <p:spPr>
              <a:xfrm>
                <a:off x="4384575"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6"/>
              <p:cNvSpPr/>
              <p:nvPr/>
            </p:nvSpPr>
            <p:spPr>
              <a:xfrm>
                <a:off x="4384575"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6"/>
              <p:cNvSpPr/>
              <p:nvPr/>
            </p:nvSpPr>
            <p:spPr>
              <a:xfrm>
                <a:off x="4341850" y="2581950"/>
                <a:ext cx="14550" cy="14550"/>
              </a:xfrm>
              <a:custGeom>
                <a:avLst/>
                <a:gdLst/>
                <a:ahLst/>
                <a:cxnLst/>
                <a:rect l="l" t="t" r="r" b="b"/>
                <a:pathLst>
                  <a:path w="582" h="582" extrusionOk="0">
                    <a:moveTo>
                      <a:pt x="274" y="0"/>
                    </a:moveTo>
                    <a:cubicBezTo>
                      <a:pt x="138" y="0"/>
                      <a:pt x="1" y="103"/>
                      <a:pt x="1" y="274"/>
                    </a:cubicBezTo>
                    <a:cubicBezTo>
                      <a:pt x="1" y="444"/>
                      <a:pt x="138"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6"/>
              <p:cNvSpPr/>
              <p:nvPr/>
            </p:nvSpPr>
            <p:spPr>
              <a:xfrm>
                <a:off x="4341850" y="2622950"/>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6"/>
              <p:cNvSpPr/>
              <p:nvPr/>
            </p:nvSpPr>
            <p:spPr>
              <a:xfrm>
                <a:off x="4341850" y="2663975"/>
                <a:ext cx="14550" cy="14550"/>
              </a:xfrm>
              <a:custGeom>
                <a:avLst/>
                <a:gdLst/>
                <a:ahLst/>
                <a:cxnLst/>
                <a:rect l="l" t="t" r="r" b="b"/>
                <a:pathLst>
                  <a:path w="582" h="582" extrusionOk="0">
                    <a:moveTo>
                      <a:pt x="274" y="0"/>
                    </a:moveTo>
                    <a:cubicBezTo>
                      <a:pt x="138" y="0"/>
                      <a:pt x="1" y="137"/>
                      <a:pt x="1" y="273"/>
                    </a:cubicBezTo>
                    <a:cubicBezTo>
                      <a:pt x="1" y="444"/>
                      <a:pt x="138"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6"/>
              <p:cNvSpPr/>
              <p:nvPr/>
            </p:nvSpPr>
            <p:spPr>
              <a:xfrm>
                <a:off x="4341850" y="2704975"/>
                <a:ext cx="14550" cy="14550"/>
              </a:xfrm>
              <a:custGeom>
                <a:avLst/>
                <a:gdLst/>
                <a:ahLst/>
                <a:cxnLst/>
                <a:rect l="l" t="t" r="r" b="b"/>
                <a:pathLst>
                  <a:path w="582" h="582" extrusionOk="0">
                    <a:moveTo>
                      <a:pt x="274" y="1"/>
                    </a:moveTo>
                    <a:cubicBezTo>
                      <a:pt x="138" y="1"/>
                      <a:pt x="1" y="137"/>
                      <a:pt x="1" y="274"/>
                    </a:cubicBezTo>
                    <a:cubicBezTo>
                      <a:pt x="1" y="445"/>
                      <a:pt x="138"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6"/>
              <p:cNvSpPr/>
              <p:nvPr/>
            </p:nvSpPr>
            <p:spPr>
              <a:xfrm>
                <a:off x="4341850" y="2745975"/>
                <a:ext cx="14550" cy="14550"/>
              </a:xfrm>
              <a:custGeom>
                <a:avLst/>
                <a:gdLst/>
                <a:ahLst/>
                <a:cxnLst/>
                <a:rect l="l" t="t" r="r" b="b"/>
                <a:pathLst>
                  <a:path w="582" h="582" extrusionOk="0">
                    <a:moveTo>
                      <a:pt x="274" y="1"/>
                    </a:moveTo>
                    <a:cubicBezTo>
                      <a:pt x="138" y="1"/>
                      <a:pt x="1" y="138"/>
                      <a:pt x="1" y="274"/>
                    </a:cubicBezTo>
                    <a:cubicBezTo>
                      <a:pt x="1" y="445"/>
                      <a:pt x="138"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6"/>
              <p:cNvSpPr/>
              <p:nvPr/>
            </p:nvSpPr>
            <p:spPr>
              <a:xfrm>
                <a:off x="459477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6"/>
              <p:cNvSpPr/>
              <p:nvPr/>
            </p:nvSpPr>
            <p:spPr>
              <a:xfrm>
                <a:off x="4552050" y="2540925"/>
                <a:ext cx="14550" cy="14550"/>
              </a:xfrm>
              <a:custGeom>
                <a:avLst/>
                <a:gdLst/>
                <a:ahLst/>
                <a:cxnLst/>
                <a:rect l="l" t="t" r="r" b="b"/>
                <a:pathLst>
                  <a:path w="582" h="582" extrusionOk="0">
                    <a:moveTo>
                      <a:pt x="308" y="1"/>
                    </a:moveTo>
                    <a:cubicBezTo>
                      <a:pt x="137" y="1"/>
                      <a:pt x="0" y="137"/>
                      <a:pt x="0" y="308"/>
                    </a:cubicBezTo>
                    <a:cubicBezTo>
                      <a:pt x="0" y="445"/>
                      <a:pt x="137" y="582"/>
                      <a:pt x="308" y="582"/>
                    </a:cubicBezTo>
                    <a:cubicBezTo>
                      <a:pt x="445" y="582"/>
                      <a:pt x="581" y="445"/>
                      <a:pt x="581" y="308"/>
                    </a:cubicBezTo>
                    <a:cubicBezTo>
                      <a:pt x="581" y="137"/>
                      <a:pt x="445" y="1"/>
                      <a:pt x="308"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6"/>
              <p:cNvSpPr/>
              <p:nvPr/>
            </p:nvSpPr>
            <p:spPr>
              <a:xfrm>
                <a:off x="45101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6"/>
              <p:cNvSpPr/>
              <p:nvPr/>
            </p:nvSpPr>
            <p:spPr>
              <a:xfrm>
                <a:off x="44674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6"/>
              <p:cNvSpPr/>
              <p:nvPr/>
            </p:nvSpPr>
            <p:spPr>
              <a:xfrm>
                <a:off x="4424750" y="2540925"/>
                <a:ext cx="14550" cy="14550"/>
              </a:xfrm>
              <a:custGeom>
                <a:avLst/>
                <a:gdLst/>
                <a:ahLst/>
                <a:cxnLst/>
                <a:rect l="l" t="t" r="r" b="b"/>
                <a:pathLst>
                  <a:path w="582" h="582" extrusionOk="0">
                    <a:moveTo>
                      <a:pt x="273" y="1"/>
                    </a:moveTo>
                    <a:cubicBezTo>
                      <a:pt x="137" y="1"/>
                      <a:pt x="0" y="137"/>
                      <a:pt x="0" y="308"/>
                    </a:cubicBezTo>
                    <a:cubicBezTo>
                      <a:pt x="0" y="445"/>
                      <a:pt x="137" y="582"/>
                      <a:pt x="273" y="582"/>
                    </a:cubicBezTo>
                    <a:cubicBezTo>
                      <a:pt x="444" y="582"/>
                      <a:pt x="581" y="445"/>
                      <a:pt x="581" y="308"/>
                    </a:cubicBezTo>
                    <a:cubicBezTo>
                      <a:pt x="581" y="137"/>
                      <a:pt x="444" y="1"/>
                      <a:pt x="273"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6"/>
              <p:cNvSpPr/>
              <p:nvPr/>
            </p:nvSpPr>
            <p:spPr>
              <a:xfrm>
                <a:off x="4384575"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6"/>
              <p:cNvSpPr/>
              <p:nvPr/>
            </p:nvSpPr>
            <p:spPr>
              <a:xfrm>
                <a:off x="4341850" y="2540925"/>
                <a:ext cx="14550" cy="14550"/>
              </a:xfrm>
              <a:custGeom>
                <a:avLst/>
                <a:gdLst/>
                <a:ahLst/>
                <a:cxnLst/>
                <a:rect l="l" t="t" r="r" b="b"/>
                <a:pathLst>
                  <a:path w="582" h="582" extrusionOk="0">
                    <a:moveTo>
                      <a:pt x="274" y="1"/>
                    </a:moveTo>
                    <a:cubicBezTo>
                      <a:pt x="138" y="1"/>
                      <a:pt x="1" y="137"/>
                      <a:pt x="1" y="308"/>
                    </a:cubicBezTo>
                    <a:cubicBezTo>
                      <a:pt x="1" y="445"/>
                      <a:pt x="138"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6"/>
              <p:cNvSpPr/>
              <p:nvPr/>
            </p:nvSpPr>
            <p:spPr>
              <a:xfrm>
                <a:off x="4848525" y="2787000"/>
                <a:ext cx="14550" cy="14550"/>
              </a:xfrm>
              <a:custGeom>
                <a:avLst/>
                <a:gdLst/>
                <a:ahLst/>
                <a:cxnLst/>
                <a:rect l="l" t="t" r="r" b="b"/>
                <a:pathLst>
                  <a:path w="582" h="582" extrusionOk="0">
                    <a:moveTo>
                      <a:pt x="274" y="0"/>
                    </a:moveTo>
                    <a:cubicBezTo>
                      <a:pt x="137" y="0"/>
                      <a:pt x="1" y="103"/>
                      <a:pt x="1" y="274"/>
                    </a:cubicBezTo>
                    <a:cubicBezTo>
                      <a:pt x="1" y="445"/>
                      <a:pt x="137" y="581"/>
                      <a:pt x="274" y="581"/>
                    </a:cubicBezTo>
                    <a:cubicBezTo>
                      <a:pt x="445" y="581"/>
                      <a:pt x="582" y="445"/>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6"/>
              <p:cNvSpPr/>
              <p:nvPr/>
            </p:nvSpPr>
            <p:spPr>
              <a:xfrm>
                <a:off x="4806650" y="2787000"/>
                <a:ext cx="13700" cy="14550"/>
              </a:xfrm>
              <a:custGeom>
                <a:avLst/>
                <a:gdLst/>
                <a:ahLst/>
                <a:cxnLst/>
                <a:rect l="l" t="t" r="r" b="b"/>
                <a:pathLst>
                  <a:path w="548" h="582" extrusionOk="0">
                    <a:moveTo>
                      <a:pt x="274" y="0"/>
                    </a:moveTo>
                    <a:cubicBezTo>
                      <a:pt x="103" y="0"/>
                      <a:pt x="1" y="103"/>
                      <a:pt x="1" y="274"/>
                    </a:cubicBezTo>
                    <a:cubicBezTo>
                      <a:pt x="1" y="445"/>
                      <a:pt x="103"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6"/>
              <p:cNvSpPr/>
              <p:nvPr/>
            </p:nvSpPr>
            <p:spPr>
              <a:xfrm>
                <a:off x="4763950" y="2787000"/>
                <a:ext cx="14550" cy="14550"/>
              </a:xfrm>
              <a:custGeom>
                <a:avLst/>
                <a:gdLst/>
                <a:ahLst/>
                <a:cxnLst/>
                <a:rect l="l" t="t" r="r" b="b"/>
                <a:pathLst>
                  <a:path w="582" h="582" extrusionOk="0">
                    <a:moveTo>
                      <a:pt x="274" y="0"/>
                    </a:moveTo>
                    <a:cubicBezTo>
                      <a:pt x="103" y="0"/>
                      <a:pt x="0" y="103"/>
                      <a:pt x="0" y="274"/>
                    </a:cubicBezTo>
                    <a:cubicBezTo>
                      <a:pt x="0" y="445"/>
                      <a:pt x="103"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6"/>
              <p:cNvSpPr/>
              <p:nvPr/>
            </p:nvSpPr>
            <p:spPr>
              <a:xfrm>
                <a:off x="4721225"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5" y="581"/>
                      <a:pt x="581" y="445"/>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6"/>
              <p:cNvSpPr/>
              <p:nvPr/>
            </p:nvSpPr>
            <p:spPr>
              <a:xfrm>
                <a:off x="4681050" y="2787000"/>
                <a:ext cx="13700" cy="14550"/>
              </a:xfrm>
              <a:custGeom>
                <a:avLst/>
                <a:gdLst/>
                <a:ahLst/>
                <a:cxnLst/>
                <a:rect l="l" t="t" r="r" b="b"/>
                <a:pathLst>
                  <a:path w="548" h="582" extrusionOk="0">
                    <a:moveTo>
                      <a:pt x="274" y="0"/>
                    </a:moveTo>
                    <a:cubicBezTo>
                      <a:pt x="104" y="0"/>
                      <a:pt x="1" y="103"/>
                      <a:pt x="1" y="274"/>
                    </a:cubicBezTo>
                    <a:cubicBezTo>
                      <a:pt x="1" y="445"/>
                      <a:pt x="104" y="581"/>
                      <a:pt x="274" y="581"/>
                    </a:cubicBezTo>
                    <a:cubicBezTo>
                      <a:pt x="445" y="581"/>
                      <a:pt x="548" y="445"/>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6"/>
              <p:cNvSpPr/>
              <p:nvPr/>
            </p:nvSpPr>
            <p:spPr>
              <a:xfrm>
                <a:off x="4638350" y="2787000"/>
                <a:ext cx="14550" cy="14550"/>
              </a:xfrm>
              <a:custGeom>
                <a:avLst/>
                <a:gdLst/>
                <a:ahLst/>
                <a:cxnLst/>
                <a:rect l="l" t="t" r="r" b="b"/>
                <a:pathLst>
                  <a:path w="582" h="582" extrusionOk="0">
                    <a:moveTo>
                      <a:pt x="274" y="0"/>
                    </a:moveTo>
                    <a:cubicBezTo>
                      <a:pt x="137" y="0"/>
                      <a:pt x="0" y="103"/>
                      <a:pt x="0" y="274"/>
                    </a:cubicBezTo>
                    <a:cubicBezTo>
                      <a:pt x="0" y="445"/>
                      <a:pt x="137" y="581"/>
                      <a:pt x="274" y="581"/>
                    </a:cubicBezTo>
                    <a:cubicBezTo>
                      <a:pt x="444" y="581"/>
                      <a:pt x="581" y="445"/>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6"/>
              <p:cNvSpPr/>
              <p:nvPr/>
            </p:nvSpPr>
            <p:spPr>
              <a:xfrm>
                <a:off x="4848525" y="2581950"/>
                <a:ext cx="14550" cy="14550"/>
              </a:xfrm>
              <a:custGeom>
                <a:avLst/>
                <a:gdLst/>
                <a:ahLst/>
                <a:cxnLst/>
                <a:rect l="l" t="t" r="r" b="b"/>
                <a:pathLst>
                  <a:path w="582" h="582" extrusionOk="0">
                    <a:moveTo>
                      <a:pt x="274" y="0"/>
                    </a:moveTo>
                    <a:cubicBezTo>
                      <a:pt x="137" y="0"/>
                      <a:pt x="1" y="103"/>
                      <a:pt x="1" y="274"/>
                    </a:cubicBezTo>
                    <a:cubicBezTo>
                      <a:pt x="1" y="444"/>
                      <a:pt x="137" y="581"/>
                      <a:pt x="274" y="581"/>
                    </a:cubicBezTo>
                    <a:cubicBezTo>
                      <a:pt x="445" y="581"/>
                      <a:pt x="582" y="444"/>
                      <a:pt x="582" y="274"/>
                    </a:cubicBezTo>
                    <a:cubicBezTo>
                      <a:pt x="582"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6"/>
              <p:cNvSpPr/>
              <p:nvPr/>
            </p:nvSpPr>
            <p:spPr>
              <a:xfrm>
                <a:off x="4848525" y="2622950"/>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6"/>
              <p:cNvSpPr/>
              <p:nvPr/>
            </p:nvSpPr>
            <p:spPr>
              <a:xfrm>
                <a:off x="4848525" y="2663975"/>
                <a:ext cx="14550" cy="14550"/>
              </a:xfrm>
              <a:custGeom>
                <a:avLst/>
                <a:gdLst/>
                <a:ahLst/>
                <a:cxnLst/>
                <a:rect l="l" t="t" r="r" b="b"/>
                <a:pathLst>
                  <a:path w="582" h="582" extrusionOk="0">
                    <a:moveTo>
                      <a:pt x="274" y="0"/>
                    </a:moveTo>
                    <a:cubicBezTo>
                      <a:pt x="137" y="0"/>
                      <a:pt x="1" y="137"/>
                      <a:pt x="1" y="273"/>
                    </a:cubicBezTo>
                    <a:cubicBezTo>
                      <a:pt x="1" y="444"/>
                      <a:pt x="137" y="581"/>
                      <a:pt x="274" y="581"/>
                    </a:cubicBezTo>
                    <a:cubicBezTo>
                      <a:pt x="445" y="581"/>
                      <a:pt x="582" y="444"/>
                      <a:pt x="582" y="273"/>
                    </a:cubicBezTo>
                    <a:cubicBezTo>
                      <a:pt x="582"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6"/>
              <p:cNvSpPr/>
              <p:nvPr/>
            </p:nvSpPr>
            <p:spPr>
              <a:xfrm>
                <a:off x="4848525" y="2704975"/>
                <a:ext cx="14550" cy="14550"/>
              </a:xfrm>
              <a:custGeom>
                <a:avLst/>
                <a:gdLst/>
                <a:ahLst/>
                <a:cxnLst/>
                <a:rect l="l" t="t" r="r" b="b"/>
                <a:pathLst>
                  <a:path w="582" h="582" extrusionOk="0">
                    <a:moveTo>
                      <a:pt x="274" y="1"/>
                    </a:moveTo>
                    <a:cubicBezTo>
                      <a:pt x="137" y="1"/>
                      <a:pt x="1" y="137"/>
                      <a:pt x="1" y="274"/>
                    </a:cubicBezTo>
                    <a:cubicBezTo>
                      <a:pt x="1" y="445"/>
                      <a:pt x="137" y="582"/>
                      <a:pt x="274" y="582"/>
                    </a:cubicBezTo>
                    <a:cubicBezTo>
                      <a:pt x="445" y="582"/>
                      <a:pt x="582" y="445"/>
                      <a:pt x="582" y="274"/>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6"/>
              <p:cNvSpPr/>
              <p:nvPr/>
            </p:nvSpPr>
            <p:spPr>
              <a:xfrm>
                <a:off x="4848525" y="2745975"/>
                <a:ext cx="14550" cy="14550"/>
              </a:xfrm>
              <a:custGeom>
                <a:avLst/>
                <a:gdLst/>
                <a:ahLst/>
                <a:cxnLst/>
                <a:rect l="l" t="t" r="r" b="b"/>
                <a:pathLst>
                  <a:path w="582" h="582" extrusionOk="0">
                    <a:moveTo>
                      <a:pt x="274" y="1"/>
                    </a:moveTo>
                    <a:cubicBezTo>
                      <a:pt x="137" y="1"/>
                      <a:pt x="1" y="138"/>
                      <a:pt x="1" y="274"/>
                    </a:cubicBezTo>
                    <a:cubicBezTo>
                      <a:pt x="1" y="445"/>
                      <a:pt x="137" y="582"/>
                      <a:pt x="274" y="582"/>
                    </a:cubicBezTo>
                    <a:cubicBezTo>
                      <a:pt x="445" y="582"/>
                      <a:pt x="582" y="445"/>
                      <a:pt x="582" y="274"/>
                    </a:cubicBezTo>
                    <a:cubicBezTo>
                      <a:pt x="582"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6"/>
              <p:cNvSpPr/>
              <p:nvPr/>
            </p:nvSpPr>
            <p:spPr>
              <a:xfrm>
                <a:off x="4806650" y="2581950"/>
                <a:ext cx="13700" cy="14550"/>
              </a:xfrm>
              <a:custGeom>
                <a:avLst/>
                <a:gdLst/>
                <a:ahLst/>
                <a:cxnLst/>
                <a:rect l="l" t="t" r="r" b="b"/>
                <a:pathLst>
                  <a:path w="548" h="582" extrusionOk="0">
                    <a:moveTo>
                      <a:pt x="274" y="0"/>
                    </a:moveTo>
                    <a:cubicBezTo>
                      <a:pt x="103" y="0"/>
                      <a:pt x="1" y="103"/>
                      <a:pt x="1" y="274"/>
                    </a:cubicBezTo>
                    <a:cubicBezTo>
                      <a:pt x="1" y="444"/>
                      <a:pt x="103"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6"/>
              <p:cNvSpPr/>
              <p:nvPr/>
            </p:nvSpPr>
            <p:spPr>
              <a:xfrm>
                <a:off x="4806650" y="2622950"/>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6"/>
              <p:cNvSpPr/>
              <p:nvPr/>
            </p:nvSpPr>
            <p:spPr>
              <a:xfrm>
                <a:off x="4806650" y="2663975"/>
                <a:ext cx="13700" cy="14550"/>
              </a:xfrm>
              <a:custGeom>
                <a:avLst/>
                <a:gdLst/>
                <a:ahLst/>
                <a:cxnLst/>
                <a:rect l="l" t="t" r="r" b="b"/>
                <a:pathLst>
                  <a:path w="548" h="582" extrusionOk="0">
                    <a:moveTo>
                      <a:pt x="274" y="0"/>
                    </a:moveTo>
                    <a:cubicBezTo>
                      <a:pt x="103" y="0"/>
                      <a:pt x="1" y="137"/>
                      <a:pt x="1" y="273"/>
                    </a:cubicBezTo>
                    <a:cubicBezTo>
                      <a:pt x="1" y="444"/>
                      <a:pt x="103"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6"/>
              <p:cNvSpPr/>
              <p:nvPr/>
            </p:nvSpPr>
            <p:spPr>
              <a:xfrm>
                <a:off x="4806650" y="2704975"/>
                <a:ext cx="13700" cy="14550"/>
              </a:xfrm>
              <a:custGeom>
                <a:avLst/>
                <a:gdLst/>
                <a:ahLst/>
                <a:cxnLst/>
                <a:rect l="l" t="t" r="r" b="b"/>
                <a:pathLst>
                  <a:path w="548" h="582" extrusionOk="0">
                    <a:moveTo>
                      <a:pt x="274" y="1"/>
                    </a:moveTo>
                    <a:cubicBezTo>
                      <a:pt x="103" y="1"/>
                      <a:pt x="1" y="137"/>
                      <a:pt x="1" y="274"/>
                    </a:cubicBezTo>
                    <a:cubicBezTo>
                      <a:pt x="1" y="445"/>
                      <a:pt x="103"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6"/>
              <p:cNvSpPr/>
              <p:nvPr/>
            </p:nvSpPr>
            <p:spPr>
              <a:xfrm>
                <a:off x="4806650" y="2745975"/>
                <a:ext cx="13700" cy="14550"/>
              </a:xfrm>
              <a:custGeom>
                <a:avLst/>
                <a:gdLst/>
                <a:ahLst/>
                <a:cxnLst/>
                <a:rect l="l" t="t" r="r" b="b"/>
                <a:pathLst>
                  <a:path w="548" h="582" extrusionOk="0">
                    <a:moveTo>
                      <a:pt x="274" y="1"/>
                    </a:moveTo>
                    <a:cubicBezTo>
                      <a:pt x="103" y="1"/>
                      <a:pt x="1" y="138"/>
                      <a:pt x="1" y="274"/>
                    </a:cubicBezTo>
                    <a:cubicBezTo>
                      <a:pt x="1" y="445"/>
                      <a:pt x="103"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6"/>
              <p:cNvSpPr/>
              <p:nvPr/>
            </p:nvSpPr>
            <p:spPr>
              <a:xfrm>
                <a:off x="4763950" y="2581950"/>
                <a:ext cx="14550" cy="14550"/>
              </a:xfrm>
              <a:custGeom>
                <a:avLst/>
                <a:gdLst/>
                <a:ahLst/>
                <a:cxnLst/>
                <a:rect l="l" t="t" r="r" b="b"/>
                <a:pathLst>
                  <a:path w="582" h="582" extrusionOk="0">
                    <a:moveTo>
                      <a:pt x="274" y="0"/>
                    </a:moveTo>
                    <a:cubicBezTo>
                      <a:pt x="103" y="0"/>
                      <a:pt x="0" y="103"/>
                      <a:pt x="0" y="274"/>
                    </a:cubicBezTo>
                    <a:cubicBezTo>
                      <a:pt x="0" y="444"/>
                      <a:pt x="103"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6"/>
              <p:cNvSpPr/>
              <p:nvPr/>
            </p:nvSpPr>
            <p:spPr>
              <a:xfrm>
                <a:off x="4763950" y="2622950"/>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6"/>
              <p:cNvSpPr/>
              <p:nvPr/>
            </p:nvSpPr>
            <p:spPr>
              <a:xfrm>
                <a:off x="4763950" y="2663975"/>
                <a:ext cx="14550" cy="14550"/>
              </a:xfrm>
              <a:custGeom>
                <a:avLst/>
                <a:gdLst/>
                <a:ahLst/>
                <a:cxnLst/>
                <a:rect l="l" t="t" r="r" b="b"/>
                <a:pathLst>
                  <a:path w="582" h="582" extrusionOk="0">
                    <a:moveTo>
                      <a:pt x="274" y="0"/>
                    </a:moveTo>
                    <a:cubicBezTo>
                      <a:pt x="103" y="0"/>
                      <a:pt x="0" y="137"/>
                      <a:pt x="0" y="273"/>
                    </a:cubicBezTo>
                    <a:cubicBezTo>
                      <a:pt x="0" y="444"/>
                      <a:pt x="103"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6"/>
              <p:cNvSpPr/>
              <p:nvPr/>
            </p:nvSpPr>
            <p:spPr>
              <a:xfrm>
                <a:off x="4763950" y="2704975"/>
                <a:ext cx="14550" cy="14550"/>
              </a:xfrm>
              <a:custGeom>
                <a:avLst/>
                <a:gdLst/>
                <a:ahLst/>
                <a:cxnLst/>
                <a:rect l="l" t="t" r="r" b="b"/>
                <a:pathLst>
                  <a:path w="582" h="582" extrusionOk="0">
                    <a:moveTo>
                      <a:pt x="274" y="1"/>
                    </a:moveTo>
                    <a:cubicBezTo>
                      <a:pt x="103" y="1"/>
                      <a:pt x="0" y="137"/>
                      <a:pt x="0" y="274"/>
                    </a:cubicBezTo>
                    <a:cubicBezTo>
                      <a:pt x="0" y="445"/>
                      <a:pt x="103"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6"/>
              <p:cNvSpPr/>
              <p:nvPr/>
            </p:nvSpPr>
            <p:spPr>
              <a:xfrm>
                <a:off x="4763950" y="2745975"/>
                <a:ext cx="14550" cy="14550"/>
              </a:xfrm>
              <a:custGeom>
                <a:avLst/>
                <a:gdLst/>
                <a:ahLst/>
                <a:cxnLst/>
                <a:rect l="l" t="t" r="r" b="b"/>
                <a:pathLst>
                  <a:path w="582" h="582" extrusionOk="0">
                    <a:moveTo>
                      <a:pt x="274" y="1"/>
                    </a:moveTo>
                    <a:cubicBezTo>
                      <a:pt x="103" y="1"/>
                      <a:pt x="0" y="138"/>
                      <a:pt x="0" y="274"/>
                    </a:cubicBezTo>
                    <a:cubicBezTo>
                      <a:pt x="0" y="445"/>
                      <a:pt x="103"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6"/>
              <p:cNvSpPr/>
              <p:nvPr/>
            </p:nvSpPr>
            <p:spPr>
              <a:xfrm>
                <a:off x="4721225"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5" y="581"/>
                      <a:pt x="581" y="444"/>
                      <a:pt x="581" y="274"/>
                    </a:cubicBezTo>
                    <a:cubicBezTo>
                      <a:pt x="581"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6"/>
              <p:cNvSpPr/>
              <p:nvPr/>
            </p:nvSpPr>
            <p:spPr>
              <a:xfrm>
                <a:off x="4721225"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6"/>
              <p:cNvSpPr/>
              <p:nvPr/>
            </p:nvSpPr>
            <p:spPr>
              <a:xfrm>
                <a:off x="4721225"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5" y="581"/>
                      <a:pt x="581" y="444"/>
                      <a:pt x="581" y="273"/>
                    </a:cubicBezTo>
                    <a:cubicBezTo>
                      <a:pt x="581"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6"/>
              <p:cNvSpPr/>
              <p:nvPr/>
            </p:nvSpPr>
            <p:spPr>
              <a:xfrm>
                <a:off x="4721225"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5" y="582"/>
                      <a:pt x="581" y="445"/>
                      <a:pt x="581" y="274"/>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6"/>
              <p:cNvSpPr/>
              <p:nvPr/>
            </p:nvSpPr>
            <p:spPr>
              <a:xfrm>
                <a:off x="4721225"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5" y="582"/>
                      <a:pt x="581" y="445"/>
                      <a:pt x="581" y="274"/>
                    </a:cubicBezTo>
                    <a:cubicBezTo>
                      <a:pt x="581"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6"/>
              <p:cNvSpPr/>
              <p:nvPr/>
            </p:nvSpPr>
            <p:spPr>
              <a:xfrm>
                <a:off x="4681050" y="2581950"/>
                <a:ext cx="13700" cy="14550"/>
              </a:xfrm>
              <a:custGeom>
                <a:avLst/>
                <a:gdLst/>
                <a:ahLst/>
                <a:cxnLst/>
                <a:rect l="l" t="t" r="r" b="b"/>
                <a:pathLst>
                  <a:path w="548" h="582" extrusionOk="0">
                    <a:moveTo>
                      <a:pt x="274" y="0"/>
                    </a:moveTo>
                    <a:cubicBezTo>
                      <a:pt x="104" y="0"/>
                      <a:pt x="1" y="103"/>
                      <a:pt x="1" y="274"/>
                    </a:cubicBezTo>
                    <a:cubicBezTo>
                      <a:pt x="1" y="444"/>
                      <a:pt x="104" y="581"/>
                      <a:pt x="274" y="581"/>
                    </a:cubicBezTo>
                    <a:cubicBezTo>
                      <a:pt x="445" y="581"/>
                      <a:pt x="548" y="444"/>
                      <a:pt x="548" y="274"/>
                    </a:cubicBezTo>
                    <a:cubicBezTo>
                      <a:pt x="548" y="103"/>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6"/>
              <p:cNvSpPr/>
              <p:nvPr/>
            </p:nvSpPr>
            <p:spPr>
              <a:xfrm>
                <a:off x="4681050" y="2622950"/>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6"/>
              <p:cNvSpPr/>
              <p:nvPr/>
            </p:nvSpPr>
            <p:spPr>
              <a:xfrm>
                <a:off x="4681050" y="2663975"/>
                <a:ext cx="13700" cy="14550"/>
              </a:xfrm>
              <a:custGeom>
                <a:avLst/>
                <a:gdLst/>
                <a:ahLst/>
                <a:cxnLst/>
                <a:rect l="l" t="t" r="r" b="b"/>
                <a:pathLst>
                  <a:path w="548" h="582" extrusionOk="0">
                    <a:moveTo>
                      <a:pt x="274" y="0"/>
                    </a:moveTo>
                    <a:cubicBezTo>
                      <a:pt x="104" y="0"/>
                      <a:pt x="1" y="137"/>
                      <a:pt x="1" y="273"/>
                    </a:cubicBezTo>
                    <a:cubicBezTo>
                      <a:pt x="1" y="444"/>
                      <a:pt x="104" y="581"/>
                      <a:pt x="274" y="581"/>
                    </a:cubicBezTo>
                    <a:cubicBezTo>
                      <a:pt x="445" y="581"/>
                      <a:pt x="548" y="444"/>
                      <a:pt x="548" y="273"/>
                    </a:cubicBezTo>
                    <a:cubicBezTo>
                      <a:pt x="548" y="137"/>
                      <a:pt x="445"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6"/>
              <p:cNvSpPr/>
              <p:nvPr/>
            </p:nvSpPr>
            <p:spPr>
              <a:xfrm>
                <a:off x="4681050" y="2704975"/>
                <a:ext cx="13700" cy="14550"/>
              </a:xfrm>
              <a:custGeom>
                <a:avLst/>
                <a:gdLst/>
                <a:ahLst/>
                <a:cxnLst/>
                <a:rect l="l" t="t" r="r" b="b"/>
                <a:pathLst>
                  <a:path w="548" h="582" extrusionOk="0">
                    <a:moveTo>
                      <a:pt x="274" y="1"/>
                    </a:moveTo>
                    <a:cubicBezTo>
                      <a:pt x="104" y="1"/>
                      <a:pt x="1" y="137"/>
                      <a:pt x="1" y="274"/>
                    </a:cubicBezTo>
                    <a:cubicBezTo>
                      <a:pt x="1" y="445"/>
                      <a:pt x="104" y="582"/>
                      <a:pt x="274" y="582"/>
                    </a:cubicBezTo>
                    <a:cubicBezTo>
                      <a:pt x="445" y="582"/>
                      <a:pt x="548" y="445"/>
                      <a:pt x="548" y="274"/>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6"/>
              <p:cNvSpPr/>
              <p:nvPr/>
            </p:nvSpPr>
            <p:spPr>
              <a:xfrm>
                <a:off x="4681050" y="2745975"/>
                <a:ext cx="13700" cy="14550"/>
              </a:xfrm>
              <a:custGeom>
                <a:avLst/>
                <a:gdLst/>
                <a:ahLst/>
                <a:cxnLst/>
                <a:rect l="l" t="t" r="r" b="b"/>
                <a:pathLst>
                  <a:path w="548" h="582" extrusionOk="0">
                    <a:moveTo>
                      <a:pt x="274" y="1"/>
                    </a:moveTo>
                    <a:cubicBezTo>
                      <a:pt x="104" y="1"/>
                      <a:pt x="1" y="138"/>
                      <a:pt x="1" y="274"/>
                    </a:cubicBezTo>
                    <a:cubicBezTo>
                      <a:pt x="1" y="445"/>
                      <a:pt x="104" y="582"/>
                      <a:pt x="274" y="582"/>
                    </a:cubicBezTo>
                    <a:cubicBezTo>
                      <a:pt x="445" y="582"/>
                      <a:pt x="548" y="445"/>
                      <a:pt x="548" y="274"/>
                    </a:cubicBezTo>
                    <a:cubicBezTo>
                      <a:pt x="548" y="138"/>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6"/>
              <p:cNvSpPr/>
              <p:nvPr/>
            </p:nvSpPr>
            <p:spPr>
              <a:xfrm>
                <a:off x="4638350" y="2581950"/>
                <a:ext cx="14550" cy="14550"/>
              </a:xfrm>
              <a:custGeom>
                <a:avLst/>
                <a:gdLst/>
                <a:ahLst/>
                <a:cxnLst/>
                <a:rect l="l" t="t" r="r" b="b"/>
                <a:pathLst>
                  <a:path w="582" h="582" extrusionOk="0">
                    <a:moveTo>
                      <a:pt x="274" y="0"/>
                    </a:moveTo>
                    <a:cubicBezTo>
                      <a:pt x="137" y="0"/>
                      <a:pt x="0" y="103"/>
                      <a:pt x="0" y="274"/>
                    </a:cubicBezTo>
                    <a:cubicBezTo>
                      <a:pt x="0" y="444"/>
                      <a:pt x="137" y="581"/>
                      <a:pt x="274" y="581"/>
                    </a:cubicBezTo>
                    <a:cubicBezTo>
                      <a:pt x="444" y="581"/>
                      <a:pt x="581" y="444"/>
                      <a:pt x="581" y="274"/>
                    </a:cubicBezTo>
                    <a:cubicBezTo>
                      <a:pt x="581" y="103"/>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6"/>
              <p:cNvSpPr/>
              <p:nvPr/>
            </p:nvSpPr>
            <p:spPr>
              <a:xfrm>
                <a:off x="4638350" y="2622950"/>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6"/>
              <p:cNvSpPr/>
              <p:nvPr/>
            </p:nvSpPr>
            <p:spPr>
              <a:xfrm>
                <a:off x="4638350" y="2663975"/>
                <a:ext cx="14550" cy="14550"/>
              </a:xfrm>
              <a:custGeom>
                <a:avLst/>
                <a:gdLst/>
                <a:ahLst/>
                <a:cxnLst/>
                <a:rect l="l" t="t" r="r" b="b"/>
                <a:pathLst>
                  <a:path w="582" h="582" extrusionOk="0">
                    <a:moveTo>
                      <a:pt x="274" y="0"/>
                    </a:moveTo>
                    <a:cubicBezTo>
                      <a:pt x="137" y="0"/>
                      <a:pt x="0" y="137"/>
                      <a:pt x="0" y="273"/>
                    </a:cubicBezTo>
                    <a:cubicBezTo>
                      <a:pt x="0" y="444"/>
                      <a:pt x="137" y="581"/>
                      <a:pt x="274" y="581"/>
                    </a:cubicBezTo>
                    <a:cubicBezTo>
                      <a:pt x="444" y="581"/>
                      <a:pt x="581" y="444"/>
                      <a:pt x="581" y="273"/>
                    </a:cubicBezTo>
                    <a:cubicBezTo>
                      <a:pt x="581" y="137"/>
                      <a:pt x="444" y="0"/>
                      <a:pt x="274"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6"/>
              <p:cNvSpPr/>
              <p:nvPr/>
            </p:nvSpPr>
            <p:spPr>
              <a:xfrm>
                <a:off x="4638350" y="2704975"/>
                <a:ext cx="14550" cy="14550"/>
              </a:xfrm>
              <a:custGeom>
                <a:avLst/>
                <a:gdLst/>
                <a:ahLst/>
                <a:cxnLst/>
                <a:rect l="l" t="t" r="r" b="b"/>
                <a:pathLst>
                  <a:path w="582" h="582" extrusionOk="0">
                    <a:moveTo>
                      <a:pt x="274" y="1"/>
                    </a:moveTo>
                    <a:cubicBezTo>
                      <a:pt x="137" y="1"/>
                      <a:pt x="0" y="137"/>
                      <a:pt x="0" y="274"/>
                    </a:cubicBezTo>
                    <a:cubicBezTo>
                      <a:pt x="0" y="445"/>
                      <a:pt x="137" y="582"/>
                      <a:pt x="274" y="582"/>
                    </a:cubicBezTo>
                    <a:cubicBezTo>
                      <a:pt x="444" y="582"/>
                      <a:pt x="581" y="445"/>
                      <a:pt x="581" y="274"/>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6"/>
              <p:cNvSpPr/>
              <p:nvPr/>
            </p:nvSpPr>
            <p:spPr>
              <a:xfrm>
                <a:off x="4638350" y="2745975"/>
                <a:ext cx="14550" cy="14550"/>
              </a:xfrm>
              <a:custGeom>
                <a:avLst/>
                <a:gdLst/>
                <a:ahLst/>
                <a:cxnLst/>
                <a:rect l="l" t="t" r="r" b="b"/>
                <a:pathLst>
                  <a:path w="582" h="582" extrusionOk="0">
                    <a:moveTo>
                      <a:pt x="274" y="1"/>
                    </a:moveTo>
                    <a:cubicBezTo>
                      <a:pt x="137" y="1"/>
                      <a:pt x="0" y="138"/>
                      <a:pt x="0" y="274"/>
                    </a:cubicBezTo>
                    <a:cubicBezTo>
                      <a:pt x="0" y="445"/>
                      <a:pt x="137" y="582"/>
                      <a:pt x="274" y="582"/>
                    </a:cubicBezTo>
                    <a:cubicBezTo>
                      <a:pt x="444" y="582"/>
                      <a:pt x="581" y="445"/>
                      <a:pt x="581" y="274"/>
                    </a:cubicBezTo>
                    <a:cubicBezTo>
                      <a:pt x="581" y="138"/>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6"/>
              <p:cNvSpPr/>
              <p:nvPr/>
            </p:nvSpPr>
            <p:spPr>
              <a:xfrm>
                <a:off x="4848525" y="2540925"/>
                <a:ext cx="14550" cy="14550"/>
              </a:xfrm>
              <a:custGeom>
                <a:avLst/>
                <a:gdLst/>
                <a:ahLst/>
                <a:cxnLst/>
                <a:rect l="l" t="t" r="r" b="b"/>
                <a:pathLst>
                  <a:path w="582" h="582" extrusionOk="0">
                    <a:moveTo>
                      <a:pt x="274" y="1"/>
                    </a:moveTo>
                    <a:cubicBezTo>
                      <a:pt x="137" y="1"/>
                      <a:pt x="1" y="137"/>
                      <a:pt x="1" y="308"/>
                    </a:cubicBezTo>
                    <a:cubicBezTo>
                      <a:pt x="1" y="445"/>
                      <a:pt x="137" y="582"/>
                      <a:pt x="274" y="582"/>
                    </a:cubicBezTo>
                    <a:cubicBezTo>
                      <a:pt x="445" y="582"/>
                      <a:pt x="582" y="445"/>
                      <a:pt x="582" y="308"/>
                    </a:cubicBezTo>
                    <a:cubicBezTo>
                      <a:pt x="582"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6"/>
              <p:cNvSpPr/>
              <p:nvPr/>
            </p:nvSpPr>
            <p:spPr>
              <a:xfrm>
                <a:off x="4806650" y="2540925"/>
                <a:ext cx="13700" cy="14550"/>
              </a:xfrm>
              <a:custGeom>
                <a:avLst/>
                <a:gdLst/>
                <a:ahLst/>
                <a:cxnLst/>
                <a:rect l="l" t="t" r="r" b="b"/>
                <a:pathLst>
                  <a:path w="548" h="582" extrusionOk="0">
                    <a:moveTo>
                      <a:pt x="274" y="1"/>
                    </a:moveTo>
                    <a:cubicBezTo>
                      <a:pt x="103" y="1"/>
                      <a:pt x="1" y="137"/>
                      <a:pt x="1" y="308"/>
                    </a:cubicBezTo>
                    <a:cubicBezTo>
                      <a:pt x="1" y="445"/>
                      <a:pt x="103"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6"/>
              <p:cNvSpPr/>
              <p:nvPr/>
            </p:nvSpPr>
            <p:spPr>
              <a:xfrm>
                <a:off x="4763950" y="2540925"/>
                <a:ext cx="14550" cy="14550"/>
              </a:xfrm>
              <a:custGeom>
                <a:avLst/>
                <a:gdLst/>
                <a:ahLst/>
                <a:cxnLst/>
                <a:rect l="l" t="t" r="r" b="b"/>
                <a:pathLst>
                  <a:path w="582" h="582" extrusionOk="0">
                    <a:moveTo>
                      <a:pt x="274" y="1"/>
                    </a:moveTo>
                    <a:cubicBezTo>
                      <a:pt x="103" y="1"/>
                      <a:pt x="0" y="137"/>
                      <a:pt x="0" y="308"/>
                    </a:cubicBezTo>
                    <a:cubicBezTo>
                      <a:pt x="0" y="445"/>
                      <a:pt x="103"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6"/>
              <p:cNvSpPr/>
              <p:nvPr/>
            </p:nvSpPr>
            <p:spPr>
              <a:xfrm>
                <a:off x="4721225"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5" y="582"/>
                      <a:pt x="581" y="445"/>
                      <a:pt x="581" y="308"/>
                    </a:cubicBezTo>
                    <a:cubicBezTo>
                      <a:pt x="581"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6"/>
              <p:cNvSpPr/>
              <p:nvPr/>
            </p:nvSpPr>
            <p:spPr>
              <a:xfrm>
                <a:off x="4681050" y="2540925"/>
                <a:ext cx="13700" cy="14550"/>
              </a:xfrm>
              <a:custGeom>
                <a:avLst/>
                <a:gdLst/>
                <a:ahLst/>
                <a:cxnLst/>
                <a:rect l="l" t="t" r="r" b="b"/>
                <a:pathLst>
                  <a:path w="548" h="582" extrusionOk="0">
                    <a:moveTo>
                      <a:pt x="274" y="1"/>
                    </a:moveTo>
                    <a:cubicBezTo>
                      <a:pt x="104" y="1"/>
                      <a:pt x="1" y="137"/>
                      <a:pt x="1" y="308"/>
                    </a:cubicBezTo>
                    <a:cubicBezTo>
                      <a:pt x="1" y="445"/>
                      <a:pt x="104" y="582"/>
                      <a:pt x="274" y="582"/>
                    </a:cubicBezTo>
                    <a:cubicBezTo>
                      <a:pt x="445" y="582"/>
                      <a:pt x="548" y="445"/>
                      <a:pt x="548" y="308"/>
                    </a:cubicBezTo>
                    <a:cubicBezTo>
                      <a:pt x="548" y="137"/>
                      <a:pt x="445"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6"/>
              <p:cNvSpPr/>
              <p:nvPr/>
            </p:nvSpPr>
            <p:spPr>
              <a:xfrm>
                <a:off x="4638350" y="2540925"/>
                <a:ext cx="14550" cy="14550"/>
              </a:xfrm>
              <a:custGeom>
                <a:avLst/>
                <a:gdLst/>
                <a:ahLst/>
                <a:cxnLst/>
                <a:rect l="l" t="t" r="r" b="b"/>
                <a:pathLst>
                  <a:path w="582" h="582" extrusionOk="0">
                    <a:moveTo>
                      <a:pt x="274" y="1"/>
                    </a:moveTo>
                    <a:cubicBezTo>
                      <a:pt x="137" y="1"/>
                      <a:pt x="0" y="137"/>
                      <a:pt x="0" y="308"/>
                    </a:cubicBezTo>
                    <a:cubicBezTo>
                      <a:pt x="0" y="445"/>
                      <a:pt x="137" y="582"/>
                      <a:pt x="274" y="582"/>
                    </a:cubicBezTo>
                    <a:cubicBezTo>
                      <a:pt x="444" y="582"/>
                      <a:pt x="581" y="445"/>
                      <a:pt x="581" y="308"/>
                    </a:cubicBezTo>
                    <a:cubicBezTo>
                      <a:pt x="581" y="137"/>
                      <a:pt x="444" y="1"/>
                      <a:pt x="274" y="1"/>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7" name="Google Shape;4657;p16"/>
          <p:cNvGrpSpPr/>
          <p:nvPr/>
        </p:nvGrpSpPr>
        <p:grpSpPr>
          <a:xfrm>
            <a:off x="-476160" y="4290358"/>
            <a:ext cx="1662480" cy="1325817"/>
            <a:chOff x="-476160" y="4290358"/>
            <a:chExt cx="1662480" cy="1325817"/>
          </a:xfrm>
        </p:grpSpPr>
        <p:sp>
          <p:nvSpPr>
            <p:cNvPr id="4658" name="Google Shape;4658;p16"/>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6"/>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4660" name="Google Shape;4660;p16"/>
          <p:cNvGrpSpPr/>
          <p:nvPr/>
        </p:nvGrpSpPr>
        <p:grpSpPr>
          <a:xfrm>
            <a:off x="-272670" y="-399862"/>
            <a:ext cx="2785303" cy="1738321"/>
            <a:chOff x="-272670" y="-399862"/>
            <a:chExt cx="2785303" cy="1738321"/>
          </a:xfrm>
        </p:grpSpPr>
        <p:sp>
          <p:nvSpPr>
            <p:cNvPr id="4661" name="Google Shape;4661;p16"/>
            <p:cNvSpPr/>
            <p:nvPr/>
          </p:nvSpPr>
          <p:spPr>
            <a:xfrm rot="5400000" flipH="1">
              <a:off x="2284647" y="410478"/>
              <a:ext cx="237694" cy="218277"/>
            </a:xfrm>
            <a:custGeom>
              <a:avLst/>
              <a:gdLst/>
              <a:ahLst/>
              <a:cxnLst/>
              <a:rect l="l" t="t" r="r" b="b"/>
              <a:pathLst>
                <a:path w="2462" h="2598" extrusionOk="0">
                  <a:moveTo>
                    <a:pt x="445" y="0"/>
                  </a:moveTo>
                  <a:lnTo>
                    <a:pt x="1" y="2598"/>
                  </a:lnTo>
                  <a:lnTo>
                    <a:pt x="2462" y="1675"/>
                  </a:lnTo>
                  <a:lnTo>
                    <a:pt x="4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6"/>
            <p:cNvSpPr/>
            <p:nvPr/>
          </p:nvSpPr>
          <p:spPr>
            <a:xfrm rot="5400000" flipH="1">
              <a:off x="777671" y="277838"/>
              <a:ext cx="277277" cy="258522"/>
            </a:xfrm>
            <a:custGeom>
              <a:avLst/>
              <a:gdLst/>
              <a:ahLst/>
              <a:cxnLst/>
              <a:rect l="l" t="t" r="r" b="b"/>
              <a:pathLst>
                <a:path w="2872" h="3077" extrusionOk="0">
                  <a:moveTo>
                    <a:pt x="2871" y="1"/>
                  </a:moveTo>
                  <a:lnTo>
                    <a:pt x="1" y="1163"/>
                  </a:lnTo>
                  <a:lnTo>
                    <a:pt x="2461" y="3077"/>
                  </a:lnTo>
                  <a:lnTo>
                    <a:pt x="2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6"/>
            <p:cNvSpPr/>
            <p:nvPr/>
          </p:nvSpPr>
          <p:spPr>
            <a:xfrm rot="7196374" flipH="1">
              <a:off x="-170518" y="-239468"/>
              <a:ext cx="760634" cy="675456"/>
            </a:xfrm>
            <a:custGeom>
              <a:avLst/>
              <a:gdLst/>
              <a:ahLst/>
              <a:cxnLst/>
              <a:rect l="l" t="t" r="r" b="b"/>
              <a:pathLst>
                <a:path w="6700" h="6837" extrusionOk="0">
                  <a:moveTo>
                    <a:pt x="6699" y="1"/>
                  </a:moveTo>
                  <a:lnTo>
                    <a:pt x="1" y="2052"/>
                  </a:lnTo>
                  <a:lnTo>
                    <a:pt x="5161" y="6836"/>
                  </a:lnTo>
                  <a:lnTo>
                    <a:pt x="6699"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6"/>
            <p:cNvSpPr/>
            <p:nvPr/>
          </p:nvSpPr>
          <p:spPr>
            <a:xfrm rot="-5233470" flipH="1">
              <a:off x="412204" y="1026498"/>
              <a:ext cx="320146" cy="290107"/>
            </a:xfrm>
            <a:custGeom>
              <a:avLst/>
              <a:gdLst/>
              <a:ahLst/>
              <a:cxnLst/>
              <a:rect l="l" t="t" r="r" b="b"/>
              <a:pathLst>
                <a:path w="3316" h="3453" extrusionOk="0">
                  <a:moveTo>
                    <a:pt x="650" y="1"/>
                  </a:moveTo>
                  <a:lnTo>
                    <a:pt x="0" y="3453"/>
                  </a:lnTo>
                  <a:lnTo>
                    <a:pt x="3316" y="2291"/>
                  </a:lnTo>
                  <a:lnTo>
                    <a:pt x="650" y="1"/>
                  </a:ln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6"/>
            <p:cNvSpPr/>
            <p:nvPr/>
          </p:nvSpPr>
          <p:spPr>
            <a:xfrm rot="2468752" flipH="1">
              <a:off x="1382446" y="670022"/>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6"/>
            <p:cNvSpPr/>
            <p:nvPr/>
          </p:nvSpPr>
          <p:spPr>
            <a:xfrm rot="5813699" flipH="1">
              <a:off x="-96545" y="789845"/>
              <a:ext cx="194728" cy="180957"/>
            </a:xfrm>
            <a:custGeom>
              <a:avLst/>
              <a:gdLst/>
              <a:ahLst/>
              <a:cxnLst/>
              <a:rect l="l" t="t" r="r" b="b"/>
              <a:pathLst>
                <a:path w="2017" h="2154" extrusionOk="0">
                  <a:moveTo>
                    <a:pt x="1709" y="1"/>
                  </a:moveTo>
                  <a:lnTo>
                    <a:pt x="0" y="1334"/>
                  </a:lnTo>
                  <a:lnTo>
                    <a:pt x="2017" y="2154"/>
                  </a:lnTo>
                  <a:lnTo>
                    <a:pt x="1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6"/>
            <p:cNvSpPr/>
            <p:nvPr/>
          </p:nvSpPr>
          <p:spPr>
            <a:xfrm rot="2468752" flipH="1">
              <a:off x="1617221" y="-159078"/>
              <a:ext cx="277279" cy="258522"/>
            </a:xfrm>
            <a:custGeom>
              <a:avLst/>
              <a:gdLst/>
              <a:ahLst/>
              <a:cxnLst/>
              <a:rect l="l" t="t" r="r" b="b"/>
              <a:pathLst>
                <a:path w="2872" h="3077" extrusionOk="0">
                  <a:moveTo>
                    <a:pt x="2871" y="1"/>
                  </a:moveTo>
                  <a:lnTo>
                    <a:pt x="1" y="1163"/>
                  </a:lnTo>
                  <a:lnTo>
                    <a:pt x="2461" y="3077"/>
                  </a:lnTo>
                  <a:lnTo>
                    <a:pt x="28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8" name="Google Shape;4668;p16"/>
          <p:cNvSpPr/>
          <p:nvPr/>
        </p:nvSpPr>
        <p:spPr>
          <a:xfrm flipH="1">
            <a:off x="8757431" y="-258707"/>
            <a:ext cx="795825" cy="794975"/>
          </a:xfrm>
          <a:custGeom>
            <a:avLst/>
            <a:gdLst/>
            <a:ahLst/>
            <a:cxnLst/>
            <a:rect l="l" t="t" r="r" b="b"/>
            <a:pathLst>
              <a:path w="31833" h="31799" extrusionOk="0">
                <a:moveTo>
                  <a:pt x="15917" y="0"/>
                </a:moveTo>
                <a:cubicBezTo>
                  <a:pt x="7112" y="0"/>
                  <a:pt x="1" y="7111"/>
                  <a:pt x="1" y="15882"/>
                </a:cubicBezTo>
                <a:cubicBezTo>
                  <a:pt x="1" y="24687"/>
                  <a:pt x="7112" y="31798"/>
                  <a:pt x="15917" y="31798"/>
                </a:cubicBezTo>
                <a:cubicBezTo>
                  <a:pt x="24688" y="31798"/>
                  <a:pt x="31833" y="24687"/>
                  <a:pt x="31833" y="15882"/>
                </a:cubicBezTo>
                <a:cubicBezTo>
                  <a:pt x="31833" y="7111"/>
                  <a:pt x="24688" y="0"/>
                  <a:pt x="15917" y="0"/>
                </a:cubicBezTo>
                <a:close/>
              </a:path>
            </a:pathLst>
          </a:custGeom>
          <a:solidFill>
            <a:srgbClr val="FC7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60DF0891-4332-4D2E-87FE-296B075652D7}"/>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F9671162-9429-4018-9568-C275AF68DAD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47608C2-F268-45CF-9BC2-37B94D50B66F}"/>
              </a:ext>
            </a:extLst>
          </p:cNvPr>
          <p:cNvSpPr>
            <a:spLocks noGrp="1"/>
          </p:cNvSpPr>
          <p:nvPr>
            <p:ph type="sldNum" sz="quarter" idx="12"/>
          </p:nvPr>
        </p:nvSpPr>
        <p:spPr/>
        <p:txBody>
          <a:bodyPr/>
          <a:lstStyle>
            <a:lvl1pPr>
              <a:defRPr/>
            </a:lvl1pPr>
          </a:lstStyle>
          <a:p>
            <a:pPr>
              <a:defRPr/>
            </a:pPr>
            <a:fld id="{26277191-DFDE-440E-91D9-25F69D2F6193}" type="slidenum">
              <a:rPr lang="en-US" altLang="en-US"/>
              <a:pPr>
                <a:defRPr/>
              </a:pPr>
              <a:t>‹#›</a:t>
            </a:fld>
            <a:endParaRPr lang="en-US" altLang="en-US"/>
          </a:p>
        </p:txBody>
      </p:sp>
    </p:spTree>
    <p:extLst>
      <p:ext uri="{BB962C8B-B14F-4D97-AF65-F5344CB8AC3E}">
        <p14:creationId xmlns:p14="http://schemas.microsoft.com/office/powerpoint/2010/main" val="186818201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988EF26-D219-4E3E-96C1-C3B819D214C5}"/>
              </a:ext>
            </a:extLst>
          </p:cNvPr>
          <p:cNvSpPr/>
          <p:nvPr/>
        </p:nvSpPr>
        <p:spPr>
          <a:xfrm>
            <a:off x="2382" y="4800600"/>
            <a:ext cx="9141619"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 name="Rectangle 4">
            <a:extLst>
              <a:ext uri="{FF2B5EF4-FFF2-40B4-BE49-F238E27FC236}">
                <a16:creationId xmlns:a16="http://schemas.microsoft.com/office/drawing/2014/main" id="{7AB7A069-1056-43A4-BB79-C9242834DDF1}"/>
              </a:ext>
            </a:extLst>
          </p:cNvPr>
          <p:cNvSpPr/>
          <p:nvPr/>
        </p:nvSpPr>
        <p:spPr>
          <a:xfrm>
            <a:off x="0" y="4750594"/>
            <a:ext cx="9141619"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6543675" y="311084"/>
            <a:ext cx="1971675" cy="4318066"/>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11083"/>
            <a:ext cx="5800725" cy="4318067"/>
          </a:xfrm>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Date Placeholder 3">
            <a:extLst>
              <a:ext uri="{FF2B5EF4-FFF2-40B4-BE49-F238E27FC236}">
                <a16:creationId xmlns:a16="http://schemas.microsoft.com/office/drawing/2014/main" id="{2EB9A7A0-C093-451F-B683-FE8ACFF79480}"/>
              </a:ext>
            </a:extLst>
          </p:cNvPr>
          <p:cNvSpPr>
            <a:spLocks noGrp="1"/>
          </p:cNvSpPr>
          <p:nvPr>
            <p:ph type="dt" sz="half" idx="10"/>
          </p:nvPr>
        </p:nvSpPr>
        <p:spPr/>
        <p:txBody>
          <a:bodyPr/>
          <a:lstStyle>
            <a:lvl1pPr>
              <a:defRPr/>
            </a:lvl1pPr>
          </a:lstStyle>
          <a:p>
            <a:pPr>
              <a:defRPr/>
            </a:pPr>
            <a:endParaRPr lang="en-US"/>
          </a:p>
        </p:txBody>
      </p:sp>
      <p:sp>
        <p:nvSpPr>
          <p:cNvPr id="7" name="Footer Placeholder 4">
            <a:extLst>
              <a:ext uri="{FF2B5EF4-FFF2-40B4-BE49-F238E27FC236}">
                <a16:creationId xmlns:a16="http://schemas.microsoft.com/office/drawing/2014/main" id="{45C56518-A89E-407E-AB1A-5664BBEC954B}"/>
              </a:ext>
            </a:extLst>
          </p:cNvPr>
          <p:cNvSpPr>
            <a:spLocks noGrp="1"/>
          </p:cNvSpPr>
          <p:nvPr>
            <p:ph type="ftr" sz="quarter" idx="11"/>
          </p:nvPr>
        </p:nvSpPr>
        <p:spPr/>
        <p:txBody>
          <a:bodyPr/>
          <a:lstStyle>
            <a:lvl1pPr>
              <a:defRPr/>
            </a:lvl1pPr>
          </a:lstStyle>
          <a:p>
            <a:pPr>
              <a:defRPr/>
            </a:pPr>
            <a:endParaRPr lang="en-US"/>
          </a:p>
        </p:txBody>
      </p:sp>
      <p:sp>
        <p:nvSpPr>
          <p:cNvPr id="8" name="Slide Number Placeholder 5">
            <a:extLst>
              <a:ext uri="{FF2B5EF4-FFF2-40B4-BE49-F238E27FC236}">
                <a16:creationId xmlns:a16="http://schemas.microsoft.com/office/drawing/2014/main" id="{FC6C04B7-FC9D-4D4B-ADCD-5CC1D50B0014}"/>
              </a:ext>
            </a:extLst>
          </p:cNvPr>
          <p:cNvSpPr>
            <a:spLocks noGrp="1"/>
          </p:cNvSpPr>
          <p:nvPr>
            <p:ph type="sldNum" sz="quarter" idx="12"/>
          </p:nvPr>
        </p:nvSpPr>
        <p:spPr/>
        <p:txBody>
          <a:bodyPr/>
          <a:lstStyle>
            <a:lvl1pPr>
              <a:defRPr/>
            </a:lvl1pPr>
          </a:lstStyle>
          <a:p>
            <a:pPr>
              <a:defRPr/>
            </a:pPr>
            <a:fld id="{5EBF3590-3C3B-484B-B188-DB006BF54871}" type="slidenum">
              <a:rPr lang="en-US" altLang="en-US"/>
              <a:pPr>
                <a:defRPr/>
              </a:pPr>
              <a:t>‹#›</a:t>
            </a:fld>
            <a:endParaRPr lang="en-US" altLang="en-US"/>
          </a:p>
        </p:txBody>
      </p:sp>
    </p:spTree>
    <p:extLst>
      <p:ext uri="{BB962C8B-B14F-4D97-AF65-F5344CB8AC3E}">
        <p14:creationId xmlns:p14="http://schemas.microsoft.com/office/powerpoint/2010/main" val="349401517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422E52F-80FC-451C-AE7C-2C4344BB2E1A}"/>
              </a:ext>
            </a:extLst>
          </p:cNvPr>
          <p:cNvSpPr/>
          <p:nvPr/>
        </p:nvSpPr>
        <p:spPr>
          <a:xfrm>
            <a:off x="3176" y="4800600"/>
            <a:ext cx="9140825"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 name="Rectangle 4">
            <a:extLst>
              <a:ext uri="{FF2B5EF4-FFF2-40B4-BE49-F238E27FC236}">
                <a16:creationId xmlns:a16="http://schemas.microsoft.com/office/drawing/2014/main" id="{CF4CAD4C-A17A-400E-BBD1-53986D5F0A1C}"/>
              </a:ext>
            </a:extLst>
          </p:cNvPr>
          <p:cNvSpPr/>
          <p:nvPr/>
        </p:nvSpPr>
        <p:spPr>
          <a:xfrm>
            <a:off x="1" y="4750594"/>
            <a:ext cx="9142413"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cxnSp>
        <p:nvCxnSpPr>
          <p:cNvPr id="6" name="Straight Connector 5">
            <a:extLst>
              <a:ext uri="{FF2B5EF4-FFF2-40B4-BE49-F238E27FC236}">
                <a16:creationId xmlns:a16="http://schemas.microsoft.com/office/drawing/2014/main" id="{8A995D28-17EA-48F5-B835-BA5C5E8E59CD}"/>
              </a:ext>
            </a:extLst>
          </p:cNvPr>
          <p:cNvCxnSpPr/>
          <p:nvPr/>
        </p:nvCxnSpPr>
        <p:spPr>
          <a:xfrm>
            <a:off x="906464" y="3257550"/>
            <a:ext cx="7405687"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p:nvPr>
        </p:nvSpPr>
        <p:spPr>
          <a:xfrm>
            <a:off x="822960" y="569214"/>
            <a:ext cx="7543800" cy="2674620"/>
          </a:xfrm>
        </p:spPr>
        <p:txBody>
          <a:bodyPr/>
          <a:lstStyle>
            <a:lvl1pPr algn="l">
              <a:lnSpc>
                <a:spcPct val="85000"/>
              </a:lnSpc>
              <a:defRPr sz="6000" spc="-38" baseline="0">
                <a:solidFill>
                  <a:schemeClr val="tx1">
                    <a:lumMod val="85000"/>
                    <a:lumOff val="1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825038" y="3341716"/>
            <a:ext cx="7543800" cy="857250"/>
          </a:xfrm>
        </p:spPr>
        <p:txBody>
          <a:bodyPr lIns="91440" rIns="91440">
            <a:normAutofit/>
          </a:bodyPr>
          <a:lstStyle>
            <a:lvl1pPr marL="0" indent="0" algn="l">
              <a:buNone/>
              <a:defRPr sz="1800" cap="all" spc="150" baseline="0">
                <a:solidFill>
                  <a:schemeClr val="tx2"/>
                </a:solidFill>
                <a:latin typeface="+mj-lt"/>
              </a:defRPr>
            </a:lvl1pPr>
            <a:lvl2pPr marL="342900" indent="0" algn="ctr">
              <a:buNone/>
              <a:defRPr sz="1800"/>
            </a:lvl2pPr>
            <a:lvl3pPr marL="685800" indent="0" algn="ctr">
              <a:buNone/>
              <a:defRPr sz="180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a:t>Click to edit Master subtitle style</a:t>
            </a:r>
            <a:endParaRPr lang="en-US" dirty="0"/>
          </a:p>
        </p:txBody>
      </p:sp>
      <p:sp>
        <p:nvSpPr>
          <p:cNvPr id="7" name="Date Placeholder 3">
            <a:extLst>
              <a:ext uri="{FF2B5EF4-FFF2-40B4-BE49-F238E27FC236}">
                <a16:creationId xmlns:a16="http://schemas.microsoft.com/office/drawing/2014/main" id="{01C0EB84-80AC-4CDC-91F5-7274275CAD25}"/>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4E5E2D67-5092-445D-9961-6CC0D309C7D6}"/>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CAEFD094-D1C6-40E6-BA4F-9429CBB64EDA}"/>
              </a:ext>
            </a:extLst>
          </p:cNvPr>
          <p:cNvSpPr>
            <a:spLocks noGrp="1"/>
          </p:cNvSpPr>
          <p:nvPr>
            <p:ph type="sldNum" sz="quarter" idx="12"/>
          </p:nvPr>
        </p:nvSpPr>
        <p:spPr/>
        <p:txBody>
          <a:bodyPr/>
          <a:lstStyle>
            <a:lvl1pPr>
              <a:defRPr/>
            </a:lvl1pPr>
          </a:lstStyle>
          <a:p>
            <a:pPr>
              <a:defRPr/>
            </a:pPr>
            <a:fld id="{33ACA730-AD9D-4435-BFFA-66B79D87FBB5}" type="slidenum">
              <a:rPr lang="en-US" altLang="vi-VN"/>
              <a:pPr>
                <a:defRPr/>
              </a:pPr>
              <a:t>‹#›</a:t>
            </a:fld>
            <a:endParaRPr lang="en-US" altLang="vi-VN"/>
          </a:p>
        </p:txBody>
      </p:sp>
    </p:spTree>
    <p:extLst>
      <p:ext uri="{BB962C8B-B14F-4D97-AF65-F5344CB8AC3E}">
        <p14:creationId xmlns:p14="http://schemas.microsoft.com/office/powerpoint/2010/main" val="249159454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FF464CA-02F2-4298-853D-A074AFE0FAAF}"/>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F352AAE4-E8B5-451A-8E01-1223A7AE162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B771F77-0E83-4A9B-851E-EA0058254665}"/>
              </a:ext>
            </a:extLst>
          </p:cNvPr>
          <p:cNvSpPr>
            <a:spLocks noGrp="1"/>
          </p:cNvSpPr>
          <p:nvPr>
            <p:ph type="sldNum" sz="quarter" idx="12"/>
          </p:nvPr>
        </p:nvSpPr>
        <p:spPr/>
        <p:txBody>
          <a:bodyPr/>
          <a:lstStyle>
            <a:lvl1pPr>
              <a:defRPr/>
            </a:lvl1pPr>
          </a:lstStyle>
          <a:p>
            <a:pPr>
              <a:defRPr/>
            </a:pPr>
            <a:fld id="{882AC64D-C0E0-4202-ABEB-963DC24CCC24}" type="slidenum">
              <a:rPr lang="en-US" altLang="vi-VN"/>
              <a:pPr>
                <a:defRPr/>
              </a:pPr>
              <a:t>‹#›</a:t>
            </a:fld>
            <a:endParaRPr lang="en-US" altLang="vi-VN"/>
          </a:p>
        </p:txBody>
      </p:sp>
    </p:spTree>
    <p:extLst>
      <p:ext uri="{BB962C8B-B14F-4D97-AF65-F5344CB8AC3E}">
        <p14:creationId xmlns:p14="http://schemas.microsoft.com/office/powerpoint/2010/main" val="332842981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0B6DDF-418E-4CD7-B7BF-F3A7B2A9B942}"/>
              </a:ext>
            </a:extLst>
          </p:cNvPr>
          <p:cNvSpPr/>
          <p:nvPr/>
        </p:nvSpPr>
        <p:spPr>
          <a:xfrm>
            <a:off x="3176" y="4800600"/>
            <a:ext cx="9140825"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 name="Rectangle 4">
            <a:extLst>
              <a:ext uri="{FF2B5EF4-FFF2-40B4-BE49-F238E27FC236}">
                <a16:creationId xmlns:a16="http://schemas.microsoft.com/office/drawing/2014/main" id="{B25C7964-1671-479A-BEA7-C84F997F204C}"/>
              </a:ext>
            </a:extLst>
          </p:cNvPr>
          <p:cNvSpPr/>
          <p:nvPr/>
        </p:nvSpPr>
        <p:spPr>
          <a:xfrm>
            <a:off x="1" y="4750594"/>
            <a:ext cx="9142413"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cxnSp>
        <p:nvCxnSpPr>
          <p:cNvPr id="6" name="Straight Connector 5">
            <a:extLst>
              <a:ext uri="{FF2B5EF4-FFF2-40B4-BE49-F238E27FC236}">
                <a16:creationId xmlns:a16="http://schemas.microsoft.com/office/drawing/2014/main" id="{2B446C25-4DDF-40E8-811F-209DFB37437D}"/>
              </a:ext>
            </a:extLst>
          </p:cNvPr>
          <p:cNvCxnSpPr/>
          <p:nvPr/>
        </p:nvCxnSpPr>
        <p:spPr>
          <a:xfrm>
            <a:off x="906464" y="3257550"/>
            <a:ext cx="7405687"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822960" y="569214"/>
            <a:ext cx="7543800" cy="2674620"/>
          </a:xfrm>
        </p:spPr>
        <p:txBody>
          <a:bodyPr anchorCtr="0"/>
          <a:lstStyle>
            <a:lvl1pPr>
              <a:lnSpc>
                <a:spcPct val="85000"/>
              </a:lnSpc>
              <a:defRPr sz="6000" b="0">
                <a:solidFill>
                  <a:schemeClr val="tx1">
                    <a:lumMod val="85000"/>
                    <a:lumOff val="1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822960" y="3339846"/>
            <a:ext cx="7543800" cy="857250"/>
          </a:xfrm>
        </p:spPr>
        <p:txBody>
          <a:bodyPr lIns="91440" rIns="91440">
            <a:normAutofit/>
          </a:bodyPr>
          <a:lstStyle>
            <a:lvl1pPr marL="0" indent="0">
              <a:buNone/>
              <a:defRPr sz="1800" cap="all" spc="150" baseline="0">
                <a:solidFill>
                  <a:schemeClr val="tx2"/>
                </a:solidFill>
                <a:latin typeface="+mj-lt"/>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7" name="Date Placeholder 3">
            <a:extLst>
              <a:ext uri="{FF2B5EF4-FFF2-40B4-BE49-F238E27FC236}">
                <a16:creationId xmlns:a16="http://schemas.microsoft.com/office/drawing/2014/main" id="{E2D4A0C2-9C04-463B-9FD7-956D562FD173}"/>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3B97DC03-FF4F-41AC-8947-9BF8518B4623}"/>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7E1ED86-AA74-4372-8735-1B0A0234FD88}"/>
              </a:ext>
            </a:extLst>
          </p:cNvPr>
          <p:cNvSpPr>
            <a:spLocks noGrp="1"/>
          </p:cNvSpPr>
          <p:nvPr>
            <p:ph type="sldNum" sz="quarter" idx="12"/>
          </p:nvPr>
        </p:nvSpPr>
        <p:spPr/>
        <p:txBody>
          <a:bodyPr/>
          <a:lstStyle>
            <a:lvl1pPr>
              <a:defRPr/>
            </a:lvl1pPr>
          </a:lstStyle>
          <a:p>
            <a:pPr>
              <a:defRPr/>
            </a:pPr>
            <a:fld id="{15CD2EA0-A6B4-443A-BDC4-D634934411A9}" type="slidenum">
              <a:rPr lang="en-US" altLang="vi-VN"/>
              <a:pPr>
                <a:defRPr/>
              </a:pPr>
              <a:t>‹#›</a:t>
            </a:fld>
            <a:endParaRPr lang="en-US" altLang="vi-VN"/>
          </a:p>
        </p:txBody>
      </p:sp>
    </p:spTree>
    <p:extLst>
      <p:ext uri="{BB962C8B-B14F-4D97-AF65-F5344CB8AC3E}">
        <p14:creationId xmlns:p14="http://schemas.microsoft.com/office/powerpoint/2010/main" val="224100956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822960" y="214953"/>
            <a:ext cx="7543800" cy="1088068"/>
          </a:xfrm>
        </p:spPr>
        <p:txBody>
          <a:bodyPr/>
          <a:lstStyle/>
          <a:p>
            <a:r>
              <a:rPr lang="en-US"/>
              <a:t>Click to edit Master title style</a:t>
            </a:r>
            <a:endParaRPr lang="en-US" dirty="0"/>
          </a:p>
        </p:txBody>
      </p:sp>
      <p:sp>
        <p:nvSpPr>
          <p:cNvPr id="3" name="Content Placeholder 2"/>
          <p:cNvSpPr>
            <a:spLocks noGrp="1"/>
          </p:cNvSpPr>
          <p:nvPr>
            <p:ph sz="half" idx="1"/>
          </p:nvPr>
        </p:nvSpPr>
        <p:spPr>
          <a:xfrm>
            <a:off x="822960" y="1384301"/>
            <a:ext cx="3703320" cy="3017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63440" y="1384303"/>
            <a:ext cx="3703320" cy="30175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a:extLst>
              <a:ext uri="{FF2B5EF4-FFF2-40B4-BE49-F238E27FC236}">
                <a16:creationId xmlns:a16="http://schemas.microsoft.com/office/drawing/2014/main" id="{25379FAE-6987-486F-B166-2B2164D47436}"/>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1B839A1D-4B69-49B8-BE74-665B03D48D6C}"/>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5A8FA9C3-E6EE-42FB-8745-5EC1BFE2D111}"/>
              </a:ext>
            </a:extLst>
          </p:cNvPr>
          <p:cNvSpPr>
            <a:spLocks noGrp="1"/>
          </p:cNvSpPr>
          <p:nvPr>
            <p:ph type="sldNum" sz="quarter" idx="12"/>
          </p:nvPr>
        </p:nvSpPr>
        <p:spPr/>
        <p:txBody>
          <a:bodyPr/>
          <a:lstStyle>
            <a:lvl1pPr>
              <a:defRPr/>
            </a:lvl1pPr>
          </a:lstStyle>
          <a:p>
            <a:pPr>
              <a:defRPr/>
            </a:pPr>
            <a:fld id="{95E2A2BD-CEFE-455D-BAC6-3B8D7F3C182E}" type="slidenum">
              <a:rPr lang="en-US" altLang="vi-VN"/>
              <a:pPr>
                <a:defRPr/>
              </a:pPr>
              <a:t>‹#›</a:t>
            </a:fld>
            <a:endParaRPr lang="en-US" altLang="vi-VN"/>
          </a:p>
        </p:txBody>
      </p:sp>
    </p:spTree>
    <p:extLst>
      <p:ext uri="{BB962C8B-B14F-4D97-AF65-F5344CB8AC3E}">
        <p14:creationId xmlns:p14="http://schemas.microsoft.com/office/powerpoint/2010/main" val="323851648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822960" y="214953"/>
            <a:ext cx="7543800" cy="1088068"/>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2960" y="1384539"/>
            <a:ext cx="3703320" cy="552212"/>
          </a:xfrm>
        </p:spPr>
        <p:txBody>
          <a:bodyPr lIns="91440" rIns="91440" anchor="ctr">
            <a:normAutofit/>
          </a:bodyPr>
          <a:lstStyle>
            <a:lvl1pPr marL="0" indent="0">
              <a:buNone/>
              <a:defRPr sz="1500" b="0" cap="all" baseline="0">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822960" y="1936751"/>
            <a:ext cx="3703320" cy="24650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63440" y="1384539"/>
            <a:ext cx="3703320" cy="552212"/>
          </a:xfrm>
        </p:spPr>
        <p:txBody>
          <a:bodyPr lIns="91440" rIns="91440" anchor="ctr">
            <a:normAutofit/>
          </a:bodyPr>
          <a:lstStyle>
            <a:lvl1pPr marL="0" indent="0">
              <a:buNone/>
              <a:defRPr sz="1500" b="0" cap="all" baseline="0">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63440" y="1936751"/>
            <a:ext cx="3703320" cy="24650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3">
            <a:extLst>
              <a:ext uri="{FF2B5EF4-FFF2-40B4-BE49-F238E27FC236}">
                <a16:creationId xmlns:a16="http://schemas.microsoft.com/office/drawing/2014/main" id="{38506AE1-D7A3-47D9-B4F5-FE3F20A67B09}"/>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7400B4BA-1E8E-46EE-8F79-672F6021ABAE}"/>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AA98DB7E-1BF1-4096-858C-868A80E5D996}"/>
              </a:ext>
            </a:extLst>
          </p:cNvPr>
          <p:cNvSpPr>
            <a:spLocks noGrp="1"/>
          </p:cNvSpPr>
          <p:nvPr>
            <p:ph type="sldNum" sz="quarter" idx="12"/>
          </p:nvPr>
        </p:nvSpPr>
        <p:spPr/>
        <p:txBody>
          <a:bodyPr/>
          <a:lstStyle>
            <a:lvl1pPr>
              <a:defRPr/>
            </a:lvl1pPr>
          </a:lstStyle>
          <a:p>
            <a:pPr>
              <a:defRPr/>
            </a:pPr>
            <a:fld id="{9D813039-F40D-471B-B28B-3CA73B9D7D64}" type="slidenum">
              <a:rPr lang="en-US" altLang="vi-VN"/>
              <a:pPr>
                <a:defRPr/>
              </a:pPr>
              <a:t>‹#›</a:t>
            </a:fld>
            <a:endParaRPr lang="en-US" altLang="vi-VN"/>
          </a:p>
        </p:txBody>
      </p:sp>
    </p:spTree>
    <p:extLst>
      <p:ext uri="{BB962C8B-B14F-4D97-AF65-F5344CB8AC3E}">
        <p14:creationId xmlns:p14="http://schemas.microsoft.com/office/powerpoint/2010/main" val="26119342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3">
            <a:extLst>
              <a:ext uri="{FF2B5EF4-FFF2-40B4-BE49-F238E27FC236}">
                <a16:creationId xmlns:a16="http://schemas.microsoft.com/office/drawing/2014/main" id="{B335496B-FB44-4E6F-8D60-AEC7D9F38BBB}"/>
              </a:ext>
            </a:extLst>
          </p:cNvPr>
          <p:cNvSpPr>
            <a:spLocks noGrp="1"/>
          </p:cNvSpPr>
          <p:nvPr>
            <p:ph type="dt" sz="half" idx="10"/>
          </p:nvPr>
        </p:nvSpPr>
        <p:spPr/>
        <p:txBody>
          <a:bodyPr/>
          <a:lstStyle>
            <a:lvl1pPr>
              <a:defRPr/>
            </a:lvl1pPr>
          </a:lstStyle>
          <a:p>
            <a:pPr>
              <a:defRPr/>
            </a:pPr>
            <a:endParaRPr lang="en-US"/>
          </a:p>
        </p:txBody>
      </p:sp>
      <p:sp>
        <p:nvSpPr>
          <p:cNvPr id="4" name="Footer Placeholder 4">
            <a:extLst>
              <a:ext uri="{FF2B5EF4-FFF2-40B4-BE49-F238E27FC236}">
                <a16:creationId xmlns:a16="http://schemas.microsoft.com/office/drawing/2014/main" id="{FEF799D8-CB37-474A-90B9-D912A128D83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9871CEC9-9B6F-492C-A8CB-11F7035363E0}"/>
              </a:ext>
            </a:extLst>
          </p:cNvPr>
          <p:cNvSpPr>
            <a:spLocks noGrp="1"/>
          </p:cNvSpPr>
          <p:nvPr>
            <p:ph type="sldNum" sz="quarter" idx="12"/>
          </p:nvPr>
        </p:nvSpPr>
        <p:spPr/>
        <p:txBody>
          <a:bodyPr/>
          <a:lstStyle>
            <a:lvl1pPr>
              <a:defRPr/>
            </a:lvl1pPr>
          </a:lstStyle>
          <a:p>
            <a:pPr>
              <a:defRPr/>
            </a:pPr>
            <a:fld id="{3539FE53-ECFE-4BD6-BD5C-0D918B8C082E}" type="slidenum">
              <a:rPr lang="en-US" altLang="vi-VN"/>
              <a:pPr>
                <a:defRPr/>
              </a:pPr>
              <a:t>‹#›</a:t>
            </a:fld>
            <a:endParaRPr lang="en-US" altLang="vi-VN"/>
          </a:p>
        </p:txBody>
      </p:sp>
    </p:spTree>
    <p:extLst>
      <p:ext uri="{BB962C8B-B14F-4D97-AF65-F5344CB8AC3E}">
        <p14:creationId xmlns:p14="http://schemas.microsoft.com/office/powerpoint/2010/main" val="232067903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FC7DCD-2D69-4128-B9C3-7D4B0519CA1B}"/>
              </a:ext>
            </a:extLst>
          </p:cNvPr>
          <p:cNvSpPr/>
          <p:nvPr/>
        </p:nvSpPr>
        <p:spPr>
          <a:xfrm>
            <a:off x="3176" y="4800600"/>
            <a:ext cx="9140825"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 name="Rectangle 2">
            <a:extLst>
              <a:ext uri="{FF2B5EF4-FFF2-40B4-BE49-F238E27FC236}">
                <a16:creationId xmlns:a16="http://schemas.microsoft.com/office/drawing/2014/main" id="{80F4C5A5-77D6-44C7-B133-747DCF177E37}"/>
              </a:ext>
            </a:extLst>
          </p:cNvPr>
          <p:cNvSpPr/>
          <p:nvPr/>
        </p:nvSpPr>
        <p:spPr>
          <a:xfrm>
            <a:off x="1" y="4750594"/>
            <a:ext cx="9142413"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4" name="Date Placeholder 6">
            <a:extLst>
              <a:ext uri="{FF2B5EF4-FFF2-40B4-BE49-F238E27FC236}">
                <a16:creationId xmlns:a16="http://schemas.microsoft.com/office/drawing/2014/main" id="{5E068D0B-363E-4E6F-B863-5176CF766720}"/>
              </a:ext>
            </a:extLst>
          </p:cNvPr>
          <p:cNvSpPr>
            <a:spLocks noGrp="1"/>
          </p:cNvSpPr>
          <p:nvPr>
            <p:ph type="dt" sz="half" idx="10"/>
          </p:nvPr>
        </p:nvSpPr>
        <p:spPr/>
        <p:txBody>
          <a:bodyPr/>
          <a:lstStyle>
            <a:lvl1pPr>
              <a:defRPr/>
            </a:lvl1pPr>
          </a:lstStyle>
          <a:p>
            <a:pPr>
              <a:defRPr/>
            </a:pPr>
            <a:endParaRPr lang="en-US"/>
          </a:p>
        </p:txBody>
      </p:sp>
      <p:sp>
        <p:nvSpPr>
          <p:cNvPr id="5" name="Footer Placeholder 7">
            <a:extLst>
              <a:ext uri="{FF2B5EF4-FFF2-40B4-BE49-F238E27FC236}">
                <a16:creationId xmlns:a16="http://schemas.microsoft.com/office/drawing/2014/main" id="{60949FCC-1652-4DC5-A4C0-220BB0CEBD2D}"/>
              </a:ext>
            </a:extLst>
          </p:cNvPr>
          <p:cNvSpPr>
            <a:spLocks noGrp="1"/>
          </p:cNvSpPr>
          <p:nvPr>
            <p:ph type="ftr" sz="quarter" idx="11"/>
          </p:nvPr>
        </p:nvSpPr>
        <p:spPr/>
        <p:txBody>
          <a:bodyPr/>
          <a:lstStyle>
            <a:lvl1pPr>
              <a:defRPr>
                <a:solidFill>
                  <a:srgbClr val="FFFFFF"/>
                </a:solidFill>
              </a:defRPr>
            </a:lvl1pPr>
          </a:lstStyle>
          <a:p>
            <a:pPr>
              <a:defRPr/>
            </a:pPr>
            <a:endParaRPr lang="en-US"/>
          </a:p>
        </p:txBody>
      </p:sp>
      <p:sp>
        <p:nvSpPr>
          <p:cNvPr id="6" name="Slide Number Placeholder 8">
            <a:extLst>
              <a:ext uri="{FF2B5EF4-FFF2-40B4-BE49-F238E27FC236}">
                <a16:creationId xmlns:a16="http://schemas.microsoft.com/office/drawing/2014/main" id="{27B37284-C1C6-49E3-AFCB-19AE89ADD3BB}"/>
              </a:ext>
            </a:extLst>
          </p:cNvPr>
          <p:cNvSpPr>
            <a:spLocks noGrp="1"/>
          </p:cNvSpPr>
          <p:nvPr>
            <p:ph type="sldNum" sz="quarter" idx="12"/>
          </p:nvPr>
        </p:nvSpPr>
        <p:spPr/>
        <p:txBody>
          <a:bodyPr/>
          <a:lstStyle>
            <a:lvl1pPr>
              <a:defRPr/>
            </a:lvl1pPr>
          </a:lstStyle>
          <a:p>
            <a:pPr>
              <a:defRPr/>
            </a:pPr>
            <a:fld id="{B95CC5AB-6767-43CB-964F-1C496D628A76}" type="slidenum">
              <a:rPr lang="en-US" altLang="vi-VN"/>
              <a:pPr>
                <a:defRPr/>
              </a:pPr>
              <a:t>‹#›</a:t>
            </a:fld>
            <a:endParaRPr lang="en-US" altLang="vi-VN"/>
          </a:p>
        </p:txBody>
      </p:sp>
    </p:spTree>
    <p:extLst>
      <p:ext uri="{BB962C8B-B14F-4D97-AF65-F5344CB8AC3E}">
        <p14:creationId xmlns:p14="http://schemas.microsoft.com/office/powerpoint/2010/main" val="322411040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2B5BC9C-6E77-4E72-BDC3-49DDEA5ECE05}"/>
              </a:ext>
            </a:extLst>
          </p:cNvPr>
          <p:cNvSpPr/>
          <p:nvPr/>
        </p:nvSpPr>
        <p:spPr>
          <a:xfrm>
            <a:off x="1" y="0"/>
            <a:ext cx="3038475"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a:extLst>
              <a:ext uri="{FF2B5EF4-FFF2-40B4-BE49-F238E27FC236}">
                <a16:creationId xmlns:a16="http://schemas.microsoft.com/office/drawing/2014/main" id="{E4EF537B-552E-42BE-9E98-0B9D5DC1E710}"/>
              </a:ext>
            </a:extLst>
          </p:cNvPr>
          <p:cNvSpPr/>
          <p:nvPr/>
        </p:nvSpPr>
        <p:spPr>
          <a:xfrm>
            <a:off x="3030539" y="0"/>
            <a:ext cx="47625" cy="51435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342900" y="445769"/>
            <a:ext cx="2400300" cy="1714500"/>
          </a:xfrm>
        </p:spPr>
        <p:txBody>
          <a:bodyPr/>
          <a:lstStyle>
            <a:lvl1pPr>
              <a:defRPr sz="27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3460238" y="548640"/>
            <a:ext cx="5009393" cy="39433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42900" y="2194560"/>
            <a:ext cx="2400300" cy="2534343"/>
          </a:xfrm>
        </p:spPr>
        <p:txBody>
          <a:bodyPr lIns="91440" rIns="91440">
            <a:normAutofit/>
          </a:bodyPr>
          <a:lstStyle>
            <a:lvl1pPr marL="0" indent="0">
              <a:buNone/>
              <a:defRPr sz="1125">
                <a:solidFill>
                  <a:srgbClr val="FFFFFF"/>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7" name="Date Placeholder 4">
            <a:extLst>
              <a:ext uri="{FF2B5EF4-FFF2-40B4-BE49-F238E27FC236}">
                <a16:creationId xmlns:a16="http://schemas.microsoft.com/office/drawing/2014/main" id="{CA1640A2-B07F-40C1-93A5-FDEAFC11A96D}"/>
              </a:ext>
            </a:extLst>
          </p:cNvPr>
          <p:cNvSpPr>
            <a:spLocks noGrp="1"/>
          </p:cNvSpPr>
          <p:nvPr>
            <p:ph type="dt" sz="half" idx="10"/>
          </p:nvPr>
        </p:nvSpPr>
        <p:spPr>
          <a:xfrm>
            <a:off x="349250" y="4844654"/>
            <a:ext cx="1963738" cy="273844"/>
          </a:xfrm>
        </p:spPr>
        <p:txBody>
          <a:bodyPr/>
          <a:lstStyle>
            <a:lvl1pPr algn="l">
              <a:defRPr/>
            </a:lvl1pPr>
          </a:lstStyle>
          <a:p>
            <a:pPr>
              <a:defRPr/>
            </a:pPr>
            <a:endParaRPr lang="en-US"/>
          </a:p>
        </p:txBody>
      </p:sp>
      <p:sp>
        <p:nvSpPr>
          <p:cNvPr id="8" name="Footer Placeholder 5">
            <a:extLst>
              <a:ext uri="{FF2B5EF4-FFF2-40B4-BE49-F238E27FC236}">
                <a16:creationId xmlns:a16="http://schemas.microsoft.com/office/drawing/2014/main" id="{5466C74E-0E98-4000-B7D1-73B62991739F}"/>
              </a:ext>
            </a:extLst>
          </p:cNvPr>
          <p:cNvSpPr>
            <a:spLocks noGrp="1"/>
          </p:cNvSpPr>
          <p:nvPr>
            <p:ph type="ftr" sz="quarter" idx="11"/>
          </p:nvPr>
        </p:nvSpPr>
        <p:spPr>
          <a:xfrm>
            <a:off x="3600450" y="4844654"/>
            <a:ext cx="3486150" cy="273844"/>
          </a:xfrm>
        </p:spPr>
        <p:txBody>
          <a:bodyPr/>
          <a:lstStyle>
            <a:lvl1pPr algn="l">
              <a:defRPr>
                <a:solidFill>
                  <a:schemeClr val="tx2"/>
                </a:solidFill>
              </a:defRPr>
            </a:lvl1pPr>
          </a:lstStyle>
          <a:p>
            <a:pPr>
              <a:defRPr/>
            </a:pPr>
            <a:endParaRPr lang="en-US"/>
          </a:p>
        </p:txBody>
      </p:sp>
      <p:sp>
        <p:nvSpPr>
          <p:cNvPr id="9" name="Slide Number Placeholder 6">
            <a:extLst>
              <a:ext uri="{FF2B5EF4-FFF2-40B4-BE49-F238E27FC236}">
                <a16:creationId xmlns:a16="http://schemas.microsoft.com/office/drawing/2014/main" id="{09263EBE-BB51-4F62-B218-B470FA7C8A01}"/>
              </a:ext>
            </a:extLst>
          </p:cNvPr>
          <p:cNvSpPr>
            <a:spLocks noGrp="1"/>
          </p:cNvSpPr>
          <p:nvPr>
            <p:ph type="sldNum" sz="quarter" idx="12"/>
          </p:nvPr>
        </p:nvSpPr>
        <p:spPr/>
        <p:txBody>
          <a:bodyPr/>
          <a:lstStyle>
            <a:lvl1pPr>
              <a:defRPr>
                <a:solidFill>
                  <a:schemeClr val="tx2"/>
                </a:solidFill>
              </a:defRPr>
            </a:lvl1pPr>
          </a:lstStyle>
          <a:p>
            <a:pPr>
              <a:defRPr/>
            </a:pPr>
            <a:fld id="{030B3521-E343-41C2-B5EB-9DBA8D2D6099}" type="slidenum">
              <a:rPr lang="en-US" altLang="vi-VN"/>
              <a:pPr>
                <a:defRPr/>
              </a:pPr>
              <a:t>‹#›</a:t>
            </a:fld>
            <a:endParaRPr lang="en-US" altLang="vi-VN"/>
          </a:p>
        </p:txBody>
      </p:sp>
    </p:spTree>
    <p:extLst>
      <p:ext uri="{BB962C8B-B14F-4D97-AF65-F5344CB8AC3E}">
        <p14:creationId xmlns:p14="http://schemas.microsoft.com/office/powerpoint/2010/main" val="42578002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5">
  <p:cSld name="CUSTOM_14_1_1_1_1">
    <p:spTree>
      <p:nvGrpSpPr>
        <p:cNvPr id="1" name="Shape 5417"/>
        <p:cNvGrpSpPr/>
        <p:nvPr/>
      </p:nvGrpSpPr>
      <p:grpSpPr>
        <a:xfrm>
          <a:off x="0" y="0"/>
          <a:ext cx="0" cy="0"/>
          <a:chOff x="0" y="0"/>
          <a:chExt cx="0" cy="0"/>
        </a:xfrm>
      </p:grpSpPr>
      <p:sp>
        <p:nvSpPr>
          <p:cNvPr id="5418" name="Google Shape;5418;p18"/>
          <p:cNvSpPr txBox="1">
            <a:spLocks noGrp="1"/>
          </p:cNvSpPr>
          <p:nvPr>
            <p:ph type="title"/>
          </p:nvPr>
        </p:nvSpPr>
        <p:spPr>
          <a:xfrm rot="247">
            <a:off x="2486425" y="2457004"/>
            <a:ext cx="4171200" cy="5502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lt2"/>
              </a:buClr>
              <a:buSzPts val="4800"/>
              <a:buNone/>
              <a:defRPr sz="33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419" name="Google Shape;5419;p18"/>
          <p:cNvSpPr txBox="1">
            <a:spLocks noGrp="1"/>
          </p:cNvSpPr>
          <p:nvPr>
            <p:ph type="title" idx="2" hasCustomPrompt="1"/>
          </p:nvPr>
        </p:nvSpPr>
        <p:spPr>
          <a:xfrm>
            <a:off x="3651450" y="1146075"/>
            <a:ext cx="1841100" cy="930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90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5420" name="Google Shape;5420;p18"/>
          <p:cNvSpPr txBox="1">
            <a:spLocks noGrp="1"/>
          </p:cNvSpPr>
          <p:nvPr>
            <p:ph type="subTitle" idx="1"/>
          </p:nvPr>
        </p:nvSpPr>
        <p:spPr>
          <a:xfrm>
            <a:off x="3439400" y="3313675"/>
            <a:ext cx="2269200" cy="59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7509A7F-6E58-4ABA-98CC-2DB3723AE813}"/>
              </a:ext>
            </a:extLst>
          </p:cNvPr>
          <p:cNvSpPr/>
          <p:nvPr/>
        </p:nvSpPr>
        <p:spPr>
          <a:xfrm>
            <a:off x="1" y="3714750"/>
            <a:ext cx="9142413" cy="142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a:extLst>
              <a:ext uri="{FF2B5EF4-FFF2-40B4-BE49-F238E27FC236}">
                <a16:creationId xmlns:a16="http://schemas.microsoft.com/office/drawing/2014/main" id="{14E72D6D-2D65-40F9-92A6-471A6241FFA5}"/>
              </a:ext>
            </a:extLst>
          </p:cNvPr>
          <p:cNvSpPr/>
          <p:nvPr/>
        </p:nvSpPr>
        <p:spPr>
          <a:xfrm>
            <a:off x="1" y="3686175"/>
            <a:ext cx="9142413"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22960" y="3806190"/>
            <a:ext cx="7589520" cy="617220"/>
          </a:xfrm>
        </p:spPr>
        <p:txBody>
          <a:bodyPr tIns="0" bIns="0">
            <a:noAutofit/>
          </a:bodyPr>
          <a:lstStyle>
            <a:lvl1pPr>
              <a:defRPr sz="27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13" y="0"/>
            <a:ext cx="9143989" cy="3686307"/>
          </a:xfrm>
          <a:blipFill>
            <a:blip r:embed="rId2"/>
            <a:stretch>
              <a:fillRect/>
            </a:stretch>
          </a:blipFill>
        </p:spPr>
        <p:txBody>
          <a:bodyPr lIns="457200" tIns="457200" rtlCol="0">
            <a:normAutofit/>
          </a:bodyPr>
          <a:lstStyle>
            <a:lvl1pPr marL="0" indent="0">
              <a:buNone/>
              <a:defRPr sz="2400">
                <a:solidFill>
                  <a:schemeClr val="bg1"/>
                </a:solidFill>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822959" y="4430268"/>
            <a:ext cx="7589520" cy="445770"/>
          </a:xfrm>
        </p:spPr>
        <p:txBody>
          <a:bodyPr lIns="91440" tIns="0" rIns="91440" bIns="0">
            <a:normAutofit/>
          </a:bodyPr>
          <a:lstStyle>
            <a:lvl1pPr marL="0" indent="0">
              <a:spcBef>
                <a:spcPts val="0"/>
              </a:spcBef>
              <a:spcAft>
                <a:spcPts val="450"/>
              </a:spcAft>
              <a:buNone/>
              <a:defRPr sz="1125">
                <a:solidFill>
                  <a:srgbClr val="FFFFFF"/>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7" name="Date Placeholder 4">
            <a:extLst>
              <a:ext uri="{FF2B5EF4-FFF2-40B4-BE49-F238E27FC236}">
                <a16:creationId xmlns:a16="http://schemas.microsoft.com/office/drawing/2014/main" id="{FEF5DEF1-59A5-4B96-8518-8AE11C079580}"/>
              </a:ext>
            </a:extLst>
          </p:cNvPr>
          <p:cNvSpPr>
            <a:spLocks noGrp="1"/>
          </p:cNvSpPr>
          <p:nvPr>
            <p:ph type="dt" sz="half" idx="10"/>
          </p:nvPr>
        </p:nvSpPr>
        <p:spPr/>
        <p:txBody>
          <a:bodyPr/>
          <a:lstStyle>
            <a:lvl1pPr>
              <a:defRPr/>
            </a:lvl1pPr>
          </a:lstStyle>
          <a:p>
            <a:pPr>
              <a:defRPr/>
            </a:pPr>
            <a:endParaRPr lang="en-US"/>
          </a:p>
        </p:txBody>
      </p:sp>
      <p:sp>
        <p:nvSpPr>
          <p:cNvPr id="8" name="Footer Placeholder 5">
            <a:extLst>
              <a:ext uri="{FF2B5EF4-FFF2-40B4-BE49-F238E27FC236}">
                <a16:creationId xmlns:a16="http://schemas.microsoft.com/office/drawing/2014/main" id="{061DE230-F4A0-4B27-B389-CD9E8F7251BB}"/>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6">
            <a:extLst>
              <a:ext uri="{FF2B5EF4-FFF2-40B4-BE49-F238E27FC236}">
                <a16:creationId xmlns:a16="http://schemas.microsoft.com/office/drawing/2014/main" id="{619F9478-FC09-4A7E-87CF-55CFFF7856C3}"/>
              </a:ext>
            </a:extLst>
          </p:cNvPr>
          <p:cNvSpPr>
            <a:spLocks noGrp="1"/>
          </p:cNvSpPr>
          <p:nvPr>
            <p:ph type="sldNum" sz="quarter" idx="12"/>
          </p:nvPr>
        </p:nvSpPr>
        <p:spPr/>
        <p:txBody>
          <a:bodyPr/>
          <a:lstStyle>
            <a:lvl1pPr>
              <a:defRPr/>
            </a:lvl1pPr>
          </a:lstStyle>
          <a:p>
            <a:pPr>
              <a:defRPr/>
            </a:pPr>
            <a:fld id="{3BC301CE-4AE6-4E9A-8150-8A26A7746B40}" type="slidenum">
              <a:rPr lang="en-US" altLang="vi-VN"/>
              <a:pPr>
                <a:defRPr/>
              </a:pPr>
              <a:t>‹#›</a:t>
            </a:fld>
            <a:endParaRPr lang="en-US" altLang="vi-VN"/>
          </a:p>
        </p:txBody>
      </p:sp>
    </p:spTree>
    <p:extLst>
      <p:ext uri="{BB962C8B-B14F-4D97-AF65-F5344CB8AC3E}">
        <p14:creationId xmlns:p14="http://schemas.microsoft.com/office/powerpoint/2010/main" val="330316175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9FBEBC8C-1BD0-4B77-899E-3B96661D8039}"/>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A1977670-B82A-45CA-8CD8-8019182C31B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399FEAF-E8C4-47C1-9526-59C2D0D6CEBD}"/>
              </a:ext>
            </a:extLst>
          </p:cNvPr>
          <p:cNvSpPr>
            <a:spLocks noGrp="1"/>
          </p:cNvSpPr>
          <p:nvPr>
            <p:ph type="sldNum" sz="quarter" idx="12"/>
          </p:nvPr>
        </p:nvSpPr>
        <p:spPr/>
        <p:txBody>
          <a:bodyPr/>
          <a:lstStyle>
            <a:lvl1pPr>
              <a:defRPr/>
            </a:lvl1pPr>
          </a:lstStyle>
          <a:p>
            <a:pPr>
              <a:defRPr/>
            </a:pPr>
            <a:fld id="{719EFC02-2FED-447E-BE96-D61D4786FA3F}" type="slidenum">
              <a:rPr lang="en-US" altLang="vi-VN"/>
              <a:pPr>
                <a:defRPr/>
              </a:pPr>
              <a:t>‹#›</a:t>
            </a:fld>
            <a:endParaRPr lang="en-US" altLang="vi-VN"/>
          </a:p>
        </p:txBody>
      </p:sp>
    </p:spTree>
    <p:extLst>
      <p:ext uri="{BB962C8B-B14F-4D97-AF65-F5344CB8AC3E}">
        <p14:creationId xmlns:p14="http://schemas.microsoft.com/office/powerpoint/2010/main" val="402993034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732C66B-44A0-489C-AB65-323B4F89CDDA}"/>
              </a:ext>
            </a:extLst>
          </p:cNvPr>
          <p:cNvSpPr/>
          <p:nvPr/>
        </p:nvSpPr>
        <p:spPr>
          <a:xfrm>
            <a:off x="3176" y="4800600"/>
            <a:ext cx="9140825"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 name="Rectangle 4">
            <a:extLst>
              <a:ext uri="{FF2B5EF4-FFF2-40B4-BE49-F238E27FC236}">
                <a16:creationId xmlns:a16="http://schemas.microsoft.com/office/drawing/2014/main" id="{D5E35F68-FFCB-4F26-9C1D-F1F0F6F8CF93}"/>
              </a:ext>
            </a:extLst>
          </p:cNvPr>
          <p:cNvSpPr/>
          <p:nvPr/>
        </p:nvSpPr>
        <p:spPr>
          <a:xfrm>
            <a:off x="1" y="4750594"/>
            <a:ext cx="9142413" cy="4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6543676" y="311085"/>
            <a:ext cx="1971675" cy="4318066"/>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311084"/>
            <a:ext cx="5800725" cy="4318065"/>
          </a:xfrm>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Date Placeholder 3">
            <a:extLst>
              <a:ext uri="{FF2B5EF4-FFF2-40B4-BE49-F238E27FC236}">
                <a16:creationId xmlns:a16="http://schemas.microsoft.com/office/drawing/2014/main" id="{87F6FDE7-648F-4F29-B27E-152537125477}"/>
              </a:ext>
            </a:extLst>
          </p:cNvPr>
          <p:cNvSpPr>
            <a:spLocks noGrp="1"/>
          </p:cNvSpPr>
          <p:nvPr>
            <p:ph type="dt" sz="half" idx="10"/>
          </p:nvPr>
        </p:nvSpPr>
        <p:spPr/>
        <p:txBody>
          <a:bodyPr/>
          <a:lstStyle>
            <a:lvl1pPr>
              <a:defRPr/>
            </a:lvl1pPr>
          </a:lstStyle>
          <a:p>
            <a:pPr>
              <a:defRPr/>
            </a:pPr>
            <a:endParaRPr lang="en-US"/>
          </a:p>
        </p:txBody>
      </p:sp>
      <p:sp>
        <p:nvSpPr>
          <p:cNvPr id="7" name="Footer Placeholder 4">
            <a:extLst>
              <a:ext uri="{FF2B5EF4-FFF2-40B4-BE49-F238E27FC236}">
                <a16:creationId xmlns:a16="http://schemas.microsoft.com/office/drawing/2014/main" id="{C036F415-F199-44B9-9568-E32928CEE3E8}"/>
              </a:ext>
            </a:extLst>
          </p:cNvPr>
          <p:cNvSpPr>
            <a:spLocks noGrp="1"/>
          </p:cNvSpPr>
          <p:nvPr>
            <p:ph type="ftr" sz="quarter" idx="11"/>
          </p:nvPr>
        </p:nvSpPr>
        <p:spPr/>
        <p:txBody>
          <a:bodyPr/>
          <a:lstStyle>
            <a:lvl1pPr>
              <a:defRPr/>
            </a:lvl1pPr>
          </a:lstStyle>
          <a:p>
            <a:pPr>
              <a:defRPr/>
            </a:pPr>
            <a:endParaRPr lang="en-US"/>
          </a:p>
        </p:txBody>
      </p:sp>
      <p:sp>
        <p:nvSpPr>
          <p:cNvPr id="8" name="Slide Number Placeholder 5">
            <a:extLst>
              <a:ext uri="{FF2B5EF4-FFF2-40B4-BE49-F238E27FC236}">
                <a16:creationId xmlns:a16="http://schemas.microsoft.com/office/drawing/2014/main" id="{EF54E302-C81C-42F0-831F-6F879E811433}"/>
              </a:ext>
            </a:extLst>
          </p:cNvPr>
          <p:cNvSpPr>
            <a:spLocks noGrp="1"/>
          </p:cNvSpPr>
          <p:nvPr>
            <p:ph type="sldNum" sz="quarter" idx="12"/>
          </p:nvPr>
        </p:nvSpPr>
        <p:spPr/>
        <p:txBody>
          <a:bodyPr/>
          <a:lstStyle>
            <a:lvl1pPr>
              <a:defRPr/>
            </a:lvl1pPr>
          </a:lstStyle>
          <a:p>
            <a:pPr>
              <a:defRPr/>
            </a:pPr>
            <a:fld id="{9922001E-F694-4178-A0D2-54BBD8992376}" type="slidenum">
              <a:rPr lang="en-US" altLang="vi-VN"/>
              <a:pPr>
                <a:defRPr/>
              </a:pPr>
              <a:t>‹#›</a:t>
            </a:fld>
            <a:endParaRPr lang="en-US" altLang="vi-VN"/>
          </a:p>
        </p:txBody>
      </p:sp>
    </p:spTree>
    <p:extLst>
      <p:ext uri="{BB962C8B-B14F-4D97-AF65-F5344CB8AC3E}">
        <p14:creationId xmlns:p14="http://schemas.microsoft.com/office/powerpoint/2010/main" val="406103172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Cover slide layout">
    <p:bg>
      <p:bgPr>
        <a:gradFill rotWithShape="1">
          <a:gsLst>
            <a:gs pos="0">
              <a:srgbClr val="FFFDF2"/>
            </a:gs>
            <a:gs pos="100000">
              <a:srgbClr val="FFF2B3">
                <a:alpha val="12000"/>
              </a:srgbClr>
            </a:gs>
          </a:gsLst>
          <a:lin ang="2700000" scaled="1"/>
        </a:gradFill>
        <a:effectLst/>
      </p:bgPr>
    </p:bg>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467E2C16-74AB-4E81-9D4C-C0A714DAAF8B}"/>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1688" y="454025"/>
            <a:ext cx="45958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Placeholder 9"/>
          <p:cNvSpPr>
            <a:spLocks noGrp="1"/>
          </p:cNvSpPr>
          <p:nvPr>
            <p:ph type="body" sz="quarter" idx="11"/>
          </p:nvPr>
        </p:nvSpPr>
        <p:spPr>
          <a:xfrm>
            <a:off x="3519235" y="2986844"/>
            <a:ext cx="5354052" cy="1189730"/>
          </a:xfrm>
          <a:prstGeom prst="rect">
            <a:avLst/>
          </a:prstGeom>
        </p:spPr>
        <p:txBody>
          <a:bodyPr anchor="b"/>
          <a:lstStyle>
            <a:lvl1pPr marL="0" indent="0" algn="r">
              <a:lnSpc>
                <a:spcPct val="80000"/>
              </a:lnSpc>
              <a:buNone/>
              <a:defRPr sz="4050" b="0" baseline="0">
                <a:solidFill>
                  <a:schemeClr val="tx1">
                    <a:lumMod val="85000"/>
                    <a:lumOff val="15000"/>
                  </a:schemeClr>
                </a:solidFill>
                <a:latin typeface="Arial" panose="020B0604020202020204" pitchFamily="34" charset="0"/>
                <a:cs typeface="Arial" pitchFamily="34" charset="0"/>
              </a:defRPr>
            </a:lvl1pPr>
          </a:lstStyle>
          <a:p>
            <a:pPr lvl="0"/>
            <a:r>
              <a:rPr lang="en-US" altLang="ko-KR"/>
              <a:t>Click to edit Master text styles</a:t>
            </a:r>
          </a:p>
        </p:txBody>
      </p:sp>
      <p:sp>
        <p:nvSpPr>
          <p:cNvPr id="10" name="Text Placeholder 9"/>
          <p:cNvSpPr>
            <a:spLocks noGrp="1"/>
          </p:cNvSpPr>
          <p:nvPr>
            <p:ph type="body" sz="quarter" idx="12"/>
          </p:nvPr>
        </p:nvSpPr>
        <p:spPr>
          <a:xfrm>
            <a:off x="3519124" y="4209719"/>
            <a:ext cx="5354052" cy="324036"/>
          </a:xfrm>
          <a:prstGeom prst="rect">
            <a:avLst/>
          </a:prstGeom>
        </p:spPr>
        <p:txBody>
          <a:bodyPr anchor="ctr"/>
          <a:lstStyle>
            <a:lvl1pPr marL="0" indent="0" algn="r">
              <a:buNone/>
              <a:defRPr sz="1350" b="0" baseline="0">
                <a:solidFill>
                  <a:schemeClr val="tx1">
                    <a:lumMod val="85000"/>
                    <a:lumOff val="15000"/>
                  </a:schemeClr>
                </a:solidFill>
                <a:effectLst/>
                <a:latin typeface="Arial" panose="020B0604020202020204" pitchFamily="34" charset="0"/>
                <a:ea typeface="+mj-ea"/>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153352743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End slide layout">
    <p:spTree>
      <p:nvGrpSpPr>
        <p:cNvPr id="1" name=""/>
        <p:cNvGrpSpPr/>
        <p:nvPr/>
      </p:nvGrpSpPr>
      <p:grpSpPr>
        <a:xfrm>
          <a:off x="0" y="0"/>
          <a:ext cx="0" cy="0"/>
          <a:chOff x="0" y="0"/>
          <a:chExt cx="0" cy="0"/>
        </a:xfrm>
      </p:grpSpPr>
      <p:sp>
        <p:nvSpPr>
          <p:cNvPr id="4" name="Freeform 25">
            <a:extLst>
              <a:ext uri="{FF2B5EF4-FFF2-40B4-BE49-F238E27FC236}">
                <a16:creationId xmlns:a16="http://schemas.microsoft.com/office/drawing/2014/main" id="{C7E89EAA-7A5D-4AC3-95E6-C2B9BBFEF7DB}"/>
              </a:ext>
            </a:extLst>
          </p:cNvPr>
          <p:cNvSpPr/>
          <p:nvPr userDrawn="1"/>
        </p:nvSpPr>
        <p:spPr>
          <a:xfrm>
            <a:off x="0" y="3368675"/>
            <a:ext cx="9144000" cy="1774825"/>
          </a:xfrm>
          <a:custGeom>
            <a:avLst/>
            <a:gdLst>
              <a:gd name="connsiteX0" fmla="*/ 6096001 w 12192148"/>
              <a:gd name="connsiteY0" fmla="*/ 0 h 2365811"/>
              <a:gd name="connsiteX1" fmla="*/ 12000061 w 12192148"/>
              <a:gd name="connsiteY1" fmla="*/ 1238125 h 2365811"/>
              <a:gd name="connsiteX2" fmla="*/ 12192148 w 12192148"/>
              <a:gd name="connsiteY2" fmla="*/ 1378623 h 2365811"/>
              <a:gd name="connsiteX3" fmla="*/ 12192148 w 12192148"/>
              <a:gd name="connsiteY3" fmla="*/ 2365811 h 2365811"/>
              <a:gd name="connsiteX4" fmla="*/ 0 w 12192148"/>
              <a:gd name="connsiteY4" fmla="*/ 2365811 h 2365811"/>
              <a:gd name="connsiteX5" fmla="*/ 0 w 12192148"/>
              <a:gd name="connsiteY5" fmla="*/ 1378515 h 2365811"/>
              <a:gd name="connsiteX6" fmla="*/ 191939 w 12192148"/>
              <a:gd name="connsiteY6" fmla="*/ 1238125 h 2365811"/>
              <a:gd name="connsiteX7" fmla="*/ 6096001 w 12192148"/>
              <a:gd name="connsiteY7" fmla="*/ 0 h 236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148" h="2365811">
                <a:moveTo>
                  <a:pt x="6096001" y="0"/>
                </a:moveTo>
                <a:cubicBezTo>
                  <a:pt x="8645451" y="0"/>
                  <a:pt x="10863039" y="500643"/>
                  <a:pt x="12000061" y="1238125"/>
                </a:cubicBezTo>
                <a:lnTo>
                  <a:pt x="12192148" y="1378623"/>
                </a:lnTo>
                <a:lnTo>
                  <a:pt x="12192148" y="2365811"/>
                </a:lnTo>
                <a:lnTo>
                  <a:pt x="0" y="2365811"/>
                </a:lnTo>
                <a:lnTo>
                  <a:pt x="0" y="1378515"/>
                </a:lnTo>
                <a:lnTo>
                  <a:pt x="191939" y="1238125"/>
                </a:lnTo>
                <a:cubicBezTo>
                  <a:pt x="1328962" y="500643"/>
                  <a:pt x="3546549" y="0"/>
                  <a:pt x="609600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200">
              <a:solidFill>
                <a:schemeClr val="tx1">
                  <a:lumMod val="85000"/>
                  <a:lumOff val="15000"/>
                </a:schemeClr>
              </a:solidFill>
            </a:endParaRPr>
          </a:p>
        </p:txBody>
      </p:sp>
      <p:pic>
        <p:nvPicPr>
          <p:cNvPr id="5" name="Picture 2">
            <a:extLst>
              <a:ext uri="{FF2B5EF4-FFF2-40B4-BE49-F238E27FC236}">
                <a16:creationId xmlns:a16="http://schemas.microsoft.com/office/drawing/2014/main" id="{C9326952-8F98-4A86-A5F4-138626C8C97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778250" y="685800"/>
            <a:ext cx="2895600" cy="273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Placeholder 9"/>
          <p:cNvSpPr>
            <a:spLocks noGrp="1"/>
          </p:cNvSpPr>
          <p:nvPr>
            <p:ph type="body" sz="quarter" idx="10"/>
          </p:nvPr>
        </p:nvSpPr>
        <p:spPr>
          <a:xfrm>
            <a:off x="0" y="3910426"/>
            <a:ext cx="9144000" cy="432047"/>
          </a:xfrm>
          <a:prstGeom prst="rect">
            <a:avLst/>
          </a:prstGeom>
        </p:spPr>
        <p:txBody>
          <a:bodyPr anchor="ctr"/>
          <a:lstStyle>
            <a:lvl1pPr marL="0" indent="0" algn="ctr">
              <a:buNone/>
              <a:defRPr sz="405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
        <p:nvSpPr>
          <p:cNvPr id="7" name="Text Placeholder 9"/>
          <p:cNvSpPr>
            <a:spLocks noGrp="1"/>
          </p:cNvSpPr>
          <p:nvPr>
            <p:ph type="body" sz="quarter" idx="11"/>
          </p:nvPr>
        </p:nvSpPr>
        <p:spPr>
          <a:xfrm>
            <a:off x="-111" y="4342474"/>
            <a:ext cx="9144000" cy="216024"/>
          </a:xfrm>
          <a:prstGeom prst="rect">
            <a:avLst/>
          </a:prstGeom>
        </p:spPr>
        <p:txBody>
          <a:bodyPr anchor="ctr"/>
          <a:lstStyle>
            <a:lvl1pPr marL="0" indent="0" algn="ctr">
              <a:buNone/>
              <a:defRPr sz="1350" b="0" baseline="0">
                <a:solidFill>
                  <a:schemeClr val="tx1">
                    <a:lumMod val="85000"/>
                    <a:lumOff val="15000"/>
                  </a:schemeClr>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139908463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_End slide layout">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DDE8DB33-FB46-4BB6-AAA7-7E64E9321893}"/>
              </a:ext>
            </a:extLst>
          </p:cNvPr>
          <p:cNvSpPr/>
          <p:nvPr userDrawn="1"/>
        </p:nvSpPr>
        <p:spPr>
          <a:xfrm>
            <a:off x="2554288" y="554038"/>
            <a:ext cx="4035425" cy="40354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200"/>
          </a:p>
        </p:txBody>
      </p:sp>
      <p:pic>
        <p:nvPicPr>
          <p:cNvPr id="5" name="Picture 2">
            <a:extLst>
              <a:ext uri="{FF2B5EF4-FFF2-40B4-BE49-F238E27FC236}">
                <a16:creationId xmlns:a16="http://schemas.microsoft.com/office/drawing/2014/main" id="{36447F66-0DFF-410E-B77C-9DFE2140F406}"/>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40375" y="673100"/>
            <a:ext cx="1208088" cy="135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3">
            <a:extLst>
              <a:ext uri="{FF2B5EF4-FFF2-40B4-BE49-F238E27FC236}">
                <a16:creationId xmlns:a16="http://schemas.microsoft.com/office/drawing/2014/main" id="{33137703-51C4-43B9-B7FC-5B060647B0EE}"/>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16138" y="1954213"/>
            <a:ext cx="939800"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4ACAF5D7-5528-42C0-80FB-413A0700BB44}"/>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1345906">
            <a:off x="2074863" y="1233488"/>
            <a:ext cx="679450"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5">
            <a:extLst>
              <a:ext uri="{FF2B5EF4-FFF2-40B4-BE49-F238E27FC236}">
                <a16:creationId xmlns:a16="http://schemas.microsoft.com/office/drawing/2014/main" id="{77CEB0AE-FE69-4C07-A857-507825F98C9F}"/>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714625" y="673100"/>
            <a:ext cx="973138" cy="109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6">
            <a:extLst>
              <a:ext uri="{FF2B5EF4-FFF2-40B4-BE49-F238E27FC236}">
                <a16:creationId xmlns:a16="http://schemas.microsoft.com/office/drawing/2014/main" id="{AA53E310-B983-4FF5-A7A2-9D142A539B74}"/>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1345906">
            <a:off x="5089525" y="271463"/>
            <a:ext cx="677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7">
            <a:extLst>
              <a:ext uri="{FF2B5EF4-FFF2-40B4-BE49-F238E27FC236}">
                <a16:creationId xmlns:a16="http://schemas.microsoft.com/office/drawing/2014/main" id="{E2827207-706A-4EE4-B96A-405F53EA16A4}"/>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rot="20061987">
            <a:off x="6677025" y="1566863"/>
            <a:ext cx="455613" cy="50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8">
            <a:extLst>
              <a:ext uri="{FF2B5EF4-FFF2-40B4-BE49-F238E27FC236}">
                <a16:creationId xmlns:a16="http://schemas.microsoft.com/office/drawing/2014/main" id="{B08AEDDB-85A1-459D-8A37-0A7FDC843B7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rot="20061987">
            <a:off x="1944688" y="487363"/>
            <a:ext cx="387350"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9">
            <a:extLst>
              <a:ext uri="{FF2B5EF4-FFF2-40B4-BE49-F238E27FC236}">
                <a16:creationId xmlns:a16="http://schemas.microsoft.com/office/drawing/2014/main" id="{F392AFA7-4750-4D1E-BA10-CD5F92A141D4}"/>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rot="20061987">
            <a:off x="3849688" y="3325813"/>
            <a:ext cx="752475"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
            <a:extLst>
              <a:ext uri="{FF2B5EF4-FFF2-40B4-BE49-F238E27FC236}">
                <a16:creationId xmlns:a16="http://schemas.microsoft.com/office/drawing/2014/main" id="{92F9C4A9-4894-4BBA-977F-66AE52950AB1}"/>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3976688" y="806450"/>
            <a:ext cx="581025"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1">
            <a:extLst>
              <a:ext uri="{FF2B5EF4-FFF2-40B4-BE49-F238E27FC236}">
                <a16:creationId xmlns:a16="http://schemas.microsoft.com/office/drawing/2014/main" id="{ED90AB32-9DF2-44BB-82CB-E8F82C24E0B8}"/>
              </a:ext>
            </a:extLst>
          </p:cNvPr>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5943600" y="2849563"/>
            <a:ext cx="931863"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Placeholder 9"/>
          <p:cNvSpPr>
            <a:spLocks noGrp="1"/>
          </p:cNvSpPr>
          <p:nvPr>
            <p:ph type="body" sz="quarter" idx="11"/>
          </p:nvPr>
        </p:nvSpPr>
        <p:spPr>
          <a:xfrm>
            <a:off x="-111" y="2691770"/>
            <a:ext cx="9144000" cy="216024"/>
          </a:xfrm>
          <a:prstGeom prst="rect">
            <a:avLst/>
          </a:prstGeom>
        </p:spPr>
        <p:txBody>
          <a:bodyPr anchor="ctr"/>
          <a:lstStyle>
            <a:lvl1pPr marL="0" indent="0" algn="ctr">
              <a:buNone/>
              <a:defRPr sz="1350" b="0" baseline="0">
                <a:solidFill>
                  <a:schemeClr val="tx1">
                    <a:lumMod val="85000"/>
                    <a:lumOff val="15000"/>
                  </a:schemeClr>
                </a:solidFill>
                <a:latin typeface="+mn-lt"/>
                <a:cs typeface="Arial" pitchFamily="34" charset="0"/>
              </a:defRPr>
            </a:lvl1pPr>
          </a:lstStyle>
          <a:p>
            <a:pPr lvl="0"/>
            <a:r>
              <a:rPr lang="en-US" altLang="ko-KR"/>
              <a:t>Click to edit Master text styles</a:t>
            </a:r>
          </a:p>
        </p:txBody>
      </p:sp>
      <p:sp>
        <p:nvSpPr>
          <p:cNvPr id="6" name="Text Placeholder 9"/>
          <p:cNvSpPr>
            <a:spLocks noGrp="1"/>
          </p:cNvSpPr>
          <p:nvPr>
            <p:ph type="body" sz="quarter" idx="10"/>
          </p:nvPr>
        </p:nvSpPr>
        <p:spPr>
          <a:xfrm>
            <a:off x="0" y="2172004"/>
            <a:ext cx="9144000" cy="432047"/>
          </a:xfrm>
          <a:prstGeom prst="rect">
            <a:avLst/>
          </a:prstGeom>
        </p:spPr>
        <p:txBody>
          <a:bodyPr anchor="ctr"/>
          <a:lstStyle>
            <a:lvl1pPr marL="0" indent="0" algn="ctr">
              <a:buNone/>
              <a:defRPr sz="405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0566947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 /><Relationship Id="rId13" Type="http://schemas.openxmlformats.org/officeDocument/2006/relationships/slideLayout" Target="../slideLayouts/slideLayout13.xml" /><Relationship Id="rId18" Type="http://schemas.openxmlformats.org/officeDocument/2006/relationships/slideLayout" Target="../slideLayouts/slideLayout18.xml" /><Relationship Id="rId26" Type="http://schemas.openxmlformats.org/officeDocument/2006/relationships/slideLayout" Target="../slideLayouts/slideLayout26.xml" /><Relationship Id="rId3" Type="http://schemas.openxmlformats.org/officeDocument/2006/relationships/slideLayout" Target="../slideLayouts/slideLayout3.xml" /><Relationship Id="rId21" Type="http://schemas.openxmlformats.org/officeDocument/2006/relationships/slideLayout" Target="../slideLayouts/slideLayout21.xml" /><Relationship Id="rId7" Type="http://schemas.openxmlformats.org/officeDocument/2006/relationships/slideLayout" Target="../slideLayouts/slideLayout7.xml" /><Relationship Id="rId12" Type="http://schemas.openxmlformats.org/officeDocument/2006/relationships/slideLayout" Target="../slideLayouts/slideLayout12.xml" /><Relationship Id="rId17" Type="http://schemas.openxmlformats.org/officeDocument/2006/relationships/slideLayout" Target="../slideLayouts/slideLayout17.xml" /><Relationship Id="rId25" Type="http://schemas.openxmlformats.org/officeDocument/2006/relationships/slideLayout" Target="../slideLayouts/slideLayout25.xml" /><Relationship Id="rId2" Type="http://schemas.openxmlformats.org/officeDocument/2006/relationships/slideLayout" Target="../slideLayouts/slideLayout2.xml" /><Relationship Id="rId16" Type="http://schemas.openxmlformats.org/officeDocument/2006/relationships/slideLayout" Target="../slideLayouts/slideLayout16.xml" /><Relationship Id="rId20" Type="http://schemas.openxmlformats.org/officeDocument/2006/relationships/slideLayout" Target="../slideLayouts/slideLayout20.xml" /><Relationship Id="rId1" Type="http://schemas.openxmlformats.org/officeDocument/2006/relationships/slideLayout" Target="../slideLayouts/slideLayout1.xml" /><Relationship Id="rId6" Type="http://schemas.openxmlformats.org/officeDocument/2006/relationships/slideLayout" Target="../slideLayouts/slideLayout6.xml" /><Relationship Id="rId11" Type="http://schemas.openxmlformats.org/officeDocument/2006/relationships/slideLayout" Target="../slideLayouts/slideLayout11.xml" /><Relationship Id="rId24" Type="http://schemas.openxmlformats.org/officeDocument/2006/relationships/slideLayout" Target="../slideLayouts/slideLayout24.xml" /><Relationship Id="rId5" Type="http://schemas.openxmlformats.org/officeDocument/2006/relationships/slideLayout" Target="../slideLayouts/slideLayout5.xml" /><Relationship Id="rId15" Type="http://schemas.openxmlformats.org/officeDocument/2006/relationships/slideLayout" Target="../slideLayouts/slideLayout15.xml" /><Relationship Id="rId23" Type="http://schemas.openxmlformats.org/officeDocument/2006/relationships/slideLayout" Target="../slideLayouts/slideLayout23.xml" /><Relationship Id="rId10" Type="http://schemas.openxmlformats.org/officeDocument/2006/relationships/slideLayout" Target="../slideLayouts/slideLayout10.xml" /><Relationship Id="rId19" Type="http://schemas.openxmlformats.org/officeDocument/2006/relationships/slideLayout" Target="../slideLayouts/slideLayout19.xml" /><Relationship Id="rId4" Type="http://schemas.openxmlformats.org/officeDocument/2006/relationships/slideLayout" Target="../slideLayouts/slideLayout4.xml" /><Relationship Id="rId9" Type="http://schemas.openxmlformats.org/officeDocument/2006/relationships/slideLayout" Target="../slideLayouts/slideLayout9.xml" /><Relationship Id="rId14" Type="http://schemas.openxmlformats.org/officeDocument/2006/relationships/slideLayout" Target="../slideLayouts/slideLayout14.xml" /><Relationship Id="rId22" Type="http://schemas.openxmlformats.org/officeDocument/2006/relationships/slideLayout" Target="../slideLayouts/slideLayout22.xml" /><Relationship Id="rId27" Type="http://schemas.openxmlformats.org/officeDocument/2006/relationships/theme" Target="../theme/theme1.xml" /></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 /><Relationship Id="rId13" Type="http://schemas.openxmlformats.org/officeDocument/2006/relationships/slideLayout" Target="../slideLayouts/slideLayout39.xml" /><Relationship Id="rId18" Type="http://schemas.openxmlformats.org/officeDocument/2006/relationships/slideLayout" Target="../slideLayouts/slideLayout44.xml" /><Relationship Id="rId26" Type="http://schemas.openxmlformats.org/officeDocument/2006/relationships/slideLayout" Target="../slideLayouts/slideLayout52.xml" /><Relationship Id="rId39" Type="http://schemas.openxmlformats.org/officeDocument/2006/relationships/slideLayout" Target="../slideLayouts/slideLayout65.xml" /><Relationship Id="rId3" Type="http://schemas.openxmlformats.org/officeDocument/2006/relationships/slideLayout" Target="../slideLayouts/slideLayout29.xml" /><Relationship Id="rId21" Type="http://schemas.openxmlformats.org/officeDocument/2006/relationships/slideLayout" Target="../slideLayouts/slideLayout47.xml" /><Relationship Id="rId34" Type="http://schemas.openxmlformats.org/officeDocument/2006/relationships/slideLayout" Target="../slideLayouts/slideLayout60.xml" /><Relationship Id="rId42" Type="http://schemas.openxmlformats.org/officeDocument/2006/relationships/slideLayout" Target="../slideLayouts/slideLayout68.xml" /><Relationship Id="rId7" Type="http://schemas.openxmlformats.org/officeDocument/2006/relationships/slideLayout" Target="../slideLayouts/slideLayout33.xml" /><Relationship Id="rId12" Type="http://schemas.openxmlformats.org/officeDocument/2006/relationships/slideLayout" Target="../slideLayouts/slideLayout38.xml" /><Relationship Id="rId17" Type="http://schemas.openxmlformats.org/officeDocument/2006/relationships/slideLayout" Target="../slideLayouts/slideLayout43.xml" /><Relationship Id="rId25" Type="http://schemas.openxmlformats.org/officeDocument/2006/relationships/slideLayout" Target="../slideLayouts/slideLayout51.xml" /><Relationship Id="rId33" Type="http://schemas.openxmlformats.org/officeDocument/2006/relationships/slideLayout" Target="../slideLayouts/slideLayout59.xml" /><Relationship Id="rId38" Type="http://schemas.openxmlformats.org/officeDocument/2006/relationships/slideLayout" Target="../slideLayouts/slideLayout64.xml" /><Relationship Id="rId2" Type="http://schemas.openxmlformats.org/officeDocument/2006/relationships/slideLayout" Target="../slideLayouts/slideLayout28.xml" /><Relationship Id="rId16" Type="http://schemas.openxmlformats.org/officeDocument/2006/relationships/slideLayout" Target="../slideLayouts/slideLayout42.xml" /><Relationship Id="rId20" Type="http://schemas.openxmlformats.org/officeDocument/2006/relationships/slideLayout" Target="../slideLayouts/slideLayout46.xml" /><Relationship Id="rId29" Type="http://schemas.openxmlformats.org/officeDocument/2006/relationships/slideLayout" Target="../slideLayouts/slideLayout55.xml" /><Relationship Id="rId41" Type="http://schemas.openxmlformats.org/officeDocument/2006/relationships/slideLayout" Target="../slideLayouts/slideLayout67.xml" /><Relationship Id="rId1" Type="http://schemas.openxmlformats.org/officeDocument/2006/relationships/slideLayout" Target="../slideLayouts/slideLayout27.xml" /><Relationship Id="rId6" Type="http://schemas.openxmlformats.org/officeDocument/2006/relationships/slideLayout" Target="../slideLayouts/slideLayout32.xml" /><Relationship Id="rId11" Type="http://schemas.openxmlformats.org/officeDocument/2006/relationships/slideLayout" Target="../slideLayouts/slideLayout37.xml" /><Relationship Id="rId24" Type="http://schemas.openxmlformats.org/officeDocument/2006/relationships/slideLayout" Target="../slideLayouts/slideLayout50.xml" /><Relationship Id="rId32" Type="http://schemas.openxmlformats.org/officeDocument/2006/relationships/slideLayout" Target="../slideLayouts/slideLayout58.xml" /><Relationship Id="rId37" Type="http://schemas.openxmlformats.org/officeDocument/2006/relationships/slideLayout" Target="../slideLayouts/slideLayout63.xml" /><Relationship Id="rId40" Type="http://schemas.openxmlformats.org/officeDocument/2006/relationships/slideLayout" Target="../slideLayouts/slideLayout66.xml" /><Relationship Id="rId45" Type="http://schemas.openxmlformats.org/officeDocument/2006/relationships/theme" Target="../theme/theme2.xml" /><Relationship Id="rId5" Type="http://schemas.openxmlformats.org/officeDocument/2006/relationships/slideLayout" Target="../slideLayouts/slideLayout31.xml" /><Relationship Id="rId15" Type="http://schemas.openxmlformats.org/officeDocument/2006/relationships/slideLayout" Target="../slideLayouts/slideLayout41.xml" /><Relationship Id="rId23" Type="http://schemas.openxmlformats.org/officeDocument/2006/relationships/slideLayout" Target="../slideLayouts/slideLayout49.xml" /><Relationship Id="rId28" Type="http://schemas.openxmlformats.org/officeDocument/2006/relationships/slideLayout" Target="../slideLayouts/slideLayout54.xml" /><Relationship Id="rId36" Type="http://schemas.openxmlformats.org/officeDocument/2006/relationships/slideLayout" Target="../slideLayouts/slideLayout62.xml" /><Relationship Id="rId10" Type="http://schemas.openxmlformats.org/officeDocument/2006/relationships/slideLayout" Target="../slideLayouts/slideLayout36.xml" /><Relationship Id="rId19" Type="http://schemas.openxmlformats.org/officeDocument/2006/relationships/slideLayout" Target="../slideLayouts/slideLayout45.xml" /><Relationship Id="rId31" Type="http://schemas.openxmlformats.org/officeDocument/2006/relationships/slideLayout" Target="../slideLayouts/slideLayout57.xml" /><Relationship Id="rId44" Type="http://schemas.openxmlformats.org/officeDocument/2006/relationships/slideLayout" Target="../slideLayouts/slideLayout70.xml" /><Relationship Id="rId4" Type="http://schemas.openxmlformats.org/officeDocument/2006/relationships/slideLayout" Target="../slideLayouts/slideLayout30.xml" /><Relationship Id="rId9" Type="http://schemas.openxmlformats.org/officeDocument/2006/relationships/slideLayout" Target="../slideLayouts/slideLayout35.xml" /><Relationship Id="rId14" Type="http://schemas.openxmlformats.org/officeDocument/2006/relationships/slideLayout" Target="../slideLayouts/slideLayout40.xml" /><Relationship Id="rId22" Type="http://schemas.openxmlformats.org/officeDocument/2006/relationships/slideLayout" Target="../slideLayouts/slideLayout48.xml" /><Relationship Id="rId27" Type="http://schemas.openxmlformats.org/officeDocument/2006/relationships/slideLayout" Target="../slideLayouts/slideLayout53.xml" /><Relationship Id="rId30" Type="http://schemas.openxmlformats.org/officeDocument/2006/relationships/slideLayout" Target="../slideLayouts/slideLayout56.xml" /><Relationship Id="rId35" Type="http://schemas.openxmlformats.org/officeDocument/2006/relationships/slideLayout" Target="../slideLayouts/slideLayout61.xml" /><Relationship Id="rId43" Type="http://schemas.openxmlformats.org/officeDocument/2006/relationships/slideLayout" Target="../slideLayouts/slideLayout69.xml" /></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8.xml" /><Relationship Id="rId3" Type="http://schemas.openxmlformats.org/officeDocument/2006/relationships/slideLayout" Target="../slideLayouts/slideLayout73.xml" /><Relationship Id="rId7" Type="http://schemas.openxmlformats.org/officeDocument/2006/relationships/slideLayout" Target="../slideLayouts/slideLayout77.xml" /><Relationship Id="rId12" Type="http://schemas.openxmlformats.org/officeDocument/2006/relationships/theme" Target="../theme/theme3.xml" /><Relationship Id="rId2" Type="http://schemas.openxmlformats.org/officeDocument/2006/relationships/slideLayout" Target="../slideLayouts/slideLayout72.xml" /><Relationship Id="rId1" Type="http://schemas.openxmlformats.org/officeDocument/2006/relationships/slideLayout" Target="../slideLayouts/slideLayout71.xml" /><Relationship Id="rId6" Type="http://schemas.openxmlformats.org/officeDocument/2006/relationships/slideLayout" Target="../slideLayouts/slideLayout76.xml" /><Relationship Id="rId11" Type="http://schemas.openxmlformats.org/officeDocument/2006/relationships/slideLayout" Target="../slideLayouts/slideLayout81.xml" /><Relationship Id="rId5" Type="http://schemas.openxmlformats.org/officeDocument/2006/relationships/slideLayout" Target="../slideLayouts/slideLayout75.xml" /><Relationship Id="rId10" Type="http://schemas.openxmlformats.org/officeDocument/2006/relationships/slideLayout" Target="../slideLayouts/slideLayout80.xml" /><Relationship Id="rId4" Type="http://schemas.openxmlformats.org/officeDocument/2006/relationships/slideLayout" Target="../slideLayouts/slideLayout74.xml" /><Relationship Id="rId9" Type="http://schemas.openxmlformats.org/officeDocument/2006/relationships/slideLayout" Target="../slideLayouts/slideLayout79.xml" /></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9.xml" /><Relationship Id="rId3" Type="http://schemas.openxmlformats.org/officeDocument/2006/relationships/slideLayout" Target="../slideLayouts/slideLayout84.xml" /><Relationship Id="rId7" Type="http://schemas.openxmlformats.org/officeDocument/2006/relationships/slideLayout" Target="../slideLayouts/slideLayout88.xml" /><Relationship Id="rId12" Type="http://schemas.openxmlformats.org/officeDocument/2006/relationships/theme" Target="../theme/theme4.xml" /><Relationship Id="rId2" Type="http://schemas.openxmlformats.org/officeDocument/2006/relationships/slideLayout" Target="../slideLayouts/slideLayout83.xml" /><Relationship Id="rId1" Type="http://schemas.openxmlformats.org/officeDocument/2006/relationships/slideLayout" Target="../slideLayouts/slideLayout82.xml" /><Relationship Id="rId6" Type="http://schemas.openxmlformats.org/officeDocument/2006/relationships/slideLayout" Target="../slideLayouts/slideLayout87.xml" /><Relationship Id="rId11" Type="http://schemas.openxmlformats.org/officeDocument/2006/relationships/slideLayout" Target="../slideLayouts/slideLayout92.xml" /><Relationship Id="rId5" Type="http://schemas.openxmlformats.org/officeDocument/2006/relationships/slideLayout" Target="../slideLayouts/slideLayout86.xml" /><Relationship Id="rId10" Type="http://schemas.openxmlformats.org/officeDocument/2006/relationships/slideLayout" Target="../slideLayouts/slideLayout91.xml" /><Relationship Id="rId4" Type="http://schemas.openxmlformats.org/officeDocument/2006/relationships/slideLayout" Target="../slideLayouts/slideLayout85.xml" /><Relationship Id="rId9" Type="http://schemas.openxmlformats.org/officeDocument/2006/relationships/slideLayout" Target="../slideLayouts/slideLayout90.xml" /></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95.xml" /><Relationship Id="rId2" Type="http://schemas.openxmlformats.org/officeDocument/2006/relationships/slideLayout" Target="../slideLayouts/slideLayout94.xml" /><Relationship Id="rId1" Type="http://schemas.openxmlformats.org/officeDocument/2006/relationships/slideLayout" Target="../slideLayouts/slideLayout93.xml" /><Relationship Id="rId4" Type="http://schemas.openxmlformats.org/officeDocument/2006/relationships/theme" Target="../theme/theme5.xml" /></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7353BA"/>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4775" y="349513"/>
            <a:ext cx="7714500" cy="5727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accent6"/>
              </a:buClr>
              <a:buSzPts val="3000"/>
              <a:buFont typeface="Hammersmith One"/>
              <a:buNone/>
              <a:defRPr sz="3000" b="1">
                <a:solidFill>
                  <a:schemeClr val="accent6"/>
                </a:solidFill>
                <a:latin typeface="Hammersmith One"/>
                <a:ea typeface="Hammersmith One"/>
                <a:cs typeface="Hammersmith One"/>
                <a:sym typeface="Hammersmith One"/>
              </a:defRPr>
            </a:lvl1pPr>
            <a:lvl2pPr lvl="1">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2pPr>
            <a:lvl3pPr lvl="2">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3pPr>
            <a:lvl4pPr lvl="3">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4pPr>
            <a:lvl5pPr lvl="4">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5pPr>
            <a:lvl6pPr lvl="5">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6pPr>
            <a:lvl7pPr lvl="6">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7pPr>
            <a:lvl8pPr lvl="7">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8pPr>
            <a:lvl9pPr lvl="8">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9pPr>
          </a:lstStyle>
          <a:p>
            <a:endParaRPr/>
          </a:p>
        </p:txBody>
      </p:sp>
      <p:sp>
        <p:nvSpPr>
          <p:cNvPr id="7" name="Google Shape;7;p1"/>
          <p:cNvSpPr txBox="1">
            <a:spLocks noGrp="1"/>
          </p:cNvSpPr>
          <p:nvPr>
            <p:ph type="body" idx="1"/>
          </p:nvPr>
        </p:nvSpPr>
        <p:spPr>
          <a:xfrm>
            <a:off x="708350" y="1202925"/>
            <a:ext cx="7727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1pPr>
            <a:lvl2pPr marL="914400" lvl="1"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2pPr>
            <a:lvl3pPr marL="1371600" lvl="2"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3pPr>
            <a:lvl4pPr marL="1828800" lvl="3"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4pPr>
            <a:lvl5pPr marL="2286000" lvl="4"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5pPr>
            <a:lvl6pPr marL="2743200" lvl="5"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6pPr>
            <a:lvl7pPr marL="3200400" lvl="6"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7pPr>
            <a:lvl8pPr marL="3657600" lvl="7"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8pPr>
            <a:lvl9pPr marL="4114800" lvl="8" indent="-317500">
              <a:lnSpc>
                <a:spcPct val="100000"/>
              </a:lnSpc>
              <a:spcBef>
                <a:spcPts val="1600"/>
              </a:spcBef>
              <a:spcAft>
                <a:spcPts val="1600"/>
              </a:spcAft>
              <a:buClr>
                <a:schemeClr val="accent6"/>
              </a:buClr>
              <a:buSzPts val="1400"/>
              <a:buFont typeface="Open Sans"/>
              <a:buChar char="■"/>
              <a:defRPr>
                <a:solidFill>
                  <a:schemeClr val="accent6"/>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51" r:id="rId1"/>
    <p:sldLayoutId id="2147483652" r:id="rId2"/>
    <p:sldLayoutId id="2147483653" r:id="rId3"/>
    <p:sldLayoutId id="2147483655" r:id="rId4"/>
    <p:sldLayoutId id="2147483656" r:id="rId5"/>
    <p:sldLayoutId id="2147483659" r:id="rId6"/>
    <p:sldLayoutId id="2147483660" r:id="rId7"/>
    <p:sldLayoutId id="2147483662" r:id="rId8"/>
    <p:sldLayoutId id="2147483664" r:id="rId9"/>
    <p:sldLayoutId id="2147483665" r:id="rId10"/>
    <p:sldLayoutId id="2147483668" r:id="rId11"/>
    <p:sldLayoutId id="2147483671" r:id="rId12"/>
    <p:sldLayoutId id="2147483672" r:id="rId13"/>
    <p:sldLayoutId id="2147483675" r:id="rId14"/>
    <p:sldLayoutId id="2147483676" r:id="rId15"/>
    <p:sldLayoutId id="2147483680" r:id="rId16"/>
    <p:sldLayoutId id="2147483682" r:id="rId17"/>
    <p:sldLayoutId id="2147483683" r:id="rId18"/>
    <p:sldLayoutId id="2147483684" r:id="rId19"/>
    <p:sldLayoutId id="2147483686" r:id="rId20"/>
    <p:sldLayoutId id="2147483687" r:id="rId21"/>
    <p:sldLayoutId id="2147483688" r:id="rId22"/>
    <p:sldLayoutId id="2147483689" r:id="rId23"/>
    <p:sldLayoutId id="2147483690" r:id="rId24"/>
    <p:sldLayoutId id="2147483691" r:id="rId25"/>
    <p:sldLayoutId id="2147483692"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guide id="3" pos="450">
          <p15:clr>
            <a:srgbClr val="EA4335"/>
          </p15:clr>
        </p15:guide>
        <p15:guide id="4" pos="5314">
          <p15:clr>
            <a:srgbClr val="EA4335"/>
          </p15:clr>
        </p15:guide>
        <p15:guide id="5" orient="horz" pos="338">
          <p15:clr>
            <a:srgbClr val="EA4335"/>
          </p15:clr>
        </p15:guide>
        <p15:guide id="6" orient="horz" pos="291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7353BA"/>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4775" y="349513"/>
            <a:ext cx="7714500" cy="5727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accent6"/>
              </a:buClr>
              <a:buSzPts val="3000"/>
              <a:buFont typeface="Hammersmith One"/>
              <a:buNone/>
              <a:defRPr sz="3000" b="1">
                <a:solidFill>
                  <a:schemeClr val="accent6"/>
                </a:solidFill>
                <a:latin typeface="Hammersmith One"/>
                <a:ea typeface="Hammersmith One"/>
                <a:cs typeface="Hammersmith One"/>
                <a:sym typeface="Hammersmith One"/>
              </a:defRPr>
            </a:lvl1pPr>
            <a:lvl2pPr lvl="1">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2pPr>
            <a:lvl3pPr lvl="2">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3pPr>
            <a:lvl4pPr lvl="3">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4pPr>
            <a:lvl5pPr lvl="4">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5pPr>
            <a:lvl6pPr lvl="5">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6pPr>
            <a:lvl7pPr lvl="6">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7pPr>
            <a:lvl8pPr lvl="7">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8pPr>
            <a:lvl9pPr lvl="8">
              <a:lnSpc>
                <a:spcPct val="100000"/>
              </a:lnSpc>
              <a:spcBef>
                <a:spcPts val="0"/>
              </a:spcBef>
              <a:spcAft>
                <a:spcPts val="0"/>
              </a:spcAft>
              <a:buClr>
                <a:schemeClr val="accent6"/>
              </a:buClr>
              <a:buSzPts val="2800"/>
              <a:buFont typeface="Montserrat"/>
              <a:buNone/>
              <a:defRPr sz="2800" b="1">
                <a:solidFill>
                  <a:schemeClr val="accent6"/>
                </a:solidFill>
                <a:latin typeface="Montserrat"/>
                <a:ea typeface="Montserrat"/>
                <a:cs typeface="Montserrat"/>
                <a:sym typeface="Montserrat"/>
              </a:defRPr>
            </a:lvl9pPr>
          </a:lstStyle>
          <a:p>
            <a:endParaRPr/>
          </a:p>
        </p:txBody>
      </p:sp>
      <p:sp>
        <p:nvSpPr>
          <p:cNvPr id="7" name="Google Shape;7;p1"/>
          <p:cNvSpPr txBox="1">
            <a:spLocks noGrp="1"/>
          </p:cNvSpPr>
          <p:nvPr>
            <p:ph type="body" idx="1"/>
          </p:nvPr>
        </p:nvSpPr>
        <p:spPr>
          <a:xfrm>
            <a:off x="708350" y="1202925"/>
            <a:ext cx="7727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1pPr>
            <a:lvl2pPr marL="914400" lvl="1"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2pPr>
            <a:lvl3pPr marL="1371600" lvl="2"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3pPr>
            <a:lvl4pPr marL="1828800" lvl="3"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4pPr>
            <a:lvl5pPr marL="2286000" lvl="4"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5pPr>
            <a:lvl6pPr marL="2743200" lvl="5"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6pPr>
            <a:lvl7pPr marL="3200400" lvl="6"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7pPr>
            <a:lvl8pPr marL="3657600" lvl="7" indent="-317500">
              <a:lnSpc>
                <a:spcPct val="100000"/>
              </a:lnSpc>
              <a:spcBef>
                <a:spcPts val="1600"/>
              </a:spcBef>
              <a:spcAft>
                <a:spcPts val="0"/>
              </a:spcAft>
              <a:buClr>
                <a:schemeClr val="accent6"/>
              </a:buClr>
              <a:buSzPts val="1400"/>
              <a:buFont typeface="Open Sans"/>
              <a:buChar char="○"/>
              <a:defRPr>
                <a:solidFill>
                  <a:schemeClr val="accent6"/>
                </a:solidFill>
                <a:latin typeface="Open Sans"/>
                <a:ea typeface="Open Sans"/>
                <a:cs typeface="Open Sans"/>
                <a:sym typeface="Open Sans"/>
              </a:defRPr>
            </a:lvl8pPr>
            <a:lvl9pPr marL="4114800" lvl="8" indent="-317500">
              <a:lnSpc>
                <a:spcPct val="100000"/>
              </a:lnSpc>
              <a:spcBef>
                <a:spcPts val="1600"/>
              </a:spcBef>
              <a:spcAft>
                <a:spcPts val="1600"/>
              </a:spcAft>
              <a:buClr>
                <a:schemeClr val="accent6"/>
              </a:buClr>
              <a:buSzPts val="1400"/>
              <a:buFont typeface="Open Sans"/>
              <a:buChar char="■"/>
              <a:defRPr>
                <a:solidFill>
                  <a:schemeClr val="accent6"/>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691637447"/>
      </p:ext>
    </p:extLst>
  </p:cSld>
  <p:clrMap bg1="lt1" tx1="dk1" bg2="dk2" tx2="lt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 id="2147483777" r:id="rId12"/>
    <p:sldLayoutId id="2147483778" r:id="rId13"/>
    <p:sldLayoutId id="2147483779" r:id="rId14"/>
    <p:sldLayoutId id="2147483780" r:id="rId15"/>
    <p:sldLayoutId id="2147483781" r:id="rId16"/>
    <p:sldLayoutId id="2147483782" r:id="rId17"/>
    <p:sldLayoutId id="2147483783" r:id="rId18"/>
    <p:sldLayoutId id="2147483784" r:id="rId19"/>
    <p:sldLayoutId id="2147483785" r:id="rId20"/>
    <p:sldLayoutId id="2147483786" r:id="rId21"/>
    <p:sldLayoutId id="2147483787" r:id="rId22"/>
    <p:sldLayoutId id="2147483788" r:id="rId23"/>
    <p:sldLayoutId id="2147483789" r:id="rId24"/>
    <p:sldLayoutId id="2147483790" r:id="rId25"/>
    <p:sldLayoutId id="2147483791" r:id="rId26"/>
    <p:sldLayoutId id="2147483792" r:id="rId27"/>
    <p:sldLayoutId id="2147483793" r:id="rId28"/>
    <p:sldLayoutId id="2147483794" r:id="rId29"/>
    <p:sldLayoutId id="2147483795" r:id="rId30"/>
    <p:sldLayoutId id="2147483796" r:id="rId31"/>
    <p:sldLayoutId id="2147483797" r:id="rId32"/>
    <p:sldLayoutId id="2147483798" r:id="rId33"/>
    <p:sldLayoutId id="2147483799" r:id="rId34"/>
    <p:sldLayoutId id="2147483800" r:id="rId35"/>
    <p:sldLayoutId id="2147483801" r:id="rId36"/>
    <p:sldLayoutId id="2147483802" r:id="rId37"/>
    <p:sldLayoutId id="2147483803" r:id="rId38"/>
    <p:sldLayoutId id="2147483804" r:id="rId39"/>
    <p:sldLayoutId id="2147483805" r:id="rId40"/>
    <p:sldLayoutId id="2147483806" r:id="rId41"/>
    <p:sldLayoutId id="2147483807" r:id="rId42"/>
    <p:sldLayoutId id="2147483808" r:id="rId43"/>
    <p:sldLayoutId id="2147483809" r:id="rId4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guide id="3" pos="450">
          <p15:clr>
            <a:srgbClr val="EA4335"/>
          </p15:clr>
        </p15:guide>
        <p15:guide id="4" pos="5314">
          <p15:clr>
            <a:srgbClr val="EA4335"/>
          </p15:clr>
        </p15:guide>
        <p15:guide id="5" orient="horz" pos="338">
          <p15:clr>
            <a:srgbClr val="EA4335"/>
          </p15:clr>
        </p15:guide>
        <p15:guide id="6" orient="horz" pos="291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83CA463-AEA5-4D2F-9FB0-65130DBCE2C3}"/>
              </a:ext>
            </a:extLst>
          </p:cNvPr>
          <p:cNvSpPr/>
          <p:nvPr/>
        </p:nvSpPr>
        <p:spPr>
          <a:xfrm>
            <a:off x="0" y="4800600"/>
            <a:ext cx="9144000"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a:extLst>
              <a:ext uri="{FF2B5EF4-FFF2-40B4-BE49-F238E27FC236}">
                <a16:creationId xmlns:a16="http://schemas.microsoft.com/office/drawing/2014/main" id="{04D8CD86-37C2-44B1-B35C-E0E33D0CB60D}"/>
              </a:ext>
            </a:extLst>
          </p:cNvPr>
          <p:cNvSpPr/>
          <p:nvPr/>
        </p:nvSpPr>
        <p:spPr>
          <a:xfrm>
            <a:off x="0" y="4750594"/>
            <a:ext cx="9144000" cy="5000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a:extLst>
              <a:ext uri="{FF2B5EF4-FFF2-40B4-BE49-F238E27FC236}">
                <a16:creationId xmlns:a16="http://schemas.microsoft.com/office/drawing/2014/main" id="{CA2C29F7-7763-4172-AA4A-D5916E84E869}"/>
              </a:ext>
            </a:extLst>
          </p:cNvPr>
          <p:cNvSpPr>
            <a:spLocks noGrp="1"/>
          </p:cNvSpPr>
          <p:nvPr>
            <p:ph type="title"/>
          </p:nvPr>
        </p:nvSpPr>
        <p:spPr>
          <a:xfrm>
            <a:off x="822722" y="215504"/>
            <a:ext cx="7543800" cy="108704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1029" name="Text Placeholder 2">
            <a:extLst>
              <a:ext uri="{FF2B5EF4-FFF2-40B4-BE49-F238E27FC236}">
                <a16:creationId xmlns:a16="http://schemas.microsoft.com/office/drawing/2014/main" id="{5D7184E6-03D3-40C0-832F-28D41B257FC5}"/>
              </a:ext>
            </a:extLst>
          </p:cNvPr>
          <p:cNvSpPr>
            <a:spLocks noGrp="1"/>
          </p:cNvSpPr>
          <p:nvPr>
            <p:ph type="body" idx="1"/>
          </p:nvPr>
        </p:nvSpPr>
        <p:spPr bwMode="auto">
          <a:xfrm>
            <a:off x="822722" y="1384698"/>
            <a:ext cx="7543800" cy="3017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1EC67EB8-D086-488B-A340-6747F860225D}"/>
              </a:ext>
            </a:extLst>
          </p:cNvPr>
          <p:cNvSpPr>
            <a:spLocks noGrp="1"/>
          </p:cNvSpPr>
          <p:nvPr>
            <p:ph type="dt" sz="half" idx="2"/>
          </p:nvPr>
        </p:nvSpPr>
        <p:spPr>
          <a:xfrm>
            <a:off x="822723" y="4844654"/>
            <a:ext cx="1854994" cy="273844"/>
          </a:xfrm>
          <a:prstGeom prst="rect">
            <a:avLst/>
          </a:prstGeom>
        </p:spPr>
        <p:txBody>
          <a:bodyPr vert="horz" lIns="91440" tIns="45720" rIns="91440" bIns="45720" rtlCol="0" anchor="ctr"/>
          <a:lstStyle>
            <a:lvl1pPr algn="l">
              <a:defRPr sz="675">
                <a:solidFill>
                  <a:srgbClr val="FFFFFF"/>
                </a:solidFill>
              </a:defRPr>
            </a:lvl1pPr>
          </a:lstStyle>
          <a:p>
            <a:pPr>
              <a:defRPr/>
            </a:pPr>
            <a:endParaRPr lang="en-US"/>
          </a:p>
        </p:txBody>
      </p:sp>
      <p:sp>
        <p:nvSpPr>
          <p:cNvPr id="5" name="Footer Placeholder 4">
            <a:extLst>
              <a:ext uri="{FF2B5EF4-FFF2-40B4-BE49-F238E27FC236}">
                <a16:creationId xmlns:a16="http://schemas.microsoft.com/office/drawing/2014/main" id="{A536B9EE-3F7A-4A52-B1F3-3F492B5448E5}"/>
              </a:ext>
            </a:extLst>
          </p:cNvPr>
          <p:cNvSpPr>
            <a:spLocks noGrp="1"/>
          </p:cNvSpPr>
          <p:nvPr>
            <p:ph type="ftr" sz="quarter" idx="3"/>
          </p:nvPr>
        </p:nvSpPr>
        <p:spPr>
          <a:xfrm>
            <a:off x="2764632" y="4844654"/>
            <a:ext cx="3617119" cy="273844"/>
          </a:xfrm>
          <a:prstGeom prst="rect">
            <a:avLst/>
          </a:prstGeom>
        </p:spPr>
        <p:txBody>
          <a:bodyPr vert="horz" lIns="91440" tIns="45720" rIns="91440" bIns="45720" rtlCol="0" anchor="ctr"/>
          <a:lstStyle>
            <a:lvl1pPr algn="ctr">
              <a:defRPr sz="675" cap="all" baseline="0">
                <a:solidFill>
                  <a:srgbClr val="FFFFFF"/>
                </a:solidFill>
              </a:defRPr>
            </a:lvl1pPr>
          </a:lstStyle>
          <a:p>
            <a:pPr>
              <a:defRPr/>
            </a:pPr>
            <a:endParaRPr lang="en-US"/>
          </a:p>
        </p:txBody>
      </p:sp>
      <p:sp>
        <p:nvSpPr>
          <p:cNvPr id="6" name="Slide Number Placeholder 5">
            <a:extLst>
              <a:ext uri="{FF2B5EF4-FFF2-40B4-BE49-F238E27FC236}">
                <a16:creationId xmlns:a16="http://schemas.microsoft.com/office/drawing/2014/main" id="{687BD906-29DA-4FB4-A4B0-7C253B7DBE44}"/>
              </a:ext>
            </a:extLst>
          </p:cNvPr>
          <p:cNvSpPr>
            <a:spLocks noGrp="1"/>
          </p:cNvSpPr>
          <p:nvPr>
            <p:ph type="sldNum" sz="quarter" idx="4"/>
          </p:nvPr>
        </p:nvSpPr>
        <p:spPr>
          <a:xfrm>
            <a:off x="7425929" y="4844654"/>
            <a:ext cx="983456" cy="273844"/>
          </a:xfrm>
          <a:prstGeom prst="rect">
            <a:avLst/>
          </a:prstGeom>
        </p:spPr>
        <p:txBody>
          <a:bodyPr vert="horz" wrap="square" lIns="91440" tIns="45720" rIns="91440" bIns="45720" numCol="1" anchor="ctr" anchorCtr="0" compatLnSpc="1">
            <a:prstTxWarp prst="textNoShape">
              <a:avLst/>
            </a:prstTxWarp>
          </a:bodyPr>
          <a:lstStyle>
            <a:lvl1pPr algn="r">
              <a:defRPr sz="750">
                <a:solidFill>
                  <a:srgbClr val="FFFFFF"/>
                </a:solidFill>
              </a:defRPr>
            </a:lvl1pPr>
          </a:lstStyle>
          <a:p>
            <a:pPr>
              <a:defRPr/>
            </a:pPr>
            <a:fld id="{AE5B0BAF-4E37-476D-A3E1-514D14E95AAA}" type="slidenum">
              <a:rPr lang="en-US" altLang="en-US"/>
              <a:pPr>
                <a:defRPr/>
              </a:pPr>
              <a:t>‹#›</a:t>
            </a:fld>
            <a:endParaRPr lang="en-US" altLang="en-US"/>
          </a:p>
        </p:txBody>
      </p:sp>
      <p:cxnSp>
        <p:nvCxnSpPr>
          <p:cNvPr id="10" name="Straight Connector 9">
            <a:extLst>
              <a:ext uri="{FF2B5EF4-FFF2-40B4-BE49-F238E27FC236}">
                <a16:creationId xmlns:a16="http://schemas.microsoft.com/office/drawing/2014/main" id="{B901D439-B891-46C8-AA9E-3727FADBB295}"/>
              </a:ext>
            </a:extLst>
          </p:cNvPr>
          <p:cNvCxnSpPr/>
          <p:nvPr/>
        </p:nvCxnSpPr>
        <p:spPr>
          <a:xfrm>
            <a:off x="895350" y="1303735"/>
            <a:ext cx="7474744"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3885118"/>
      </p:ext>
    </p:extLst>
  </p:cSld>
  <p:clrMap bg1="lt1" tx1="dk1" bg2="lt2" tx2="dk2" accent1="accent1" accent2="accent2" accent3="accent3" accent4="accent4" accent5="accent5" accent6="accent6" hlink="hlink" folHlink="folHlink"/>
  <p:sldLayoutIdLst>
    <p:sldLayoutId id="2147483811" r:id="rId1"/>
    <p:sldLayoutId id="2147483812" r:id="rId2"/>
    <p:sldLayoutId id="2147483813" r:id="rId3"/>
    <p:sldLayoutId id="2147483814" r:id="rId4"/>
    <p:sldLayoutId id="2147483815" r:id="rId5"/>
    <p:sldLayoutId id="2147483816" r:id="rId6"/>
    <p:sldLayoutId id="2147483817" r:id="rId7"/>
    <p:sldLayoutId id="2147483818" r:id="rId8"/>
    <p:sldLayoutId id="2147483819" r:id="rId9"/>
    <p:sldLayoutId id="2147483820" r:id="rId10"/>
    <p:sldLayoutId id="2147483821" r:id="rId11"/>
  </p:sldLayoutIdLst>
  <p:txStyles>
    <p:titleStyle>
      <a:lvl1pPr algn="l" rtl="0" eaLnBrk="0" fontAlgn="base" hangingPunct="0">
        <a:lnSpc>
          <a:spcPct val="85000"/>
        </a:lnSpc>
        <a:spcBef>
          <a:spcPct val="0"/>
        </a:spcBef>
        <a:spcAft>
          <a:spcPct val="0"/>
        </a:spcAft>
        <a:defRPr sz="3600" kern="1200" spc="-38">
          <a:solidFill>
            <a:srgbClr val="404040"/>
          </a:solidFill>
          <a:latin typeface="+mj-lt"/>
          <a:ea typeface="+mj-ea"/>
          <a:cs typeface="+mj-cs"/>
        </a:defRPr>
      </a:lvl1pPr>
      <a:lvl2pPr algn="l" rtl="0" eaLnBrk="0" fontAlgn="base" hangingPunct="0">
        <a:lnSpc>
          <a:spcPct val="85000"/>
        </a:lnSpc>
        <a:spcBef>
          <a:spcPct val="0"/>
        </a:spcBef>
        <a:spcAft>
          <a:spcPct val="0"/>
        </a:spcAft>
        <a:defRPr sz="3600">
          <a:solidFill>
            <a:srgbClr val="404040"/>
          </a:solidFill>
          <a:latin typeface="Calibri Light" panose="020F0302020204030204" pitchFamily="34" charset="0"/>
        </a:defRPr>
      </a:lvl2pPr>
      <a:lvl3pPr algn="l" rtl="0" eaLnBrk="0" fontAlgn="base" hangingPunct="0">
        <a:lnSpc>
          <a:spcPct val="85000"/>
        </a:lnSpc>
        <a:spcBef>
          <a:spcPct val="0"/>
        </a:spcBef>
        <a:spcAft>
          <a:spcPct val="0"/>
        </a:spcAft>
        <a:defRPr sz="3600">
          <a:solidFill>
            <a:srgbClr val="404040"/>
          </a:solidFill>
          <a:latin typeface="Calibri Light" panose="020F0302020204030204" pitchFamily="34" charset="0"/>
        </a:defRPr>
      </a:lvl3pPr>
      <a:lvl4pPr algn="l" rtl="0" eaLnBrk="0" fontAlgn="base" hangingPunct="0">
        <a:lnSpc>
          <a:spcPct val="85000"/>
        </a:lnSpc>
        <a:spcBef>
          <a:spcPct val="0"/>
        </a:spcBef>
        <a:spcAft>
          <a:spcPct val="0"/>
        </a:spcAft>
        <a:defRPr sz="3600">
          <a:solidFill>
            <a:srgbClr val="404040"/>
          </a:solidFill>
          <a:latin typeface="Calibri Light" panose="020F0302020204030204" pitchFamily="34" charset="0"/>
        </a:defRPr>
      </a:lvl4pPr>
      <a:lvl5pPr algn="l" rtl="0" eaLnBrk="0" fontAlgn="base" hangingPunct="0">
        <a:lnSpc>
          <a:spcPct val="85000"/>
        </a:lnSpc>
        <a:spcBef>
          <a:spcPct val="0"/>
        </a:spcBef>
        <a:spcAft>
          <a:spcPct val="0"/>
        </a:spcAft>
        <a:defRPr sz="3600">
          <a:solidFill>
            <a:srgbClr val="404040"/>
          </a:solidFill>
          <a:latin typeface="Calibri Light" panose="020F0302020204030204" pitchFamily="34" charset="0"/>
        </a:defRPr>
      </a:lvl5pPr>
      <a:lvl6pPr marL="342900" algn="l" rtl="0" fontAlgn="base">
        <a:lnSpc>
          <a:spcPct val="85000"/>
        </a:lnSpc>
        <a:spcBef>
          <a:spcPct val="0"/>
        </a:spcBef>
        <a:spcAft>
          <a:spcPct val="0"/>
        </a:spcAft>
        <a:defRPr sz="3600">
          <a:solidFill>
            <a:srgbClr val="404040"/>
          </a:solidFill>
          <a:latin typeface="Calibri Light" panose="020F0302020204030204" pitchFamily="34" charset="0"/>
        </a:defRPr>
      </a:lvl6pPr>
      <a:lvl7pPr marL="685800" algn="l" rtl="0" fontAlgn="base">
        <a:lnSpc>
          <a:spcPct val="85000"/>
        </a:lnSpc>
        <a:spcBef>
          <a:spcPct val="0"/>
        </a:spcBef>
        <a:spcAft>
          <a:spcPct val="0"/>
        </a:spcAft>
        <a:defRPr sz="3600">
          <a:solidFill>
            <a:srgbClr val="404040"/>
          </a:solidFill>
          <a:latin typeface="Calibri Light" panose="020F0302020204030204" pitchFamily="34" charset="0"/>
        </a:defRPr>
      </a:lvl7pPr>
      <a:lvl8pPr marL="1028700" algn="l" rtl="0" fontAlgn="base">
        <a:lnSpc>
          <a:spcPct val="85000"/>
        </a:lnSpc>
        <a:spcBef>
          <a:spcPct val="0"/>
        </a:spcBef>
        <a:spcAft>
          <a:spcPct val="0"/>
        </a:spcAft>
        <a:defRPr sz="3600">
          <a:solidFill>
            <a:srgbClr val="404040"/>
          </a:solidFill>
          <a:latin typeface="Calibri Light" panose="020F0302020204030204" pitchFamily="34" charset="0"/>
        </a:defRPr>
      </a:lvl8pPr>
      <a:lvl9pPr marL="1371600" algn="l" rtl="0" fontAlgn="base">
        <a:lnSpc>
          <a:spcPct val="85000"/>
        </a:lnSpc>
        <a:spcBef>
          <a:spcPct val="0"/>
        </a:spcBef>
        <a:spcAft>
          <a:spcPct val="0"/>
        </a:spcAft>
        <a:defRPr sz="3600">
          <a:solidFill>
            <a:srgbClr val="404040"/>
          </a:solidFill>
          <a:latin typeface="Calibri Light" panose="020F0302020204030204" pitchFamily="34" charset="0"/>
        </a:defRPr>
      </a:lvl9pPr>
    </p:titleStyle>
    <p:bodyStyle>
      <a:lvl1pPr marL="67866" indent="-67866" algn="l" rtl="0" eaLnBrk="0" fontAlgn="base" hangingPunct="0">
        <a:lnSpc>
          <a:spcPct val="90000"/>
        </a:lnSpc>
        <a:spcBef>
          <a:spcPts val="900"/>
        </a:spcBef>
        <a:spcAft>
          <a:spcPts val="150"/>
        </a:spcAft>
        <a:buClr>
          <a:schemeClr val="accent1"/>
        </a:buClr>
        <a:buSzPct val="100000"/>
        <a:buFont typeface="Calibri" panose="020F0502020204030204" pitchFamily="34" charset="0"/>
        <a:buChar char=" "/>
        <a:defRPr sz="1500" kern="1200">
          <a:solidFill>
            <a:srgbClr val="404040"/>
          </a:solidFill>
          <a:latin typeface="+mn-lt"/>
          <a:ea typeface="+mn-ea"/>
          <a:cs typeface="+mn-cs"/>
        </a:defRPr>
      </a:lvl1pPr>
      <a:lvl2pPr marL="286941" indent="-136922" algn="l" rtl="0" eaLnBrk="0" fontAlgn="base" hangingPunct="0">
        <a:lnSpc>
          <a:spcPct val="90000"/>
        </a:lnSpc>
        <a:spcBef>
          <a:spcPts val="150"/>
        </a:spcBef>
        <a:spcAft>
          <a:spcPts val="300"/>
        </a:spcAft>
        <a:buClr>
          <a:schemeClr val="accent1"/>
        </a:buClr>
        <a:buFont typeface="Calibri" panose="020F0502020204030204" pitchFamily="34" charset="0"/>
        <a:buChar char="◦"/>
        <a:defRPr kern="1200">
          <a:solidFill>
            <a:srgbClr val="404040"/>
          </a:solidFill>
          <a:latin typeface="+mn-lt"/>
          <a:ea typeface="+mn-ea"/>
          <a:cs typeface="+mn-cs"/>
        </a:defRPr>
      </a:lvl2pPr>
      <a:lvl3pPr marL="425054" indent="-136922" algn="l" rtl="0" eaLnBrk="0" fontAlgn="base" hangingPunct="0">
        <a:lnSpc>
          <a:spcPct val="90000"/>
        </a:lnSpc>
        <a:spcBef>
          <a:spcPts val="150"/>
        </a:spcBef>
        <a:spcAft>
          <a:spcPts val="300"/>
        </a:spcAft>
        <a:buClr>
          <a:schemeClr val="accent1"/>
        </a:buClr>
        <a:buFont typeface="Calibri" panose="020F0502020204030204" pitchFamily="34" charset="0"/>
        <a:buChar char="◦"/>
        <a:defRPr sz="1050" kern="1200">
          <a:solidFill>
            <a:srgbClr val="404040"/>
          </a:solidFill>
          <a:latin typeface="+mn-lt"/>
          <a:ea typeface="+mn-ea"/>
          <a:cs typeface="+mn-cs"/>
        </a:defRPr>
      </a:lvl3pPr>
      <a:lvl4pPr marL="561975" indent="-136922" algn="l" rtl="0" eaLnBrk="0" fontAlgn="base" hangingPunct="0">
        <a:lnSpc>
          <a:spcPct val="90000"/>
        </a:lnSpc>
        <a:spcBef>
          <a:spcPts val="150"/>
        </a:spcBef>
        <a:spcAft>
          <a:spcPts val="300"/>
        </a:spcAft>
        <a:buClr>
          <a:schemeClr val="accent1"/>
        </a:buClr>
        <a:buFont typeface="Calibri" panose="020F0502020204030204" pitchFamily="34" charset="0"/>
        <a:buChar char="◦"/>
        <a:defRPr sz="1050" kern="1200">
          <a:solidFill>
            <a:srgbClr val="404040"/>
          </a:solidFill>
          <a:latin typeface="+mn-lt"/>
          <a:ea typeface="+mn-ea"/>
          <a:cs typeface="+mn-cs"/>
        </a:defRPr>
      </a:lvl4pPr>
      <a:lvl5pPr marL="698897" indent="-136922" algn="l" rtl="0" eaLnBrk="0" fontAlgn="base" hangingPunct="0">
        <a:lnSpc>
          <a:spcPct val="90000"/>
        </a:lnSpc>
        <a:spcBef>
          <a:spcPts val="150"/>
        </a:spcBef>
        <a:spcAft>
          <a:spcPts val="300"/>
        </a:spcAft>
        <a:buClr>
          <a:schemeClr val="accent1"/>
        </a:buClr>
        <a:buFont typeface="Calibri" panose="020F0502020204030204" pitchFamily="34" charset="0"/>
        <a:buChar char="◦"/>
        <a:defRPr sz="1050" kern="1200">
          <a:solidFill>
            <a:srgbClr val="404040"/>
          </a:solidFill>
          <a:latin typeface="+mn-lt"/>
          <a:ea typeface="+mn-ea"/>
          <a:cs typeface="+mn-cs"/>
        </a:defRPr>
      </a:lvl5pPr>
      <a:lvl6pPr marL="825000" indent="-171450" algn="l" defTabSz="685800" rtl="0" eaLnBrk="1" latinLnBrk="0" hangingPunct="1">
        <a:lnSpc>
          <a:spcPct val="90000"/>
        </a:lnSpc>
        <a:spcBef>
          <a:spcPts val="150"/>
        </a:spcBef>
        <a:spcAft>
          <a:spcPts val="300"/>
        </a:spcAft>
        <a:buClr>
          <a:schemeClr val="accent1"/>
        </a:buClr>
        <a:buFont typeface="Calibri" pitchFamily="34" charset="0"/>
        <a:buChar char="◦"/>
        <a:defRPr sz="1050" kern="1200">
          <a:solidFill>
            <a:schemeClr val="tx1">
              <a:lumMod val="75000"/>
              <a:lumOff val="25000"/>
            </a:schemeClr>
          </a:solidFill>
          <a:latin typeface="+mn-lt"/>
          <a:ea typeface="+mn-ea"/>
          <a:cs typeface="+mn-cs"/>
        </a:defRPr>
      </a:lvl6pPr>
      <a:lvl7pPr marL="975000" indent="-171450" algn="l" defTabSz="685800" rtl="0" eaLnBrk="1" latinLnBrk="0" hangingPunct="1">
        <a:lnSpc>
          <a:spcPct val="90000"/>
        </a:lnSpc>
        <a:spcBef>
          <a:spcPts val="150"/>
        </a:spcBef>
        <a:spcAft>
          <a:spcPts val="300"/>
        </a:spcAft>
        <a:buClr>
          <a:schemeClr val="accent1"/>
        </a:buClr>
        <a:buFont typeface="Calibri" pitchFamily="34" charset="0"/>
        <a:buChar char="◦"/>
        <a:defRPr sz="1050" kern="1200">
          <a:solidFill>
            <a:schemeClr val="tx1">
              <a:lumMod val="75000"/>
              <a:lumOff val="25000"/>
            </a:schemeClr>
          </a:solidFill>
          <a:latin typeface="+mn-lt"/>
          <a:ea typeface="+mn-ea"/>
          <a:cs typeface="+mn-cs"/>
        </a:defRPr>
      </a:lvl7pPr>
      <a:lvl8pPr marL="1125000" indent="-171450" algn="l" defTabSz="685800" rtl="0" eaLnBrk="1" latinLnBrk="0" hangingPunct="1">
        <a:lnSpc>
          <a:spcPct val="90000"/>
        </a:lnSpc>
        <a:spcBef>
          <a:spcPts val="150"/>
        </a:spcBef>
        <a:spcAft>
          <a:spcPts val="300"/>
        </a:spcAft>
        <a:buClr>
          <a:schemeClr val="accent1"/>
        </a:buClr>
        <a:buFont typeface="Calibri" pitchFamily="34" charset="0"/>
        <a:buChar char="◦"/>
        <a:defRPr sz="1050" kern="1200">
          <a:solidFill>
            <a:schemeClr val="tx1">
              <a:lumMod val="75000"/>
              <a:lumOff val="25000"/>
            </a:schemeClr>
          </a:solidFill>
          <a:latin typeface="+mn-lt"/>
          <a:ea typeface="+mn-ea"/>
          <a:cs typeface="+mn-cs"/>
        </a:defRPr>
      </a:lvl8pPr>
      <a:lvl9pPr marL="1275000" indent="-171450" algn="l" defTabSz="685800" rtl="0" eaLnBrk="1" latinLnBrk="0" hangingPunct="1">
        <a:lnSpc>
          <a:spcPct val="90000"/>
        </a:lnSpc>
        <a:spcBef>
          <a:spcPts val="150"/>
        </a:spcBef>
        <a:spcAft>
          <a:spcPts val="300"/>
        </a:spcAft>
        <a:buClr>
          <a:schemeClr val="accent1"/>
        </a:buClr>
        <a:buFont typeface="Calibri" pitchFamily="34" charset="0"/>
        <a:buChar char="◦"/>
        <a:defRPr sz="1050" kern="1200">
          <a:solidFill>
            <a:schemeClr val="tx1">
              <a:lumMod val="75000"/>
              <a:lumOff val="25000"/>
            </a:schemeClr>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16AEF12-0C8A-453F-A66C-2806B2EBC5C4}"/>
              </a:ext>
            </a:extLst>
          </p:cNvPr>
          <p:cNvSpPr/>
          <p:nvPr/>
        </p:nvSpPr>
        <p:spPr>
          <a:xfrm>
            <a:off x="0" y="4800600"/>
            <a:ext cx="9144000" cy="342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a:extLst>
              <a:ext uri="{FF2B5EF4-FFF2-40B4-BE49-F238E27FC236}">
                <a16:creationId xmlns:a16="http://schemas.microsoft.com/office/drawing/2014/main" id="{1F9BB329-2AA6-4FFA-B714-154D4AE7483F}"/>
              </a:ext>
            </a:extLst>
          </p:cNvPr>
          <p:cNvSpPr/>
          <p:nvPr/>
        </p:nvSpPr>
        <p:spPr>
          <a:xfrm>
            <a:off x="0" y="4750594"/>
            <a:ext cx="9144000" cy="5000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a:extLst>
              <a:ext uri="{FF2B5EF4-FFF2-40B4-BE49-F238E27FC236}">
                <a16:creationId xmlns:a16="http://schemas.microsoft.com/office/drawing/2014/main" id="{725278B9-5FDB-49AE-B47E-C4BD757502A5}"/>
              </a:ext>
            </a:extLst>
          </p:cNvPr>
          <p:cNvSpPr>
            <a:spLocks noGrp="1"/>
          </p:cNvSpPr>
          <p:nvPr>
            <p:ph type="title"/>
          </p:nvPr>
        </p:nvSpPr>
        <p:spPr>
          <a:xfrm>
            <a:off x="822325" y="215504"/>
            <a:ext cx="7543800" cy="108704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1029" name="Text Placeholder 2">
            <a:extLst>
              <a:ext uri="{FF2B5EF4-FFF2-40B4-BE49-F238E27FC236}">
                <a16:creationId xmlns:a16="http://schemas.microsoft.com/office/drawing/2014/main" id="{BB260CC8-995E-481E-A876-4224EC7D413A}"/>
              </a:ext>
            </a:extLst>
          </p:cNvPr>
          <p:cNvSpPr>
            <a:spLocks noGrp="1"/>
          </p:cNvSpPr>
          <p:nvPr>
            <p:ph type="body" idx="1"/>
          </p:nvPr>
        </p:nvSpPr>
        <p:spPr bwMode="auto">
          <a:xfrm>
            <a:off x="822325" y="1384698"/>
            <a:ext cx="7543800" cy="3017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ltLang="vi-VN"/>
              <a:t>Click to edit Master text styles</a:t>
            </a:r>
          </a:p>
          <a:p>
            <a:pPr lvl="1"/>
            <a:r>
              <a:rPr lang="en-US" altLang="vi-VN"/>
              <a:t>Second level</a:t>
            </a:r>
          </a:p>
          <a:p>
            <a:pPr lvl="2"/>
            <a:r>
              <a:rPr lang="en-US" altLang="vi-VN"/>
              <a:t>Third level</a:t>
            </a:r>
          </a:p>
          <a:p>
            <a:pPr lvl="3"/>
            <a:r>
              <a:rPr lang="en-US" altLang="vi-VN"/>
              <a:t>Fourth level</a:t>
            </a:r>
          </a:p>
          <a:p>
            <a:pPr lvl="4"/>
            <a:r>
              <a:rPr lang="en-US" altLang="vi-VN"/>
              <a:t>Fifth level</a:t>
            </a:r>
          </a:p>
        </p:txBody>
      </p:sp>
      <p:sp>
        <p:nvSpPr>
          <p:cNvPr id="4" name="Date Placeholder 3">
            <a:extLst>
              <a:ext uri="{FF2B5EF4-FFF2-40B4-BE49-F238E27FC236}">
                <a16:creationId xmlns:a16="http://schemas.microsoft.com/office/drawing/2014/main" id="{07AF35E2-ED0F-428D-9643-FE7D1444CC2E}"/>
              </a:ext>
            </a:extLst>
          </p:cNvPr>
          <p:cNvSpPr>
            <a:spLocks noGrp="1"/>
          </p:cNvSpPr>
          <p:nvPr>
            <p:ph type="dt" sz="half" idx="2"/>
          </p:nvPr>
        </p:nvSpPr>
        <p:spPr>
          <a:xfrm>
            <a:off x="822325" y="4844654"/>
            <a:ext cx="1854200" cy="273844"/>
          </a:xfrm>
          <a:prstGeom prst="rect">
            <a:avLst/>
          </a:prstGeom>
        </p:spPr>
        <p:txBody>
          <a:bodyPr vert="horz" lIns="91440" tIns="45720" rIns="91440" bIns="45720" rtlCol="0" anchor="ctr"/>
          <a:lstStyle>
            <a:lvl1pPr algn="l">
              <a:defRPr sz="675">
                <a:solidFill>
                  <a:srgbClr val="FFFFFF"/>
                </a:solidFill>
                <a:latin typeface="Arial" pitchFamily="34" charset="0"/>
              </a:defRPr>
            </a:lvl1pPr>
          </a:lstStyle>
          <a:p>
            <a:pPr>
              <a:defRPr/>
            </a:pPr>
            <a:endParaRPr lang="en-US"/>
          </a:p>
        </p:txBody>
      </p:sp>
      <p:sp>
        <p:nvSpPr>
          <p:cNvPr id="5" name="Footer Placeholder 4">
            <a:extLst>
              <a:ext uri="{FF2B5EF4-FFF2-40B4-BE49-F238E27FC236}">
                <a16:creationId xmlns:a16="http://schemas.microsoft.com/office/drawing/2014/main" id="{3F2AF7B2-3F33-4DFB-AD6B-872B0C5F4ADA}"/>
              </a:ext>
            </a:extLst>
          </p:cNvPr>
          <p:cNvSpPr>
            <a:spLocks noGrp="1"/>
          </p:cNvSpPr>
          <p:nvPr>
            <p:ph type="ftr" sz="quarter" idx="3"/>
          </p:nvPr>
        </p:nvSpPr>
        <p:spPr>
          <a:xfrm>
            <a:off x="2765426" y="4844654"/>
            <a:ext cx="3616325" cy="273844"/>
          </a:xfrm>
          <a:prstGeom prst="rect">
            <a:avLst/>
          </a:prstGeom>
        </p:spPr>
        <p:txBody>
          <a:bodyPr vert="horz" lIns="91440" tIns="45720" rIns="91440" bIns="45720" rtlCol="0" anchor="ctr"/>
          <a:lstStyle>
            <a:lvl1pPr algn="ctr">
              <a:defRPr sz="675" cap="all" baseline="0">
                <a:solidFill>
                  <a:srgbClr val="FFFFFF"/>
                </a:solidFill>
                <a:latin typeface="Arial" pitchFamily="34" charset="0"/>
              </a:defRPr>
            </a:lvl1pPr>
          </a:lstStyle>
          <a:p>
            <a:pPr>
              <a:defRPr/>
            </a:pPr>
            <a:endParaRPr lang="en-US"/>
          </a:p>
        </p:txBody>
      </p:sp>
      <p:sp>
        <p:nvSpPr>
          <p:cNvPr id="6" name="Slide Number Placeholder 5">
            <a:extLst>
              <a:ext uri="{FF2B5EF4-FFF2-40B4-BE49-F238E27FC236}">
                <a16:creationId xmlns:a16="http://schemas.microsoft.com/office/drawing/2014/main" id="{8D447BEB-5516-42EC-AD36-E95B20A723DF}"/>
              </a:ext>
            </a:extLst>
          </p:cNvPr>
          <p:cNvSpPr>
            <a:spLocks noGrp="1"/>
          </p:cNvSpPr>
          <p:nvPr>
            <p:ph type="sldNum" sz="quarter" idx="4"/>
          </p:nvPr>
        </p:nvSpPr>
        <p:spPr>
          <a:xfrm>
            <a:off x="7424738" y="4844654"/>
            <a:ext cx="984250" cy="273844"/>
          </a:xfrm>
          <a:prstGeom prst="rect">
            <a:avLst/>
          </a:prstGeom>
        </p:spPr>
        <p:txBody>
          <a:bodyPr vert="horz" wrap="square" lIns="91440" tIns="45720" rIns="91440" bIns="45720" numCol="1" anchor="ctr" anchorCtr="0" compatLnSpc="1">
            <a:prstTxWarp prst="textNoShape">
              <a:avLst/>
            </a:prstTxWarp>
          </a:bodyPr>
          <a:lstStyle>
            <a:lvl1pPr algn="r">
              <a:defRPr sz="750">
                <a:solidFill>
                  <a:srgbClr val="FFFFFF"/>
                </a:solidFill>
              </a:defRPr>
            </a:lvl1pPr>
          </a:lstStyle>
          <a:p>
            <a:pPr>
              <a:defRPr/>
            </a:pPr>
            <a:fld id="{91FEA086-A066-4CBE-9FB6-3EB45AEE3A54}" type="slidenum">
              <a:rPr lang="en-US" altLang="vi-VN"/>
              <a:pPr>
                <a:defRPr/>
              </a:pPr>
              <a:t>‹#›</a:t>
            </a:fld>
            <a:endParaRPr lang="en-US" altLang="vi-VN"/>
          </a:p>
        </p:txBody>
      </p:sp>
      <p:cxnSp>
        <p:nvCxnSpPr>
          <p:cNvPr id="10" name="Straight Connector 9">
            <a:extLst>
              <a:ext uri="{FF2B5EF4-FFF2-40B4-BE49-F238E27FC236}">
                <a16:creationId xmlns:a16="http://schemas.microsoft.com/office/drawing/2014/main" id="{0ABF8E7F-F8B1-4595-BA86-B2133FEB835D}"/>
              </a:ext>
            </a:extLst>
          </p:cNvPr>
          <p:cNvCxnSpPr/>
          <p:nvPr/>
        </p:nvCxnSpPr>
        <p:spPr>
          <a:xfrm>
            <a:off x="895350" y="1303735"/>
            <a:ext cx="7475538"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0018266"/>
      </p:ext>
    </p:extLst>
  </p:cSld>
  <p:clrMap bg1="lt1" tx1="dk1" bg2="lt2" tx2="dk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 id="2147483833" r:id="rId11"/>
  </p:sldLayoutIdLst>
  <p:txStyles>
    <p:titleStyle>
      <a:lvl1pPr algn="l" rtl="0" eaLnBrk="0" fontAlgn="base" hangingPunct="0">
        <a:lnSpc>
          <a:spcPct val="85000"/>
        </a:lnSpc>
        <a:spcBef>
          <a:spcPct val="0"/>
        </a:spcBef>
        <a:spcAft>
          <a:spcPct val="0"/>
        </a:spcAft>
        <a:defRPr sz="3600" kern="1200" spc="-38">
          <a:solidFill>
            <a:srgbClr val="404040"/>
          </a:solidFill>
          <a:latin typeface="+mj-lt"/>
          <a:ea typeface="+mj-ea"/>
          <a:cs typeface="+mj-cs"/>
        </a:defRPr>
      </a:lvl1pPr>
      <a:lvl2pPr algn="l" rtl="0" eaLnBrk="0" fontAlgn="base" hangingPunct="0">
        <a:lnSpc>
          <a:spcPct val="85000"/>
        </a:lnSpc>
        <a:spcBef>
          <a:spcPct val="0"/>
        </a:spcBef>
        <a:spcAft>
          <a:spcPct val="0"/>
        </a:spcAft>
        <a:defRPr sz="3600">
          <a:solidFill>
            <a:srgbClr val="404040"/>
          </a:solidFill>
          <a:latin typeface="Calibri Light" panose="020F0302020204030204" pitchFamily="34" charset="0"/>
        </a:defRPr>
      </a:lvl2pPr>
      <a:lvl3pPr algn="l" rtl="0" eaLnBrk="0" fontAlgn="base" hangingPunct="0">
        <a:lnSpc>
          <a:spcPct val="85000"/>
        </a:lnSpc>
        <a:spcBef>
          <a:spcPct val="0"/>
        </a:spcBef>
        <a:spcAft>
          <a:spcPct val="0"/>
        </a:spcAft>
        <a:defRPr sz="3600">
          <a:solidFill>
            <a:srgbClr val="404040"/>
          </a:solidFill>
          <a:latin typeface="Calibri Light" panose="020F0302020204030204" pitchFamily="34" charset="0"/>
        </a:defRPr>
      </a:lvl3pPr>
      <a:lvl4pPr algn="l" rtl="0" eaLnBrk="0" fontAlgn="base" hangingPunct="0">
        <a:lnSpc>
          <a:spcPct val="85000"/>
        </a:lnSpc>
        <a:spcBef>
          <a:spcPct val="0"/>
        </a:spcBef>
        <a:spcAft>
          <a:spcPct val="0"/>
        </a:spcAft>
        <a:defRPr sz="3600">
          <a:solidFill>
            <a:srgbClr val="404040"/>
          </a:solidFill>
          <a:latin typeface="Calibri Light" panose="020F0302020204030204" pitchFamily="34" charset="0"/>
        </a:defRPr>
      </a:lvl4pPr>
      <a:lvl5pPr algn="l" rtl="0" eaLnBrk="0" fontAlgn="base" hangingPunct="0">
        <a:lnSpc>
          <a:spcPct val="85000"/>
        </a:lnSpc>
        <a:spcBef>
          <a:spcPct val="0"/>
        </a:spcBef>
        <a:spcAft>
          <a:spcPct val="0"/>
        </a:spcAft>
        <a:defRPr sz="3600">
          <a:solidFill>
            <a:srgbClr val="404040"/>
          </a:solidFill>
          <a:latin typeface="Calibri Light" panose="020F0302020204030204" pitchFamily="34" charset="0"/>
        </a:defRPr>
      </a:lvl5pPr>
      <a:lvl6pPr marL="342900" algn="l" rtl="0" fontAlgn="base">
        <a:lnSpc>
          <a:spcPct val="85000"/>
        </a:lnSpc>
        <a:spcBef>
          <a:spcPct val="0"/>
        </a:spcBef>
        <a:spcAft>
          <a:spcPct val="0"/>
        </a:spcAft>
        <a:defRPr sz="3600">
          <a:solidFill>
            <a:srgbClr val="404040"/>
          </a:solidFill>
          <a:latin typeface="Calibri Light" panose="020F0302020204030204" pitchFamily="34" charset="0"/>
        </a:defRPr>
      </a:lvl6pPr>
      <a:lvl7pPr marL="685800" algn="l" rtl="0" fontAlgn="base">
        <a:lnSpc>
          <a:spcPct val="85000"/>
        </a:lnSpc>
        <a:spcBef>
          <a:spcPct val="0"/>
        </a:spcBef>
        <a:spcAft>
          <a:spcPct val="0"/>
        </a:spcAft>
        <a:defRPr sz="3600">
          <a:solidFill>
            <a:srgbClr val="404040"/>
          </a:solidFill>
          <a:latin typeface="Calibri Light" panose="020F0302020204030204" pitchFamily="34" charset="0"/>
        </a:defRPr>
      </a:lvl7pPr>
      <a:lvl8pPr marL="1028700" algn="l" rtl="0" fontAlgn="base">
        <a:lnSpc>
          <a:spcPct val="85000"/>
        </a:lnSpc>
        <a:spcBef>
          <a:spcPct val="0"/>
        </a:spcBef>
        <a:spcAft>
          <a:spcPct val="0"/>
        </a:spcAft>
        <a:defRPr sz="3600">
          <a:solidFill>
            <a:srgbClr val="404040"/>
          </a:solidFill>
          <a:latin typeface="Calibri Light" panose="020F0302020204030204" pitchFamily="34" charset="0"/>
        </a:defRPr>
      </a:lvl8pPr>
      <a:lvl9pPr marL="1371600" algn="l" rtl="0" fontAlgn="base">
        <a:lnSpc>
          <a:spcPct val="85000"/>
        </a:lnSpc>
        <a:spcBef>
          <a:spcPct val="0"/>
        </a:spcBef>
        <a:spcAft>
          <a:spcPct val="0"/>
        </a:spcAft>
        <a:defRPr sz="3600">
          <a:solidFill>
            <a:srgbClr val="404040"/>
          </a:solidFill>
          <a:latin typeface="Calibri Light" panose="020F0302020204030204" pitchFamily="34" charset="0"/>
        </a:defRPr>
      </a:lvl9pPr>
    </p:titleStyle>
    <p:bodyStyle>
      <a:lvl1pPr marL="67866" indent="-67866" algn="l" rtl="0" eaLnBrk="0" fontAlgn="base" hangingPunct="0">
        <a:lnSpc>
          <a:spcPct val="90000"/>
        </a:lnSpc>
        <a:spcBef>
          <a:spcPts val="900"/>
        </a:spcBef>
        <a:spcAft>
          <a:spcPts val="150"/>
        </a:spcAft>
        <a:buClr>
          <a:schemeClr val="accent1"/>
        </a:buClr>
        <a:buSzPct val="100000"/>
        <a:buFont typeface="Calibri" panose="020F0502020204030204" pitchFamily="34" charset="0"/>
        <a:buChar char=" "/>
        <a:defRPr sz="1500" kern="1200">
          <a:solidFill>
            <a:srgbClr val="404040"/>
          </a:solidFill>
          <a:latin typeface="+mn-lt"/>
          <a:ea typeface="+mn-ea"/>
          <a:cs typeface="+mn-cs"/>
        </a:defRPr>
      </a:lvl1pPr>
      <a:lvl2pPr marL="286941" indent="-136922" algn="l" rtl="0" eaLnBrk="0" fontAlgn="base" hangingPunct="0">
        <a:lnSpc>
          <a:spcPct val="90000"/>
        </a:lnSpc>
        <a:spcBef>
          <a:spcPts val="150"/>
        </a:spcBef>
        <a:spcAft>
          <a:spcPts val="300"/>
        </a:spcAft>
        <a:buClr>
          <a:schemeClr val="accent1"/>
        </a:buClr>
        <a:buFont typeface="Calibri" panose="020F0502020204030204" pitchFamily="34" charset="0"/>
        <a:buChar char="◦"/>
        <a:defRPr kern="1200">
          <a:solidFill>
            <a:srgbClr val="404040"/>
          </a:solidFill>
          <a:latin typeface="+mn-lt"/>
          <a:ea typeface="+mn-ea"/>
          <a:cs typeface="+mn-cs"/>
        </a:defRPr>
      </a:lvl2pPr>
      <a:lvl3pPr marL="425054" indent="-136922" algn="l" rtl="0" eaLnBrk="0" fontAlgn="base" hangingPunct="0">
        <a:lnSpc>
          <a:spcPct val="90000"/>
        </a:lnSpc>
        <a:spcBef>
          <a:spcPts val="150"/>
        </a:spcBef>
        <a:spcAft>
          <a:spcPts val="300"/>
        </a:spcAft>
        <a:buClr>
          <a:schemeClr val="accent1"/>
        </a:buClr>
        <a:buFont typeface="Calibri" panose="020F0502020204030204" pitchFamily="34" charset="0"/>
        <a:buChar char="◦"/>
        <a:defRPr sz="1050" kern="1200">
          <a:solidFill>
            <a:srgbClr val="404040"/>
          </a:solidFill>
          <a:latin typeface="+mn-lt"/>
          <a:ea typeface="+mn-ea"/>
          <a:cs typeface="+mn-cs"/>
        </a:defRPr>
      </a:lvl3pPr>
      <a:lvl4pPr marL="561975" indent="-136922" algn="l" rtl="0" eaLnBrk="0" fontAlgn="base" hangingPunct="0">
        <a:lnSpc>
          <a:spcPct val="90000"/>
        </a:lnSpc>
        <a:spcBef>
          <a:spcPts val="150"/>
        </a:spcBef>
        <a:spcAft>
          <a:spcPts val="300"/>
        </a:spcAft>
        <a:buClr>
          <a:schemeClr val="accent1"/>
        </a:buClr>
        <a:buFont typeface="Calibri" panose="020F0502020204030204" pitchFamily="34" charset="0"/>
        <a:buChar char="◦"/>
        <a:defRPr sz="1050" kern="1200">
          <a:solidFill>
            <a:srgbClr val="404040"/>
          </a:solidFill>
          <a:latin typeface="+mn-lt"/>
          <a:ea typeface="+mn-ea"/>
          <a:cs typeface="+mn-cs"/>
        </a:defRPr>
      </a:lvl4pPr>
      <a:lvl5pPr marL="698897" indent="-136922" algn="l" rtl="0" eaLnBrk="0" fontAlgn="base" hangingPunct="0">
        <a:lnSpc>
          <a:spcPct val="90000"/>
        </a:lnSpc>
        <a:spcBef>
          <a:spcPts val="150"/>
        </a:spcBef>
        <a:spcAft>
          <a:spcPts val="300"/>
        </a:spcAft>
        <a:buClr>
          <a:schemeClr val="accent1"/>
        </a:buClr>
        <a:buFont typeface="Calibri" panose="020F0502020204030204" pitchFamily="34" charset="0"/>
        <a:buChar char="◦"/>
        <a:defRPr sz="1050" kern="1200">
          <a:solidFill>
            <a:srgbClr val="404040"/>
          </a:solidFill>
          <a:latin typeface="+mn-lt"/>
          <a:ea typeface="+mn-ea"/>
          <a:cs typeface="+mn-cs"/>
        </a:defRPr>
      </a:lvl5pPr>
      <a:lvl6pPr marL="825000" indent="-171450" algn="l" defTabSz="685800" rtl="0" eaLnBrk="1" latinLnBrk="0" hangingPunct="1">
        <a:lnSpc>
          <a:spcPct val="90000"/>
        </a:lnSpc>
        <a:spcBef>
          <a:spcPts val="150"/>
        </a:spcBef>
        <a:spcAft>
          <a:spcPts val="300"/>
        </a:spcAft>
        <a:buClr>
          <a:schemeClr val="accent1"/>
        </a:buClr>
        <a:buFont typeface="Calibri" pitchFamily="34" charset="0"/>
        <a:buChar char="◦"/>
        <a:defRPr sz="1050" kern="1200">
          <a:solidFill>
            <a:schemeClr val="tx1">
              <a:lumMod val="75000"/>
              <a:lumOff val="25000"/>
            </a:schemeClr>
          </a:solidFill>
          <a:latin typeface="+mn-lt"/>
          <a:ea typeface="+mn-ea"/>
          <a:cs typeface="+mn-cs"/>
        </a:defRPr>
      </a:lvl6pPr>
      <a:lvl7pPr marL="975000" indent="-171450" algn="l" defTabSz="685800" rtl="0" eaLnBrk="1" latinLnBrk="0" hangingPunct="1">
        <a:lnSpc>
          <a:spcPct val="90000"/>
        </a:lnSpc>
        <a:spcBef>
          <a:spcPts val="150"/>
        </a:spcBef>
        <a:spcAft>
          <a:spcPts val="300"/>
        </a:spcAft>
        <a:buClr>
          <a:schemeClr val="accent1"/>
        </a:buClr>
        <a:buFont typeface="Calibri" pitchFamily="34" charset="0"/>
        <a:buChar char="◦"/>
        <a:defRPr sz="1050" kern="1200">
          <a:solidFill>
            <a:schemeClr val="tx1">
              <a:lumMod val="75000"/>
              <a:lumOff val="25000"/>
            </a:schemeClr>
          </a:solidFill>
          <a:latin typeface="+mn-lt"/>
          <a:ea typeface="+mn-ea"/>
          <a:cs typeface="+mn-cs"/>
        </a:defRPr>
      </a:lvl7pPr>
      <a:lvl8pPr marL="1125000" indent="-171450" algn="l" defTabSz="685800" rtl="0" eaLnBrk="1" latinLnBrk="0" hangingPunct="1">
        <a:lnSpc>
          <a:spcPct val="90000"/>
        </a:lnSpc>
        <a:spcBef>
          <a:spcPts val="150"/>
        </a:spcBef>
        <a:spcAft>
          <a:spcPts val="300"/>
        </a:spcAft>
        <a:buClr>
          <a:schemeClr val="accent1"/>
        </a:buClr>
        <a:buFont typeface="Calibri" pitchFamily="34" charset="0"/>
        <a:buChar char="◦"/>
        <a:defRPr sz="1050" kern="1200">
          <a:solidFill>
            <a:schemeClr val="tx1">
              <a:lumMod val="75000"/>
              <a:lumOff val="25000"/>
            </a:schemeClr>
          </a:solidFill>
          <a:latin typeface="+mn-lt"/>
          <a:ea typeface="+mn-ea"/>
          <a:cs typeface="+mn-cs"/>
        </a:defRPr>
      </a:lvl8pPr>
      <a:lvl9pPr marL="1275000" indent="-171450" algn="l" defTabSz="685800" rtl="0" eaLnBrk="1" latinLnBrk="0" hangingPunct="1">
        <a:lnSpc>
          <a:spcPct val="90000"/>
        </a:lnSpc>
        <a:spcBef>
          <a:spcPts val="150"/>
        </a:spcBef>
        <a:spcAft>
          <a:spcPts val="300"/>
        </a:spcAft>
        <a:buClr>
          <a:schemeClr val="accent1"/>
        </a:buClr>
        <a:buFont typeface="Calibri" pitchFamily="34" charset="0"/>
        <a:buChar char="◦"/>
        <a:defRPr sz="1050" kern="1200">
          <a:solidFill>
            <a:schemeClr val="tx1">
              <a:lumMod val="75000"/>
              <a:lumOff val="25000"/>
            </a:schemeClr>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268467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txStyles>
    <p:titleStyle>
      <a:lvl1pPr algn="l" defTabSz="684213" rtl="0" eaLnBrk="0" fontAlgn="base" hangingPunct="0">
        <a:lnSpc>
          <a:spcPct val="90000"/>
        </a:lnSpc>
        <a:spcBef>
          <a:spcPct val="0"/>
        </a:spcBef>
        <a:spcAft>
          <a:spcPct val="0"/>
        </a:spcAft>
        <a:defRPr sz="3300" kern="1200">
          <a:solidFill>
            <a:schemeClr val="tx1"/>
          </a:solidFill>
          <a:latin typeface="+mj-lt"/>
          <a:ea typeface="+mj-ea"/>
          <a:cs typeface="Arial Unicode MS"/>
        </a:defRPr>
      </a:lvl1pPr>
      <a:lvl2pPr algn="l" defTabSz="684213" rtl="0" eaLnBrk="0" fontAlgn="base" hangingPunct="0">
        <a:lnSpc>
          <a:spcPct val="90000"/>
        </a:lnSpc>
        <a:spcBef>
          <a:spcPct val="0"/>
        </a:spcBef>
        <a:spcAft>
          <a:spcPct val="0"/>
        </a:spcAft>
        <a:defRPr sz="3300">
          <a:solidFill>
            <a:schemeClr val="tx1"/>
          </a:solidFill>
          <a:latin typeface="Arial" panose="020B0604020202020204" pitchFamily="34" charset="0"/>
          <a:ea typeface="Arial Unicode MS"/>
          <a:cs typeface="Arial Unicode MS"/>
        </a:defRPr>
      </a:lvl2pPr>
      <a:lvl3pPr algn="l" defTabSz="684213" rtl="0" eaLnBrk="0" fontAlgn="base" hangingPunct="0">
        <a:lnSpc>
          <a:spcPct val="90000"/>
        </a:lnSpc>
        <a:spcBef>
          <a:spcPct val="0"/>
        </a:spcBef>
        <a:spcAft>
          <a:spcPct val="0"/>
        </a:spcAft>
        <a:defRPr sz="3300">
          <a:solidFill>
            <a:schemeClr val="tx1"/>
          </a:solidFill>
          <a:latin typeface="Arial" panose="020B0604020202020204" pitchFamily="34" charset="0"/>
          <a:ea typeface="Arial Unicode MS"/>
          <a:cs typeface="Arial Unicode MS"/>
        </a:defRPr>
      </a:lvl3pPr>
      <a:lvl4pPr algn="l" defTabSz="684213" rtl="0" eaLnBrk="0" fontAlgn="base" hangingPunct="0">
        <a:lnSpc>
          <a:spcPct val="90000"/>
        </a:lnSpc>
        <a:spcBef>
          <a:spcPct val="0"/>
        </a:spcBef>
        <a:spcAft>
          <a:spcPct val="0"/>
        </a:spcAft>
        <a:defRPr sz="3300">
          <a:solidFill>
            <a:schemeClr val="tx1"/>
          </a:solidFill>
          <a:latin typeface="Arial" panose="020B0604020202020204" pitchFamily="34" charset="0"/>
          <a:ea typeface="Arial Unicode MS"/>
          <a:cs typeface="Arial Unicode MS"/>
        </a:defRPr>
      </a:lvl4pPr>
      <a:lvl5pPr algn="l" defTabSz="684213" rtl="0" eaLnBrk="0" fontAlgn="base" hangingPunct="0">
        <a:lnSpc>
          <a:spcPct val="90000"/>
        </a:lnSpc>
        <a:spcBef>
          <a:spcPct val="0"/>
        </a:spcBef>
        <a:spcAft>
          <a:spcPct val="0"/>
        </a:spcAft>
        <a:defRPr sz="3300">
          <a:solidFill>
            <a:schemeClr val="tx1"/>
          </a:solidFill>
          <a:latin typeface="Arial" panose="020B0604020202020204" pitchFamily="34" charset="0"/>
          <a:ea typeface="Arial Unicode MS"/>
          <a:cs typeface="Arial Unicode MS"/>
        </a:defRPr>
      </a:lvl5pPr>
      <a:lvl6pPr marL="457200" algn="l" defTabSz="684213" rtl="0" fontAlgn="base">
        <a:lnSpc>
          <a:spcPct val="90000"/>
        </a:lnSpc>
        <a:spcBef>
          <a:spcPct val="0"/>
        </a:spcBef>
        <a:spcAft>
          <a:spcPct val="0"/>
        </a:spcAft>
        <a:defRPr sz="3300">
          <a:solidFill>
            <a:schemeClr val="tx1"/>
          </a:solidFill>
          <a:latin typeface="Arial" panose="020B0604020202020204" pitchFamily="34" charset="0"/>
          <a:ea typeface="Arial Unicode MS"/>
          <a:cs typeface="Arial Unicode MS"/>
        </a:defRPr>
      </a:lvl6pPr>
      <a:lvl7pPr marL="914400" algn="l" defTabSz="684213" rtl="0" fontAlgn="base">
        <a:lnSpc>
          <a:spcPct val="90000"/>
        </a:lnSpc>
        <a:spcBef>
          <a:spcPct val="0"/>
        </a:spcBef>
        <a:spcAft>
          <a:spcPct val="0"/>
        </a:spcAft>
        <a:defRPr sz="3300">
          <a:solidFill>
            <a:schemeClr val="tx1"/>
          </a:solidFill>
          <a:latin typeface="Arial" panose="020B0604020202020204" pitchFamily="34" charset="0"/>
          <a:ea typeface="Arial Unicode MS"/>
          <a:cs typeface="Arial Unicode MS"/>
        </a:defRPr>
      </a:lvl7pPr>
      <a:lvl8pPr marL="1371600" algn="l" defTabSz="684213" rtl="0" fontAlgn="base">
        <a:lnSpc>
          <a:spcPct val="90000"/>
        </a:lnSpc>
        <a:spcBef>
          <a:spcPct val="0"/>
        </a:spcBef>
        <a:spcAft>
          <a:spcPct val="0"/>
        </a:spcAft>
        <a:defRPr sz="3300">
          <a:solidFill>
            <a:schemeClr val="tx1"/>
          </a:solidFill>
          <a:latin typeface="Arial" panose="020B0604020202020204" pitchFamily="34" charset="0"/>
          <a:ea typeface="Arial Unicode MS"/>
          <a:cs typeface="Arial Unicode MS"/>
        </a:defRPr>
      </a:lvl8pPr>
      <a:lvl9pPr marL="1828800" algn="l" defTabSz="684213" rtl="0" fontAlgn="base">
        <a:lnSpc>
          <a:spcPct val="90000"/>
        </a:lnSpc>
        <a:spcBef>
          <a:spcPct val="0"/>
        </a:spcBef>
        <a:spcAft>
          <a:spcPct val="0"/>
        </a:spcAft>
        <a:defRPr sz="3300">
          <a:solidFill>
            <a:schemeClr val="tx1"/>
          </a:solidFill>
          <a:latin typeface="Arial" panose="020B0604020202020204" pitchFamily="34" charset="0"/>
          <a:ea typeface="Arial Unicode MS"/>
          <a:cs typeface="Arial Unicode MS"/>
        </a:defRPr>
      </a:lvl9pPr>
    </p:titleStyle>
    <p:body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n-ea"/>
          <a:cs typeface="Arial Unicode MS"/>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Arial Unicode MS"/>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n-ea"/>
          <a:cs typeface="Arial Unicode MS"/>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Arial Unicode MS"/>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Arial Unicode M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 /><Relationship Id="rId1" Type="http://schemas.openxmlformats.org/officeDocument/2006/relationships/slideLayout" Target="../slideLayouts/slideLayout2.xml" /></Relationships>
</file>

<file path=ppt/slides/_rels/slide10.xml.rels><?xml version="1.0" encoding="UTF-8" standalone="yes"?>
<Relationships xmlns="http://schemas.openxmlformats.org/package/2006/relationships"><Relationship Id="rId3" Type="http://schemas.openxmlformats.org/officeDocument/2006/relationships/image" Target="../media/image18.jpeg" /><Relationship Id="rId7" Type="http://schemas.openxmlformats.org/officeDocument/2006/relationships/image" Target="../media/image22.png" /><Relationship Id="rId2" Type="http://schemas.openxmlformats.org/officeDocument/2006/relationships/notesSlide" Target="../notesSlides/notesSlide8.xml" /><Relationship Id="rId1" Type="http://schemas.openxmlformats.org/officeDocument/2006/relationships/slideLayout" Target="../slideLayouts/slideLayout17.xml" /><Relationship Id="rId6" Type="http://schemas.openxmlformats.org/officeDocument/2006/relationships/image" Target="../media/image21.jpeg" /><Relationship Id="rId5" Type="http://schemas.openxmlformats.org/officeDocument/2006/relationships/image" Target="../media/image20.jpeg" /><Relationship Id="rId4" Type="http://schemas.openxmlformats.org/officeDocument/2006/relationships/image" Target="../media/image19.jpeg" /></Relationships>
</file>

<file path=ppt/slides/_rels/slide11.xml.rels><?xml version="1.0" encoding="UTF-8" standalone="yes"?>
<Relationships xmlns="http://schemas.openxmlformats.org/package/2006/relationships"><Relationship Id="rId3" Type="http://schemas.openxmlformats.org/officeDocument/2006/relationships/image" Target="../media/image24.jpeg" /><Relationship Id="rId2" Type="http://schemas.openxmlformats.org/officeDocument/2006/relationships/image" Target="../media/image23.png" /><Relationship Id="rId1" Type="http://schemas.openxmlformats.org/officeDocument/2006/relationships/slideLayout" Target="../slideLayouts/slideLayout12.xml" /><Relationship Id="rId6" Type="http://schemas.openxmlformats.org/officeDocument/2006/relationships/image" Target="../media/image27.jpeg" /><Relationship Id="rId5" Type="http://schemas.openxmlformats.org/officeDocument/2006/relationships/image" Target="../media/image26.jpeg" /><Relationship Id="rId4" Type="http://schemas.openxmlformats.org/officeDocument/2006/relationships/image" Target="../media/image25.jpeg" /></Relationships>
</file>

<file path=ppt/slides/_rels/slide12.xml.rels><?xml version="1.0" encoding="UTF-8" standalone="yes"?>
<Relationships xmlns="http://schemas.openxmlformats.org/package/2006/relationships"><Relationship Id="rId3" Type="http://schemas.openxmlformats.org/officeDocument/2006/relationships/image" Target="../media/image29.jpeg" /><Relationship Id="rId2" Type="http://schemas.openxmlformats.org/officeDocument/2006/relationships/image" Target="../media/image28.jpeg" /><Relationship Id="rId1" Type="http://schemas.openxmlformats.org/officeDocument/2006/relationships/slideLayout" Target="../slideLayouts/slideLayout12.xml" /><Relationship Id="rId5" Type="http://schemas.openxmlformats.org/officeDocument/2006/relationships/image" Target="../media/image31.jpeg" /><Relationship Id="rId4" Type="http://schemas.openxmlformats.org/officeDocument/2006/relationships/image" Target="../media/image30.jpeg" /></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 /><Relationship Id="rId1" Type="http://schemas.openxmlformats.org/officeDocument/2006/relationships/slideLayout" Target="../slideLayouts/slideLayout2.xml" /></Relationships>
</file>

<file path=ppt/slides/_rels/slide14.xml.rels><?xml version="1.0" encoding="UTF-8" standalone="yes"?>
<Relationships xmlns="http://schemas.openxmlformats.org/package/2006/relationships"><Relationship Id="rId2" Type="http://schemas.openxmlformats.org/officeDocument/2006/relationships/slide" Target="slide7.xml" /><Relationship Id="rId1" Type="http://schemas.openxmlformats.org/officeDocument/2006/relationships/slideLayout" Target="../slideLayouts/slideLayout2.xml" /></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 /><Relationship Id="rId1" Type="http://schemas.openxmlformats.org/officeDocument/2006/relationships/slideLayout" Target="../slideLayouts/slideLayout2.xml" /></Relationships>
</file>

<file path=ppt/slides/_rels/slide16.xml.rels><?xml version="1.0" encoding="UTF-8" standalone="yes"?>
<Relationships xmlns="http://schemas.openxmlformats.org/package/2006/relationships"><Relationship Id="rId3" Type="http://schemas.openxmlformats.org/officeDocument/2006/relationships/image" Target="../media/image32.jpeg" /><Relationship Id="rId2" Type="http://schemas.openxmlformats.org/officeDocument/2006/relationships/notesSlide" Target="../notesSlides/notesSlide11.xml" /><Relationship Id="rId1" Type="http://schemas.openxmlformats.org/officeDocument/2006/relationships/slideLayout" Target="../slideLayouts/slideLayout44.xml" /></Relationships>
</file>

<file path=ppt/slides/_rels/slide17.xml.rels><?xml version="1.0" encoding="UTF-8" standalone="yes"?>
<Relationships xmlns="http://schemas.openxmlformats.org/package/2006/relationships"><Relationship Id="rId3" Type="http://schemas.openxmlformats.org/officeDocument/2006/relationships/customXml" Target="../ink/ink2.xml" /><Relationship Id="rId2" Type="http://schemas.openxmlformats.org/officeDocument/2006/relationships/notesSlide" Target="../notesSlides/notesSlide12.xml" /><Relationship Id="rId1" Type="http://schemas.openxmlformats.org/officeDocument/2006/relationships/slideLayout" Target="../slideLayouts/slideLayout4.xml" /><Relationship Id="rId4" Type="http://schemas.openxmlformats.org/officeDocument/2006/relationships/image" Target="../media/image28.png" /></Relationships>
</file>

<file path=ppt/slides/_rels/slide18.xml.rels><?xml version="1.0" encoding="UTF-8" standalone="yes"?>
<Relationships xmlns="http://schemas.openxmlformats.org/package/2006/relationships"><Relationship Id="rId3" Type="http://schemas.openxmlformats.org/officeDocument/2006/relationships/image" Target="../media/image33.jpeg" /><Relationship Id="rId2" Type="http://schemas.openxmlformats.org/officeDocument/2006/relationships/notesSlide" Target="../notesSlides/notesSlide13.xml" /><Relationship Id="rId1" Type="http://schemas.openxmlformats.org/officeDocument/2006/relationships/slideLayout" Target="../slideLayouts/slideLayout17.xml" /></Relationships>
</file>

<file path=ppt/slides/_rels/slide19.xml.rels><?xml version="1.0" encoding="UTF-8" standalone="yes"?>
<Relationships xmlns="http://schemas.openxmlformats.org/package/2006/relationships"><Relationship Id="rId3" Type="http://schemas.openxmlformats.org/officeDocument/2006/relationships/image" Target="../media/image35.jpeg" /><Relationship Id="rId2" Type="http://schemas.openxmlformats.org/officeDocument/2006/relationships/image" Target="../media/image34.png" /><Relationship Id="rId1" Type="http://schemas.openxmlformats.org/officeDocument/2006/relationships/slideLayout" Target="../slideLayouts/slideLayout12.xml" /></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 /></Relationships>
</file>

<file path=ppt/slides/_rels/slide20.xml.rels><?xml version="1.0" encoding="UTF-8" standalone="yes"?>
<Relationships xmlns="http://schemas.openxmlformats.org/package/2006/relationships"><Relationship Id="rId3" Type="http://schemas.openxmlformats.org/officeDocument/2006/relationships/image" Target="../media/image36.jpeg" /><Relationship Id="rId2" Type="http://schemas.openxmlformats.org/officeDocument/2006/relationships/notesSlide" Target="../notesSlides/notesSlide14.xml" /><Relationship Id="rId1" Type="http://schemas.openxmlformats.org/officeDocument/2006/relationships/slideLayout" Target="../slideLayouts/slideLayout13.xml" /><Relationship Id="rId4" Type="http://schemas.openxmlformats.org/officeDocument/2006/relationships/image" Target="../media/image37.jpeg" /></Relationships>
</file>

<file path=ppt/slides/_rels/slide21.xml.rels><?xml version="1.0" encoding="UTF-8" standalone="yes"?>
<Relationships xmlns="http://schemas.openxmlformats.org/package/2006/relationships"><Relationship Id="rId3" Type="http://schemas.openxmlformats.org/officeDocument/2006/relationships/image" Target="../media/image39.jpeg" /><Relationship Id="rId2" Type="http://schemas.openxmlformats.org/officeDocument/2006/relationships/image" Target="../media/image38.jpeg" /><Relationship Id="rId1" Type="http://schemas.openxmlformats.org/officeDocument/2006/relationships/slideLayout" Target="../slideLayouts/slideLayout12.xml" /><Relationship Id="rId4" Type="http://schemas.openxmlformats.org/officeDocument/2006/relationships/image" Target="../media/image40.jpeg" /></Relationships>
</file>

<file path=ppt/slides/_rels/slide22.xml.rels><?xml version="1.0" encoding="UTF-8" standalone="yes"?>
<Relationships xmlns="http://schemas.openxmlformats.org/package/2006/relationships"><Relationship Id="rId3" Type="http://schemas.openxmlformats.org/officeDocument/2006/relationships/image" Target="../media/image38.jpeg" /><Relationship Id="rId2" Type="http://schemas.openxmlformats.org/officeDocument/2006/relationships/notesSlide" Target="../notesSlides/notesSlide15.xml" /><Relationship Id="rId1" Type="http://schemas.openxmlformats.org/officeDocument/2006/relationships/slideLayout" Target="../slideLayouts/slideLayout11.xml" /></Relationships>
</file>

<file path=ppt/slides/_rels/slide23.xml.rels><?xml version="1.0" encoding="UTF-8" standalone="yes"?>
<Relationships xmlns="http://schemas.openxmlformats.org/package/2006/relationships"><Relationship Id="rId3" Type="http://schemas.openxmlformats.org/officeDocument/2006/relationships/image" Target="../media/image41.jpeg" /><Relationship Id="rId2" Type="http://schemas.openxmlformats.org/officeDocument/2006/relationships/notesSlide" Target="../notesSlides/notesSlide16.xml" /><Relationship Id="rId1" Type="http://schemas.openxmlformats.org/officeDocument/2006/relationships/slideLayout" Target="../slideLayouts/slideLayout83.xml" /><Relationship Id="rId4" Type="http://schemas.openxmlformats.org/officeDocument/2006/relationships/image" Target="../media/image42.jpeg" /></Relationships>
</file>

<file path=ppt/slides/_rels/slide24.xml.rels><?xml version="1.0" encoding="UTF-8" standalone="yes"?>
<Relationships xmlns="http://schemas.openxmlformats.org/package/2006/relationships"><Relationship Id="rId3" Type="http://schemas.openxmlformats.org/officeDocument/2006/relationships/image" Target="../media/image39.jpeg" /><Relationship Id="rId2" Type="http://schemas.openxmlformats.org/officeDocument/2006/relationships/notesSlide" Target="../notesSlides/notesSlide17.xml" /><Relationship Id="rId1" Type="http://schemas.openxmlformats.org/officeDocument/2006/relationships/slideLayout" Target="../slideLayouts/slideLayout6.xml" /></Relationships>
</file>

<file path=ppt/slides/_rels/slide25.xml.rels><?xml version="1.0" encoding="UTF-8" standalone="yes"?>
<Relationships xmlns="http://schemas.openxmlformats.org/package/2006/relationships"><Relationship Id="rId3" Type="http://schemas.openxmlformats.org/officeDocument/2006/relationships/image" Target="../media/image40.jpeg" /><Relationship Id="rId2" Type="http://schemas.openxmlformats.org/officeDocument/2006/relationships/notesSlide" Target="../notesSlides/notesSlide18.xml" /><Relationship Id="rId1" Type="http://schemas.openxmlformats.org/officeDocument/2006/relationships/slideLayout" Target="../slideLayouts/slideLayout11.xml" /></Relationships>
</file>

<file path=ppt/slides/_rels/slide26.xml.rels><?xml version="1.0" encoding="UTF-8" standalone="yes"?>
<Relationships xmlns="http://schemas.openxmlformats.org/package/2006/relationships"><Relationship Id="rId8" Type="http://schemas.openxmlformats.org/officeDocument/2006/relationships/image" Target="../media/image48.jpeg" /><Relationship Id="rId3" Type="http://schemas.openxmlformats.org/officeDocument/2006/relationships/image" Target="../media/image43.jpeg" /><Relationship Id="rId7" Type="http://schemas.openxmlformats.org/officeDocument/2006/relationships/image" Target="../media/image47.png" /><Relationship Id="rId2" Type="http://schemas.openxmlformats.org/officeDocument/2006/relationships/notesSlide" Target="../notesSlides/notesSlide19.xml" /><Relationship Id="rId1" Type="http://schemas.openxmlformats.org/officeDocument/2006/relationships/slideLayout" Target="../slideLayouts/slideLayout2.xml" /><Relationship Id="rId6" Type="http://schemas.openxmlformats.org/officeDocument/2006/relationships/image" Target="../media/image46.jpeg" /><Relationship Id="rId5" Type="http://schemas.openxmlformats.org/officeDocument/2006/relationships/image" Target="../media/image45.jpeg" /><Relationship Id="rId4" Type="http://schemas.openxmlformats.org/officeDocument/2006/relationships/image" Target="../media/image44.jpeg" /></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0.xml" /><Relationship Id="rId1" Type="http://schemas.openxmlformats.org/officeDocument/2006/relationships/slideLayout" Target="../slideLayouts/slideLayout14.xml" /></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 /><Relationship Id="rId1" Type="http://schemas.openxmlformats.org/officeDocument/2006/relationships/slideLayout" Target="../slideLayouts/slideLayout14.xml" /></Relationships>
</file>

<file path=ppt/slides/_rels/slide29.xml.rels><?xml version="1.0" encoding="UTF-8" standalone="yes"?>
<Relationships xmlns="http://schemas.openxmlformats.org/package/2006/relationships"><Relationship Id="rId2" Type="http://schemas.openxmlformats.org/officeDocument/2006/relationships/image" Target="../media/image49.png" /><Relationship Id="rId1" Type="http://schemas.openxmlformats.org/officeDocument/2006/relationships/slideLayout" Target="../slideLayouts/slideLayout72.xml" /></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 /><Relationship Id="rId1" Type="http://schemas.openxmlformats.org/officeDocument/2006/relationships/slideLayout" Target="../slideLayouts/slideLayout15.xml" /></Relationships>
</file>

<file path=ppt/slides/_rels/slide30.xml.rels><?xml version="1.0" encoding="UTF-8" standalone="yes"?>
<Relationships xmlns="http://schemas.openxmlformats.org/package/2006/relationships"><Relationship Id="rId2" Type="http://schemas.openxmlformats.org/officeDocument/2006/relationships/image" Target="../media/image49.png" /><Relationship Id="rId1" Type="http://schemas.openxmlformats.org/officeDocument/2006/relationships/slideLayout" Target="../slideLayouts/slideLayout12.xml" /></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 /></Relationships>
</file>

<file path=ppt/slides/_rels/slide32.xml.rels><?xml version="1.0" encoding="UTF-8" standalone="yes"?>
<Relationships xmlns="http://schemas.openxmlformats.org/package/2006/relationships"><Relationship Id="rId3" Type="http://schemas.openxmlformats.org/officeDocument/2006/relationships/image" Target="../media/image50.jpeg" /><Relationship Id="rId7" Type="http://schemas.openxmlformats.org/officeDocument/2006/relationships/image" Target="../media/image54.jpeg" /><Relationship Id="rId2" Type="http://schemas.openxmlformats.org/officeDocument/2006/relationships/notesSlide" Target="../notesSlides/notesSlide22.xml" /><Relationship Id="rId1" Type="http://schemas.openxmlformats.org/officeDocument/2006/relationships/slideLayout" Target="../slideLayouts/slideLayout18.xml" /><Relationship Id="rId6" Type="http://schemas.openxmlformats.org/officeDocument/2006/relationships/image" Target="../media/image53.jpeg" /><Relationship Id="rId5" Type="http://schemas.openxmlformats.org/officeDocument/2006/relationships/image" Target="../media/image52.jpeg" /><Relationship Id="rId4" Type="http://schemas.openxmlformats.org/officeDocument/2006/relationships/image" Target="../media/image51.jpeg" /></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 /><Relationship Id="rId1" Type="http://schemas.openxmlformats.org/officeDocument/2006/relationships/slideLayout" Target="../slideLayouts/slideLayout83.xml" /></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 /><Relationship Id="rId1" Type="http://schemas.openxmlformats.org/officeDocument/2006/relationships/slideLayout" Target="../slideLayouts/slideLayout83.xml" /></Relationships>
</file>

<file path=ppt/slides/_rels/slide35.xml.rels><?xml version="1.0" encoding="UTF-8" standalone="yes"?>
<Relationships xmlns="http://schemas.openxmlformats.org/package/2006/relationships"><Relationship Id="rId3" Type="http://schemas.openxmlformats.org/officeDocument/2006/relationships/image" Target="../media/image55.png" /><Relationship Id="rId2" Type="http://schemas.openxmlformats.org/officeDocument/2006/relationships/customXml" Target="../ink/ink3.xml" /><Relationship Id="rId1" Type="http://schemas.openxmlformats.org/officeDocument/2006/relationships/slideLayout" Target="../slideLayouts/slideLayout94.xml" /></Relationships>
</file>

<file path=ppt/slides/_rels/slide4.xml.rels><?xml version="1.0" encoding="UTF-8" standalone="yes"?>
<Relationships xmlns="http://schemas.openxmlformats.org/package/2006/relationships"><Relationship Id="rId3" Type="http://schemas.openxmlformats.org/officeDocument/2006/relationships/customXml" Target="../ink/ink1.xml" /><Relationship Id="rId2" Type="http://schemas.openxmlformats.org/officeDocument/2006/relationships/notesSlide" Target="../notesSlides/notesSlide3.xml" /><Relationship Id="rId1" Type="http://schemas.openxmlformats.org/officeDocument/2006/relationships/slideLayout" Target="../slideLayouts/slideLayout4.xml" /><Relationship Id="rId5" Type="http://schemas.openxmlformats.org/officeDocument/2006/relationships/slide" Target="slide28.xml" /><Relationship Id="rId4" Type="http://schemas.openxmlformats.org/officeDocument/2006/relationships/image" Target="../media/image28.png" /></Relationships>
</file>

<file path=ppt/slides/_rels/slide5.xml.rels><?xml version="1.0" encoding="UTF-8" standalone="yes"?>
<Relationships xmlns="http://schemas.openxmlformats.org/package/2006/relationships"><Relationship Id="rId3" Type="http://schemas.microsoft.com/office/2007/relationships/hdphoto" Target="../media/hdphoto1.wdp" /><Relationship Id="rId2" Type="http://schemas.openxmlformats.org/officeDocument/2006/relationships/image" Target="../media/image10.jpeg" /><Relationship Id="rId1" Type="http://schemas.openxmlformats.org/officeDocument/2006/relationships/slideLayout" Target="../slideLayouts/slideLayout12.xml" /></Relationships>
</file>

<file path=ppt/slides/_rels/slide6.xml.rels><?xml version="1.0" encoding="UTF-8" standalone="yes"?>
<Relationships xmlns="http://schemas.openxmlformats.org/package/2006/relationships"><Relationship Id="rId3" Type="http://schemas.openxmlformats.org/officeDocument/2006/relationships/image" Target="../media/image11.jpeg" /><Relationship Id="rId2" Type="http://schemas.openxmlformats.org/officeDocument/2006/relationships/notesSlide" Target="../notesSlides/notesSlide4.xml" /><Relationship Id="rId1" Type="http://schemas.openxmlformats.org/officeDocument/2006/relationships/slideLayout" Target="../slideLayouts/slideLayout12.xml" /></Relationships>
</file>

<file path=ppt/slides/_rels/slide7.xml.rels><?xml version="1.0" encoding="UTF-8" standalone="yes"?>
<Relationships xmlns="http://schemas.openxmlformats.org/package/2006/relationships"><Relationship Id="rId3" Type="http://schemas.openxmlformats.org/officeDocument/2006/relationships/image" Target="../media/image12.jpeg" /><Relationship Id="rId2" Type="http://schemas.openxmlformats.org/officeDocument/2006/relationships/notesSlide" Target="../notesSlides/notesSlide5.xml" /><Relationship Id="rId1" Type="http://schemas.openxmlformats.org/officeDocument/2006/relationships/slideLayout" Target="../slideLayouts/slideLayout12.xml" /></Relationships>
</file>

<file path=ppt/slides/_rels/slide8.xml.rels><?xml version="1.0" encoding="UTF-8" standalone="yes"?>
<Relationships xmlns="http://schemas.openxmlformats.org/package/2006/relationships"><Relationship Id="rId3" Type="http://schemas.openxmlformats.org/officeDocument/2006/relationships/image" Target="../media/image13.jpeg" /><Relationship Id="rId2" Type="http://schemas.openxmlformats.org/officeDocument/2006/relationships/notesSlide" Target="../notesSlides/notesSlide6.xml" /><Relationship Id="rId1" Type="http://schemas.openxmlformats.org/officeDocument/2006/relationships/slideLayout" Target="../slideLayouts/slideLayout17.xml" /><Relationship Id="rId6" Type="http://schemas.openxmlformats.org/officeDocument/2006/relationships/image" Target="../media/image16.png" /><Relationship Id="rId5" Type="http://schemas.openxmlformats.org/officeDocument/2006/relationships/image" Target="../media/image15.jpeg" /><Relationship Id="rId4" Type="http://schemas.openxmlformats.org/officeDocument/2006/relationships/image" Target="../media/image14.png" /></Relationships>
</file>

<file path=ppt/slides/_rels/slide9.xml.rels><?xml version="1.0" encoding="UTF-8" standalone="yes"?>
<Relationships xmlns="http://schemas.openxmlformats.org/package/2006/relationships"><Relationship Id="rId3" Type="http://schemas.openxmlformats.org/officeDocument/2006/relationships/image" Target="../media/image17.jpeg" /><Relationship Id="rId2" Type="http://schemas.openxmlformats.org/officeDocument/2006/relationships/notesSlide" Target="../notesSlides/notesSlide7.xml" /><Relationship Id="rId1" Type="http://schemas.openxmlformats.org/officeDocument/2006/relationships/slideLayout" Target="../slideLayouts/slideLayout19.xml" /></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lumMod val="40000"/>
            <a:lumOff val="60000"/>
          </a:schemeClr>
        </a:solidFill>
        <a:effectLst/>
      </p:bgPr>
    </p:bg>
    <p:spTree>
      <p:nvGrpSpPr>
        <p:cNvPr id="1" name="Shape 12225"/>
        <p:cNvGrpSpPr/>
        <p:nvPr/>
      </p:nvGrpSpPr>
      <p:grpSpPr>
        <a:xfrm>
          <a:off x="0" y="0"/>
          <a:ext cx="0" cy="0"/>
          <a:chOff x="0" y="0"/>
          <a:chExt cx="0" cy="0"/>
        </a:xfrm>
      </p:grpSpPr>
      <p:grpSp>
        <p:nvGrpSpPr>
          <p:cNvPr id="20" name="Google Shape;15397;p94">
            <a:extLst>
              <a:ext uri="{FF2B5EF4-FFF2-40B4-BE49-F238E27FC236}">
                <a16:creationId xmlns:a16="http://schemas.microsoft.com/office/drawing/2014/main" id="{3D5D65E1-C8FC-4EF6-9732-E3BDC069B633}"/>
              </a:ext>
            </a:extLst>
          </p:cNvPr>
          <p:cNvGrpSpPr/>
          <p:nvPr/>
        </p:nvGrpSpPr>
        <p:grpSpPr>
          <a:xfrm>
            <a:off x="461041" y="291995"/>
            <a:ext cx="2756803" cy="391884"/>
            <a:chOff x="106648" y="895722"/>
            <a:chExt cx="4481413" cy="374300"/>
          </a:xfrm>
        </p:grpSpPr>
        <p:grpSp>
          <p:nvGrpSpPr>
            <p:cNvPr id="21" name="Google Shape;15398;p94">
              <a:extLst>
                <a:ext uri="{FF2B5EF4-FFF2-40B4-BE49-F238E27FC236}">
                  <a16:creationId xmlns:a16="http://schemas.microsoft.com/office/drawing/2014/main" id="{443C4070-90C9-4F3D-B7BD-B1563F2095B6}"/>
                </a:ext>
              </a:extLst>
            </p:cNvPr>
            <p:cNvGrpSpPr/>
            <p:nvPr/>
          </p:nvGrpSpPr>
          <p:grpSpPr>
            <a:xfrm>
              <a:off x="2233276" y="895722"/>
              <a:ext cx="1082667" cy="223591"/>
              <a:chOff x="4808316" y="2800065"/>
              <a:chExt cx="1999386" cy="412910"/>
            </a:xfrm>
          </p:grpSpPr>
          <p:sp>
            <p:nvSpPr>
              <p:cNvPr id="37" name="Google Shape;15399;p94">
                <a:extLst>
                  <a:ext uri="{FF2B5EF4-FFF2-40B4-BE49-F238E27FC236}">
                    <a16:creationId xmlns:a16="http://schemas.microsoft.com/office/drawing/2014/main" id="{1C0C89F7-0E76-47DE-9DBB-06FFB05188A5}"/>
                  </a:ext>
                </a:extLst>
              </p:cNvPr>
              <p:cNvSpPr/>
              <p:nvPr/>
            </p:nvSpPr>
            <p:spPr>
              <a:xfrm>
                <a:off x="4849302" y="3079475"/>
                <a:ext cx="1958400" cy="13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38" name="Google Shape;15400;p94">
                <a:extLst>
                  <a:ext uri="{FF2B5EF4-FFF2-40B4-BE49-F238E27FC236}">
                    <a16:creationId xmlns:a16="http://schemas.microsoft.com/office/drawing/2014/main" id="{BC793657-9CFC-44B5-BFCF-25FBC9E20A0A}"/>
                  </a:ext>
                </a:extLst>
              </p:cNvPr>
              <p:cNvGrpSpPr/>
              <p:nvPr/>
            </p:nvGrpSpPr>
            <p:grpSpPr>
              <a:xfrm>
                <a:off x="4808316" y="2800065"/>
                <a:ext cx="92400" cy="411825"/>
                <a:chOff x="845575" y="2563700"/>
                <a:chExt cx="92400" cy="411825"/>
              </a:xfrm>
            </p:grpSpPr>
            <p:cxnSp>
              <p:nvCxnSpPr>
                <p:cNvPr id="39" name="Google Shape;15401;p94">
                  <a:extLst>
                    <a:ext uri="{FF2B5EF4-FFF2-40B4-BE49-F238E27FC236}">
                      <a16:creationId xmlns:a16="http://schemas.microsoft.com/office/drawing/2014/main" id="{B3D4187A-8516-42C9-BC98-F82CB0CB65EC}"/>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 name="Google Shape;15402;p94">
                  <a:extLst>
                    <a:ext uri="{FF2B5EF4-FFF2-40B4-BE49-F238E27FC236}">
                      <a16:creationId xmlns:a16="http://schemas.microsoft.com/office/drawing/2014/main" id="{AF3FEE5B-DE8C-49FF-A0DC-251ADEED987C}"/>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22" name="Google Shape;15403;p94">
              <a:extLst>
                <a:ext uri="{FF2B5EF4-FFF2-40B4-BE49-F238E27FC236}">
                  <a16:creationId xmlns:a16="http://schemas.microsoft.com/office/drawing/2014/main" id="{246DE9D7-EDAB-4098-9303-F33FFFC22799}"/>
                </a:ext>
              </a:extLst>
            </p:cNvPr>
            <p:cNvGrpSpPr/>
            <p:nvPr/>
          </p:nvGrpSpPr>
          <p:grpSpPr>
            <a:xfrm>
              <a:off x="106648" y="895722"/>
              <a:ext cx="1088401" cy="223591"/>
              <a:chOff x="881025" y="2800065"/>
              <a:chExt cx="2009975" cy="412910"/>
            </a:xfrm>
          </p:grpSpPr>
          <p:sp>
            <p:nvSpPr>
              <p:cNvPr id="33" name="Google Shape;15404;p94">
                <a:extLst>
                  <a:ext uri="{FF2B5EF4-FFF2-40B4-BE49-F238E27FC236}">
                    <a16:creationId xmlns:a16="http://schemas.microsoft.com/office/drawing/2014/main" id="{5B6F7F84-14C2-44CB-A930-5C51BC3E6954}"/>
                  </a:ext>
                </a:extLst>
              </p:cNvPr>
              <p:cNvSpPr/>
              <p:nvPr/>
            </p:nvSpPr>
            <p:spPr>
              <a:xfrm>
                <a:off x="932600" y="3079475"/>
                <a:ext cx="1958400" cy="13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34" name="Google Shape;15405;p94">
                <a:extLst>
                  <a:ext uri="{FF2B5EF4-FFF2-40B4-BE49-F238E27FC236}">
                    <a16:creationId xmlns:a16="http://schemas.microsoft.com/office/drawing/2014/main" id="{37B8EB95-881F-4EF6-9F3E-F74E468B152E}"/>
                  </a:ext>
                </a:extLst>
              </p:cNvPr>
              <p:cNvGrpSpPr/>
              <p:nvPr/>
            </p:nvGrpSpPr>
            <p:grpSpPr>
              <a:xfrm>
                <a:off x="881025" y="2800065"/>
                <a:ext cx="92400" cy="411825"/>
                <a:chOff x="845575" y="2563700"/>
                <a:chExt cx="92400" cy="411825"/>
              </a:xfrm>
            </p:grpSpPr>
            <p:cxnSp>
              <p:nvCxnSpPr>
                <p:cNvPr id="35" name="Google Shape;15406;p94">
                  <a:extLst>
                    <a:ext uri="{FF2B5EF4-FFF2-40B4-BE49-F238E27FC236}">
                      <a16:creationId xmlns:a16="http://schemas.microsoft.com/office/drawing/2014/main" id="{F1C17912-7C77-4C88-9AE6-D7294C84F2C7}"/>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6" name="Google Shape;15407;p94">
                  <a:extLst>
                    <a:ext uri="{FF2B5EF4-FFF2-40B4-BE49-F238E27FC236}">
                      <a16:creationId xmlns:a16="http://schemas.microsoft.com/office/drawing/2014/main" id="{E1E517CD-00EA-4D84-B5DF-78835B38D9AF}"/>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23" name="Google Shape;15408;p94">
              <a:extLst>
                <a:ext uri="{FF2B5EF4-FFF2-40B4-BE49-F238E27FC236}">
                  <a16:creationId xmlns:a16="http://schemas.microsoft.com/office/drawing/2014/main" id="{AF51C899-C5B0-4B11-AAF3-C8E58ED1DA04}"/>
                </a:ext>
              </a:extLst>
            </p:cNvPr>
            <p:cNvGrpSpPr/>
            <p:nvPr/>
          </p:nvGrpSpPr>
          <p:grpSpPr>
            <a:xfrm>
              <a:off x="1172346" y="1047018"/>
              <a:ext cx="1083151" cy="223003"/>
              <a:chOff x="2849073" y="3079467"/>
              <a:chExt cx="2000279" cy="411825"/>
            </a:xfrm>
          </p:grpSpPr>
          <p:sp>
            <p:nvSpPr>
              <p:cNvPr id="29" name="Google Shape;15409;p94">
                <a:extLst>
                  <a:ext uri="{FF2B5EF4-FFF2-40B4-BE49-F238E27FC236}">
                    <a16:creationId xmlns:a16="http://schemas.microsoft.com/office/drawing/2014/main" id="{AC9A749F-F2CE-47D8-884E-EAAB779C5621}"/>
                  </a:ext>
                </a:extLst>
              </p:cNvPr>
              <p:cNvSpPr/>
              <p:nvPr/>
            </p:nvSpPr>
            <p:spPr>
              <a:xfrm>
                <a:off x="289095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30" name="Google Shape;15410;p94">
                <a:extLst>
                  <a:ext uri="{FF2B5EF4-FFF2-40B4-BE49-F238E27FC236}">
                    <a16:creationId xmlns:a16="http://schemas.microsoft.com/office/drawing/2014/main" id="{212A4264-88E3-415A-AAC8-786DE400D8FD}"/>
                  </a:ext>
                </a:extLst>
              </p:cNvPr>
              <p:cNvGrpSpPr/>
              <p:nvPr/>
            </p:nvGrpSpPr>
            <p:grpSpPr>
              <a:xfrm rot="10800000">
                <a:off x="2849073" y="3079467"/>
                <a:ext cx="92400" cy="411825"/>
                <a:chOff x="2070100" y="2563700"/>
                <a:chExt cx="92400" cy="411825"/>
              </a:xfrm>
            </p:grpSpPr>
            <p:cxnSp>
              <p:nvCxnSpPr>
                <p:cNvPr id="31" name="Google Shape;15411;p94">
                  <a:extLst>
                    <a:ext uri="{FF2B5EF4-FFF2-40B4-BE49-F238E27FC236}">
                      <a16:creationId xmlns:a16="http://schemas.microsoft.com/office/drawing/2014/main" id="{B1A6AC8D-AD51-4CC9-B8F9-0BEADEB0534D}"/>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2" name="Google Shape;15412;p94">
                  <a:extLst>
                    <a:ext uri="{FF2B5EF4-FFF2-40B4-BE49-F238E27FC236}">
                      <a16:creationId xmlns:a16="http://schemas.microsoft.com/office/drawing/2014/main" id="{C0C0DD5F-5DCE-4307-9C72-735CD27ECF81}"/>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24" name="Google Shape;15413;p94">
              <a:extLst>
                <a:ext uri="{FF2B5EF4-FFF2-40B4-BE49-F238E27FC236}">
                  <a16:creationId xmlns:a16="http://schemas.microsoft.com/office/drawing/2014/main" id="{BF976A61-AB9F-4111-9288-430B05D6DA16}"/>
                </a:ext>
              </a:extLst>
            </p:cNvPr>
            <p:cNvGrpSpPr/>
            <p:nvPr/>
          </p:nvGrpSpPr>
          <p:grpSpPr>
            <a:xfrm>
              <a:off x="3290132" y="1047018"/>
              <a:ext cx="1297929" cy="223003"/>
              <a:chOff x="6760035" y="3079467"/>
              <a:chExt cx="2396914" cy="411825"/>
            </a:xfrm>
          </p:grpSpPr>
          <p:sp>
            <p:nvSpPr>
              <p:cNvPr id="25" name="Google Shape;15414;p94">
                <a:extLst>
                  <a:ext uri="{FF2B5EF4-FFF2-40B4-BE49-F238E27FC236}">
                    <a16:creationId xmlns:a16="http://schemas.microsoft.com/office/drawing/2014/main" id="{1417F381-3A9B-4053-B4A1-3732586FF5FD}"/>
                  </a:ext>
                </a:extLst>
              </p:cNvPr>
              <p:cNvSpPr/>
              <p:nvPr/>
            </p:nvSpPr>
            <p:spPr>
              <a:xfrm>
                <a:off x="6807650" y="3079475"/>
                <a:ext cx="2349300" cy="133500"/>
              </a:xfrm>
              <a:prstGeom prst="rect">
                <a:avLst/>
              </a:prstGeom>
              <a:solidFill>
                <a:schemeClr val="bg1">
                  <a:lumMod val="9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26" name="Google Shape;15415;p94">
                <a:extLst>
                  <a:ext uri="{FF2B5EF4-FFF2-40B4-BE49-F238E27FC236}">
                    <a16:creationId xmlns:a16="http://schemas.microsoft.com/office/drawing/2014/main" id="{3E44FAAC-9349-454E-993F-F96225ABEC96}"/>
                  </a:ext>
                </a:extLst>
              </p:cNvPr>
              <p:cNvGrpSpPr/>
              <p:nvPr/>
            </p:nvGrpSpPr>
            <p:grpSpPr>
              <a:xfrm rot="10800000">
                <a:off x="6760035" y="3079467"/>
                <a:ext cx="92400" cy="411825"/>
                <a:chOff x="2070100" y="2563700"/>
                <a:chExt cx="92400" cy="411825"/>
              </a:xfrm>
            </p:grpSpPr>
            <p:cxnSp>
              <p:nvCxnSpPr>
                <p:cNvPr id="27" name="Google Shape;15416;p94">
                  <a:extLst>
                    <a:ext uri="{FF2B5EF4-FFF2-40B4-BE49-F238E27FC236}">
                      <a16:creationId xmlns:a16="http://schemas.microsoft.com/office/drawing/2014/main" id="{39F44FE2-DFB1-4626-8554-6B85F7A5A5AE}"/>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28" name="Google Shape;15417;p94">
                  <a:extLst>
                    <a:ext uri="{FF2B5EF4-FFF2-40B4-BE49-F238E27FC236}">
                      <a16:creationId xmlns:a16="http://schemas.microsoft.com/office/drawing/2014/main" id="{6ACDA39F-74CF-4C79-AFD9-CBCEB2824080}"/>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41" name="Google Shape;15397;p94">
            <a:extLst>
              <a:ext uri="{FF2B5EF4-FFF2-40B4-BE49-F238E27FC236}">
                <a16:creationId xmlns:a16="http://schemas.microsoft.com/office/drawing/2014/main" id="{6BC2DF88-649E-4220-91AF-6FAE3B62295F}"/>
              </a:ext>
            </a:extLst>
          </p:cNvPr>
          <p:cNvGrpSpPr/>
          <p:nvPr/>
        </p:nvGrpSpPr>
        <p:grpSpPr>
          <a:xfrm>
            <a:off x="3226014" y="283029"/>
            <a:ext cx="2756803" cy="391884"/>
            <a:chOff x="106648" y="895722"/>
            <a:chExt cx="4481413" cy="374300"/>
          </a:xfrm>
          <a:solidFill>
            <a:schemeClr val="accent1"/>
          </a:solidFill>
        </p:grpSpPr>
        <p:grpSp>
          <p:nvGrpSpPr>
            <p:cNvPr id="42" name="Google Shape;15398;p94">
              <a:extLst>
                <a:ext uri="{FF2B5EF4-FFF2-40B4-BE49-F238E27FC236}">
                  <a16:creationId xmlns:a16="http://schemas.microsoft.com/office/drawing/2014/main" id="{AB6AAA3D-A6F5-4139-B309-9E639207721C}"/>
                </a:ext>
              </a:extLst>
            </p:cNvPr>
            <p:cNvGrpSpPr/>
            <p:nvPr/>
          </p:nvGrpSpPr>
          <p:grpSpPr>
            <a:xfrm>
              <a:off x="2233276" y="895722"/>
              <a:ext cx="1082667" cy="223591"/>
              <a:chOff x="4808316" y="2800065"/>
              <a:chExt cx="1999386" cy="412910"/>
            </a:xfrm>
            <a:grpFill/>
          </p:grpSpPr>
          <p:sp>
            <p:nvSpPr>
              <p:cNvPr id="58" name="Google Shape;15399;p94">
                <a:extLst>
                  <a:ext uri="{FF2B5EF4-FFF2-40B4-BE49-F238E27FC236}">
                    <a16:creationId xmlns:a16="http://schemas.microsoft.com/office/drawing/2014/main" id="{660827DB-05E7-4B30-BFC8-0F44DB9C4CD7}"/>
                  </a:ext>
                </a:extLst>
              </p:cNvPr>
              <p:cNvSpPr/>
              <p:nvPr/>
            </p:nvSpPr>
            <p:spPr>
              <a:xfrm>
                <a:off x="4849302" y="3079475"/>
                <a:ext cx="1958400" cy="133500"/>
              </a:xfrm>
              <a:prstGeom prst="rect">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59" name="Google Shape;15400;p94">
                <a:extLst>
                  <a:ext uri="{FF2B5EF4-FFF2-40B4-BE49-F238E27FC236}">
                    <a16:creationId xmlns:a16="http://schemas.microsoft.com/office/drawing/2014/main" id="{DE7EC1A3-4D0C-4CEF-A2B0-48500D73FBFF}"/>
                  </a:ext>
                </a:extLst>
              </p:cNvPr>
              <p:cNvGrpSpPr/>
              <p:nvPr/>
            </p:nvGrpSpPr>
            <p:grpSpPr>
              <a:xfrm>
                <a:off x="4808316" y="2800065"/>
                <a:ext cx="92400" cy="411825"/>
                <a:chOff x="845575" y="2563700"/>
                <a:chExt cx="92400" cy="411825"/>
              </a:xfrm>
              <a:grpFill/>
            </p:grpSpPr>
            <p:cxnSp>
              <p:nvCxnSpPr>
                <p:cNvPr id="60" name="Google Shape;15401;p94">
                  <a:extLst>
                    <a:ext uri="{FF2B5EF4-FFF2-40B4-BE49-F238E27FC236}">
                      <a16:creationId xmlns:a16="http://schemas.microsoft.com/office/drawing/2014/main" id="{CEA6456E-31C6-46C8-814D-6CB01025E1E5}"/>
                    </a:ext>
                  </a:extLst>
                </p:cNvPr>
                <p:cNvCxnSpPr/>
                <p:nvPr/>
              </p:nvCxnSpPr>
              <p:spPr>
                <a:xfrm>
                  <a:off x="891775"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61" name="Google Shape;15402;p94">
                  <a:extLst>
                    <a:ext uri="{FF2B5EF4-FFF2-40B4-BE49-F238E27FC236}">
                      <a16:creationId xmlns:a16="http://schemas.microsoft.com/office/drawing/2014/main" id="{EEB1EA30-6686-449B-BF5F-1DE770CC9626}"/>
                    </a:ext>
                  </a:extLst>
                </p:cNvPr>
                <p:cNvSpPr/>
                <p:nvPr/>
              </p:nvSpPr>
              <p:spPr>
                <a:xfrm>
                  <a:off x="845575" y="2563700"/>
                  <a:ext cx="92400" cy="92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43" name="Google Shape;15403;p94">
              <a:extLst>
                <a:ext uri="{FF2B5EF4-FFF2-40B4-BE49-F238E27FC236}">
                  <a16:creationId xmlns:a16="http://schemas.microsoft.com/office/drawing/2014/main" id="{637A5F2F-E1B8-4F75-8054-3695F4257449}"/>
                </a:ext>
              </a:extLst>
            </p:cNvPr>
            <p:cNvGrpSpPr/>
            <p:nvPr/>
          </p:nvGrpSpPr>
          <p:grpSpPr>
            <a:xfrm>
              <a:off x="106648" y="895722"/>
              <a:ext cx="1088401" cy="223591"/>
              <a:chOff x="881025" y="2800065"/>
              <a:chExt cx="2009975" cy="412910"/>
            </a:xfrm>
            <a:grpFill/>
          </p:grpSpPr>
          <p:sp>
            <p:nvSpPr>
              <p:cNvPr id="54" name="Google Shape;15404;p94">
                <a:extLst>
                  <a:ext uri="{FF2B5EF4-FFF2-40B4-BE49-F238E27FC236}">
                    <a16:creationId xmlns:a16="http://schemas.microsoft.com/office/drawing/2014/main" id="{2A179743-3020-420E-A7A9-0FB784C45A0E}"/>
                  </a:ext>
                </a:extLst>
              </p:cNvPr>
              <p:cNvSpPr/>
              <p:nvPr/>
            </p:nvSpPr>
            <p:spPr>
              <a:xfrm>
                <a:off x="932600" y="3079475"/>
                <a:ext cx="1958400" cy="133500"/>
              </a:xfrm>
              <a:prstGeom prst="rect">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55" name="Google Shape;15405;p94">
                <a:extLst>
                  <a:ext uri="{FF2B5EF4-FFF2-40B4-BE49-F238E27FC236}">
                    <a16:creationId xmlns:a16="http://schemas.microsoft.com/office/drawing/2014/main" id="{D7D29BDD-C43E-476B-BED2-9FE86D896928}"/>
                  </a:ext>
                </a:extLst>
              </p:cNvPr>
              <p:cNvGrpSpPr/>
              <p:nvPr/>
            </p:nvGrpSpPr>
            <p:grpSpPr>
              <a:xfrm>
                <a:off x="881025" y="2800065"/>
                <a:ext cx="92400" cy="411825"/>
                <a:chOff x="845575" y="2563700"/>
                <a:chExt cx="92400" cy="411825"/>
              </a:xfrm>
              <a:grpFill/>
            </p:grpSpPr>
            <p:cxnSp>
              <p:nvCxnSpPr>
                <p:cNvPr id="56" name="Google Shape;15406;p94">
                  <a:extLst>
                    <a:ext uri="{FF2B5EF4-FFF2-40B4-BE49-F238E27FC236}">
                      <a16:creationId xmlns:a16="http://schemas.microsoft.com/office/drawing/2014/main" id="{31DD04E2-D646-4104-B4F9-1A4CA489F7A0}"/>
                    </a:ext>
                  </a:extLst>
                </p:cNvPr>
                <p:cNvCxnSpPr/>
                <p:nvPr/>
              </p:nvCxnSpPr>
              <p:spPr>
                <a:xfrm>
                  <a:off x="891775"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57" name="Google Shape;15407;p94">
                  <a:extLst>
                    <a:ext uri="{FF2B5EF4-FFF2-40B4-BE49-F238E27FC236}">
                      <a16:creationId xmlns:a16="http://schemas.microsoft.com/office/drawing/2014/main" id="{8A172E77-90C8-4396-90BA-12A975E8972B}"/>
                    </a:ext>
                  </a:extLst>
                </p:cNvPr>
                <p:cNvSpPr/>
                <p:nvPr/>
              </p:nvSpPr>
              <p:spPr>
                <a:xfrm>
                  <a:off x="845575" y="2563700"/>
                  <a:ext cx="92400" cy="92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44" name="Google Shape;15408;p94">
              <a:extLst>
                <a:ext uri="{FF2B5EF4-FFF2-40B4-BE49-F238E27FC236}">
                  <a16:creationId xmlns:a16="http://schemas.microsoft.com/office/drawing/2014/main" id="{25442B9D-8C1E-416D-8F92-B541D630111F}"/>
                </a:ext>
              </a:extLst>
            </p:cNvPr>
            <p:cNvGrpSpPr/>
            <p:nvPr/>
          </p:nvGrpSpPr>
          <p:grpSpPr>
            <a:xfrm>
              <a:off x="1172346" y="1047018"/>
              <a:ext cx="1083151" cy="223003"/>
              <a:chOff x="2849073" y="3079467"/>
              <a:chExt cx="2000279" cy="411825"/>
            </a:xfrm>
            <a:grpFill/>
          </p:grpSpPr>
          <p:sp>
            <p:nvSpPr>
              <p:cNvPr id="50" name="Google Shape;15409;p94">
                <a:extLst>
                  <a:ext uri="{FF2B5EF4-FFF2-40B4-BE49-F238E27FC236}">
                    <a16:creationId xmlns:a16="http://schemas.microsoft.com/office/drawing/2014/main" id="{EFD5439E-78A3-4E50-A2BD-F37BC359CA9A}"/>
                  </a:ext>
                </a:extLst>
              </p:cNvPr>
              <p:cNvSpPr/>
              <p:nvPr/>
            </p:nvSpPr>
            <p:spPr>
              <a:xfrm>
                <a:off x="289095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51" name="Google Shape;15410;p94">
                <a:extLst>
                  <a:ext uri="{FF2B5EF4-FFF2-40B4-BE49-F238E27FC236}">
                    <a16:creationId xmlns:a16="http://schemas.microsoft.com/office/drawing/2014/main" id="{66DE7EDC-CA62-4DA9-8C95-8FCE1CC01874}"/>
                  </a:ext>
                </a:extLst>
              </p:cNvPr>
              <p:cNvGrpSpPr/>
              <p:nvPr/>
            </p:nvGrpSpPr>
            <p:grpSpPr>
              <a:xfrm rot="10800000">
                <a:off x="2849073" y="3079467"/>
                <a:ext cx="92400" cy="411825"/>
                <a:chOff x="2070100" y="2563700"/>
                <a:chExt cx="92400" cy="411825"/>
              </a:xfrm>
              <a:grpFill/>
            </p:grpSpPr>
            <p:cxnSp>
              <p:nvCxnSpPr>
                <p:cNvPr id="52" name="Google Shape;15411;p94">
                  <a:extLst>
                    <a:ext uri="{FF2B5EF4-FFF2-40B4-BE49-F238E27FC236}">
                      <a16:creationId xmlns:a16="http://schemas.microsoft.com/office/drawing/2014/main" id="{854787D5-A0B7-4D65-A319-6E570D6CE831}"/>
                    </a:ext>
                  </a:extLst>
                </p:cNvPr>
                <p:cNvCxnSpPr/>
                <p:nvPr/>
              </p:nvCxnSpPr>
              <p:spPr>
                <a:xfrm>
                  <a:off x="2116300"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53" name="Google Shape;15412;p94">
                  <a:extLst>
                    <a:ext uri="{FF2B5EF4-FFF2-40B4-BE49-F238E27FC236}">
                      <a16:creationId xmlns:a16="http://schemas.microsoft.com/office/drawing/2014/main" id="{3FBE8400-F343-49F5-8660-1C6C3ED95157}"/>
                    </a:ext>
                  </a:extLst>
                </p:cNvPr>
                <p:cNvSpPr/>
                <p:nvPr/>
              </p:nvSpPr>
              <p:spPr>
                <a:xfrm>
                  <a:off x="2070100" y="2563700"/>
                  <a:ext cx="92400" cy="92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45" name="Google Shape;15413;p94">
              <a:extLst>
                <a:ext uri="{FF2B5EF4-FFF2-40B4-BE49-F238E27FC236}">
                  <a16:creationId xmlns:a16="http://schemas.microsoft.com/office/drawing/2014/main" id="{B668AC28-6358-4C7C-928A-D29EE333F275}"/>
                </a:ext>
              </a:extLst>
            </p:cNvPr>
            <p:cNvGrpSpPr/>
            <p:nvPr/>
          </p:nvGrpSpPr>
          <p:grpSpPr>
            <a:xfrm>
              <a:off x="3290132" y="1047018"/>
              <a:ext cx="1297929" cy="223003"/>
              <a:chOff x="6760035" y="3079467"/>
              <a:chExt cx="2396914" cy="411825"/>
            </a:xfrm>
            <a:grpFill/>
          </p:grpSpPr>
          <p:sp>
            <p:nvSpPr>
              <p:cNvPr id="46" name="Google Shape;15414;p94">
                <a:extLst>
                  <a:ext uri="{FF2B5EF4-FFF2-40B4-BE49-F238E27FC236}">
                    <a16:creationId xmlns:a16="http://schemas.microsoft.com/office/drawing/2014/main" id="{095F62C8-EF37-4D3A-92F6-CC407B64DAEC}"/>
                  </a:ext>
                </a:extLst>
              </p:cNvPr>
              <p:cNvSpPr/>
              <p:nvPr/>
            </p:nvSpPr>
            <p:spPr>
              <a:xfrm>
                <a:off x="6807650" y="3079475"/>
                <a:ext cx="23493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47" name="Google Shape;15415;p94">
                <a:extLst>
                  <a:ext uri="{FF2B5EF4-FFF2-40B4-BE49-F238E27FC236}">
                    <a16:creationId xmlns:a16="http://schemas.microsoft.com/office/drawing/2014/main" id="{F998E9FD-7C34-4004-9482-B3FB402BC90A}"/>
                  </a:ext>
                </a:extLst>
              </p:cNvPr>
              <p:cNvGrpSpPr/>
              <p:nvPr/>
            </p:nvGrpSpPr>
            <p:grpSpPr>
              <a:xfrm rot="10800000">
                <a:off x="6760035" y="3079467"/>
                <a:ext cx="92400" cy="411825"/>
                <a:chOff x="2070100" y="2563700"/>
                <a:chExt cx="92400" cy="411825"/>
              </a:xfrm>
              <a:grpFill/>
            </p:grpSpPr>
            <p:cxnSp>
              <p:nvCxnSpPr>
                <p:cNvPr id="48" name="Google Shape;15416;p94">
                  <a:extLst>
                    <a:ext uri="{FF2B5EF4-FFF2-40B4-BE49-F238E27FC236}">
                      <a16:creationId xmlns:a16="http://schemas.microsoft.com/office/drawing/2014/main" id="{FF7E2564-DD28-4F0B-BD52-16CCB925ABF6}"/>
                    </a:ext>
                  </a:extLst>
                </p:cNvPr>
                <p:cNvCxnSpPr/>
                <p:nvPr/>
              </p:nvCxnSpPr>
              <p:spPr>
                <a:xfrm>
                  <a:off x="2116300"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49" name="Google Shape;15417;p94">
                  <a:extLst>
                    <a:ext uri="{FF2B5EF4-FFF2-40B4-BE49-F238E27FC236}">
                      <a16:creationId xmlns:a16="http://schemas.microsoft.com/office/drawing/2014/main" id="{E0B5BF52-815B-4730-A3F4-DE409AC5EB7A}"/>
                    </a:ext>
                  </a:extLst>
                </p:cNvPr>
                <p:cNvSpPr/>
                <p:nvPr/>
              </p:nvSpPr>
              <p:spPr>
                <a:xfrm>
                  <a:off x="2070100" y="2563700"/>
                  <a:ext cx="92400" cy="92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62" name="Google Shape;15397;p94">
            <a:extLst>
              <a:ext uri="{FF2B5EF4-FFF2-40B4-BE49-F238E27FC236}">
                <a16:creationId xmlns:a16="http://schemas.microsoft.com/office/drawing/2014/main" id="{6B3FD8A0-FF00-433B-AFEF-BFC3D70FCC67}"/>
              </a:ext>
            </a:extLst>
          </p:cNvPr>
          <p:cNvGrpSpPr/>
          <p:nvPr/>
        </p:nvGrpSpPr>
        <p:grpSpPr>
          <a:xfrm>
            <a:off x="5953845" y="290712"/>
            <a:ext cx="2756803" cy="391886"/>
            <a:chOff x="106648" y="895719"/>
            <a:chExt cx="4481413" cy="374302"/>
          </a:xfrm>
        </p:grpSpPr>
        <p:grpSp>
          <p:nvGrpSpPr>
            <p:cNvPr id="63" name="Google Shape;15398;p94">
              <a:extLst>
                <a:ext uri="{FF2B5EF4-FFF2-40B4-BE49-F238E27FC236}">
                  <a16:creationId xmlns:a16="http://schemas.microsoft.com/office/drawing/2014/main" id="{7F368E46-6AAA-415C-BA98-8F21234E1DA3}"/>
                </a:ext>
              </a:extLst>
            </p:cNvPr>
            <p:cNvGrpSpPr/>
            <p:nvPr/>
          </p:nvGrpSpPr>
          <p:grpSpPr>
            <a:xfrm>
              <a:off x="2233276" y="895719"/>
              <a:ext cx="1107649" cy="223003"/>
              <a:chOff x="4808316" y="2800065"/>
              <a:chExt cx="2045521" cy="411825"/>
            </a:xfrm>
          </p:grpSpPr>
          <p:sp>
            <p:nvSpPr>
              <p:cNvPr id="79" name="Google Shape;15399;p94">
                <a:extLst>
                  <a:ext uri="{FF2B5EF4-FFF2-40B4-BE49-F238E27FC236}">
                    <a16:creationId xmlns:a16="http://schemas.microsoft.com/office/drawing/2014/main" id="{2CD892E6-34DD-45B5-A766-168D198D3CBF}"/>
                  </a:ext>
                </a:extLst>
              </p:cNvPr>
              <p:cNvSpPr/>
              <p:nvPr/>
            </p:nvSpPr>
            <p:spPr>
              <a:xfrm>
                <a:off x="4895437" y="3065922"/>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80" name="Google Shape;15400;p94">
                <a:extLst>
                  <a:ext uri="{FF2B5EF4-FFF2-40B4-BE49-F238E27FC236}">
                    <a16:creationId xmlns:a16="http://schemas.microsoft.com/office/drawing/2014/main" id="{20669486-9AC8-4AFA-88DD-3DE50B19D039}"/>
                  </a:ext>
                </a:extLst>
              </p:cNvPr>
              <p:cNvGrpSpPr/>
              <p:nvPr/>
            </p:nvGrpSpPr>
            <p:grpSpPr>
              <a:xfrm>
                <a:off x="4808316" y="2800065"/>
                <a:ext cx="92400" cy="411825"/>
                <a:chOff x="845575" y="2563700"/>
                <a:chExt cx="92400" cy="411825"/>
              </a:xfrm>
            </p:grpSpPr>
            <p:cxnSp>
              <p:nvCxnSpPr>
                <p:cNvPr id="81" name="Google Shape;15401;p94">
                  <a:extLst>
                    <a:ext uri="{FF2B5EF4-FFF2-40B4-BE49-F238E27FC236}">
                      <a16:creationId xmlns:a16="http://schemas.microsoft.com/office/drawing/2014/main" id="{F022D766-7D2F-40C5-9ED0-50D7D3E96000}"/>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 name="Google Shape;15402;p94">
                  <a:extLst>
                    <a:ext uri="{FF2B5EF4-FFF2-40B4-BE49-F238E27FC236}">
                      <a16:creationId xmlns:a16="http://schemas.microsoft.com/office/drawing/2014/main" id="{A5613D7C-DEF5-46AE-AE7C-F53CF2DC4CA2}"/>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64" name="Google Shape;15403;p94">
              <a:extLst>
                <a:ext uri="{FF2B5EF4-FFF2-40B4-BE49-F238E27FC236}">
                  <a16:creationId xmlns:a16="http://schemas.microsoft.com/office/drawing/2014/main" id="{1D2C1F9E-4579-4471-AD57-29D556B21D7A}"/>
                </a:ext>
              </a:extLst>
            </p:cNvPr>
            <p:cNvGrpSpPr/>
            <p:nvPr/>
          </p:nvGrpSpPr>
          <p:grpSpPr>
            <a:xfrm>
              <a:off x="106648" y="895722"/>
              <a:ext cx="1088401" cy="223591"/>
              <a:chOff x="881025" y="2800065"/>
              <a:chExt cx="2009975" cy="412910"/>
            </a:xfrm>
          </p:grpSpPr>
          <p:sp>
            <p:nvSpPr>
              <p:cNvPr id="75" name="Google Shape;15404;p94">
                <a:extLst>
                  <a:ext uri="{FF2B5EF4-FFF2-40B4-BE49-F238E27FC236}">
                    <a16:creationId xmlns:a16="http://schemas.microsoft.com/office/drawing/2014/main" id="{1FE4A334-8C3B-41A7-9A12-3D9BF5F36566}"/>
                  </a:ext>
                </a:extLst>
              </p:cNvPr>
              <p:cNvSpPr/>
              <p:nvPr/>
            </p:nvSpPr>
            <p:spPr>
              <a:xfrm>
                <a:off x="932600"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76" name="Google Shape;15405;p94">
                <a:extLst>
                  <a:ext uri="{FF2B5EF4-FFF2-40B4-BE49-F238E27FC236}">
                    <a16:creationId xmlns:a16="http://schemas.microsoft.com/office/drawing/2014/main" id="{189EE832-3ECC-4AF6-A33B-B7A9F85D9F77}"/>
                  </a:ext>
                </a:extLst>
              </p:cNvPr>
              <p:cNvGrpSpPr/>
              <p:nvPr/>
            </p:nvGrpSpPr>
            <p:grpSpPr>
              <a:xfrm>
                <a:off x="881025" y="2800065"/>
                <a:ext cx="92400" cy="411825"/>
                <a:chOff x="845575" y="2563700"/>
                <a:chExt cx="92400" cy="411825"/>
              </a:xfrm>
            </p:grpSpPr>
            <p:cxnSp>
              <p:nvCxnSpPr>
                <p:cNvPr id="77" name="Google Shape;15406;p94">
                  <a:extLst>
                    <a:ext uri="{FF2B5EF4-FFF2-40B4-BE49-F238E27FC236}">
                      <a16:creationId xmlns:a16="http://schemas.microsoft.com/office/drawing/2014/main" id="{80497973-697D-43D0-83F9-287E45F3DEC3}"/>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 name="Google Shape;15407;p94">
                  <a:extLst>
                    <a:ext uri="{FF2B5EF4-FFF2-40B4-BE49-F238E27FC236}">
                      <a16:creationId xmlns:a16="http://schemas.microsoft.com/office/drawing/2014/main" id="{8D84AD93-8175-414A-B92C-BBA61A89A663}"/>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65" name="Google Shape;15408;p94">
              <a:extLst>
                <a:ext uri="{FF2B5EF4-FFF2-40B4-BE49-F238E27FC236}">
                  <a16:creationId xmlns:a16="http://schemas.microsoft.com/office/drawing/2014/main" id="{6E25ACE6-3554-4173-B675-7B158EA324AB}"/>
                </a:ext>
              </a:extLst>
            </p:cNvPr>
            <p:cNvGrpSpPr/>
            <p:nvPr/>
          </p:nvGrpSpPr>
          <p:grpSpPr>
            <a:xfrm>
              <a:off x="1172346" y="1047018"/>
              <a:ext cx="1083151" cy="223003"/>
              <a:chOff x="2849073" y="3079467"/>
              <a:chExt cx="2000279" cy="411825"/>
            </a:xfrm>
          </p:grpSpPr>
          <p:sp>
            <p:nvSpPr>
              <p:cNvPr id="71" name="Google Shape;15409;p94">
                <a:extLst>
                  <a:ext uri="{FF2B5EF4-FFF2-40B4-BE49-F238E27FC236}">
                    <a16:creationId xmlns:a16="http://schemas.microsoft.com/office/drawing/2014/main" id="{5C6E2BFD-0788-4B90-8116-AA8C0ED42D3E}"/>
                  </a:ext>
                </a:extLst>
              </p:cNvPr>
              <p:cNvSpPr/>
              <p:nvPr/>
            </p:nvSpPr>
            <p:spPr>
              <a:xfrm>
                <a:off x="289095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72" name="Google Shape;15410;p94">
                <a:extLst>
                  <a:ext uri="{FF2B5EF4-FFF2-40B4-BE49-F238E27FC236}">
                    <a16:creationId xmlns:a16="http://schemas.microsoft.com/office/drawing/2014/main" id="{E2DFE43A-858F-470B-87D9-D9F9166F4ED9}"/>
                  </a:ext>
                </a:extLst>
              </p:cNvPr>
              <p:cNvGrpSpPr/>
              <p:nvPr/>
            </p:nvGrpSpPr>
            <p:grpSpPr>
              <a:xfrm rot="10800000">
                <a:off x="2849073" y="3079467"/>
                <a:ext cx="92400" cy="411825"/>
                <a:chOff x="2070100" y="2563700"/>
                <a:chExt cx="92400" cy="411825"/>
              </a:xfrm>
            </p:grpSpPr>
            <p:cxnSp>
              <p:nvCxnSpPr>
                <p:cNvPr id="73" name="Google Shape;15411;p94">
                  <a:extLst>
                    <a:ext uri="{FF2B5EF4-FFF2-40B4-BE49-F238E27FC236}">
                      <a16:creationId xmlns:a16="http://schemas.microsoft.com/office/drawing/2014/main" id="{8CEDFF78-E67A-4532-A62B-723763525BEE}"/>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 name="Google Shape;15412;p94">
                  <a:extLst>
                    <a:ext uri="{FF2B5EF4-FFF2-40B4-BE49-F238E27FC236}">
                      <a16:creationId xmlns:a16="http://schemas.microsoft.com/office/drawing/2014/main" id="{C313C822-54A4-490A-8757-895446F643CB}"/>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66" name="Google Shape;15413;p94">
              <a:extLst>
                <a:ext uri="{FF2B5EF4-FFF2-40B4-BE49-F238E27FC236}">
                  <a16:creationId xmlns:a16="http://schemas.microsoft.com/office/drawing/2014/main" id="{87DD095D-B933-46A9-8A6B-C8CE983BF775}"/>
                </a:ext>
              </a:extLst>
            </p:cNvPr>
            <p:cNvGrpSpPr/>
            <p:nvPr/>
          </p:nvGrpSpPr>
          <p:grpSpPr>
            <a:xfrm>
              <a:off x="3290132" y="1047018"/>
              <a:ext cx="1297929" cy="223003"/>
              <a:chOff x="6760035" y="3079467"/>
              <a:chExt cx="2396914" cy="411825"/>
            </a:xfrm>
          </p:grpSpPr>
          <p:sp>
            <p:nvSpPr>
              <p:cNvPr id="67" name="Google Shape;15414;p94">
                <a:extLst>
                  <a:ext uri="{FF2B5EF4-FFF2-40B4-BE49-F238E27FC236}">
                    <a16:creationId xmlns:a16="http://schemas.microsoft.com/office/drawing/2014/main" id="{879AC747-9FB6-467F-82E0-07A860235359}"/>
                  </a:ext>
                </a:extLst>
              </p:cNvPr>
              <p:cNvSpPr/>
              <p:nvPr/>
            </p:nvSpPr>
            <p:spPr>
              <a:xfrm>
                <a:off x="6807650" y="3079475"/>
                <a:ext cx="23493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68" name="Google Shape;15415;p94">
                <a:extLst>
                  <a:ext uri="{FF2B5EF4-FFF2-40B4-BE49-F238E27FC236}">
                    <a16:creationId xmlns:a16="http://schemas.microsoft.com/office/drawing/2014/main" id="{B24D706F-AADE-4286-B8F9-DB0838EB54C8}"/>
                  </a:ext>
                </a:extLst>
              </p:cNvPr>
              <p:cNvGrpSpPr/>
              <p:nvPr/>
            </p:nvGrpSpPr>
            <p:grpSpPr>
              <a:xfrm rot="10800000">
                <a:off x="6760035" y="3079467"/>
                <a:ext cx="92400" cy="411825"/>
                <a:chOff x="2070100" y="2563700"/>
                <a:chExt cx="92400" cy="411825"/>
              </a:xfrm>
            </p:grpSpPr>
            <p:cxnSp>
              <p:nvCxnSpPr>
                <p:cNvPr id="69" name="Google Shape;15416;p94">
                  <a:extLst>
                    <a:ext uri="{FF2B5EF4-FFF2-40B4-BE49-F238E27FC236}">
                      <a16:creationId xmlns:a16="http://schemas.microsoft.com/office/drawing/2014/main" id="{CCF31993-E1B8-4D01-9260-DAB0013D34FF}"/>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 name="Google Shape;15417;p94">
                  <a:extLst>
                    <a:ext uri="{FF2B5EF4-FFF2-40B4-BE49-F238E27FC236}">
                      <a16:creationId xmlns:a16="http://schemas.microsoft.com/office/drawing/2014/main" id="{CE011576-1AA4-4AA6-BAD8-7BF0EF047BD7}"/>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83" name="Google Shape;15397;p94">
            <a:extLst>
              <a:ext uri="{FF2B5EF4-FFF2-40B4-BE49-F238E27FC236}">
                <a16:creationId xmlns:a16="http://schemas.microsoft.com/office/drawing/2014/main" id="{4F917EFB-A762-46B5-8309-E48B2957A03D}"/>
              </a:ext>
            </a:extLst>
          </p:cNvPr>
          <p:cNvGrpSpPr/>
          <p:nvPr/>
        </p:nvGrpSpPr>
        <p:grpSpPr>
          <a:xfrm>
            <a:off x="353465" y="4516933"/>
            <a:ext cx="2809311" cy="391884"/>
            <a:chOff x="106648" y="895722"/>
            <a:chExt cx="4481413" cy="374300"/>
          </a:xfrm>
        </p:grpSpPr>
        <p:grpSp>
          <p:nvGrpSpPr>
            <p:cNvPr id="84" name="Google Shape;15398;p94">
              <a:extLst>
                <a:ext uri="{FF2B5EF4-FFF2-40B4-BE49-F238E27FC236}">
                  <a16:creationId xmlns:a16="http://schemas.microsoft.com/office/drawing/2014/main" id="{B10818EC-A0F3-4844-8D71-5596E0661431}"/>
                </a:ext>
              </a:extLst>
            </p:cNvPr>
            <p:cNvGrpSpPr/>
            <p:nvPr/>
          </p:nvGrpSpPr>
          <p:grpSpPr>
            <a:xfrm>
              <a:off x="2233276" y="895722"/>
              <a:ext cx="1082667" cy="223591"/>
              <a:chOff x="4808316" y="2800065"/>
              <a:chExt cx="1999386" cy="412910"/>
            </a:xfrm>
          </p:grpSpPr>
          <p:sp>
            <p:nvSpPr>
              <p:cNvPr id="100" name="Google Shape;15399;p94">
                <a:extLst>
                  <a:ext uri="{FF2B5EF4-FFF2-40B4-BE49-F238E27FC236}">
                    <a16:creationId xmlns:a16="http://schemas.microsoft.com/office/drawing/2014/main" id="{3624BE44-5DC9-4275-B662-B8CCB7E74AA3}"/>
                  </a:ext>
                </a:extLst>
              </p:cNvPr>
              <p:cNvSpPr/>
              <p:nvPr/>
            </p:nvSpPr>
            <p:spPr>
              <a:xfrm>
                <a:off x="484930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01" name="Google Shape;15400;p94">
                <a:extLst>
                  <a:ext uri="{FF2B5EF4-FFF2-40B4-BE49-F238E27FC236}">
                    <a16:creationId xmlns:a16="http://schemas.microsoft.com/office/drawing/2014/main" id="{01379526-3771-49B0-B82F-4B07A1F0873E}"/>
                  </a:ext>
                </a:extLst>
              </p:cNvPr>
              <p:cNvGrpSpPr/>
              <p:nvPr/>
            </p:nvGrpSpPr>
            <p:grpSpPr>
              <a:xfrm>
                <a:off x="4808316" y="2800065"/>
                <a:ext cx="92400" cy="411825"/>
                <a:chOff x="845575" y="2563700"/>
                <a:chExt cx="92400" cy="411825"/>
              </a:xfrm>
            </p:grpSpPr>
            <p:cxnSp>
              <p:nvCxnSpPr>
                <p:cNvPr id="102" name="Google Shape;15401;p94">
                  <a:extLst>
                    <a:ext uri="{FF2B5EF4-FFF2-40B4-BE49-F238E27FC236}">
                      <a16:creationId xmlns:a16="http://schemas.microsoft.com/office/drawing/2014/main" id="{7B8D9C6E-F3E7-4FA8-BD83-F45D58CD8CE7}"/>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 name="Google Shape;15402;p94">
                  <a:extLst>
                    <a:ext uri="{FF2B5EF4-FFF2-40B4-BE49-F238E27FC236}">
                      <a16:creationId xmlns:a16="http://schemas.microsoft.com/office/drawing/2014/main" id="{6C497390-BC4B-45E8-AC86-FA3B6F39757A}"/>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85" name="Google Shape;15403;p94">
              <a:extLst>
                <a:ext uri="{FF2B5EF4-FFF2-40B4-BE49-F238E27FC236}">
                  <a16:creationId xmlns:a16="http://schemas.microsoft.com/office/drawing/2014/main" id="{B1620C4B-4C5D-49B9-B763-32C2DCD53C4B}"/>
                </a:ext>
              </a:extLst>
            </p:cNvPr>
            <p:cNvGrpSpPr/>
            <p:nvPr/>
          </p:nvGrpSpPr>
          <p:grpSpPr>
            <a:xfrm>
              <a:off x="106648" y="895722"/>
              <a:ext cx="1088401" cy="223591"/>
              <a:chOff x="881025" y="2800065"/>
              <a:chExt cx="2009975" cy="412910"/>
            </a:xfrm>
          </p:grpSpPr>
          <p:sp>
            <p:nvSpPr>
              <p:cNvPr id="96" name="Google Shape;15404;p94">
                <a:extLst>
                  <a:ext uri="{FF2B5EF4-FFF2-40B4-BE49-F238E27FC236}">
                    <a16:creationId xmlns:a16="http://schemas.microsoft.com/office/drawing/2014/main" id="{B976A2E7-F01B-4CF9-95ED-186638A9C4F7}"/>
                  </a:ext>
                </a:extLst>
              </p:cNvPr>
              <p:cNvSpPr/>
              <p:nvPr/>
            </p:nvSpPr>
            <p:spPr>
              <a:xfrm>
                <a:off x="932600"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97" name="Google Shape;15405;p94">
                <a:extLst>
                  <a:ext uri="{FF2B5EF4-FFF2-40B4-BE49-F238E27FC236}">
                    <a16:creationId xmlns:a16="http://schemas.microsoft.com/office/drawing/2014/main" id="{A1D3190A-DCDA-406A-9063-3F2AA39F0B7D}"/>
                  </a:ext>
                </a:extLst>
              </p:cNvPr>
              <p:cNvGrpSpPr/>
              <p:nvPr/>
            </p:nvGrpSpPr>
            <p:grpSpPr>
              <a:xfrm>
                <a:off x="881025" y="2800065"/>
                <a:ext cx="92400" cy="411825"/>
                <a:chOff x="845575" y="2563700"/>
                <a:chExt cx="92400" cy="411825"/>
              </a:xfrm>
            </p:grpSpPr>
            <p:cxnSp>
              <p:nvCxnSpPr>
                <p:cNvPr id="98" name="Google Shape;15406;p94">
                  <a:extLst>
                    <a:ext uri="{FF2B5EF4-FFF2-40B4-BE49-F238E27FC236}">
                      <a16:creationId xmlns:a16="http://schemas.microsoft.com/office/drawing/2014/main" id="{D0D114FA-EC51-4DEF-A2E0-F17BD60A0935}"/>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9" name="Google Shape;15407;p94">
                  <a:extLst>
                    <a:ext uri="{FF2B5EF4-FFF2-40B4-BE49-F238E27FC236}">
                      <a16:creationId xmlns:a16="http://schemas.microsoft.com/office/drawing/2014/main" id="{2C2C9CBE-D1C1-48E7-B27B-9339D23A4E78}"/>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86" name="Google Shape;15408;p94">
              <a:extLst>
                <a:ext uri="{FF2B5EF4-FFF2-40B4-BE49-F238E27FC236}">
                  <a16:creationId xmlns:a16="http://schemas.microsoft.com/office/drawing/2014/main" id="{32A311E0-147C-47DB-BABD-3C31549B1E1C}"/>
                </a:ext>
              </a:extLst>
            </p:cNvPr>
            <p:cNvGrpSpPr/>
            <p:nvPr/>
          </p:nvGrpSpPr>
          <p:grpSpPr>
            <a:xfrm>
              <a:off x="1172346" y="1047018"/>
              <a:ext cx="1083151" cy="223003"/>
              <a:chOff x="2849073" y="3079467"/>
              <a:chExt cx="2000279" cy="411825"/>
            </a:xfrm>
          </p:grpSpPr>
          <p:sp>
            <p:nvSpPr>
              <p:cNvPr id="92" name="Google Shape;15409;p94">
                <a:extLst>
                  <a:ext uri="{FF2B5EF4-FFF2-40B4-BE49-F238E27FC236}">
                    <a16:creationId xmlns:a16="http://schemas.microsoft.com/office/drawing/2014/main" id="{00FF95D4-A5C3-4EF4-9673-E63525A2272B}"/>
                  </a:ext>
                </a:extLst>
              </p:cNvPr>
              <p:cNvSpPr/>
              <p:nvPr/>
            </p:nvSpPr>
            <p:spPr>
              <a:xfrm>
                <a:off x="2890952"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93" name="Google Shape;15410;p94">
                <a:extLst>
                  <a:ext uri="{FF2B5EF4-FFF2-40B4-BE49-F238E27FC236}">
                    <a16:creationId xmlns:a16="http://schemas.microsoft.com/office/drawing/2014/main" id="{55872CCB-B92E-4801-AA4B-AAC3B141A4EC}"/>
                  </a:ext>
                </a:extLst>
              </p:cNvPr>
              <p:cNvGrpSpPr/>
              <p:nvPr/>
            </p:nvGrpSpPr>
            <p:grpSpPr>
              <a:xfrm rot="10800000">
                <a:off x="2849073" y="3079467"/>
                <a:ext cx="92400" cy="411825"/>
                <a:chOff x="2070100" y="2563700"/>
                <a:chExt cx="92400" cy="411825"/>
              </a:xfrm>
            </p:grpSpPr>
            <p:cxnSp>
              <p:nvCxnSpPr>
                <p:cNvPr id="94" name="Google Shape;15411;p94">
                  <a:extLst>
                    <a:ext uri="{FF2B5EF4-FFF2-40B4-BE49-F238E27FC236}">
                      <a16:creationId xmlns:a16="http://schemas.microsoft.com/office/drawing/2014/main" id="{B5411BCB-3857-4213-AB11-8893CD12E45A}"/>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 name="Google Shape;15412;p94">
                  <a:extLst>
                    <a:ext uri="{FF2B5EF4-FFF2-40B4-BE49-F238E27FC236}">
                      <a16:creationId xmlns:a16="http://schemas.microsoft.com/office/drawing/2014/main" id="{68C337D3-55A8-4AF0-933E-9797FC21E650}"/>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87" name="Google Shape;15413;p94">
              <a:extLst>
                <a:ext uri="{FF2B5EF4-FFF2-40B4-BE49-F238E27FC236}">
                  <a16:creationId xmlns:a16="http://schemas.microsoft.com/office/drawing/2014/main" id="{80BCB117-5B80-4215-AAC0-07A243EC22BD}"/>
                </a:ext>
              </a:extLst>
            </p:cNvPr>
            <p:cNvGrpSpPr/>
            <p:nvPr/>
          </p:nvGrpSpPr>
          <p:grpSpPr>
            <a:xfrm>
              <a:off x="3290132" y="1047018"/>
              <a:ext cx="1297929" cy="223003"/>
              <a:chOff x="6760035" y="3079467"/>
              <a:chExt cx="2396914" cy="411825"/>
            </a:xfrm>
          </p:grpSpPr>
          <p:sp>
            <p:nvSpPr>
              <p:cNvPr id="88" name="Google Shape;15414;p94">
                <a:extLst>
                  <a:ext uri="{FF2B5EF4-FFF2-40B4-BE49-F238E27FC236}">
                    <a16:creationId xmlns:a16="http://schemas.microsoft.com/office/drawing/2014/main" id="{A20C9141-4D7C-4316-B5A2-67F50451E7DA}"/>
                  </a:ext>
                </a:extLst>
              </p:cNvPr>
              <p:cNvSpPr/>
              <p:nvPr/>
            </p:nvSpPr>
            <p:spPr>
              <a:xfrm>
                <a:off x="6807650" y="3079475"/>
                <a:ext cx="23493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89" name="Google Shape;15415;p94">
                <a:extLst>
                  <a:ext uri="{FF2B5EF4-FFF2-40B4-BE49-F238E27FC236}">
                    <a16:creationId xmlns:a16="http://schemas.microsoft.com/office/drawing/2014/main" id="{52074C4B-7700-46FD-9B06-00B65939E24C}"/>
                  </a:ext>
                </a:extLst>
              </p:cNvPr>
              <p:cNvGrpSpPr/>
              <p:nvPr/>
            </p:nvGrpSpPr>
            <p:grpSpPr>
              <a:xfrm rot="10800000">
                <a:off x="6760035" y="3079467"/>
                <a:ext cx="92400" cy="411825"/>
                <a:chOff x="2070100" y="2563700"/>
                <a:chExt cx="92400" cy="411825"/>
              </a:xfrm>
            </p:grpSpPr>
            <p:cxnSp>
              <p:nvCxnSpPr>
                <p:cNvPr id="90" name="Google Shape;15416;p94">
                  <a:extLst>
                    <a:ext uri="{FF2B5EF4-FFF2-40B4-BE49-F238E27FC236}">
                      <a16:creationId xmlns:a16="http://schemas.microsoft.com/office/drawing/2014/main" id="{97EEEA19-CA42-4AE5-BFA8-B1404CF677FE}"/>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 name="Google Shape;15417;p94">
                  <a:extLst>
                    <a:ext uri="{FF2B5EF4-FFF2-40B4-BE49-F238E27FC236}">
                      <a16:creationId xmlns:a16="http://schemas.microsoft.com/office/drawing/2014/main" id="{DBE1086F-0453-4A50-87C6-0E790CC86BEC}"/>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104" name="Google Shape;15397;p94">
            <a:extLst>
              <a:ext uri="{FF2B5EF4-FFF2-40B4-BE49-F238E27FC236}">
                <a16:creationId xmlns:a16="http://schemas.microsoft.com/office/drawing/2014/main" id="{BC71AD23-6BF2-46E7-AE6C-C4D7855AC4C2}"/>
              </a:ext>
            </a:extLst>
          </p:cNvPr>
          <p:cNvGrpSpPr/>
          <p:nvPr/>
        </p:nvGrpSpPr>
        <p:grpSpPr>
          <a:xfrm>
            <a:off x="3150453" y="4518213"/>
            <a:ext cx="2756803" cy="391884"/>
            <a:chOff x="106648" y="895722"/>
            <a:chExt cx="4481413" cy="374300"/>
          </a:xfrm>
        </p:grpSpPr>
        <p:grpSp>
          <p:nvGrpSpPr>
            <p:cNvPr id="105" name="Google Shape;15398;p94">
              <a:extLst>
                <a:ext uri="{FF2B5EF4-FFF2-40B4-BE49-F238E27FC236}">
                  <a16:creationId xmlns:a16="http://schemas.microsoft.com/office/drawing/2014/main" id="{55F5CCB9-B684-4A27-B37D-5EB8FC103D60}"/>
                </a:ext>
              </a:extLst>
            </p:cNvPr>
            <p:cNvGrpSpPr/>
            <p:nvPr/>
          </p:nvGrpSpPr>
          <p:grpSpPr>
            <a:xfrm>
              <a:off x="2233276" y="895722"/>
              <a:ext cx="1082667" cy="223591"/>
              <a:chOff x="4808316" y="2800065"/>
              <a:chExt cx="1999386" cy="412910"/>
            </a:xfrm>
          </p:grpSpPr>
          <p:sp>
            <p:nvSpPr>
              <p:cNvPr id="121" name="Google Shape;15399;p94">
                <a:extLst>
                  <a:ext uri="{FF2B5EF4-FFF2-40B4-BE49-F238E27FC236}">
                    <a16:creationId xmlns:a16="http://schemas.microsoft.com/office/drawing/2014/main" id="{3B9E8C12-DFFE-406B-8A1A-A0DC451EAAE7}"/>
                  </a:ext>
                </a:extLst>
              </p:cNvPr>
              <p:cNvSpPr/>
              <p:nvPr/>
            </p:nvSpPr>
            <p:spPr>
              <a:xfrm>
                <a:off x="484930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22" name="Google Shape;15400;p94">
                <a:extLst>
                  <a:ext uri="{FF2B5EF4-FFF2-40B4-BE49-F238E27FC236}">
                    <a16:creationId xmlns:a16="http://schemas.microsoft.com/office/drawing/2014/main" id="{EA0BF8DF-45CD-46C8-A044-A608BF5EAC74}"/>
                  </a:ext>
                </a:extLst>
              </p:cNvPr>
              <p:cNvGrpSpPr/>
              <p:nvPr/>
            </p:nvGrpSpPr>
            <p:grpSpPr>
              <a:xfrm>
                <a:off x="4808316" y="2800065"/>
                <a:ext cx="92400" cy="411825"/>
                <a:chOff x="845575" y="2563700"/>
                <a:chExt cx="92400" cy="411825"/>
              </a:xfrm>
            </p:grpSpPr>
            <p:cxnSp>
              <p:nvCxnSpPr>
                <p:cNvPr id="123" name="Google Shape;15401;p94">
                  <a:extLst>
                    <a:ext uri="{FF2B5EF4-FFF2-40B4-BE49-F238E27FC236}">
                      <a16:creationId xmlns:a16="http://schemas.microsoft.com/office/drawing/2014/main" id="{D6D0B581-57C4-4E83-88D9-0B0B0088BFE1}"/>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4" name="Google Shape;15402;p94">
                  <a:extLst>
                    <a:ext uri="{FF2B5EF4-FFF2-40B4-BE49-F238E27FC236}">
                      <a16:creationId xmlns:a16="http://schemas.microsoft.com/office/drawing/2014/main" id="{9D1F44CA-29B6-4D8E-9F26-6307ED124DBC}"/>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06" name="Google Shape;15403;p94">
              <a:extLst>
                <a:ext uri="{FF2B5EF4-FFF2-40B4-BE49-F238E27FC236}">
                  <a16:creationId xmlns:a16="http://schemas.microsoft.com/office/drawing/2014/main" id="{B821D46E-1F0B-4BB1-A16E-1A06DFB7C5E6}"/>
                </a:ext>
              </a:extLst>
            </p:cNvPr>
            <p:cNvGrpSpPr/>
            <p:nvPr/>
          </p:nvGrpSpPr>
          <p:grpSpPr>
            <a:xfrm>
              <a:off x="106648" y="895722"/>
              <a:ext cx="1088401" cy="223591"/>
              <a:chOff x="881025" y="2800065"/>
              <a:chExt cx="2009975" cy="412910"/>
            </a:xfrm>
          </p:grpSpPr>
          <p:sp>
            <p:nvSpPr>
              <p:cNvPr id="117" name="Google Shape;15404;p94">
                <a:extLst>
                  <a:ext uri="{FF2B5EF4-FFF2-40B4-BE49-F238E27FC236}">
                    <a16:creationId xmlns:a16="http://schemas.microsoft.com/office/drawing/2014/main" id="{2DB4EA27-3F3D-4DA1-BE79-EF2C87202408}"/>
                  </a:ext>
                </a:extLst>
              </p:cNvPr>
              <p:cNvSpPr/>
              <p:nvPr/>
            </p:nvSpPr>
            <p:spPr>
              <a:xfrm>
                <a:off x="932600"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18" name="Google Shape;15405;p94">
                <a:extLst>
                  <a:ext uri="{FF2B5EF4-FFF2-40B4-BE49-F238E27FC236}">
                    <a16:creationId xmlns:a16="http://schemas.microsoft.com/office/drawing/2014/main" id="{F7959221-F7CB-469A-A7CD-EC207BA2D3AF}"/>
                  </a:ext>
                </a:extLst>
              </p:cNvPr>
              <p:cNvGrpSpPr/>
              <p:nvPr/>
            </p:nvGrpSpPr>
            <p:grpSpPr>
              <a:xfrm>
                <a:off x="881025" y="2800065"/>
                <a:ext cx="92400" cy="411825"/>
                <a:chOff x="845575" y="2563700"/>
                <a:chExt cx="92400" cy="411825"/>
              </a:xfrm>
            </p:grpSpPr>
            <p:cxnSp>
              <p:nvCxnSpPr>
                <p:cNvPr id="119" name="Google Shape;15406;p94">
                  <a:extLst>
                    <a:ext uri="{FF2B5EF4-FFF2-40B4-BE49-F238E27FC236}">
                      <a16:creationId xmlns:a16="http://schemas.microsoft.com/office/drawing/2014/main" id="{D2CCA538-F762-4ED1-8785-759CA131C2FC}"/>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 name="Google Shape;15407;p94">
                  <a:extLst>
                    <a:ext uri="{FF2B5EF4-FFF2-40B4-BE49-F238E27FC236}">
                      <a16:creationId xmlns:a16="http://schemas.microsoft.com/office/drawing/2014/main" id="{2DD8AE96-A12A-47A2-B558-FBB4C058CCC0}"/>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07" name="Google Shape;15408;p94">
              <a:extLst>
                <a:ext uri="{FF2B5EF4-FFF2-40B4-BE49-F238E27FC236}">
                  <a16:creationId xmlns:a16="http://schemas.microsoft.com/office/drawing/2014/main" id="{A5D4574C-A02D-4F03-A71A-D33C2F9B1FEA}"/>
                </a:ext>
              </a:extLst>
            </p:cNvPr>
            <p:cNvGrpSpPr/>
            <p:nvPr/>
          </p:nvGrpSpPr>
          <p:grpSpPr>
            <a:xfrm>
              <a:off x="1172346" y="1047018"/>
              <a:ext cx="1083151" cy="223003"/>
              <a:chOff x="2849073" y="3079467"/>
              <a:chExt cx="2000279" cy="411825"/>
            </a:xfrm>
          </p:grpSpPr>
          <p:sp>
            <p:nvSpPr>
              <p:cNvPr id="113" name="Google Shape;15409;p94">
                <a:extLst>
                  <a:ext uri="{FF2B5EF4-FFF2-40B4-BE49-F238E27FC236}">
                    <a16:creationId xmlns:a16="http://schemas.microsoft.com/office/drawing/2014/main" id="{2525B2AE-3B5D-41BB-86D8-D89386E36520}"/>
                  </a:ext>
                </a:extLst>
              </p:cNvPr>
              <p:cNvSpPr/>
              <p:nvPr/>
            </p:nvSpPr>
            <p:spPr>
              <a:xfrm>
                <a:off x="2890952"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14" name="Google Shape;15410;p94">
                <a:extLst>
                  <a:ext uri="{FF2B5EF4-FFF2-40B4-BE49-F238E27FC236}">
                    <a16:creationId xmlns:a16="http://schemas.microsoft.com/office/drawing/2014/main" id="{1EA53319-2A2A-4CE3-A13E-7368610D239A}"/>
                  </a:ext>
                </a:extLst>
              </p:cNvPr>
              <p:cNvGrpSpPr/>
              <p:nvPr/>
            </p:nvGrpSpPr>
            <p:grpSpPr>
              <a:xfrm rot="10800000">
                <a:off x="2849073" y="3079467"/>
                <a:ext cx="92400" cy="411825"/>
                <a:chOff x="2070100" y="2563700"/>
                <a:chExt cx="92400" cy="411825"/>
              </a:xfrm>
            </p:grpSpPr>
            <p:cxnSp>
              <p:nvCxnSpPr>
                <p:cNvPr id="115" name="Google Shape;15411;p94">
                  <a:extLst>
                    <a:ext uri="{FF2B5EF4-FFF2-40B4-BE49-F238E27FC236}">
                      <a16:creationId xmlns:a16="http://schemas.microsoft.com/office/drawing/2014/main" id="{9027299A-DB56-4A47-B9DC-3CB3F208615C}"/>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6" name="Google Shape;15412;p94">
                  <a:extLst>
                    <a:ext uri="{FF2B5EF4-FFF2-40B4-BE49-F238E27FC236}">
                      <a16:creationId xmlns:a16="http://schemas.microsoft.com/office/drawing/2014/main" id="{8052BD85-5C3B-473F-AB12-8A87149E3F5A}"/>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08" name="Google Shape;15413;p94">
              <a:extLst>
                <a:ext uri="{FF2B5EF4-FFF2-40B4-BE49-F238E27FC236}">
                  <a16:creationId xmlns:a16="http://schemas.microsoft.com/office/drawing/2014/main" id="{FFE45641-0F79-4EC0-94CE-84145570904B}"/>
                </a:ext>
              </a:extLst>
            </p:cNvPr>
            <p:cNvGrpSpPr/>
            <p:nvPr/>
          </p:nvGrpSpPr>
          <p:grpSpPr>
            <a:xfrm>
              <a:off x="3290132" y="1047018"/>
              <a:ext cx="1297929" cy="223003"/>
              <a:chOff x="6760035" y="3079467"/>
              <a:chExt cx="2396914" cy="411825"/>
            </a:xfrm>
          </p:grpSpPr>
          <p:sp>
            <p:nvSpPr>
              <p:cNvPr id="109" name="Google Shape;15414;p94">
                <a:extLst>
                  <a:ext uri="{FF2B5EF4-FFF2-40B4-BE49-F238E27FC236}">
                    <a16:creationId xmlns:a16="http://schemas.microsoft.com/office/drawing/2014/main" id="{9680050E-FAD1-4310-9BC0-673A3EF2C0A4}"/>
                  </a:ext>
                </a:extLst>
              </p:cNvPr>
              <p:cNvSpPr/>
              <p:nvPr/>
            </p:nvSpPr>
            <p:spPr>
              <a:xfrm>
                <a:off x="6807650" y="3079475"/>
                <a:ext cx="23493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10" name="Google Shape;15415;p94">
                <a:extLst>
                  <a:ext uri="{FF2B5EF4-FFF2-40B4-BE49-F238E27FC236}">
                    <a16:creationId xmlns:a16="http://schemas.microsoft.com/office/drawing/2014/main" id="{96EB3081-6F37-46BB-AF78-F26CA639AD26}"/>
                  </a:ext>
                </a:extLst>
              </p:cNvPr>
              <p:cNvGrpSpPr/>
              <p:nvPr/>
            </p:nvGrpSpPr>
            <p:grpSpPr>
              <a:xfrm rot="10800000">
                <a:off x="6760035" y="3079467"/>
                <a:ext cx="92400" cy="411825"/>
                <a:chOff x="2070100" y="2563700"/>
                <a:chExt cx="92400" cy="411825"/>
              </a:xfrm>
            </p:grpSpPr>
            <p:cxnSp>
              <p:nvCxnSpPr>
                <p:cNvPr id="111" name="Google Shape;15416;p94">
                  <a:extLst>
                    <a:ext uri="{FF2B5EF4-FFF2-40B4-BE49-F238E27FC236}">
                      <a16:creationId xmlns:a16="http://schemas.microsoft.com/office/drawing/2014/main" id="{6DDF6F37-8B7A-4F70-98DC-BC6B6E486132}"/>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2" name="Google Shape;15417;p94">
                  <a:extLst>
                    <a:ext uri="{FF2B5EF4-FFF2-40B4-BE49-F238E27FC236}">
                      <a16:creationId xmlns:a16="http://schemas.microsoft.com/office/drawing/2014/main" id="{2A08B543-4083-42CE-9FE4-F388D99898C4}"/>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125" name="Google Shape;15397;p94">
            <a:extLst>
              <a:ext uri="{FF2B5EF4-FFF2-40B4-BE49-F238E27FC236}">
                <a16:creationId xmlns:a16="http://schemas.microsoft.com/office/drawing/2014/main" id="{3B73EAE5-7C89-43E3-AD5D-A5C2CF421466}"/>
              </a:ext>
            </a:extLst>
          </p:cNvPr>
          <p:cNvGrpSpPr/>
          <p:nvPr/>
        </p:nvGrpSpPr>
        <p:grpSpPr>
          <a:xfrm>
            <a:off x="5878285" y="4525897"/>
            <a:ext cx="2756803" cy="391884"/>
            <a:chOff x="106648" y="895722"/>
            <a:chExt cx="4481413" cy="374300"/>
          </a:xfrm>
        </p:grpSpPr>
        <p:grpSp>
          <p:nvGrpSpPr>
            <p:cNvPr id="126" name="Google Shape;15398;p94">
              <a:extLst>
                <a:ext uri="{FF2B5EF4-FFF2-40B4-BE49-F238E27FC236}">
                  <a16:creationId xmlns:a16="http://schemas.microsoft.com/office/drawing/2014/main" id="{0C5E3603-C3AD-4676-AF33-F6446FA8D0D0}"/>
                </a:ext>
              </a:extLst>
            </p:cNvPr>
            <p:cNvGrpSpPr/>
            <p:nvPr/>
          </p:nvGrpSpPr>
          <p:grpSpPr>
            <a:xfrm>
              <a:off x="2233276" y="895722"/>
              <a:ext cx="1082667" cy="223591"/>
              <a:chOff x="4808316" y="2800065"/>
              <a:chExt cx="1999386" cy="412910"/>
            </a:xfrm>
          </p:grpSpPr>
          <p:sp>
            <p:nvSpPr>
              <p:cNvPr id="142" name="Google Shape;15399;p94">
                <a:extLst>
                  <a:ext uri="{FF2B5EF4-FFF2-40B4-BE49-F238E27FC236}">
                    <a16:creationId xmlns:a16="http://schemas.microsoft.com/office/drawing/2014/main" id="{97FA8F4F-3908-49E4-8B62-151441F5AAD0}"/>
                  </a:ext>
                </a:extLst>
              </p:cNvPr>
              <p:cNvSpPr/>
              <p:nvPr/>
            </p:nvSpPr>
            <p:spPr>
              <a:xfrm>
                <a:off x="484930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43" name="Google Shape;15400;p94">
                <a:extLst>
                  <a:ext uri="{FF2B5EF4-FFF2-40B4-BE49-F238E27FC236}">
                    <a16:creationId xmlns:a16="http://schemas.microsoft.com/office/drawing/2014/main" id="{7999F310-CB3F-45C5-A566-057363D2BC86}"/>
                  </a:ext>
                </a:extLst>
              </p:cNvPr>
              <p:cNvGrpSpPr/>
              <p:nvPr/>
            </p:nvGrpSpPr>
            <p:grpSpPr>
              <a:xfrm>
                <a:off x="4808316" y="2800065"/>
                <a:ext cx="92400" cy="411825"/>
                <a:chOff x="845575" y="2563700"/>
                <a:chExt cx="92400" cy="411825"/>
              </a:xfrm>
            </p:grpSpPr>
            <p:cxnSp>
              <p:nvCxnSpPr>
                <p:cNvPr id="144" name="Google Shape;15401;p94">
                  <a:extLst>
                    <a:ext uri="{FF2B5EF4-FFF2-40B4-BE49-F238E27FC236}">
                      <a16:creationId xmlns:a16="http://schemas.microsoft.com/office/drawing/2014/main" id="{FFA59961-1D27-48E5-BD9F-EC657C3456DB}"/>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5" name="Google Shape;15402;p94">
                  <a:extLst>
                    <a:ext uri="{FF2B5EF4-FFF2-40B4-BE49-F238E27FC236}">
                      <a16:creationId xmlns:a16="http://schemas.microsoft.com/office/drawing/2014/main" id="{DECA3F3B-619E-4112-9128-4A13CD6BFE55}"/>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27" name="Google Shape;15403;p94">
              <a:extLst>
                <a:ext uri="{FF2B5EF4-FFF2-40B4-BE49-F238E27FC236}">
                  <a16:creationId xmlns:a16="http://schemas.microsoft.com/office/drawing/2014/main" id="{0FEA2A1C-D6DE-4702-AF03-CBF45699A0D5}"/>
                </a:ext>
              </a:extLst>
            </p:cNvPr>
            <p:cNvGrpSpPr/>
            <p:nvPr/>
          </p:nvGrpSpPr>
          <p:grpSpPr>
            <a:xfrm>
              <a:off x="106648" y="895722"/>
              <a:ext cx="1088401" cy="223591"/>
              <a:chOff x="881025" y="2800065"/>
              <a:chExt cx="2009975" cy="412910"/>
            </a:xfrm>
          </p:grpSpPr>
          <p:sp>
            <p:nvSpPr>
              <p:cNvPr id="138" name="Google Shape;15404;p94">
                <a:extLst>
                  <a:ext uri="{FF2B5EF4-FFF2-40B4-BE49-F238E27FC236}">
                    <a16:creationId xmlns:a16="http://schemas.microsoft.com/office/drawing/2014/main" id="{D1587907-D067-4744-ADE4-024469F263FC}"/>
                  </a:ext>
                </a:extLst>
              </p:cNvPr>
              <p:cNvSpPr/>
              <p:nvPr/>
            </p:nvSpPr>
            <p:spPr>
              <a:xfrm>
                <a:off x="932600"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139" name="Google Shape;15405;p94">
                <a:extLst>
                  <a:ext uri="{FF2B5EF4-FFF2-40B4-BE49-F238E27FC236}">
                    <a16:creationId xmlns:a16="http://schemas.microsoft.com/office/drawing/2014/main" id="{2C694070-BA63-4EFC-BC30-27F25CBB429E}"/>
                  </a:ext>
                </a:extLst>
              </p:cNvPr>
              <p:cNvGrpSpPr/>
              <p:nvPr/>
            </p:nvGrpSpPr>
            <p:grpSpPr>
              <a:xfrm>
                <a:off x="881025" y="2800065"/>
                <a:ext cx="92400" cy="411825"/>
                <a:chOff x="845575" y="2563700"/>
                <a:chExt cx="92400" cy="411825"/>
              </a:xfrm>
            </p:grpSpPr>
            <p:cxnSp>
              <p:nvCxnSpPr>
                <p:cNvPr id="140" name="Google Shape;15406;p94">
                  <a:extLst>
                    <a:ext uri="{FF2B5EF4-FFF2-40B4-BE49-F238E27FC236}">
                      <a16:creationId xmlns:a16="http://schemas.microsoft.com/office/drawing/2014/main" id="{7B138EFC-B2BC-4FCE-879E-D92AC3284EDD}"/>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1" name="Google Shape;15407;p94">
                  <a:extLst>
                    <a:ext uri="{FF2B5EF4-FFF2-40B4-BE49-F238E27FC236}">
                      <a16:creationId xmlns:a16="http://schemas.microsoft.com/office/drawing/2014/main" id="{B9F743F5-6554-4DDC-BA2A-888BB0F56C09}"/>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28" name="Google Shape;15408;p94">
              <a:extLst>
                <a:ext uri="{FF2B5EF4-FFF2-40B4-BE49-F238E27FC236}">
                  <a16:creationId xmlns:a16="http://schemas.microsoft.com/office/drawing/2014/main" id="{53A6DD93-91F6-4449-A18F-C1F5DEB19DF7}"/>
                </a:ext>
              </a:extLst>
            </p:cNvPr>
            <p:cNvGrpSpPr/>
            <p:nvPr/>
          </p:nvGrpSpPr>
          <p:grpSpPr>
            <a:xfrm>
              <a:off x="1172346" y="1047018"/>
              <a:ext cx="1083151" cy="223003"/>
              <a:chOff x="2849073" y="3079467"/>
              <a:chExt cx="2000279" cy="411825"/>
            </a:xfrm>
          </p:grpSpPr>
          <p:sp>
            <p:nvSpPr>
              <p:cNvPr id="134" name="Google Shape;15409;p94">
                <a:extLst>
                  <a:ext uri="{FF2B5EF4-FFF2-40B4-BE49-F238E27FC236}">
                    <a16:creationId xmlns:a16="http://schemas.microsoft.com/office/drawing/2014/main" id="{B6812172-AFB1-4665-A451-2F477AC08C62}"/>
                  </a:ext>
                </a:extLst>
              </p:cNvPr>
              <p:cNvSpPr/>
              <p:nvPr/>
            </p:nvSpPr>
            <p:spPr>
              <a:xfrm>
                <a:off x="2890952"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135" name="Google Shape;15410;p94">
                <a:extLst>
                  <a:ext uri="{FF2B5EF4-FFF2-40B4-BE49-F238E27FC236}">
                    <a16:creationId xmlns:a16="http://schemas.microsoft.com/office/drawing/2014/main" id="{FEBDEFC3-192B-43A1-8506-618447A87001}"/>
                  </a:ext>
                </a:extLst>
              </p:cNvPr>
              <p:cNvGrpSpPr/>
              <p:nvPr/>
            </p:nvGrpSpPr>
            <p:grpSpPr>
              <a:xfrm rot="10800000">
                <a:off x="2849073" y="3079467"/>
                <a:ext cx="92400" cy="411825"/>
                <a:chOff x="2070100" y="2563700"/>
                <a:chExt cx="92400" cy="411825"/>
              </a:xfrm>
            </p:grpSpPr>
            <p:cxnSp>
              <p:nvCxnSpPr>
                <p:cNvPr id="136" name="Google Shape;15411;p94">
                  <a:extLst>
                    <a:ext uri="{FF2B5EF4-FFF2-40B4-BE49-F238E27FC236}">
                      <a16:creationId xmlns:a16="http://schemas.microsoft.com/office/drawing/2014/main" id="{7620CCD2-D961-4B7E-8DFD-34983FE0EC7A}"/>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37" name="Google Shape;15412;p94">
                  <a:extLst>
                    <a:ext uri="{FF2B5EF4-FFF2-40B4-BE49-F238E27FC236}">
                      <a16:creationId xmlns:a16="http://schemas.microsoft.com/office/drawing/2014/main" id="{865926E2-AE06-45EA-ACFA-2579B81228C5}"/>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29" name="Google Shape;15413;p94">
              <a:extLst>
                <a:ext uri="{FF2B5EF4-FFF2-40B4-BE49-F238E27FC236}">
                  <a16:creationId xmlns:a16="http://schemas.microsoft.com/office/drawing/2014/main" id="{002B12C5-348B-4892-95AC-858510517017}"/>
                </a:ext>
              </a:extLst>
            </p:cNvPr>
            <p:cNvGrpSpPr/>
            <p:nvPr/>
          </p:nvGrpSpPr>
          <p:grpSpPr>
            <a:xfrm>
              <a:off x="3290132" y="1047018"/>
              <a:ext cx="1297929" cy="223003"/>
              <a:chOff x="6760035" y="3079467"/>
              <a:chExt cx="2396914" cy="411825"/>
            </a:xfrm>
          </p:grpSpPr>
          <p:sp>
            <p:nvSpPr>
              <p:cNvPr id="130" name="Google Shape;15414;p94">
                <a:extLst>
                  <a:ext uri="{FF2B5EF4-FFF2-40B4-BE49-F238E27FC236}">
                    <a16:creationId xmlns:a16="http://schemas.microsoft.com/office/drawing/2014/main" id="{3F31002C-1A7F-4FBC-B958-1B15FE3B7376}"/>
                  </a:ext>
                </a:extLst>
              </p:cNvPr>
              <p:cNvSpPr/>
              <p:nvPr/>
            </p:nvSpPr>
            <p:spPr>
              <a:xfrm>
                <a:off x="6807650" y="3079475"/>
                <a:ext cx="23493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31" name="Google Shape;15415;p94">
                <a:extLst>
                  <a:ext uri="{FF2B5EF4-FFF2-40B4-BE49-F238E27FC236}">
                    <a16:creationId xmlns:a16="http://schemas.microsoft.com/office/drawing/2014/main" id="{EDA69778-519F-41DC-BC06-69F510DA0F6A}"/>
                  </a:ext>
                </a:extLst>
              </p:cNvPr>
              <p:cNvGrpSpPr/>
              <p:nvPr/>
            </p:nvGrpSpPr>
            <p:grpSpPr>
              <a:xfrm rot="10800000">
                <a:off x="6760035" y="3079467"/>
                <a:ext cx="92400" cy="411825"/>
                <a:chOff x="2070100" y="2563700"/>
                <a:chExt cx="92400" cy="411825"/>
              </a:xfrm>
            </p:grpSpPr>
            <p:cxnSp>
              <p:nvCxnSpPr>
                <p:cNvPr id="132" name="Google Shape;15416;p94">
                  <a:extLst>
                    <a:ext uri="{FF2B5EF4-FFF2-40B4-BE49-F238E27FC236}">
                      <a16:creationId xmlns:a16="http://schemas.microsoft.com/office/drawing/2014/main" id="{80B2B63B-35A8-498E-9F11-FDA660C54AAB}"/>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33" name="Google Shape;15417;p94">
                  <a:extLst>
                    <a:ext uri="{FF2B5EF4-FFF2-40B4-BE49-F238E27FC236}">
                      <a16:creationId xmlns:a16="http://schemas.microsoft.com/office/drawing/2014/main" id="{5DD8FA4F-A371-4798-BDF8-81E918C117AE}"/>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146" name="Google Shape;16772;p98">
            <a:extLst>
              <a:ext uri="{FF2B5EF4-FFF2-40B4-BE49-F238E27FC236}">
                <a16:creationId xmlns:a16="http://schemas.microsoft.com/office/drawing/2014/main" id="{16654DAB-9DDD-4D9A-A0B2-56B7E06EB8E8}"/>
              </a:ext>
            </a:extLst>
          </p:cNvPr>
          <p:cNvGrpSpPr/>
          <p:nvPr/>
        </p:nvGrpSpPr>
        <p:grpSpPr>
          <a:xfrm>
            <a:off x="3514364" y="4845314"/>
            <a:ext cx="339235" cy="298186"/>
            <a:chOff x="898875" y="244725"/>
            <a:chExt cx="481800" cy="423500"/>
          </a:xfrm>
          <a:solidFill>
            <a:schemeClr val="bg1"/>
          </a:solidFill>
        </p:grpSpPr>
        <p:sp>
          <p:nvSpPr>
            <p:cNvPr id="147" name="Google Shape;16773;p98">
              <a:extLst>
                <a:ext uri="{FF2B5EF4-FFF2-40B4-BE49-F238E27FC236}">
                  <a16:creationId xmlns:a16="http://schemas.microsoft.com/office/drawing/2014/main" id="{45DF3908-0D5E-4A75-AF1B-023DA1A7A18F}"/>
                </a:ext>
              </a:extLst>
            </p:cNvPr>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48" name="Google Shape;16774;p98">
              <a:extLst>
                <a:ext uri="{FF2B5EF4-FFF2-40B4-BE49-F238E27FC236}">
                  <a16:creationId xmlns:a16="http://schemas.microsoft.com/office/drawing/2014/main" id="{95226278-6117-406A-BCDC-024790F9FCB3}"/>
                </a:ext>
              </a:extLst>
            </p:cNvPr>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49" name="Google Shape;16775;p98">
              <a:extLst>
                <a:ext uri="{FF2B5EF4-FFF2-40B4-BE49-F238E27FC236}">
                  <a16:creationId xmlns:a16="http://schemas.microsoft.com/office/drawing/2014/main" id="{8442FD59-F748-4F04-BE04-CC61475E7D15}"/>
                </a:ext>
              </a:extLst>
            </p:cNvPr>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0" name="Google Shape;16776;p98">
              <a:extLst>
                <a:ext uri="{FF2B5EF4-FFF2-40B4-BE49-F238E27FC236}">
                  <a16:creationId xmlns:a16="http://schemas.microsoft.com/office/drawing/2014/main" id="{92F2BBBB-4AC7-4FD0-9F0E-F54024169297}"/>
                </a:ext>
              </a:extLst>
            </p:cNvPr>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1" name="Google Shape;16777;p98">
              <a:extLst>
                <a:ext uri="{FF2B5EF4-FFF2-40B4-BE49-F238E27FC236}">
                  <a16:creationId xmlns:a16="http://schemas.microsoft.com/office/drawing/2014/main" id="{BC45D790-5C6F-43D3-BDB4-A4658AE038A5}"/>
                </a:ext>
              </a:extLst>
            </p:cNvPr>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2" name="Google Shape;16778;p98">
              <a:extLst>
                <a:ext uri="{FF2B5EF4-FFF2-40B4-BE49-F238E27FC236}">
                  <a16:creationId xmlns:a16="http://schemas.microsoft.com/office/drawing/2014/main" id="{863AA966-85A6-40FB-A7D8-8A08778072A5}"/>
                </a:ext>
              </a:extLst>
            </p:cNvPr>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53" name="Google Shape;16819;p98">
            <a:extLst>
              <a:ext uri="{FF2B5EF4-FFF2-40B4-BE49-F238E27FC236}">
                <a16:creationId xmlns:a16="http://schemas.microsoft.com/office/drawing/2014/main" id="{59B20CC2-E6CE-4FE0-B545-1F05D341C47D}"/>
              </a:ext>
            </a:extLst>
          </p:cNvPr>
          <p:cNvGrpSpPr/>
          <p:nvPr/>
        </p:nvGrpSpPr>
        <p:grpSpPr>
          <a:xfrm>
            <a:off x="2407379" y="4789047"/>
            <a:ext cx="340204" cy="298116"/>
            <a:chOff x="899850" y="871450"/>
            <a:chExt cx="483175" cy="423400"/>
          </a:xfrm>
          <a:solidFill>
            <a:schemeClr val="tx1">
              <a:lumMod val="20000"/>
              <a:lumOff val="80000"/>
            </a:schemeClr>
          </a:solidFill>
        </p:grpSpPr>
        <p:sp>
          <p:nvSpPr>
            <p:cNvPr id="154" name="Google Shape;16820;p98">
              <a:extLst>
                <a:ext uri="{FF2B5EF4-FFF2-40B4-BE49-F238E27FC236}">
                  <a16:creationId xmlns:a16="http://schemas.microsoft.com/office/drawing/2014/main" id="{7AAE20D0-FE06-4FB0-81DA-6441D37F2CE7}"/>
                </a:ext>
              </a:extLst>
            </p:cNvPr>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5" name="Google Shape;16821;p98">
              <a:extLst>
                <a:ext uri="{FF2B5EF4-FFF2-40B4-BE49-F238E27FC236}">
                  <a16:creationId xmlns:a16="http://schemas.microsoft.com/office/drawing/2014/main" id="{1E24830B-6287-42C1-B4CE-32445018FB9C}"/>
                </a:ext>
              </a:extLst>
            </p:cNvPr>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6" name="Google Shape;16822;p98">
              <a:extLst>
                <a:ext uri="{FF2B5EF4-FFF2-40B4-BE49-F238E27FC236}">
                  <a16:creationId xmlns:a16="http://schemas.microsoft.com/office/drawing/2014/main" id="{81C6A4D0-DE9B-46BD-99D3-9E0F642FFBC6}"/>
                </a:ext>
              </a:extLst>
            </p:cNvPr>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7" name="Google Shape;16823;p98">
              <a:extLst>
                <a:ext uri="{FF2B5EF4-FFF2-40B4-BE49-F238E27FC236}">
                  <a16:creationId xmlns:a16="http://schemas.microsoft.com/office/drawing/2014/main" id="{3ECB6454-7AD4-4535-8DD2-3E16D9C13B93}"/>
                </a:ext>
              </a:extLst>
            </p:cNvPr>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58" name="Google Shape;16865;p98">
            <a:extLst>
              <a:ext uri="{FF2B5EF4-FFF2-40B4-BE49-F238E27FC236}">
                <a16:creationId xmlns:a16="http://schemas.microsoft.com/office/drawing/2014/main" id="{33F5A852-C152-4C87-9194-4AF36E4435D2}"/>
              </a:ext>
            </a:extLst>
          </p:cNvPr>
          <p:cNvGrpSpPr/>
          <p:nvPr/>
        </p:nvGrpSpPr>
        <p:grpSpPr>
          <a:xfrm rot="19402645">
            <a:off x="8671644" y="4345354"/>
            <a:ext cx="555102" cy="490814"/>
            <a:chOff x="1492675" y="1520750"/>
            <a:chExt cx="481825" cy="310575"/>
          </a:xfrm>
          <a:solidFill>
            <a:schemeClr val="tx1">
              <a:lumMod val="20000"/>
              <a:lumOff val="80000"/>
            </a:schemeClr>
          </a:solidFill>
        </p:grpSpPr>
        <p:sp>
          <p:nvSpPr>
            <p:cNvPr id="159" name="Google Shape;16866;p98">
              <a:extLst>
                <a:ext uri="{FF2B5EF4-FFF2-40B4-BE49-F238E27FC236}">
                  <a16:creationId xmlns:a16="http://schemas.microsoft.com/office/drawing/2014/main" id="{039780AD-04C8-4D8A-8D59-1C543C200E68}"/>
                </a:ext>
              </a:extLst>
            </p:cNvPr>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0" name="Google Shape;16867;p98">
              <a:extLst>
                <a:ext uri="{FF2B5EF4-FFF2-40B4-BE49-F238E27FC236}">
                  <a16:creationId xmlns:a16="http://schemas.microsoft.com/office/drawing/2014/main" id="{486CD446-49FC-4DDE-B59C-266C95700946}"/>
                </a:ext>
              </a:extLst>
            </p:cNvPr>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sp>
        <p:nvSpPr>
          <p:cNvPr id="161" name="Google Shape;16824;p98">
            <a:extLst>
              <a:ext uri="{FF2B5EF4-FFF2-40B4-BE49-F238E27FC236}">
                <a16:creationId xmlns:a16="http://schemas.microsoft.com/office/drawing/2014/main" id="{ABE3D22D-427E-4CAA-9E5C-344DD061CEBC}"/>
              </a:ext>
            </a:extLst>
          </p:cNvPr>
          <p:cNvSpPr/>
          <p:nvPr/>
        </p:nvSpPr>
        <p:spPr>
          <a:xfrm>
            <a:off x="6463358" y="88875"/>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nvGrpSpPr>
          <p:cNvPr id="162" name="Google Shape;16868;p98">
            <a:extLst>
              <a:ext uri="{FF2B5EF4-FFF2-40B4-BE49-F238E27FC236}">
                <a16:creationId xmlns:a16="http://schemas.microsoft.com/office/drawing/2014/main" id="{7CA2CA48-CAE1-44E6-ADA4-96ABB61A974B}"/>
              </a:ext>
            </a:extLst>
          </p:cNvPr>
          <p:cNvGrpSpPr/>
          <p:nvPr/>
        </p:nvGrpSpPr>
        <p:grpSpPr>
          <a:xfrm>
            <a:off x="83045" y="4456739"/>
            <a:ext cx="577782" cy="481677"/>
            <a:chOff x="2071000" y="1435025"/>
            <a:chExt cx="500400" cy="481875"/>
          </a:xfrm>
          <a:solidFill>
            <a:schemeClr val="bg1"/>
          </a:solidFill>
        </p:grpSpPr>
        <p:sp>
          <p:nvSpPr>
            <p:cNvPr id="163" name="Google Shape;16869;p98">
              <a:extLst>
                <a:ext uri="{FF2B5EF4-FFF2-40B4-BE49-F238E27FC236}">
                  <a16:creationId xmlns:a16="http://schemas.microsoft.com/office/drawing/2014/main" id="{B1242DAF-C72A-45EE-B1CC-CE3124285A93}"/>
                </a:ext>
              </a:extLst>
            </p:cNvPr>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4" name="Google Shape;16870;p98">
              <a:extLst>
                <a:ext uri="{FF2B5EF4-FFF2-40B4-BE49-F238E27FC236}">
                  <a16:creationId xmlns:a16="http://schemas.microsoft.com/office/drawing/2014/main" id="{73AC5D8A-0FF2-4BE9-9D3D-8CB9E71D9852}"/>
                </a:ext>
              </a:extLst>
            </p:cNvPr>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5" name="Google Shape;16871;p98">
              <a:extLst>
                <a:ext uri="{FF2B5EF4-FFF2-40B4-BE49-F238E27FC236}">
                  <a16:creationId xmlns:a16="http://schemas.microsoft.com/office/drawing/2014/main" id="{E9AE23B3-2C8D-4C15-8B2D-2A36E05DB677}"/>
                </a:ext>
              </a:extLst>
            </p:cNvPr>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66" name="Google Shape;16872;p98">
            <a:extLst>
              <a:ext uri="{FF2B5EF4-FFF2-40B4-BE49-F238E27FC236}">
                <a16:creationId xmlns:a16="http://schemas.microsoft.com/office/drawing/2014/main" id="{758D8D89-D59C-4434-A2DA-63751ED09377}"/>
              </a:ext>
            </a:extLst>
          </p:cNvPr>
          <p:cNvGrpSpPr/>
          <p:nvPr/>
        </p:nvGrpSpPr>
        <p:grpSpPr>
          <a:xfrm>
            <a:off x="1325716" y="132485"/>
            <a:ext cx="351874" cy="297623"/>
            <a:chOff x="2678350" y="1464650"/>
            <a:chExt cx="499750" cy="422700"/>
          </a:xfrm>
          <a:solidFill>
            <a:schemeClr val="tx1">
              <a:lumMod val="20000"/>
              <a:lumOff val="80000"/>
            </a:schemeClr>
          </a:solidFill>
        </p:grpSpPr>
        <p:sp>
          <p:nvSpPr>
            <p:cNvPr id="167" name="Google Shape;16873;p98">
              <a:extLst>
                <a:ext uri="{FF2B5EF4-FFF2-40B4-BE49-F238E27FC236}">
                  <a16:creationId xmlns:a16="http://schemas.microsoft.com/office/drawing/2014/main" id="{0B9050FE-3EC7-4B77-8EE3-E386B6E819CA}"/>
                </a:ext>
              </a:extLst>
            </p:cNvPr>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8" name="Google Shape;16874;p98">
              <a:extLst>
                <a:ext uri="{FF2B5EF4-FFF2-40B4-BE49-F238E27FC236}">
                  <a16:creationId xmlns:a16="http://schemas.microsoft.com/office/drawing/2014/main" id="{9925163E-88CA-49CF-B916-BB7EB600C1B3}"/>
                </a:ext>
              </a:extLst>
            </p:cNvPr>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9" name="Google Shape;16875;p98">
              <a:extLst>
                <a:ext uri="{FF2B5EF4-FFF2-40B4-BE49-F238E27FC236}">
                  <a16:creationId xmlns:a16="http://schemas.microsoft.com/office/drawing/2014/main" id="{6417AA82-ADEB-48E6-857C-69602C6AFF39}"/>
                </a:ext>
              </a:extLst>
            </p:cNvPr>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70" name="Google Shape;16837;p98">
            <a:extLst>
              <a:ext uri="{FF2B5EF4-FFF2-40B4-BE49-F238E27FC236}">
                <a16:creationId xmlns:a16="http://schemas.microsoft.com/office/drawing/2014/main" id="{630F8E8A-5729-4DB9-A66F-3FF4719C996A}"/>
              </a:ext>
            </a:extLst>
          </p:cNvPr>
          <p:cNvGrpSpPr/>
          <p:nvPr/>
        </p:nvGrpSpPr>
        <p:grpSpPr>
          <a:xfrm>
            <a:off x="113232" y="3972646"/>
            <a:ext cx="524543" cy="476410"/>
            <a:chOff x="4467200" y="877100"/>
            <a:chExt cx="481825" cy="423475"/>
          </a:xfrm>
          <a:solidFill>
            <a:schemeClr val="accent1">
              <a:lumMod val="60000"/>
              <a:lumOff val="40000"/>
            </a:schemeClr>
          </a:solidFill>
        </p:grpSpPr>
        <p:sp>
          <p:nvSpPr>
            <p:cNvPr id="171" name="Google Shape;16838;p98">
              <a:extLst>
                <a:ext uri="{FF2B5EF4-FFF2-40B4-BE49-F238E27FC236}">
                  <a16:creationId xmlns:a16="http://schemas.microsoft.com/office/drawing/2014/main" id="{46B82FEE-008D-4692-AF92-27AF553F8A84}"/>
                </a:ext>
              </a:extLst>
            </p:cNvPr>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72" name="Google Shape;16839;p98">
              <a:extLst>
                <a:ext uri="{FF2B5EF4-FFF2-40B4-BE49-F238E27FC236}">
                  <a16:creationId xmlns:a16="http://schemas.microsoft.com/office/drawing/2014/main" id="{B6FD2030-019B-4E1B-AA3E-F6735D962D21}"/>
                </a:ext>
              </a:extLst>
            </p:cNvPr>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73" name="Google Shape;16840;p98">
              <a:extLst>
                <a:ext uri="{FF2B5EF4-FFF2-40B4-BE49-F238E27FC236}">
                  <a16:creationId xmlns:a16="http://schemas.microsoft.com/office/drawing/2014/main" id="{108AF03B-8F2E-43D3-8AAB-2D22B357F401}"/>
                </a:ext>
              </a:extLst>
            </p:cNvPr>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74" name="Google Shape;16841;p98">
              <a:extLst>
                <a:ext uri="{FF2B5EF4-FFF2-40B4-BE49-F238E27FC236}">
                  <a16:creationId xmlns:a16="http://schemas.microsoft.com/office/drawing/2014/main" id="{7A62E6A6-F4BF-4650-9832-62463B95E81E}"/>
                </a:ext>
              </a:extLst>
            </p:cNvPr>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75" name="Google Shape;16807;p98">
            <a:extLst>
              <a:ext uri="{FF2B5EF4-FFF2-40B4-BE49-F238E27FC236}">
                <a16:creationId xmlns:a16="http://schemas.microsoft.com/office/drawing/2014/main" id="{D00E5743-6957-463A-A7C3-F7C07A8C98E7}"/>
              </a:ext>
            </a:extLst>
          </p:cNvPr>
          <p:cNvGrpSpPr/>
          <p:nvPr/>
        </p:nvGrpSpPr>
        <p:grpSpPr>
          <a:xfrm>
            <a:off x="6767636" y="4804247"/>
            <a:ext cx="339253" cy="339253"/>
            <a:chOff x="5049725" y="249400"/>
            <a:chExt cx="481825" cy="481825"/>
          </a:xfrm>
          <a:solidFill>
            <a:schemeClr val="tx1">
              <a:lumMod val="20000"/>
              <a:lumOff val="80000"/>
            </a:schemeClr>
          </a:solidFill>
        </p:grpSpPr>
        <p:sp>
          <p:nvSpPr>
            <p:cNvPr id="176" name="Google Shape;16808;p98">
              <a:extLst>
                <a:ext uri="{FF2B5EF4-FFF2-40B4-BE49-F238E27FC236}">
                  <a16:creationId xmlns:a16="http://schemas.microsoft.com/office/drawing/2014/main" id="{3483A768-0CBE-4564-9837-C7A465FC65A8}"/>
                </a:ext>
              </a:extLst>
            </p:cNvPr>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77" name="Google Shape;16809;p98">
              <a:extLst>
                <a:ext uri="{FF2B5EF4-FFF2-40B4-BE49-F238E27FC236}">
                  <a16:creationId xmlns:a16="http://schemas.microsoft.com/office/drawing/2014/main" id="{CE7894D3-48DF-4D3D-9006-940599E12043}"/>
                </a:ext>
              </a:extLst>
            </p:cNvPr>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78" name="Google Shape;16852;p98">
            <a:extLst>
              <a:ext uri="{FF2B5EF4-FFF2-40B4-BE49-F238E27FC236}">
                <a16:creationId xmlns:a16="http://schemas.microsoft.com/office/drawing/2014/main" id="{1119D1FF-1455-4BA2-91FC-9003725D3824}"/>
              </a:ext>
            </a:extLst>
          </p:cNvPr>
          <p:cNvGrpSpPr/>
          <p:nvPr/>
        </p:nvGrpSpPr>
        <p:grpSpPr>
          <a:xfrm>
            <a:off x="8506224" y="2635624"/>
            <a:ext cx="637775" cy="435839"/>
            <a:chOff x="6264525" y="842250"/>
            <a:chExt cx="423500" cy="481825"/>
          </a:xfrm>
          <a:solidFill>
            <a:schemeClr val="accent1"/>
          </a:solidFill>
        </p:grpSpPr>
        <p:sp>
          <p:nvSpPr>
            <p:cNvPr id="179" name="Google Shape;16853;p98">
              <a:extLst>
                <a:ext uri="{FF2B5EF4-FFF2-40B4-BE49-F238E27FC236}">
                  <a16:creationId xmlns:a16="http://schemas.microsoft.com/office/drawing/2014/main" id="{24D7D880-5CBC-45F0-A26B-67DB051478A1}"/>
                </a:ext>
              </a:extLst>
            </p:cNvPr>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0" name="Google Shape;16854;p98">
              <a:extLst>
                <a:ext uri="{FF2B5EF4-FFF2-40B4-BE49-F238E27FC236}">
                  <a16:creationId xmlns:a16="http://schemas.microsoft.com/office/drawing/2014/main" id="{1011E307-76D0-4F60-A49B-7CA76D8EFA94}"/>
                </a:ext>
              </a:extLst>
            </p:cNvPr>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1" name="Google Shape;16855;p98">
              <a:extLst>
                <a:ext uri="{FF2B5EF4-FFF2-40B4-BE49-F238E27FC236}">
                  <a16:creationId xmlns:a16="http://schemas.microsoft.com/office/drawing/2014/main" id="{651A692A-76F8-4C81-B721-2B7A406C6E32}"/>
                </a:ext>
              </a:extLst>
            </p:cNvPr>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2" name="Google Shape;16856;p98">
              <a:extLst>
                <a:ext uri="{FF2B5EF4-FFF2-40B4-BE49-F238E27FC236}">
                  <a16:creationId xmlns:a16="http://schemas.microsoft.com/office/drawing/2014/main" id="{C09A111F-09DE-49DA-8523-EE85FB3CA1D2}"/>
                </a:ext>
              </a:extLst>
            </p:cNvPr>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3" name="Google Shape;16857;p98">
              <a:extLst>
                <a:ext uri="{FF2B5EF4-FFF2-40B4-BE49-F238E27FC236}">
                  <a16:creationId xmlns:a16="http://schemas.microsoft.com/office/drawing/2014/main" id="{0A7E1CBB-1A75-4D40-A30C-3569B52F5C93}"/>
                </a:ext>
              </a:extLst>
            </p:cNvPr>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4" name="Google Shape;16858;p98">
              <a:extLst>
                <a:ext uri="{FF2B5EF4-FFF2-40B4-BE49-F238E27FC236}">
                  <a16:creationId xmlns:a16="http://schemas.microsoft.com/office/drawing/2014/main" id="{BCC90F1E-B770-41AC-BD0C-5EB26485C81F}"/>
                </a:ext>
              </a:extLst>
            </p:cNvPr>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5" name="Google Shape;16859;p98">
              <a:extLst>
                <a:ext uri="{FF2B5EF4-FFF2-40B4-BE49-F238E27FC236}">
                  <a16:creationId xmlns:a16="http://schemas.microsoft.com/office/drawing/2014/main" id="{446F9D17-CB30-40F0-8966-ADD0DAC849D6}"/>
                </a:ext>
              </a:extLst>
            </p:cNvPr>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86" name="Google Shape;17102;p98">
            <a:extLst>
              <a:ext uri="{FF2B5EF4-FFF2-40B4-BE49-F238E27FC236}">
                <a16:creationId xmlns:a16="http://schemas.microsoft.com/office/drawing/2014/main" id="{260232E9-59AF-4B14-8D3E-8FCEB06E52A6}"/>
              </a:ext>
            </a:extLst>
          </p:cNvPr>
          <p:cNvGrpSpPr/>
          <p:nvPr/>
        </p:nvGrpSpPr>
        <p:grpSpPr>
          <a:xfrm>
            <a:off x="3745672" y="87344"/>
            <a:ext cx="342580" cy="337915"/>
            <a:chOff x="2084100" y="4400250"/>
            <a:chExt cx="486550" cy="479925"/>
          </a:xfrm>
          <a:solidFill>
            <a:schemeClr val="tx1">
              <a:lumMod val="20000"/>
              <a:lumOff val="80000"/>
            </a:schemeClr>
          </a:solidFill>
        </p:grpSpPr>
        <p:sp>
          <p:nvSpPr>
            <p:cNvPr id="187" name="Google Shape;17103;p98">
              <a:extLst>
                <a:ext uri="{FF2B5EF4-FFF2-40B4-BE49-F238E27FC236}">
                  <a16:creationId xmlns:a16="http://schemas.microsoft.com/office/drawing/2014/main" id="{21C580CB-9863-4D47-A756-C43D7CCDBBD0}"/>
                </a:ext>
              </a:extLst>
            </p:cNvPr>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8" name="Google Shape;17104;p98">
              <a:extLst>
                <a:ext uri="{FF2B5EF4-FFF2-40B4-BE49-F238E27FC236}">
                  <a16:creationId xmlns:a16="http://schemas.microsoft.com/office/drawing/2014/main" id="{0451A7A9-30E5-463E-8740-639402B080E5}"/>
                </a:ext>
              </a:extLst>
            </p:cNvPr>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9" name="Google Shape;17105;p98">
              <a:extLst>
                <a:ext uri="{FF2B5EF4-FFF2-40B4-BE49-F238E27FC236}">
                  <a16:creationId xmlns:a16="http://schemas.microsoft.com/office/drawing/2014/main" id="{4FBF7E1F-EAC6-47EC-836A-E83503F8552D}"/>
                </a:ext>
              </a:extLst>
            </p:cNvPr>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0" name="Google Shape;17106;p98">
              <a:extLst>
                <a:ext uri="{FF2B5EF4-FFF2-40B4-BE49-F238E27FC236}">
                  <a16:creationId xmlns:a16="http://schemas.microsoft.com/office/drawing/2014/main" id="{18ED3CFA-1795-45A0-BFD6-C9E23FDC740A}"/>
                </a:ext>
              </a:extLst>
            </p:cNvPr>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1" name="Google Shape;17107;p98">
              <a:extLst>
                <a:ext uri="{FF2B5EF4-FFF2-40B4-BE49-F238E27FC236}">
                  <a16:creationId xmlns:a16="http://schemas.microsoft.com/office/drawing/2014/main" id="{248070F9-414E-4534-BCF0-70E0C003E777}"/>
                </a:ext>
              </a:extLst>
            </p:cNvPr>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2" name="Google Shape;17108;p98">
              <a:extLst>
                <a:ext uri="{FF2B5EF4-FFF2-40B4-BE49-F238E27FC236}">
                  <a16:creationId xmlns:a16="http://schemas.microsoft.com/office/drawing/2014/main" id="{88D8CA38-513B-4FF4-A1F2-592BECB6E438}"/>
                </a:ext>
              </a:extLst>
            </p:cNvPr>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93" name="Google Shape;16980;p98">
            <a:extLst>
              <a:ext uri="{FF2B5EF4-FFF2-40B4-BE49-F238E27FC236}">
                <a16:creationId xmlns:a16="http://schemas.microsoft.com/office/drawing/2014/main" id="{E7DED76A-85F0-47D6-A4F7-0E8376A2BAFE}"/>
              </a:ext>
            </a:extLst>
          </p:cNvPr>
          <p:cNvGrpSpPr/>
          <p:nvPr/>
        </p:nvGrpSpPr>
        <p:grpSpPr>
          <a:xfrm>
            <a:off x="380663" y="72093"/>
            <a:ext cx="238531" cy="339253"/>
            <a:chOff x="3342725" y="2620775"/>
            <a:chExt cx="338775" cy="481825"/>
          </a:xfrm>
          <a:solidFill>
            <a:schemeClr val="bg1"/>
          </a:solidFill>
        </p:grpSpPr>
        <p:sp>
          <p:nvSpPr>
            <p:cNvPr id="194" name="Google Shape;16981;p98">
              <a:extLst>
                <a:ext uri="{FF2B5EF4-FFF2-40B4-BE49-F238E27FC236}">
                  <a16:creationId xmlns:a16="http://schemas.microsoft.com/office/drawing/2014/main" id="{37DC38DD-F5D2-44D9-9A5F-050582FA2571}"/>
                </a:ext>
              </a:extLst>
            </p:cNvPr>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5" name="Google Shape;16982;p98">
              <a:extLst>
                <a:ext uri="{FF2B5EF4-FFF2-40B4-BE49-F238E27FC236}">
                  <a16:creationId xmlns:a16="http://schemas.microsoft.com/office/drawing/2014/main" id="{23687B91-D152-4D95-AA75-A635EA0246F4}"/>
                </a:ext>
              </a:extLst>
            </p:cNvPr>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6" name="Google Shape;16983;p98">
              <a:extLst>
                <a:ext uri="{FF2B5EF4-FFF2-40B4-BE49-F238E27FC236}">
                  <a16:creationId xmlns:a16="http://schemas.microsoft.com/office/drawing/2014/main" id="{19B8B3C5-56CC-4D67-8969-B34AE0063F09}"/>
                </a:ext>
              </a:extLst>
            </p:cNvPr>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97" name="Google Shape;16989;p98">
            <a:extLst>
              <a:ext uri="{FF2B5EF4-FFF2-40B4-BE49-F238E27FC236}">
                <a16:creationId xmlns:a16="http://schemas.microsoft.com/office/drawing/2014/main" id="{9AA6D511-4F51-4AAC-9C11-3384D9F72E51}"/>
              </a:ext>
            </a:extLst>
          </p:cNvPr>
          <p:cNvGrpSpPr/>
          <p:nvPr/>
        </p:nvGrpSpPr>
        <p:grpSpPr>
          <a:xfrm>
            <a:off x="7860393" y="4825458"/>
            <a:ext cx="339253" cy="318042"/>
            <a:chOff x="4456875" y="2635825"/>
            <a:chExt cx="481825" cy="451700"/>
          </a:xfrm>
          <a:solidFill>
            <a:schemeClr val="bg1"/>
          </a:solidFill>
        </p:grpSpPr>
        <p:sp>
          <p:nvSpPr>
            <p:cNvPr id="198" name="Google Shape;16990;p98">
              <a:extLst>
                <a:ext uri="{FF2B5EF4-FFF2-40B4-BE49-F238E27FC236}">
                  <a16:creationId xmlns:a16="http://schemas.microsoft.com/office/drawing/2014/main" id="{0BBFA4AC-31D7-4413-9387-C0C3E2FCDDF2}"/>
                </a:ext>
              </a:extLst>
            </p:cNvPr>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9" name="Google Shape;16991;p98">
              <a:extLst>
                <a:ext uri="{FF2B5EF4-FFF2-40B4-BE49-F238E27FC236}">
                  <a16:creationId xmlns:a16="http://schemas.microsoft.com/office/drawing/2014/main" id="{4ECBE6EA-FC0E-44F0-A9B5-CFEA754F38EF}"/>
                </a:ext>
              </a:extLst>
            </p:cNvPr>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0" name="Google Shape;16992;p98">
              <a:extLst>
                <a:ext uri="{FF2B5EF4-FFF2-40B4-BE49-F238E27FC236}">
                  <a16:creationId xmlns:a16="http://schemas.microsoft.com/office/drawing/2014/main" id="{587FDF88-22E5-4E0B-A397-7A4926C5759E}"/>
                </a:ext>
              </a:extLst>
            </p:cNvPr>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1" name="Google Shape;16993;p98">
              <a:extLst>
                <a:ext uri="{FF2B5EF4-FFF2-40B4-BE49-F238E27FC236}">
                  <a16:creationId xmlns:a16="http://schemas.microsoft.com/office/drawing/2014/main" id="{39E238AB-7A52-4390-B788-4048A272E340}"/>
                </a:ext>
              </a:extLst>
            </p:cNvPr>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2" name="Google Shape;16994;p98">
              <a:extLst>
                <a:ext uri="{FF2B5EF4-FFF2-40B4-BE49-F238E27FC236}">
                  <a16:creationId xmlns:a16="http://schemas.microsoft.com/office/drawing/2014/main" id="{059974BE-8BD5-40E7-83EA-40F53655117A}"/>
                </a:ext>
              </a:extLst>
            </p:cNvPr>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3" name="Google Shape;16995;p98">
              <a:extLst>
                <a:ext uri="{FF2B5EF4-FFF2-40B4-BE49-F238E27FC236}">
                  <a16:creationId xmlns:a16="http://schemas.microsoft.com/office/drawing/2014/main" id="{A5739CB0-45A1-489D-8989-44EDD48D6022}"/>
                </a:ext>
              </a:extLst>
            </p:cNvPr>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204" name="Google Shape;16996;p98">
            <a:extLst>
              <a:ext uri="{FF2B5EF4-FFF2-40B4-BE49-F238E27FC236}">
                <a16:creationId xmlns:a16="http://schemas.microsoft.com/office/drawing/2014/main" id="{FB995F43-F7F7-404B-8DA6-3F627199C4E4}"/>
              </a:ext>
            </a:extLst>
          </p:cNvPr>
          <p:cNvGrpSpPr/>
          <p:nvPr/>
        </p:nvGrpSpPr>
        <p:grpSpPr>
          <a:xfrm rot="19677614">
            <a:off x="8656822" y="1948884"/>
            <a:ext cx="494379" cy="524145"/>
            <a:chOff x="5049725" y="2635825"/>
            <a:chExt cx="481825" cy="451700"/>
          </a:xfrm>
          <a:solidFill>
            <a:schemeClr val="tx1">
              <a:lumMod val="20000"/>
              <a:lumOff val="80000"/>
            </a:schemeClr>
          </a:solidFill>
        </p:grpSpPr>
        <p:sp>
          <p:nvSpPr>
            <p:cNvPr id="205" name="Google Shape;16997;p98">
              <a:extLst>
                <a:ext uri="{FF2B5EF4-FFF2-40B4-BE49-F238E27FC236}">
                  <a16:creationId xmlns:a16="http://schemas.microsoft.com/office/drawing/2014/main" id="{F8070EE9-B075-47E3-9FE5-ACC99E83AE9E}"/>
                </a:ext>
              </a:extLst>
            </p:cNvPr>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6" name="Google Shape;16998;p98">
              <a:extLst>
                <a:ext uri="{FF2B5EF4-FFF2-40B4-BE49-F238E27FC236}">
                  <a16:creationId xmlns:a16="http://schemas.microsoft.com/office/drawing/2014/main" id="{F6F5AC42-5DAB-4187-AE5E-D33CE7B82F44}"/>
                </a:ext>
              </a:extLst>
            </p:cNvPr>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7" name="Google Shape;16999;p98">
              <a:extLst>
                <a:ext uri="{FF2B5EF4-FFF2-40B4-BE49-F238E27FC236}">
                  <a16:creationId xmlns:a16="http://schemas.microsoft.com/office/drawing/2014/main" id="{8814B028-7259-4660-8444-ED3A2CD3E50A}"/>
                </a:ext>
              </a:extLst>
            </p:cNvPr>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208" name="Google Shape;17335;p99">
            <a:extLst>
              <a:ext uri="{FF2B5EF4-FFF2-40B4-BE49-F238E27FC236}">
                <a16:creationId xmlns:a16="http://schemas.microsoft.com/office/drawing/2014/main" id="{DBC566B0-3E8F-487E-B7E2-BC7D8770FD2B}"/>
              </a:ext>
            </a:extLst>
          </p:cNvPr>
          <p:cNvGrpSpPr/>
          <p:nvPr/>
        </p:nvGrpSpPr>
        <p:grpSpPr>
          <a:xfrm>
            <a:off x="4508771" y="4690604"/>
            <a:ext cx="366293" cy="370441"/>
            <a:chOff x="-39647175" y="3972000"/>
            <a:chExt cx="313500" cy="317050"/>
          </a:xfrm>
          <a:solidFill>
            <a:schemeClr val="tx1">
              <a:lumMod val="60000"/>
              <a:lumOff val="40000"/>
            </a:schemeClr>
          </a:solidFill>
        </p:grpSpPr>
        <p:sp>
          <p:nvSpPr>
            <p:cNvPr id="209" name="Google Shape;17336;p99">
              <a:extLst>
                <a:ext uri="{FF2B5EF4-FFF2-40B4-BE49-F238E27FC236}">
                  <a16:creationId xmlns:a16="http://schemas.microsoft.com/office/drawing/2014/main" id="{303194D7-1CAF-4437-A840-A1E083E89280}"/>
                </a:ext>
              </a:extLst>
            </p:cNvPr>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0" name="Google Shape;17337;p99">
              <a:extLst>
                <a:ext uri="{FF2B5EF4-FFF2-40B4-BE49-F238E27FC236}">
                  <a16:creationId xmlns:a16="http://schemas.microsoft.com/office/drawing/2014/main" id="{A5552C74-2823-48D8-81C3-F60F4EB19AE3}"/>
                </a:ext>
              </a:extLst>
            </p:cNvPr>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1" name="Google Shape;17338;p99">
              <a:extLst>
                <a:ext uri="{FF2B5EF4-FFF2-40B4-BE49-F238E27FC236}">
                  <a16:creationId xmlns:a16="http://schemas.microsoft.com/office/drawing/2014/main" id="{A4F230BC-CE61-44D4-81C9-0BE228B3BB29}"/>
                </a:ext>
              </a:extLst>
            </p:cNvPr>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12" name="Google Shape;17280;p99">
            <a:extLst>
              <a:ext uri="{FF2B5EF4-FFF2-40B4-BE49-F238E27FC236}">
                <a16:creationId xmlns:a16="http://schemas.microsoft.com/office/drawing/2014/main" id="{B76B893C-91D1-4E06-BA0C-DD09E0CE4C73}"/>
              </a:ext>
            </a:extLst>
          </p:cNvPr>
          <p:cNvGrpSpPr/>
          <p:nvPr/>
        </p:nvGrpSpPr>
        <p:grpSpPr>
          <a:xfrm>
            <a:off x="2271240" y="0"/>
            <a:ext cx="371814" cy="369974"/>
            <a:chOff x="-38538975" y="3954250"/>
            <a:chExt cx="318225" cy="316650"/>
          </a:xfrm>
          <a:solidFill>
            <a:schemeClr val="bg1"/>
          </a:solidFill>
        </p:grpSpPr>
        <p:sp>
          <p:nvSpPr>
            <p:cNvPr id="213" name="Google Shape;17281;p99">
              <a:extLst>
                <a:ext uri="{FF2B5EF4-FFF2-40B4-BE49-F238E27FC236}">
                  <a16:creationId xmlns:a16="http://schemas.microsoft.com/office/drawing/2014/main" id="{5097FE19-63E6-44AF-B4D0-C0F373E94557}"/>
                </a:ext>
              </a:extLst>
            </p:cNvPr>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4" name="Google Shape;17282;p99">
              <a:extLst>
                <a:ext uri="{FF2B5EF4-FFF2-40B4-BE49-F238E27FC236}">
                  <a16:creationId xmlns:a16="http://schemas.microsoft.com/office/drawing/2014/main" id="{98440B05-B99F-42E9-BFEF-37603D5043EE}"/>
                </a:ext>
              </a:extLst>
            </p:cNvPr>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15" name="Google Shape;17617;p100">
            <a:extLst>
              <a:ext uri="{FF2B5EF4-FFF2-40B4-BE49-F238E27FC236}">
                <a16:creationId xmlns:a16="http://schemas.microsoft.com/office/drawing/2014/main" id="{17FD1114-9D21-49F7-9C88-EA4AFE353C23}"/>
              </a:ext>
            </a:extLst>
          </p:cNvPr>
          <p:cNvGrpSpPr/>
          <p:nvPr/>
        </p:nvGrpSpPr>
        <p:grpSpPr>
          <a:xfrm>
            <a:off x="1176737" y="4715352"/>
            <a:ext cx="365438" cy="360001"/>
            <a:chOff x="-60991775" y="3376900"/>
            <a:chExt cx="315850" cy="311150"/>
          </a:xfrm>
          <a:solidFill>
            <a:schemeClr val="bg1"/>
          </a:solidFill>
        </p:grpSpPr>
        <p:sp>
          <p:nvSpPr>
            <p:cNvPr id="216" name="Google Shape;17618;p100">
              <a:extLst>
                <a:ext uri="{FF2B5EF4-FFF2-40B4-BE49-F238E27FC236}">
                  <a16:creationId xmlns:a16="http://schemas.microsoft.com/office/drawing/2014/main" id="{BEE13739-F5F1-483C-94FD-3F935BE7044D}"/>
                </a:ext>
              </a:extLst>
            </p:cNvPr>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7" name="Google Shape;17619;p100">
              <a:extLst>
                <a:ext uri="{FF2B5EF4-FFF2-40B4-BE49-F238E27FC236}">
                  <a16:creationId xmlns:a16="http://schemas.microsoft.com/office/drawing/2014/main" id="{A07C6426-145E-4CE9-83F2-99CEC0851165}"/>
                </a:ext>
              </a:extLst>
            </p:cNvPr>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8" name="Google Shape;17620;p100">
              <a:extLst>
                <a:ext uri="{FF2B5EF4-FFF2-40B4-BE49-F238E27FC236}">
                  <a16:creationId xmlns:a16="http://schemas.microsoft.com/office/drawing/2014/main" id="{C8B16887-41CE-47CC-9BE5-96A15DCE0E34}"/>
                </a:ext>
              </a:extLst>
            </p:cNvPr>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219" name="Google Shape;17736;p100">
            <a:extLst>
              <a:ext uri="{FF2B5EF4-FFF2-40B4-BE49-F238E27FC236}">
                <a16:creationId xmlns:a16="http://schemas.microsoft.com/office/drawing/2014/main" id="{0576DC20-F38B-499B-9072-FBCFCEF4174D}"/>
              </a:ext>
            </a:extLst>
          </p:cNvPr>
          <p:cNvSpPr/>
          <p:nvPr/>
        </p:nvSpPr>
        <p:spPr>
          <a:xfrm>
            <a:off x="5613033" y="4733468"/>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0" name="Google Shape;18073;p101">
            <a:extLst>
              <a:ext uri="{FF2B5EF4-FFF2-40B4-BE49-F238E27FC236}">
                <a16:creationId xmlns:a16="http://schemas.microsoft.com/office/drawing/2014/main" id="{17D61E68-F238-4887-99D4-CFA41265C885}"/>
              </a:ext>
            </a:extLst>
          </p:cNvPr>
          <p:cNvSpPr/>
          <p:nvPr/>
        </p:nvSpPr>
        <p:spPr>
          <a:xfrm rot="19875959">
            <a:off x="8670699" y="300067"/>
            <a:ext cx="473302" cy="552859"/>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221" name="Google Shape;18232;p101">
            <a:extLst>
              <a:ext uri="{FF2B5EF4-FFF2-40B4-BE49-F238E27FC236}">
                <a16:creationId xmlns:a16="http://schemas.microsoft.com/office/drawing/2014/main" id="{EAFF8D13-8DC1-46C2-B740-6641F870D51C}"/>
              </a:ext>
            </a:extLst>
          </p:cNvPr>
          <p:cNvGrpSpPr/>
          <p:nvPr/>
        </p:nvGrpSpPr>
        <p:grpSpPr>
          <a:xfrm rot="20106874">
            <a:off x="8550027" y="3826830"/>
            <a:ext cx="556726" cy="453208"/>
            <a:chOff x="-32927950" y="3227275"/>
            <a:chExt cx="292225" cy="292225"/>
          </a:xfrm>
          <a:solidFill>
            <a:schemeClr val="accent5">
              <a:lumMod val="60000"/>
              <a:lumOff val="40000"/>
            </a:schemeClr>
          </a:solidFill>
        </p:grpSpPr>
        <p:sp>
          <p:nvSpPr>
            <p:cNvPr id="222" name="Google Shape;18233;p101">
              <a:extLst>
                <a:ext uri="{FF2B5EF4-FFF2-40B4-BE49-F238E27FC236}">
                  <a16:creationId xmlns:a16="http://schemas.microsoft.com/office/drawing/2014/main" id="{1F59E0D8-D404-4BDF-8753-79E1CE3F189F}"/>
                </a:ext>
              </a:extLst>
            </p:cNvPr>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3" name="Google Shape;18234;p101">
              <a:extLst>
                <a:ext uri="{FF2B5EF4-FFF2-40B4-BE49-F238E27FC236}">
                  <a16:creationId xmlns:a16="http://schemas.microsoft.com/office/drawing/2014/main" id="{920D68E8-6F63-4424-A57D-D1C895F5FB97}"/>
                </a:ext>
              </a:extLst>
            </p:cNvPr>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4" name="Google Shape;18235;p101">
              <a:extLst>
                <a:ext uri="{FF2B5EF4-FFF2-40B4-BE49-F238E27FC236}">
                  <a16:creationId xmlns:a16="http://schemas.microsoft.com/office/drawing/2014/main" id="{E6669666-F16B-4127-9351-F9125E5AE152}"/>
                </a:ext>
              </a:extLst>
            </p:cNvPr>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5" name="Google Shape;18236;p101">
              <a:extLst>
                <a:ext uri="{FF2B5EF4-FFF2-40B4-BE49-F238E27FC236}">
                  <a16:creationId xmlns:a16="http://schemas.microsoft.com/office/drawing/2014/main" id="{57B367BF-9AFC-4BBB-8C67-6675958EF71F}"/>
                </a:ext>
              </a:extLst>
            </p:cNvPr>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6" name="Google Shape;18237;p101">
              <a:extLst>
                <a:ext uri="{FF2B5EF4-FFF2-40B4-BE49-F238E27FC236}">
                  <a16:creationId xmlns:a16="http://schemas.microsoft.com/office/drawing/2014/main" id="{9501613B-D5B9-4FF2-94FD-7FD933704E16}"/>
                </a:ext>
              </a:extLst>
            </p:cNvPr>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27" name="Google Shape;18065;p101">
            <a:extLst>
              <a:ext uri="{FF2B5EF4-FFF2-40B4-BE49-F238E27FC236}">
                <a16:creationId xmlns:a16="http://schemas.microsoft.com/office/drawing/2014/main" id="{66399DF7-1330-4111-9D84-CD879242B9CE}"/>
              </a:ext>
            </a:extLst>
          </p:cNvPr>
          <p:cNvGrpSpPr/>
          <p:nvPr/>
        </p:nvGrpSpPr>
        <p:grpSpPr>
          <a:xfrm rot="19537607">
            <a:off x="-71046" y="2149526"/>
            <a:ext cx="633891" cy="508255"/>
            <a:chOff x="-35839800" y="3561025"/>
            <a:chExt cx="291450" cy="291650"/>
          </a:xfrm>
          <a:solidFill>
            <a:schemeClr val="accent5">
              <a:lumMod val="20000"/>
              <a:lumOff val="80000"/>
            </a:schemeClr>
          </a:solidFill>
        </p:grpSpPr>
        <p:sp>
          <p:nvSpPr>
            <p:cNvPr id="228" name="Google Shape;18066;p101">
              <a:extLst>
                <a:ext uri="{FF2B5EF4-FFF2-40B4-BE49-F238E27FC236}">
                  <a16:creationId xmlns:a16="http://schemas.microsoft.com/office/drawing/2014/main" id="{20B74C18-1DD2-42E1-B570-1D72AE2B6AA3}"/>
                </a:ext>
              </a:extLst>
            </p:cNvPr>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9" name="Google Shape;18067;p101">
              <a:extLst>
                <a:ext uri="{FF2B5EF4-FFF2-40B4-BE49-F238E27FC236}">
                  <a16:creationId xmlns:a16="http://schemas.microsoft.com/office/drawing/2014/main" id="{7378A77E-24B2-4EA0-B098-E1FC9F8D4DD5}"/>
                </a:ext>
              </a:extLst>
            </p:cNvPr>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 name="Google Shape;18068;p101">
              <a:extLst>
                <a:ext uri="{FF2B5EF4-FFF2-40B4-BE49-F238E27FC236}">
                  <a16:creationId xmlns:a16="http://schemas.microsoft.com/office/drawing/2014/main" id="{82B6CC01-7D37-4E6B-A29E-8F767C5D51FB}"/>
                </a:ext>
              </a:extLst>
            </p:cNvPr>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 name="Google Shape;18069;p101">
              <a:extLst>
                <a:ext uri="{FF2B5EF4-FFF2-40B4-BE49-F238E27FC236}">
                  <a16:creationId xmlns:a16="http://schemas.microsoft.com/office/drawing/2014/main" id="{82000335-05C3-4BAB-9ABD-D3EC64C5EE03}"/>
                </a:ext>
              </a:extLst>
            </p:cNvPr>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 name="Google Shape;18070;p101">
              <a:extLst>
                <a:ext uri="{FF2B5EF4-FFF2-40B4-BE49-F238E27FC236}">
                  <a16:creationId xmlns:a16="http://schemas.microsoft.com/office/drawing/2014/main" id="{786BB0D8-401B-4CF1-9F43-E14DEF97C7DE}"/>
                </a:ext>
              </a:extLst>
            </p:cNvPr>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 name="Google Shape;18071;p101">
              <a:extLst>
                <a:ext uri="{FF2B5EF4-FFF2-40B4-BE49-F238E27FC236}">
                  <a16:creationId xmlns:a16="http://schemas.microsoft.com/office/drawing/2014/main" id="{DC2A7D38-0847-42C8-BE40-D3B758C8C1E9}"/>
                </a:ext>
              </a:extLst>
            </p:cNvPr>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 name="Google Shape;18072;p101">
              <a:extLst>
                <a:ext uri="{FF2B5EF4-FFF2-40B4-BE49-F238E27FC236}">
                  <a16:creationId xmlns:a16="http://schemas.microsoft.com/office/drawing/2014/main" id="{569D9529-19D9-46AD-87A6-899A94A2AF67}"/>
                </a:ext>
              </a:extLst>
            </p:cNvPr>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35" name="Google Shape;18200;p101">
            <a:extLst>
              <a:ext uri="{FF2B5EF4-FFF2-40B4-BE49-F238E27FC236}">
                <a16:creationId xmlns:a16="http://schemas.microsoft.com/office/drawing/2014/main" id="{6325B78F-3200-4939-BA82-247E16790D5B}"/>
              </a:ext>
            </a:extLst>
          </p:cNvPr>
          <p:cNvGrpSpPr/>
          <p:nvPr/>
        </p:nvGrpSpPr>
        <p:grpSpPr>
          <a:xfrm rot="1211022">
            <a:off x="152473" y="600524"/>
            <a:ext cx="585851" cy="441885"/>
            <a:chOff x="-31452725" y="3191825"/>
            <a:chExt cx="284096" cy="293825"/>
          </a:xfrm>
          <a:solidFill>
            <a:schemeClr val="tx1">
              <a:lumMod val="60000"/>
              <a:lumOff val="40000"/>
            </a:schemeClr>
          </a:solidFill>
        </p:grpSpPr>
        <p:sp>
          <p:nvSpPr>
            <p:cNvPr id="236" name="Google Shape;18201;p101">
              <a:extLst>
                <a:ext uri="{FF2B5EF4-FFF2-40B4-BE49-F238E27FC236}">
                  <a16:creationId xmlns:a16="http://schemas.microsoft.com/office/drawing/2014/main" id="{F88BD5DB-1675-4B6D-AE22-6274B461829F}"/>
                </a:ext>
              </a:extLst>
            </p:cNvPr>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 name="Google Shape;18202;p101">
              <a:extLst>
                <a:ext uri="{FF2B5EF4-FFF2-40B4-BE49-F238E27FC236}">
                  <a16:creationId xmlns:a16="http://schemas.microsoft.com/office/drawing/2014/main" id="{6ECA71C0-3FDF-48A2-9BA9-8CEB29E23008}"/>
                </a:ext>
              </a:extLst>
            </p:cNvPr>
            <p:cNvSpPr/>
            <p:nvPr/>
          </p:nvSpPr>
          <p:spPr>
            <a:xfrm>
              <a:off x="-31375029" y="3214651"/>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8" name="Google Shape;18203;p101">
              <a:extLst>
                <a:ext uri="{FF2B5EF4-FFF2-40B4-BE49-F238E27FC236}">
                  <a16:creationId xmlns:a16="http://schemas.microsoft.com/office/drawing/2014/main" id="{D718AC7F-100E-4E97-8032-2925DB0F3359}"/>
                </a:ext>
              </a:extLst>
            </p:cNvPr>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9" name="Google Shape;18204;p101">
              <a:extLst>
                <a:ext uri="{FF2B5EF4-FFF2-40B4-BE49-F238E27FC236}">
                  <a16:creationId xmlns:a16="http://schemas.microsoft.com/office/drawing/2014/main" id="{C725CB2C-0987-4B12-A102-434977ECF5BF}"/>
                </a:ext>
              </a:extLst>
            </p:cNvPr>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40" name="Google Shape;18151;p101">
            <a:extLst>
              <a:ext uri="{FF2B5EF4-FFF2-40B4-BE49-F238E27FC236}">
                <a16:creationId xmlns:a16="http://schemas.microsoft.com/office/drawing/2014/main" id="{389565D7-F47A-410C-A768-FE9971165C29}"/>
              </a:ext>
            </a:extLst>
          </p:cNvPr>
          <p:cNvGrpSpPr/>
          <p:nvPr/>
        </p:nvGrpSpPr>
        <p:grpSpPr>
          <a:xfrm>
            <a:off x="7619938" y="113770"/>
            <a:ext cx="353645" cy="355557"/>
            <a:chOff x="-31811100" y="3550975"/>
            <a:chExt cx="291450" cy="293025"/>
          </a:xfrm>
          <a:solidFill>
            <a:schemeClr val="bg1"/>
          </a:solidFill>
        </p:grpSpPr>
        <p:sp>
          <p:nvSpPr>
            <p:cNvPr id="241" name="Google Shape;18152;p101">
              <a:extLst>
                <a:ext uri="{FF2B5EF4-FFF2-40B4-BE49-F238E27FC236}">
                  <a16:creationId xmlns:a16="http://schemas.microsoft.com/office/drawing/2014/main" id="{6ADECAC1-6D19-49EB-9FB3-6375B163FE2E}"/>
                </a:ext>
              </a:extLst>
            </p:cNvPr>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2" name="Google Shape;18153;p101">
              <a:extLst>
                <a:ext uri="{FF2B5EF4-FFF2-40B4-BE49-F238E27FC236}">
                  <a16:creationId xmlns:a16="http://schemas.microsoft.com/office/drawing/2014/main" id="{455F508A-CAE9-45A9-8866-4A2BE6B56601}"/>
                </a:ext>
              </a:extLst>
            </p:cNvPr>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3" name="Google Shape;18154;p101">
              <a:extLst>
                <a:ext uri="{FF2B5EF4-FFF2-40B4-BE49-F238E27FC236}">
                  <a16:creationId xmlns:a16="http://schemas.microsoft.com/office/drawing/2014/main" id="{3BC9BCEC-0591-41F1-9368-08C127A7C8DB}"/>
                </a:ext>
              </a:extLst>
            </p:cNvPr>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4" name="Google Shape;18155;p101">
              <a:extLst>
                <a:ext uri="{FF2B5EF4-FFF2-40B4-BE49-F238E27FC236}">
                  <a16:creationId xmlns:a16="http://schemas.microsoft.com/office/drawing/2014/main" id="{BFB5B72E-8D4F-429C-87EC-68A8CC14D32E}"/>
                </a:ext>
              </a:extLst>
            </p:cNvPr>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5" name="Google Shape;18156;p101">
              <a:extLst>
                <a:ext uri="{FF2B5EF4-FFF2-40B4-BE49-F238E27FC236}">
                  <a16:creationId xmlns:a16="http://schemas.microsoft.com/office/drawing/2014/main" id="{0290C6C3-5297-4FB2-BDED-4AFC1976811D}"/>
                </a:ext>
              </a:extLst>
            </p:cNvPr>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6" name="Google Shape;18157;p101">
              <a:extLst>
                <a:ext uri="{FF2B5EF4-FFF2-40B4-BE49-F238E27FC236}">
                  <a16:creationId xmlns:a16="http://schemas.microsoft.com/office/drawing/2014/main" id="{F0B77B0F-D215-4066-8EBA-ADE17F29A389}"/>
                </a:ext>
              </a:extLst>
            </p:cNvPr>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7" name="Google Shape;18158;p101">
              <a:extLst>
                <a:ext uri="{FF2B5EF4-FFF2-40B4-BE49-F238E27FC236}">
                  <a16:creationId xmlns:a16="http://schemas.microsoft.com/office/drawing/2014/main" id="{F733267C-2380-4119-91A1-BAF1E8B94E05}"/>
                </a:ext>
              </a:extLst>
            </p:cNvPr>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48" name="Google Shape;18074;p101">
            <a:extLst>
              <a:ext uri="{FF2B5EF4-FFF2-40B4-BE49-F238E27FC236}">
                <a16:creationId xmlns:a16="http://schemas.microsoft.com/office/drawing/2014/main" id="{F301677D-F672-49C0-B1B2-169974A1A8B9}"/>
              </a:ext>
            </a:extLst>
          </p:cNvPr>
          <p:cNvGrpSpPr/>
          <p:nvPr/>
        </p:nvGrpSpPr>
        <p:grpSpPr>
          <a:xfrm rot="20673392">
            <a:off x="78401" y="3384322"/>
            <a:ext cx="516359" cy="539370"/>
            <a:chOff x="-34003850" y="3227275"/>
            <a:chExt cx="291450" cy="291450"/>
          </a:xfrm>
          <a:solidFill>
            <a:schemeClr val="tx1">
              <a:lumMod val="20000"/>
              <a:lumOff val="80000"/>
            </a:schemeClr>
          </a:solidFill>
        </p:grpSpPr>
        <p:sp>
          <p:nvSpPr>
            <p:cNvPr id="249" name="Google Shape;18075;p101">
              <a:extLst>
                <a:ext uri="{FF2B5EF4-FFF2-40B4-BE49-F238E27FC236}">
                  <a16:creationId xmlns:a16="http://schemas.microsoft.com/office/drawing/2014/main" id="{DD29BACA-0F58-47C0-BCBA-30DF441C4B30}"/>
                </a:ext>
              </a:extLst>
            </p:cNvPr>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0" name="Google Shape;18076;p101">
              <a:extLst>
                <a:ext uri="{FF2B5EF4-FFF2-40B4-BE49-F238E27FC236}">
                  <a16:creationId xmlns:a16="http://schemas.microsoft.com/office/drawing/2014/main" id="{7706639A-ACFE-4E1A-9B4F-3B50552CC0E8}"/>
                </a:ext>
              </a:extLst>
            </p:cNvPr>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1" name="Google Shape;18077;p101">
              <a:extLst>
                <a:ext uri="{FF2B5EF4-FFF2-40B4-BE49-F238E27FC236}">
                  <a16:creationId xmlns:a16="http://schemas.microsoft.com/office/drawing/2014/main" id="{71A8C064-858F-4BA4-815E-45BD7F3949F4}"/>
                </a:ext>
              </a:extLst>
            </p:cNvPr>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2" name="Google Shape;18078;p101">
              <a:extLst>
                <a:ext uri="{FF2B5EF4-FFF2-40B4-BE49-F238E27FC236}">
                  <a16:creationId xmlns:a16="http://schemas.microsoft.com/office/drawing/2014/main" id="{723EF225-850D-41A4-A1CA-A83C6AE30981}"/>
                </a:ext>
              </a:extLst>
            </p:cNvPr>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3" name="Google Shape;18079;p101">
              <a:extLst>
                <a:ext uri="{FF2B5EF4-FFF2-40B4-BE49-F238E27FC236}">
                  <a16:creationId xmlns:a16="http://schemas.microsoft.com/office/drawing/2014/main" id="{8EC3BA63-4E98-43FF-BF07-B3F5F918AB63}"/>
                </a:ext>
              </a:extLst>
            </p:cNvPr>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54" name="Google Shape;18124;p101">
            <a:extLst>
              <a:ext uri="{FF2B5EF4-FFF2-40B4-BE49-F238E27FC236}">
                <a16:creationId xmlns:a16="http://schemas.microsoft.com/office/drawing/2014/main" id="{807A96FC-A2B3-4316-925B-A5348B38B6EF}"/>
              </a:ext>
            </a:extLst>
          </p:cNvPr>
          <p:cNvGrpSpPr/>
          <p:nvPr/>
        </p:nvGrpSpPr>
        <p:grpSpPr>
          <a:xfrm rot="1140266">
            <a:off x="23107" y="1452936"/>
            <a:ext cx="575615" cy="531113"/>
            <a:chOff x="-33645475" y="3228075"/>
            <a:chExt cx="294600" cy="290650"/>
          </a:xfrm>
          <a:solidFill>
            <a:schemeClr val="accent5"/>
          </a:solidFill>
        </p:grpSpPr>
        <p:sp>
          <p:nvSpPr>
            <p:cNvPr id="255" name="Google Shape;18125;p101">
              <a:extLst>
                <a:ext uri="{FF2B5EF4-FFF2-40B4-BE49-F238E27FC236}">
                  <a16:creationId xmlns:a16="http://schemas.microsoft.com/office/drawing/2014/main" id="{62319BB5-776D-4145-93A0-DA6554319A6F}"/>
                </a:ext>
              </a:extLst>
            </p:cNvPr>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6" name="Google Shape;18126;p101">
              <a:extLst>
                <a:ext uri="{FF2B5EF4-FFF2-40B4-BE49-F238E27FC236}">
                  <a16:creationId xmlns:a16="http://schemas.microsoft.com/office/drawing/2014/main" id="{1061D633-701A-4C61-81B8-2C7D99ED381C}"/>
                </a:ext>
              </a:extLst>
            </p:cNvPr>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7" name="Google Shape;18127;p101">
              <a:extLst>
                <a:ext uri="{FF2B5EF4-FFF2-40B4-BE49-F238E27FC236}">
                  <a16:creationId xmlns:a16="http://schemas.microsoft.com/office/drawing/2014/main" id="{1C1A6D35-730A-4CC8-BF15-43D0329FE373}"/>
                </a:ext>
              </a:extLst>
            </p:cNvPr>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8" name="Google Shape;18128;p101">
              <a:extLst>
                <a:ext uri="{FF2B5EF4-FFF2-40B4-BE49-F238E27FC236}">
                  <a16:creationId xmlns:a16="http://schemas.microsoft.com/office/drawing/2014/main" id="{686CFF46-C36D-4790-9DAC-6E91AACDE2CD}"/>
                </a:ext>
              </a:extLst>
            </p:cNvPr>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9" name="Google Shape;18129;p101">
              <a:extLst>
                <a:ext uri="{FF2B5EF4-FFF2-40B4-BE49-F238E27FC236}">
                  <a16:creationId xmlns:a16="http://schemas.microsoft.com/office/drawing/2014/main" id="{10702FDB-FDAA-4770-B8FB-D95A05B299EA}"/>
                </a:ext>
              </a:extLst>
            </p:cNvPr>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0" name="Google Shape;18130;p101">
              <a:extLst>
                <a:ext uri="{FF2B5EF4-FFF2-40B4-BE49-F238E27FC236}">
                  <a16:creationId xmlns:a16="http://schemas.microsoft.com/office/drawing/2014/main" id="{24D27428-D24C-4F73-85D3-46785E3F15B5}"/>
                </a:ext>
              </a:extLst>
            </p:cNvPr>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1" name="Google Shape;18131;p101">
              <a:extLst>
                <a:ext uri="{FF2B5EF4-FFF2-40B4-BE49-F238E27FC236}">
                  <a16:creationId xmlns:a16="http://schemas.microsoft.com/office/drawing/2014/main" id="{00264132-7C62-4B83-AFF2-FE833000D4FB}"/>
                </a:ext>
              </a:extLst>
            </p:cNvPr>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62" name="Google Shape;18268;p101">
            <a:extLst>
              <a:ext uri="{FF2B5EF4-FFF2-40B4-BE49-F238E27FC236}">
                <a16:creationId xmlns:a16="http://schemas.microsoft.com/office/drawing/2014/main" id="{A40EB3DF-64D9-4DA1-A242-890EEEB772F2}"/>
              </a:ext>
            </a:extLst>
          </p:cNvPr>
          <p:cNvGrpSpPr/>
          <p:nvPr/>
        </p:nvGrpSpPr>
        <p:grpSpPr>
          <a:xfrm rot="1464067">
            <a:off x="8630669" y="891284"/>
            <a:ext cx="512578" cy="528317"/>
            <a:chOff x="-31093575" y="3911725"/>
            <a:chExt cx="291450" cy="291425"/>
          </a:xfrm>
          <a:solidFill>
            <a:schemeClr val="accent5"/>
          </a:solidFill>
        </p:grpSpPr>
        <p:sp>
          <p:nvSpPr>
            <p:cNvPr id="263" name="Google Shape;18269;p101">
              <a:extLst>
                <a:ext uri="{FF2B5EF4-FFF2-40B4-BE49-F238E27FC236}">
                  <a16:creationId xmlns:a16="http://schemas.microsoft.com/office/drawing/2014/main" id="{878044F1-59AD-4C98-B3CC-9DB158BC4122}"/>
                </a:ext>
              </a:extLst>
            </p:cNvPr>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4" name="Google Shape;18270;p101">
              <a:extLst>
                <a:ext uri="{FF2B5EF4-FFF2-40B4-BE49-F238E27FC236}">
                  <a16:creationId xmlns:a16="http://schemas.microsoft.com/office/drawing/2014/main" id="{B2B999E0-1200-4518-AADA-4DD518FAB7F6}"/>
                </a:ext>
              </a:extLst>
            </p:cNvPr>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65" name="Google Shape;18086;p101">
            <a:extLst>
              <a:ext uri="{FF2B5EF4-FFF2-40B4-BE49-F238E27FC236}">
                <a16:creationId xmlns:a16="http://schemas.microsoft.com/office/drawing/2014/main" id="{C46C122B-5C6D-40C9-AEBE-ED7D0EC9D82B}"/>
              </a:ext>
            </a:extLst>
          </p:cNvPr>
          <p:cNvGrpSpPr/>
          <p:nvPr/>
        </p:nvGrpSpPr>
        <p:grpSpPr>
          <a:xfrm>
            <a:off x="5276466" y="61298"/>
            <a:ext cx="355557" cy="354616"/>
            <a:chOff x="-34005425" y="3945575"/>
            <a:chExt cx="293025" cy="292250"/>
          </a:xfrm>
          <a:solidFill>
            <a:schemeClr val="bg1">
              <a:lumMod val="95000"/>
            </a:schemeClr>
          </a:solidFill>
        </p:grpSpPr>
        <p:sp>
          <p:nvSpPr>
            <p:cNvPr id="266" name="Google Shape;18087;p101">
              <a:extLst>
                <a:ext uri="{FF2B5EF4-FFF2-40B4-BE49-F238E27FC236}">
                  <a16:creationId xmlns:a16="http://schemas.microsoft.com/office/drawing/2014/main" id="{53290AC2-F6D6-4769-8018-C9AF8379BBC8}"/>
                </a:ext>
              </a:extLst>
            </p:cNvPr>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7" name="Google Shape;18088;p101">
              <a:extLst>
                <a:ext uri="{FF2B5EF4-FFF2-40B4-BE49-F238E27FC236}">
                  <a16:creationId xmlns:a16="http://schemas.microsoft.com/office/drawing/2014/main" id="{E2488EFD-1F09-4D73-ADEB-1E73D2E20DDC}"/>
                </a:ext>
              </a:extLst>
            </p:cNvPr>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8" name="Google Shape;18089;p101">
              <a:extLst>
                <a:ext uri="{FF2B5EF4-FFF2-40B4-BE49-F238E27FC236}">
                  <a16:creationId xmlns:a16="http://schemas.microsoft.com/office/drawing/2014/main" id="{F11D4C1D-17FE-4A61-9F10-F7AFB9B009C4}"/>
                </a:ext>
              </a:extLst>
            </p:cNvPr>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69" name="Google Shape;18205;p101">
            <a:extLst>
              <a:ext uri="{FF2B5EF4-FFF2-40B4-BE49-F238E27FC236}">
                <a16:creationId xmlns:a16="http://schemas.microsoft.com/office/drawing/2014/main" id="{19FC075D-190F-4A96-8DFF-DCAE845B58BB}"/>
              </a:ext>
            </a:extLst>
          </p:cNvPr>
          <p:cNvGrpSpPr/>
          <p:nvPr/>
        </p:nvGrpSpPr>
        <p:grpSpPr>
          <a:xfrm>
            <a:off x="8490856" y="3112034"/>
            <a:ext cx="653143" cy="499577"/>
            <a:chOff x="-31452725" y="3551775"/>
            <a:chExt cx="292225" cy="292225"/>
          </a:xfrm>
          <a:solidFill>
            <a:schemeClr val="bg1"/>
          </a:solidFill>
        </p:grpSpPr>
        <p:sp>
          <p:nvSpPr>
            <p:cNvPr id="270" name="Google Shape;18206;p101">
              <a:extLst>
                <a:ext uri="{FF2B5EF4-FFF2-40B4-BE49-F238E27FC236}">
                  <a16:creationId xmlns:a16="http://schemas.microsoft.com/office/drawing/2014/main" id="{6A6F0C76-247E-4E78-9F46-77FA52A4D1D6}"/>
                </a:ext>
              </a:extLst>
            </p:cNvPr>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1" name="Google Shape;18207;p101">
              <a:extLst>
                <a:ext uri="{FF2B5EF4-FFF2-40B4-BE49-F238E27FC236}">
                  <a16:creationId xmlns:a16="http://schemas.microsoft.com/office/drawing/2014/main" id="{EDF99CE9-7959-40A6-AD60-C082DC198205}"/>
                </a:ext>
              </a:extLst>
            </p:cNvPr>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2" name="Google Shape;18208;p101">
              <a:extLst>
                <a:ext uri="{FF2B5EF4-FFF2-40B4-BE49-F238E27FC236}">
                  <a16:creationId xmlns:a16="http://schemas.microsoft.com/office/drawing/2014/main" id="{ABFEADFE-7A4C-4E05-BAEA-29081D4BDEEB}"/>
                </a:ext>
              </a:extLst>
            </p:cNvPr>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3" name="Google Shape;18209;p101">
              <a:extLst>
                <a:ext uri="{FF2B5EF4-FFF2-40B4-BE49-F238E27FC236}">
                  <a16:creationId xmlns:a16="http://schemas.microsoft.com/office/drawing/2014/main" id="{4487493D-A6D8-42B5-B952-9906B56C32F9}"/>
                </a:ext>
              </a:extLst>
            </p:cNvPr>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74" name="Google Shape;19065;p102">
            <a:extLst>
              <a:ext uri="{FF2B5EF4-FFF2-40B4-BE49-F238E27FC236}">
                <a16:creationId xmlns:a16="http://schemas.microsoft.com/office/drawing/2014/main" id="{A3621A37-0E88-4E62-BC8E-44BFF4FE3D60}"/>
              </a:ext>
            </a:extLst>
          </p:cNvPr>
          <p:cNvGrpSpPr/>
          <p:nvPr/>
        </p:nvGrpSpPr>
        <p:grpSpPr>
          <a:xfrm>
            <a:off x="62622" y="2850777"/>
            <a:ext cx="529049" cy="499976"/>
            <a:chOff x="-13512225" y="4080275"/>
            <a:chExt cx="353675" cy="352875"/>
          </a:xfrm>
          <a:solidFill>
            <a:schemeClr val="accent5"/>
          </a:solidFill>
        </p:grpSpPr>
        <p:sp>
          <p:nvSpPr>
            <p:cNvPr id="275" name="Google Shape;19066;p102">
              <a:extLst>
                <a:ext uri="{FF2B5EF4-FFF2-40B4-BE49-F238E27FC236}">
                  <a16:creationId xmlns:a16="http://schemas.microsoft.com/office/drawing/2014/main" id="{75E96C60-92A4-4961-87A5-64295ECF23F2}"/>
                </a:ext>
              </a:extLst>
            </p:cNvPr>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6" name="Google Shape;19067;p102">
              <a:extLst>
                <a:ext uri="{FF2B5EF4-FFF2-40B4-BE49-F238E27FC236}">
                  <a16:creationId xmlns:a16="http://schemas.microsoft.com/office/drawing/2014/main" id="{A17E6876-4E59-4A30-B16E-187FC73AB1FE}"/>
                </a:ext>
              </a:extLst>
            </p:cNvPr>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7" name="Google Shape;19068;p102">
              <a:extLst>
                <a:ext uri="{FF2B5EF4-FFF2-40B4-BE49-F238E27FC236}">
                  <a16:creationId xmlns:a16="http://schemas.microsoft.com/office/drawing/2014/main" id="{E2F9C02A-0833-4967-AA96-F6DDC7159217}"/>
                </a:ext>
              </a:extLst>
            </p:cNvPr>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8" name="Google Shape;19069;p102">
              <a:extLst>
                <a:ext uri="{FF2B5EF4-FFF2-40B4-BE49-F238E27FC236}">
                  <a16:creationId xmlns:a16="http://schemas.microsoft.com/office/drawing/2014/main" id="{225A48D4-5B09-4B5E-B4AD-54422CC2886B}"/>
                </a:ext>
              </a:extLst>
            </p:cNvPr>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9" name="Google Shape;19070;p102">
              <a:extLst>
                <a:ext uri="{FF2B5EF4-FFF2-40B4-BE49-F238E27FC236}">
                  <a16:creationId xmlns:a16="http://schemas.microsoft.com/office/drawing/2014/main" id="{B87D23B6-3783-4657-AF4D-AACF7D5DC2EB}"/>
                </a:ext>
              </a:extLst>
            </p:cNvPr>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0" name="Google Shape;19071;p102">
              <a:extLst>
                <a:ext uri="{FF2B5EF4-FFF2-40B4-BE49-F238E27FC236}">
                  <a16:creationId xmlns:a16="http://schemas.microsoft.com/office/drawing/2014/main" id="{ED2BEF5E-5015-4E73-9651-64F349EE10DE}"/>
                </a:ext>
              </a:extLst>
            </p:cNvPr>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1" name="Google Shape;19072;p102">
              <a:extLst>
                <a:ext uri="{FF2B5EF4-FFF2-40B4-BE49-F238E27FC236}">
                  <a16:creationId xmlns:a16="http://schemas.microsoft.com/office/drawing/2014/main" id="{6433D523-7F88-44D2-A47F-52A26A048ADD}"/>
                </a:ext>
              </a:extLst>
            </p:cNvPr>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2" name="Google Shape;19073;p102">
              <a:extLst>
                <a:ext uri="{FF2B5EF4-FFF2-40B4-BE49-F238E27FC236}">
                  <a16:creationId xmlns:a16="http://schemas.microsoft.com/office/drawing/2014/main" id="{C3E4E858-2AC0-4D2D-956D-BC02BC0DFC09}"/>
                </a:ext>
              </a:extLst>
            </p:cNvPr>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3" name="Google Shape;19074;p102">
              <a:extLst>
                <a:ext uri="{FF2B5EF4-FFF2-40B4-BE49-F238E27FC236}">
                  <a16:creationId xmlns:a16="http://schemas.microsoft.com/office/drawing/2014/main" id="{E08FF7EA-A874-4E86-B5E5-DAD711A15001}"/>
                </a:ext>
              </a:extLst>
            </p:cNvPr>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4" name="Google Shape;19075;p102">
              <a:extLst>
                <a:ext uri="{FF2B5EF4-FFF2-40B4-BE49-F238E27FC236}">
                  <a16:creationId xmlns:a16="http://schemas.microsoft.com/office/drawing/2014/main" id="{FACD6C90-4B17-49D5-8A52-612459104F85}"/>
                </a:ext>
              </a:extLst>
            </p:cNvPr>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5" name="Google Shape;19076;p102">
              <a:extLst>
                <a:ext uri="{FF2B5EF4-FFF2-40B4-BE49-F238E27FC236}">
                  <a16:creationId xmlns:a16="http://schemas.microsoft.com/office/drawing/2014/main" id="{55E7EB2E-923F-4780-ABED-AFD57AC62809}"/>
                </a:ext>
              </a:extLst>
            </p:cNvPr>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86" name="Google Shape;19244;p102">
            <a:extLst>
              <a:ext uri="{FF2B5EF4-FFF2-40B4-BE49-F238E27FC236}">
                <a16:creationId xmlns:a16="http://schemas.microsoft.com/office/drawing/2014/main" id="{F74F26D2-584C-4BFF-819A-AC67D5AE76EE}"/>
              </a:ext>
            </a:extLst>
          </p:cNvPr>
          <p:cNvGrpSpPr/>
          <p:nvPr/>
        </p:nvGrpSpPr>
        <p:grpSpPr>
          <a:xfrm rot="275577" flipH="1">
            <a:off x="8607655" y="1554946"/>
            <a:ext cx="419786" cy="333366"/>
            <a:chOff x="-12643475" y="3657325"/>
            <a:chExt cx="353675" cy="330950"/>
          </a:xfrm>
          <a:solidFill>
            <a:schemeClr val="accent5">
              <a:lumMod val="60000"/>
              <a:lumOff val="40000"/>
            </a:schemeClr>
          </a:solidFill>
        </p:grpSpPr>
        <p:sp>
          <p:nvSpPr>
            <p:cNvPr id="287" name="Google Shape;19245;p102">
              <a:extLst>
                <a:ext uri="{FF2B5EF4-FFF2-40B4-BE49-F238E27FC236}">
                  <a16:creationId xmlns:a16="http://schemas.microsoft.com/office/drawing/2014/main" id="{8B091C25-80DC-45A8-8F83-3D20A37738F1}"/>
                </a:ext>
              </a:extLst>
            </p:cNvPr>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8" name="Google Shape;19246;p102">
              <a:extLst>
                <a:ext uri="{FF2B5EF4-FFF2-40B4-BE49-F238E27FC236}">
                  <a16:creationId xmlns:a16="http://schemas.microsoft.com/office/drawing/2014/main" id="{B9D3543C-691B-41F9-A2A6-F9ACC38E4B9E}"/>
                </a:ext>
              </a:extLst>
            </p:cNvPr>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9" name="Google Shape;19247;p102">
              <a:extLst>
                <a:ext uri="{FF2B5EF4-FFF2-40B4-BE49-F238E27FC236}">
                  <a16:creationId xmlns:a16="http://schemas.microsoft.com/office/drawing/2014/main" id="{E915F381-8F52-4B29-BE2B-476D7BEFDB3E}"/>
                </a:ext>
              </a:extLst>
            </p:cNvPr>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90" name="Google Shape;19248;p102">
              <a:extLst>
                <a:ext uri="{FF2B5EF4-FFF2-40B4-BE49-F238E27FC236}">
                  <a16:creationId xmlns:a16="http://schemas.microsoft.com/office/drawing/2014/main" id="{9377505F-0AF9-4622-8D3E-FBFC0AFC677D}"/>
                </a:ext>
              </a:extLst>
            </p:cNvPr>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91" name="Google Shape;19249;p102">
              <a:extLst>
                <a:ext uri="{FF2B5EF4-FFF2-40B4-BE49-F238E27FC236}">
                  <a16:creationId xmlns:a16="http://schemas.microsoft.com/office/drawing/2014/main" id="{712FD385-F5A0-4A6B-8FA7-960517BA5BAE}"/>
                </a:ext>
              </a:extLst>
            </p:cNvPr>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92" name="Google Shape;19250;p102">
              <a:extLst>
                <a:ext uri="{FF2B5EF4-FFF2-40B4-BE49-F238E27FC236}">
                  <a16:creationId xmlns:a16="http://schemas.microsoft.com/office/drawing/2014/main" id="{8163F643-7127-4F46-8DF5-3BBEFCD7E128}"/>
                </a:ext>
              </a:extLst>
            </p:cNvPr>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293" name="Rectangle 292">
            <a:extLst>
              <a:ext uri="{FF2B5EF4-FFF2-40B4-BE49-F238E27FC236}">
                <a16:creationId xmlns:a16="http://schemas.microsoft.com/office/drawing/2014/main" id="{4F71F5B2-C733-455B-B52C-D5619D61497F}"/>
              </a:ext>
            </a:extLst>
          </p:cNvPr>
          <p:cNvSpPr/>
          <p:nvPr/>
        </p:nvSpPr>
        <p:spPr>
          <a:xfrm>
            <a:off x="2303906" y="-62577"/>
            <a:ext cx="4781736" cy="560231"/>
          </a:xfrm>
          <a:prstGeom prst="rect">
            <a:avLst/>
          </a:prstGeom>
          <a:noFill/>
          <a:ln w="12700" cap="flat" cmpd="sng" algn="ctr">
            <a:noFill/>
            <a:prstDash val="solid"/>
            <a:miter lim="800000"/>
          </a:ln>
          <a:effectLst/>
        </p:spPr>
        <p:txBody>
          <a:bodyPr anchor="ctr"/>
          <a:lstStyle/>
          <a:p>
            <a:pPr algn="ctr" defTabSz="685800" eaLnBrk="0" fontAlgn="base" hangingPunct="0">
              <a:spcBef>
                <a:spcPct val="0"/>
              </a:spcBef>
              <a:spcAft>
                <a:spcPct val="0"/>
              </a:spcAft>
              <a:buClrTx/>
              <a:buFontTx/>
              <a:buNone/>
              <a:defRPr/>
            </a:pPr>
            <a:endParaRPr lang="en-US" sz="1600" b="1" dirty="0">
              <a:ln w="22225">
                <a:solidFill>
                  <a:srgbClr val="ED7D31"/>
                </a:solidFill>
                <a:prstDash val="solid"/>
              </a:ln>
              <a:solidFill>
                <a:schemeClr val="tx1">
                  <a:lumMod val="50000"/>
                </a:schemeClr>
              </a:solidFill>
              <a:latin typeface="Times New Roman" panose="02020603050405020304" pitchFamily="18" charset="0"/>
              <a:ea typeface="+mn-ea"/>
              <a:cs typeface="Times New Roman" panose="02020603050405020304" pitchFamily="18" charset="0"/>
            </a:endParaRPr>
          </a:p>
        </p:txBody>
      </p:sp>
      <p:sp>
        <p:nvSpPr>
          <p:cNvPr id="297" name="Rectangle 296">
            <a:extLst>
              <a:ext uri="{FF2B5EF4-FFF2-40B4-BE49-F238E27FC236}">
                <a16:creationId xmlns:a16="http://schemas.microsoft.com/office/drawing/2014/main" id="{F23ABDF1-4526-4B7F-9B99-85E47D36E37B}"/>
              </a:ext>
            </a:extLst>
          </p:cNvPr>
          <p:cNvSpPr/>
          <p:nvPr/>
        </p:nvSpPr>
        <p:spPr>
          <a:xfrm>
            <a:off x="2212957" y="1762012"/>
            <a:ext cx="4454434" cy="554638"/>
          </a:xfrm>
          <a:prstGeom prst="rect">
            <a:avLst/>
          </a:prstGeom>
          <a:noFill/>
          <a:ln>
            <a:noFill/>
          </a:ln>
          <a:effectLst/>
        </p:spPr>
        <p:txBody>
          <a:bodyPr rtlCol="0" anchor="ctr"/>
          <a:lstStyle/>
          <a:p>
            <a:pPr algn="ctr">
              <a:buClrTx/>
              <a:buFontTx/>
              <a:buNone/>
              <a:defRPr/>
            </a:pPr>
            <a:r>
              <a:rPr lang="en-US" sz="2000" b="1" dirty="0">
                <a:solidFill>
                  <a:srgbClr val="0033CC"/>
                </a:solidFill>
                <a:latin typeface="Times New Roman" panose="02020603050405020304" pitchFamily="18" charset="0"/>
                <a:cs typeface="Times New Roman" panose="02020603050405020304" pitchFamily="18" charset="0"/>
              </a:rPr>
              <a:t>MÔN :TỰ NHIÊN VÀ XÃ HỘI</a:t>
            </a:r>
          </a:p>
        </p:txBody>
      </p:sp>
      <p:sp>
        <p:nvSpPr>
          <p:cNvPr id="300" name="Text Box 30">
            <a:extLst>
              <a:ext uri="{FF2B5EF4-FFF2-40B4-BE49-F238E27FC236}">
                <a16:creationId xmlns:a16="http://schemas.microsoft.com/office/drawing/2014/main" id="{B72AADBE-3AEC-465C-86CE-B1450254BB3D}"/>
              </a:ext>
            </a:extLst>
          </p:cNvPr>
          <p:cNvSpPr txBox="1">
            <a:spLocks noChangeArrowheads="1"/>
          </p:cNvSpPr>
          <p:nvPr/>
        </p:nvSpPr>
        <p:spPr bwMode="auto">
          <a:xfrm>
            <a:off x="953478" y="2441772"/>
            <a:ext cx="70104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0" fontAlgn="base" hangingPunct="0">
              <a:spcBef>
                <a:spcPct val="50000"/>
              </a:spcBef>
              <a:spcAft>
                <a:spcPct val="0"/>
              </a:spcAft>
              <a:buClrTx/>
              <a:buFontTx/>
              <a:buNone/>
            </a:pPr>
            <a:r>
              <a:rPr lang="en-US" altLang="vi-VN" sz="3200" b="1" kern="1200" dirty="0" err="1">
                <a:solidFill>
                  <a:srgbClr val="FF0000"/>
                </a:solidFill>
                <a:latin typeface="Times New Roman" panose="02020603050405020304" pitchFamily="18" charset="0"/>
                <a:ea typeface="+mn-ea"/>
                <a:cs typeface="Times New Roman" panose="02020603050405020304" pitchFamily="18" charset="0"/>
              </a:rPr>
              <a:t>Bài</a:t>
            </a:r>
            <a:r>
              <a:rPr lang="en-US" altLang="vi-VN" sz="3200" b="1" kern="1200" dirty="0">
                <a:solidFill>
                  <a:srgbClr val="FF0000"/>
                </a:solidFill>
                <a:latin typeface="Times New Roman" panose="02020603050405020304" pitchFamily="18" charset="0"/>
                <a:ea typeface="+mn-ea"/>
                <a:cs typeface="Times New Roman" panose="02020603050405020304" pitchFamily="18" charset="0"/>
              </a:rPr>
              <a:t> 29. </a:t>
            </a:r>
            <a:r>
              <a:rPr lang="en-US" altLang="vi-VN" sz="3200" b="1" kern="1200" dirty="0" err="1">
                <a:solidFill>
                  <a:srgbClr val="FF0000"/>
                </a:solidFill>
                <a:latin typeface="Times New Roman" panose="02020603050405020304" pitchFamily="18" charset="0"/>
                <a:ea typeface="+mn-ea"/>
                <a:cs typeface="Times New Roman" panose="02020603050405020304" pitchFamily="18" charset="0"/>
              </a:rPr>
              <a:t>Các</a:t>
            </a:r>
            <a:r>
              <a:rPr lang="en-US" altLang="vi-VN"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FF0000"/>
                </a:solidFill>
                <a:latin typeface="Times New Roman" panose="02020603050405020304" pitchFamily="18" charset="0"/>
                <a:ea typeface="+mn-ea"/>
                <a:cs typeface="Times New Roman" panose="02020603050405020304" pitchFamily="18" charset="0"/>
              </a:rPr>
              <a:t>hoạt</a:t>
            </a:r>
            <a:r>
              <a:rPr lang="en-US" altLang="vi-VN"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FF0000"/>
                </a:solidFill>
                <a:latin typeface="Times New Roman" panose="02020603050405020304" pitchFamily="18" charset="0"/>
                <a:ea typeface="+mn-ea"/>
                <a:cs typeface="Times New Roman" panose="02020603050405020304" pitchFamily="18" charset="0"/>
              </a:rPr>
              <a:t>động</a:t>
            </a:r>
            <a:r>
              <a:rPr lang="en-US" altLang="vi-VN"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FF0000"/>
                </a:solidFill>
                <a:latin typeface="Times New Roman" panose="02020603050405020304" pitchFamily="18" charset="0"/>
                <a:ea typeface="+mn-ea"/>
                <a:cs typeface="Times New Roman" panose="02020603050405020304" pitchFamily="18" charset="0"/>
              </a:rPr>
              <a:t>thông</a:t>
            </a:r>
            <a:r>
              <a:rPr lang="en-US" altLang="vi-VN" sz="3200" b="1" kern="1200" dirty="0">
                <a:solidFill>
                  <a:srgbClr val="FF0000"/>
                </a:solidFill>
                <a:latin typeface="Times New Roman" panose="02020603050405020304" pitchFamily="18" charset="0"/>
                <a:ea typeface="+mn-ea"/>
                <a:cs typeface="Times New Roman" panose="02020603050405020304" pitchFamily="18" charset="0"/>
              </a:rPr>
              <a:t> tin </a:t>
            </a:r>
            <a:r>
              <a:rPr lang="en-US" altLang="vi-VN" sz="3200" b="1" kern="1200" dirty="0" err="1">
                <a:solidFill>
                  <a:srgbClr val="FF0000"/>
                </a:solidFill>
                <a:latin typeface="Times New Roman" panose="02020603050405020304" pitchFamily="18" charset="0"/>
                <a:ea typeface="+mn-ea"/>
                <a:cs typeface="Times New Roman" panose="02020603050405020304" pitchFamily="18" charset="0"/>
              </a:rPr>
              <a:t>liên</a:t>
            </a:r>
            <a:r>
              <a:rPr lang="en-US" altLang="vi-VN"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FF0000"/>
                </a:solidFill>
                <a:latin typeface="Times New Roman" panose="02020603050405020304" pitchFamily="18" charset="0"/>
                <a:ea typeface="+mn-ea"/>
                <a:cs typeface="Times New Roman" panose="02020603050405020304" pitchFamily="18" charset="0"/>
              </a:rPr>
              <a:t>lạc</a:t>
            </a:r>
            <a:endParaRPr lang="en-US" altLang="vi-VN" sz="3200" b="1" kern="1200" dirty="0">
              <a:solidFill>
                <a:srgbClr val="FF0000"/>
              </a:solidFill>
              <a:latin typeface="Times New Roman" panose="02020603050405020304" pitchFamily="18" charset="0"/>
              <a:ea typeface="+mn-ea"/>
              <a:cs typeface="Times New Roman" panose="02020603050405020304" pitchFamily="18" charset="0"/>
            </a:endParaRPr>
          </a:p>
        </p:txBody>
      </p:sp>
      <p:sp>
        <p:nvSpPr>
          <p:cNvPr id="2" name="Rectangle 1"/>
          <p:cNvSpPr/>
          <p:nvPr/>
        </p:nvSpPr>
        <p:spPr>
          <a:xfrm>
            <a:off x="1472971" y="971356"/>
            <a:ext cx="5672900" cy="707886"/>
          </a:xfrm>
          <a:prstGeom prst="rect">
            <a:avLst/>
          </a:prstGeom>
        </p:spPr>
        <p:txBody>
          <a:bodyPr wrap="none">
            <a:spAutoFit/>
          </a:bodyPr>
          <a:lstStyle/>
          <a:p>
            <a:pPr algn="ctr"/>
            <a:r>
              <a:rPr lang="vi-VN" sz="4000" kern="10" dirty="0">
                <a:ln w="19050">
                  <a:solidFill>
                    <a:srgbClr val="99CCFF"/>
                  </a:solidFill>
                  <a:round/>
                  <a:headEnd/>
                  <a:tailEnd/>
                </a:ln>
                <a:solidFill>
                  <a:srgbClr val="0066CC"/>
                </a:solidFill>
                <a:effectLst>
                  <a:outerShdw dist="35921" dir="2700000" algn="ctr" rotWithShape="0">
                    <a:srgbClr val="990000"/>
                  </a:outerShdw>
                </a:effectLst>
                <a:latin typeface="Times New Roman"/>
                <a:cs typeface="Times New Roman"/>
              </a:rPr>
              <a:t>Trường Tiểu học Sài Đồng</a:t>
            </a:r>
            <a:endParaRPr lang="en-US" sz="4000" kern="10" dirty="0">
              <a:ln w="19050">
                <a:solidFill>
                  <a:srgbClr val="99CCFF"/>
                </a:solidFill>
                <a:round/>
                <a:headEnd/>
                <a:tailEnd/>
              </a:ln>
              <a:solidFill>
                <a:srgbClr val="0066CC"/>
              </a:solidFill>
              <a:effectLst>
                <a:outerShdw dist="35921" dir="2700000" algn="ctr" rotWithShape="0">
                  <a:srgbClr val="990000"/>
                </a:outerShdw>
              </a:effectLst>
              <a:latin typeface="Times New Roman"/>
              <a:cs typeface="Times New Roman"/>
            </a:endParaRPr>
          </a:p>
        </p:txBody>
      </p:sp>
      <p:sp>
        <p:nvSpPr>
          <p:cNvPr id="294" name="Rectangle 6"/>
          <p:cNvSpPr>
            <a:spLocks noChangeArrowheads="1"/>
          </p:cNvSpPr>
          <p:nvPr/>
        </p:nvSpPr>
        <p:spPr bwMode="auto">
          <a:xfrm>
            <a:off x="2918438" y="3791521"/>
            <a:ext cx="5562600" cy="707886"/>
          </a:xfrm>
          <a:prstGeom prst="rect">
            <a:avLst/>
          </a:prstGeom>
          <a:noFill/>
          <a:ln w="9525">
            <a:noFill/>
            <a:miter lim="800000"/>
            <a:headEnd/>
            <a:tailEnd/>
          </a:ln>
          <a:effectLst/>
        </p:spPr>
        <p:txBody>
          <a:bodyPr>
            <a:spAutoFit/>
          </a:bodyPr>
          <a:lstStyle/>
          <a:p>
            <a:pPr eaLnBrk="1" hangingPunct="1">
              <a:spcBef>
                <a:spcPct val="20000"/>
              </a:spcBef>
              <a:buClr>
                <a:schemeClr val="tx2"/>
              </a:buClr>
              <a:defRPr/>
            </a:pPr>
            <a:r>
              <a:rPr lang="en-US" sz="4000" b="1" dirty="0">
                <a:solidFill>
                  <a:srgbClr val="0000FF"/>
                </a:solidFill>
                <a:effectLst>
                  <a:outerShdw blurRad="38100" dist="38100" dir="2700000" algn="tl">
                    <a:srgbClr val="000000"/>
                  </a:outerShdw>
                </a:effectLst>
                <a:latin typeface="Times New Roman" pitchFamily="18" charset="0"/>
              </a:rPr>
              <a:t>              </a:t>
            </a:r>
            <a:r>
              <a:rPr lang="en-US" sz="2800" b="1" dirty="0">
                <a:solidFill>
                  <a:srgbClr val="0000FF"/>
                </a:solidFill>
                <a:effectLst>
                  <a:outerShdw blurRad="38100" dist="38100" dir="2700000" algn="tl">
                    <a:srgbClr val="000000"/>
                  </a:outerShdw>
                </a:effectLst>
                <a:latin typeface="Times New Roman" pitchFamily="18" charset="0"/>
              </a:rPr>
              <a:t>GV</a:t>
            </a:r>
            <a:r>
              <a:rPr lang="en-US" sz="2800" dirty="0">
                <a:solidFill>
                  <a:srgbClr val="0000FF"/>
                </a:solidFill>
                <a:effectLst>
                  <a:outerShdw blurRad="38100" dist="38100" dir="2700000" algn="tl">
                    <a:srgbClr val="000000"/>
                  </a:outerShdw>
                </a:effectLst>
                <a:latin typeface="Times New Roman" pitchFamily="18" charset="0"/>
              </a:rPr>
              <a:t> :</a:t>
            </a:r>
            <a:r>
              <a:rPr lang="en-US" sz="2800" dirty="0">
                <a:solidFill>
                  <a:srgbClr val="FFFFFF"/>
                </a:solidFill>
                <a:effectLst>
                  <a:outerShdw blurRad="38100" dist="38100" dir="2700000" algn="tl">
                    <a:srgbClr val="000000"/>
                  </a:outerShdw>
                </a:effectLst>
                <a:latin typeface="Times New Roman" pitchFamily="18" charset="0"/>
              </a:rPr>
              <a:t> </a:t>
            </a:r>
            <a:r>
              <a:rPr lang="en-US" sz="2800" b="1" dirty="0" err="1">
                <a:solidFill>
                  <a:srgbClr val="CC00FF"/>
                </a:solidFill>
                <a:effectLst>
                  <a:outerShdw blurRad="38100" dist="38100" dir="2700000" algn="tl">
                    <a:srgbClr val="000000"/>
                  </a:outerShdw>
                </a:effectLst>
                <a:latin typeface="Times New Roman" pitchFamily="18" charset="0"/>
              </a:rPr>
              <a:t>Phùng</a:t>
            </a:r>
            <a:r>
              <a:rPr lang="en-US" sz="2800" b="1" dirty="0">
                <a:solidFill>
                  <a:srgbClr val="CC00FF"/>
                </a:solidFill>
                <a:effectLst>
                  <a:outerShdw blurRad="38100" dist="38100" dir="2700000" algn="tl">
                    <a:srgbClr val="000000"/>
                  </a:outerShdw>
                </a:effectLst>
                <a:latin typeface="Times New Roman" pitchFamily="18" charset="0"/>
              </a:rPr>
              <a:t> </a:t>
            </a:r>
            <a:r>
              <a:rPr lang="en-US" sz="2800" b="1" dirty="0" err="1">
                <a:solidFill>
                  <a:srgbClr val="CC00FF"/>
                </a:solidFill>
                <a:effectLst>
                  <a:outerShdw blurRad="38100" dist="38100" dir="2700000" algn="tl">
                    <a:srgbClr val="000000"/>
                  </a:outerShdw>
                </a:effectLst>
                <a:latin typeface="Times New Roman" pitchFamily="18" charset="0"/>
              </a:rPr>
              <a:t>Hải</a:t>
            </a:r>
            <a:r>
              <a:rPr lang="en-US" sz="2800" b="1" dirty="0">
                <a:solidFill>
                  <a:srgbClr val="CC00FF"/>
                </a:solidFill>
                <a:effectLst>
                  <a:outerShdw blurRad="38100" dist="38100" dir="2700000" algn="tl">
                    <a:srgbClr val="000000"/>
                  </a:outerShdw>
                </a:effectLst>
                <a:latin typeface="Times New Roman" pitchFamily="18" charset="0"/>
              </a:rPr>
              <a:t> </a:t>
            </a:r>
            <a:r>
              <a:rPr lang="en-US" sz="2800" b="1" dirty="0" err="1">
                <a:solidFill>
                  <a:srgbClr val="CC00FF"/>
                </a:solidFill>
                <a:effectLst>
                  <a:outerShdw blurRad="38100" dist="38100" dir="2700000" algn="tl">
                    <a:srgbClr val="000000"/>
                  </a:outerShdw>
                </a:effectLst>
                <a:latin typeface="Times New Roman" pitchFamily="18" charset="0"/>
              </a:rPr>
              <a:t>Châu</a:t>
            </a:r>
            <a:endParaRPr lang="en-US" sz="2800" b="1" dirty="0">
              <a:solidFill>
                <a:srgbClr val="CC00FF"/>
              </a:solidFill>
              <a:effectLst>
                <a:outerShdw blurRad="38100" dist="38100" dir="2700000" algn="tl">
                  <a:srgbClr val="000000"/>
                </a:outerShdw>
              </a:effectLst>
              <a:latin typeface="Times New Roman" pitchFamily="18" charset="0"/>
            </a:endParaRPr>
          </a:p>
        </p:txBody>
      </p:sp>
    </p:spTree>
    <p:extLst>
      <p:ext uri="{BB962C8B-B14F-4D97-AF65-F5344CB8AC3E}">
        <p14:creationId xmlns:p14="http://schemas.microsoft.com/office/powerpoint/2010/main" val="545871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294"/>
                                        </p:tgtEl>
                                        <p:attrNameLst>
                                          <p:attrName>style.visibility</p:attrName>
                                        </p:attrNameLst>
                                      </p:cBhvr>
                                      <p:to>
                                        <p:strVal val="visible"/>
                                      </p:to>
                                    </p:set>
                                    <p:anim calcmode="lin" valueType="num">
                                      <p:cBhvr>
                                        <p:cTn id="7" dur="500" fill="hold"/>
                                        <p:tgtEl>
                                          <p:spTgt spid="29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94"/>
                                        </p:tgtEl>
                                        <p:attrNameLst>
                                          <p:attrName>ppt_y</p:attrName>
                                        </p:attrNameLst>
                                      </p:cBhvr>
                                      <p:tavLst>
                                        <p:tav tm="0">
                                          <p:val>
                                            <p:strVal val="#ppt_y"/>
                                          </p:val>
                                        </p:tav>
                                        <p:tav tm="100000">
                                          <p:val>
                                            <p:strVal val="#ppt_y"/>
                                          </p:val>
                                        </p:tav>
                                      </p:tavLst>
                                    </p:anim>
                                    <p:anim calcmode="lin" valueType="num">
                                      <p:cBhvr>
                                        <p:cTn id="9" dur="500" fill="hold"/>
                                        <p:tgtEl>
                                          <p:spTgt spid="29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9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7353BA"/>
        </a:solidFill>
        <a:effectLst/>
      </p:bgPr>
    </p:bg>
    <p:spTree>
      <p:nvGrpSpPr>
        <p:cNvPr id="1" name="Shape 9948"/>
        <p:cNvGrpSpPr/>
        <p:nvPr/>
      </p:nvGrpSpPr>
      <p:grpSpPr>
        <a:xfrm>
          <a:off x="0" y="0"/>
          <a:ext cx="0" cy="0"/>
          <a:chOff x="0" y="0"/>
          <a:chExt cx="0" cy="0"/>
        </a:xfrm>
      </p:grpSpPr>
      <p:pic>
        <p:nvPicPr>
          <p:cNvPr id="2" name="Picture 8" descr="ImageView">
            <a:extLst>
              <a:ext uri="{FF2B5EF4-FFF2-40B4-BE49-F238E27FC236}">
                <a16:creationId xmlns:a16="http://schemas.microsoft.com/office/drawing/2014/main" id="{89A6AFE1-A13C-42ED-9436-CEFBA181DC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693" y="136451"/>
            <a:ext cx="4199860" cy="2596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5" descr="ANd9GcQSCqa8Nd7vWJzB3PZTKicW13fvDP87NOUeuslCBtpOYuYcxZxu">
            <a:extLst>
              <a:ext uri="{FF2B5EF4-FFF2-40B4-BE49-F238E27FC236}">
                <a16:creationId xmlns:a16="http://schemas.microsoft.com/office/drawing/2014/main" id="{956C0BFB-504A-4630-A9E9-0199B41D9B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2633" y="159487"/>
            <a:ext cx="4306186" cy="2530549"/>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4" name="Picture 6">
            <a:extLst>
              <a:ext uri="{FF2B5EF4-FFF2-40B4-BE49-F238E27FC236}">
                <a16:creationId xmlns:a16="http://schemas.microsoft.com/office/drawing/2014/main" id="{7049F982-7ACF-4A58-A2CA-E9F04235D0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8223" y="2892056"/>
            <a:ext cx="4125433" cy="2087526"/>
          </a:xfrm>
          <a:prstGeom prst="rect">
            <a:avLst/>
          </a:prstGeom>
          <a:noFill/>
          <a:ln w="9525">
            <a:solidFill>
              <a:srgbClr val="FF0066"/>
            </a:solidFill>
            <a:miter lim="800000"/>
            <a:headEnd/>
            <a:tailEnd/>
          </a:ln>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71124867-F9F8-46E3-BA52-DF7FFBD78A9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16302" y="2892056"/>
            <a:ext cx="4261884" cy="2105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6" descr="imagebuuphambuukien">
            <a:extLst>
              <a:ext uri="{FF2B5EF4-FFF2-40B4-BE49-F238E27FC236}">
                <a16:creationId xmlns:a16="http://schemas.microsoft.com/office/drawing/2014/main" id="{41CC4F4A-2F30-413B-9A98-44ABFFBE181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42636" y="1581593"/>
            <a:ext cx="2057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9684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51ACFC3-659C-4328-AD02-850704DDD554}"/>
              </a:ext>
            </a:extLst>
          </p:cNvPr>
          <p:cNvPicPr>
            <a:picLocks noChangeAspect="1"/>
          </p:cNvPicPr>
          <p:nvPr/>
        </p:nvPicPr>
        <p:blipFill>
          <a:blip r:embed="rId2"/>
          <a:stretch>
            <a:fillRect/>
          </a:stretch>
        </p:blipFill>
        <p:spPr>
          <a:xfrm>
            <a:off x="170121" y="2626241"/>
            <a:ext cx="4412511" cy="2381693"/>
          </a:xfrm>
          <a:prstGeom prst="rect">
            <a:avLst/>
          </a:prstGeom>
        </p:spPr>
      </p:pic>
      <p:pic>
        <p:nvPicPr>
          <p:cNvPr id="8" name="Picture 4">
            <a:extLst>
              <a:ext uri="{FF2B5EF4-FFF2-40B4-BE49-F238E27FC236}">
                <a16:creationId xmlns:a16="http://schemas.microsoft.com/office/drawing/2014/main" id="{7ED0A0EE-412A-4F7D-9734-407989A16C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0121" y="157716"/>
            <a:ext cx="4433777" cy="2383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6" descr="VNPost | Những Bưu tá thầm lặng giữa tâm dịch">
            <a:extLst>
              <a:ext uri="{FF2B5EF4-FFF2-40B4-BE49-F238E27FC236}">
                <a16:creationId xmlns:a16="http://schemas.microsoft.com/office/drawing/2014/main" id="{53C70719-07A3-4452-B280-E6C09AC51D9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69712" y="156608"/>
            <a:ext cx="4091393" cy="239520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30" descr="dh">
            <a:extLst>
              <a:ext uri="{FF2B5EF4-FFF2-40B4-BE49-F238E27FC236}">
                <a16:creationId xmlns:a16="http://schemas.microsoft.com/office/drawing/2014/main" id="{EC4BE150-C4D4-458E-8A1A-B26377D7E7F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01608" y="2583076"/>
            <a:ext cx="1965695" cy="2406253"/>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12" name="Picture 33" descr="Picture1">
            <a:extLst>
              <a:ext uri="{FF2B5EF4-FFF2-40B4-BE49-F238E27FC236}">
                <a16:creationId xmlns:a16="http://schemas.microsoft.com/office/drawing/2014/main" id="{08FA8099-EA53-4B58-B7FD-7ECABF0985E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21795" y="2575902"/>
            <a:ext cx="2020185" cy="2421399"/>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2415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pic>
        <p:nvPicPr>
          <p:cNvPr id="3" name="Picture 7">
            <a:extLst>
              <a:ext uri="{FF2B5EF4-FFF2-40B4-BE49-F238E27FC236}">
                <a16:creationId xmlns:a16="http://schemas.microsoft.com/office/drawing/2014/main" id="{CC45CF92-92A0-497E-9937-9079DC4C5CC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76037" y="3051544"/>
            <a:ext cx="3997842" cy="1935126"/>
          </a:xfrm>
          <a:prstGeom prst="rect">
            <a:avLst/>
          </a:prstGeom>
          <a:noFill/>
          <a:ln w="9525">
            <a:solidFill>
              <a:srgbClr val="FF0066"/>
            </a:solidFill>
            <a:miter lim="800000"/>
            <a:headEnd/>
            <a:tailEnd/>
          </a:ln>
          <a:extLst>
            <a:ext uri="{909E8E84-426E-40DD-AFC4-6F175D3DCCD1}">
              <a14:hiddenFill xmlns:a14="http://schemas.microsoft.com/office/drawing/2010/main">
                <a:solidFill>
                  <a:srgbClr val="FFFFFF"/>
                </a:solidFill>
              </a14:hiddenFill>
            </a:ext>
          </a:extLst>
        </p:spPr>
      </p:pic>
      <p:pic>
        <p:nvPicPr>
          <p:cNvPr id="5" name="Picture 2" descr="E:\phone1-1367043648_500x0.jpg">
            <a:extLst>
              <a:ext uri="{FF2B5EF4-FFF2-40B4-BE49-F238E27FC236}">
                <a16:creationId xmlns:a16="http://schemas.microsoft.com/office/drawing/2014/main" id="{E1E08CEC-A933-4C75-B829-D8EE44C90D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526" y="106325"/>
            <a:ext cx="4421372" cy="2360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31" descr="md">
            <a:extLst>
              <a:ext uri="{FF2B5EF4-FFF2-40B4-BE49-F238E27FC236}">
                <a16:creationId xmlns:a16="http://schemas.microsoft.com/office/drawing/2014/main" id="{CE6D4524-C24E-499C-8EB4-FEB946AF1D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9199" y="2977116"/>
            <a:ext cx="4531656" cy="1986959"/>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8" name="Picture 34" descr="S6302167">
            <a:extLst>
              <a:ext uri="{FF2B5EF4-FFF2-40B4-BE49-F238E27FC236}">
                <a16:creationId xmlns:a16="http://schemas.microsoft.com/office/drawing/2014/main" id="{96283407-0573-46B9-B1C6-68B5D156F14B}"/>
              </a:ext>
            </a:extLst>
          </p:cNvPr>
          <p:cNvPicPr>
            <a:picLocks noChangeAspect="1" noChangeArrowheads="1"/>
          </p:cNvPicPr>
          <p:nvPr/>
        </p:nvPicPr>
        <p:blipFill>
          <a:blip r:embed="rId5">
            <a:lum contrast="12000"/>
            <a:extLst>
              <a:ext uri="{28A0092B-C50C-407E-A947-70E740481C1C}">
                <a14:useLocalDpi xmlns:a14="http://schemas.microsoft.com/office/drawing/2010/main" val="0"/>
              </a:ext>
            </a:extLst>
          </a:blip>
          <a:srcRect/>
          <a:stretch>
            <a:fillRect/>
          </a:stretch>
        </p:blipFill>
        <p:spPr bwMode="auto">
          <a:xfrm>
            <a:off x="4869712" y="85060"/>
            <a:ext cx="4093535" cy="2349796"/>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9" name="Text Box 22">
            <a:extLst>
              <a:ext uri="{FF2B5EF4-FFF2-40B4-BE49-F238E27FC236}">
                <a16:creationId xmlns:a16="http://schemas.microsoft.com/office/drawing/2014/main" id="{DF90ECAD-0FE6-421F-B2D8-69CC5F3B9CE9}"/>
              </a:ext>
            </a:extLst>
          </p:cNvPr>
          <p:cNvSpPr txBox="1">
            <a:spLocks noChangeArrowheads="1"/>
          </p:cNvSpPr>
          <p:nvPr/>
        </p:nvSpPr>
        <p:spPr bwMode="auto">
          <a:xfrm>
            <a:off x="2764464" y="2466753"/>
            <a:ext cx="36970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50000"/>
              </a:spcBef>
              <a:spcAft>
                <a:spcPct val="0"/>
              </a:spcAft>
              <a:buClrTx/>
            </a:pPr>
            <a:r>
              <a:rPr lang="en-US" altLang="vi-VN" sz="2800" b="1" kern="1200" dirty="0" err="1">
                <a:solidFill>
                  <a:schemeClr val="tx2">
                    <a:lumMod val="25000"/>
                  </a:schemeClr>
                </a:solidFill>
                <a:latin typeface="Times New Roman" panose="02020603050405020304" pitchFamily="18" charset="0"/>
                <a:ea typeface="+mn-ea"/>
                <a:cs typeface="Times New Roman" panose="02020603050405020304" pitchFamily="18" charset="0"/>
              </a:rPr>
              <a:t>Hoạt</a:t>
            </a:r>
            <a:r>
              <a:rPr lang="en-US" altLang="vi-VN" sz="2800" b="1" kern="1200" dirty="0">
                <a:solidFill>
                  <a:schemeClr val="tx2">
                    <a:lumMod val="25000"/>
                  </a:schemeClr>
                </a:solidFill>
                <a:latin typeface="Times New Roman" panose="02020603050405020304" pitchFamily="18" charset="0"/>
                <a:ea typeface="+mn-ea"/>
                <a:cs typeface="Times New Roman" panose="02020603050405020304" pitchFamily="18" charset="0"/>
              </a:rPr>
              <a:t> </a:t>
            </a:r>
            <a:r>
              <a:rPr lang="en-US" altLang="vi-VN" sz="2800" b="1" kern="1200" dirty="0" err="1">
                <a:solidFill>
                  <a:schemeClr val="tx2">
                    <a:lumMod val="25000"/>
                  </a:schemeClr>
                </a:solidFill>
                <a:latin typeface="Times New Roman" panose="02020603050405020304" pitchFamily="18" charset="0"/>
                <a:ea typeface="+mn-ea"/>
                <a:cs typeface="Times New Roman" panose="02020603050405020304" pitchFamily="18" charset="0"/>
              </a:rPr>
              <a:t>động</a:t>
            </a:r>
            <a:r>
              <a:rPr lang="en-US" altLang="vi-VN" sz="2800" b="1" kern="1200" dirty="0">
                <a:solidFill>
                  <a:schemeClr val="tx2">
                    <a:lumMod val="25000"/>
                  </a:schemeClr>
                </a:solidFill>
                <a:latin typeface="Times New Roman" panose="02020603050405020304" pitchFamily="18" charset="0"/>
                <a:ea typeface="+mn-ea"/>
                <a:cs typeface="Times New Roman" panose="02020603050405020304" pitchFamily="18" charset="0"/>
              </a:rPr>
              <a:t> </a:t>
            </a:r>
            <a:r>
              <a:rPr lang="en-US" altLang="vi-VN" sz="2800" b="1" kern="1200" dirty="0" err="1">
                <a:solidFill>
                  <a:schemeClr val="tx2">
                    <a:lumMod val="25000"/>
                  </a:schemeClr>
                </a:solidFill>
                <a:latin typeface="Times New Roman" panose="02020603050405020304" pitchFamily="18" charset="0"/>
                <a:ea typeface="+mn-ea"/>
                <a:cs typeface="Times New Roman" panose="02020603050405020304" pitchFamily="18" charset="0"/>
              </a:rPr>
              <a:t>viễn</a:t>
            </a:r>
            <a:r>
              <a:rPr lang="en-US" altLang="vi-VN" sz="2800" b="1" kern="1200" dirty="0">
                <a:solidFill>
                  <a:schemeClr val="tx2">
                    <a:lumMod val="25000"/>
                  </a:schemeClr>
                </a:solidFill>
                <a:latin typeface="Times New Roman" panose="02020603050405020304" pitchFamily="18" charset="0"/>
                <a:ea typeface="+mn-ea"/>
                <a:cs typeface="Times New Roman" panose="02020603050405020304" pitchFamily="18" charset="0"/>
              </a:rPr>
              <a:t> </a:t>
            </a:r>
            <a:r>
              <a:rPr lang="en-US" altLang="vi-VN" sz="2800" b="1" kern="1200" dirty="0" err="1">
                <a:solidFill>
                  <a:schemeClr val="tx2">
                    <a:lumMod val="25000"/>
                  </a:schemeClr>
                </a:solidFill>
                <a:latin typeface="Times New Roman" panose="02020603050405020304" pitchFamily="18" charset="0"/>
                <a:ea typeface="+mn-ea"/>
                <a:cs typeface="Times New Roman" panose="02020603050405020304" pitchFamily="18" charset="0"/>
              </a:rPr>
              <a:t>thông</a:t>
            </a:r>
            <a:endParaRPr lang="en-US" altLang="vi-VN" sz="2800" b="1" kern="1200" dirty="0">
              <a:solidFill>
                <a:schemeClr val="tx2">
                  <a:lumMod val="25000"/>
                </a:schemeClr>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955171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2">
            <a:lumMod val="40000"/>
            <a:lumOff val="60000"/>
          </a:schemeClr>
        </a:solidFill>
        <a:effectLst/>
      </p:bgPr>
    </p:bg>
    <p:spTree>
      <p:nvGrpSpPr>
        <p:cNvPr id="1" name="Shape 12225"/>
        <p:cNvGrpSpPr/>
        <p:nvPr/>
      </p:nvGrpSpPr>
      <p:grpSpPr>
        <a:xfrm>
          <a:off x="0" y="0"/>
          <a:ext cx="0" cy="0"/>
          <a:chOff x="0" y="0"/>
          <a:chExt cx="0" cy="0"/>
        </a:xfrm>
      </p:grpSpPr>
      <p:grpSp>
        <p:nvGrpSpPr>
          <p:cNvPr id="20" name="Google Shape;15397;p94">
            <a:extLst>
              <a:ext uri="{FF2B5EF4-FFF2-40B4-BE49-F238E27FC236}">
                <a16:creationId xmlns:a16="http://schemas.microsoft.com/office/drawing/2014/main" id="{3D5D65E1-C8FC-4EF6-9732-E3BDC069B633}"/>
              </a:ext>
            </a:extLst>
          </p:cNvPr>
          <p:cNvGrpSpPr/>
          <p:nvPr/>
        </p:nvGrpSpPr>
        <p:grpSpPr>
          <a:xfrm>
            <a:off x="461041" y="291995"/>
            <a:ext cx="2756803" cy="391884"/>
            <a:chOff x="106648" y="895722"/>
            <a:chExt cx="4481413" cy="374300"/>
          </a:xfrm>
        </p:grpSpPr>
        <p:grpSp>
          <p:nvGrpSpPr>
            <p:cNvPr id="21" name="Google Shape;15398;p94">
              <a:extLst>
                <a:ext uri="{FF2B5EF4-FFF2-40B4-BE49-F238E27FC236}">
                  <a16:creationId xmlns:a16="http://schemas.microsoft.com/office/drawing/2014/main" id="{443C4070-90C9-4F3D-B7BD-B1563F2095B6}"/>
                </a:ext>
              </a:extLst>
            </p:cNvPr>
            <p:cNvGrpSpPr/>
            <p:nvPr/>
          </p:nvGrpSpPr>
          <p:grpSpPr>
            <a:xfrm>
              <a:off x="2233276" y="895722"/>
              <a:ext cx="1082667" cy="223591"/>
              <a:chOff x="4808316" y="2800065"/>
              <a:chExt cx="1999386" cy="412910"/>
            </a:xfrm>
          </p:grpSpPr>
          <p:sp>
            <p:nvSpPr>
              <p:cNvPr id="37" name="Google Shape;15399;p94">
                <a:extLst>
                  <a:ext uri="{FF2B5EF4-FFF2-40B4-BE49-F238E27FC236}">
                    <a16:creationId xmlns:a16="http://schemas.microsoft.com/office/drawing/2014/main" id="{1C0C89F7-0E76-47DE-9DBB-06FFB05188A5}"/>
                  </a:ext>
                </a:extLst>
              </p:cNvPr>
              <p:cNvSpPr/>
              <p:nvPr/>
            </p:nvSpPr>
            <p:spPr>
              <a:xfrm>
                <a:off x="4849302" y="3079475"/>
                <a:ext cx="1958400" cy="13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8" name="Google Shape;15400;p94">
                <a:extLst>
                  <a:ext uri="{FF2B5EF4-FFF2-40B4-BE49-F238E27FC236}">
                    <a16:creationId xmlns:a16="http://schemas.microsoft.com/office/drawing/2014/main" id="{BC793657-9CFC-44B5-BFCF-25FBC9E20A0A}"/>
                  </a:ext>
                </a:extLst>
              </p:cNvPr>
              <p:cNvGrpSpPr/>
              <p:nvPr/>
            </p:nvGrpSpPr>
            <p:grpSpPr>
              <a:xfrm>
                <a:off x="4808316" y="2800065"/>
                <a:ext cx="92400" cy="411825"/>
                <a:chOff x="845575" y="2563700"/>
                <a:chExt cx="92400" cy="411825"/>
              </a:xfrm>
            </p:grpSpPr>
            <p:cxnSp>
              <p:nvCxnSpPr>
                <p:cNvPr id="39" name="Google Shape;15401;p94">
                  <a:extLst>
                    <a:ext uri="{FF2B5EF4-FFF2-40B4-BE49-F238E27FC236}">
                      <a16:creationId xmlns:a16="http://schemas.microsoft.com/office/drawing/2014/main" id="{B3D4187A-8516-42C9-BC98-F82CB0CB65EC}"/>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 name="Google Shape;15402;p94">
                  <a:extLst>
                    <a:ext uri="{FF2B5EF4-FFF2-40B4-BE49-F238E27FC236}">
                      <a16:creationId xmlns:a16="http://schemas.microsoft.com/office/drawing/2014/main" id="{AF3FEE5B-DE8C-49FF-A0DC-251ADEED987C}"/>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2" name="Google Shape;15403;p94">
              <a:extLst>
                <a:ext uri="{FF2B5EF4-FFF2-40B4-BE49-F238E27FC236}">
                  <a16:creationId xmlns:a16="http://schemas.microsoft.com/office/drawing/2014/main" id="{246DE9D7-EDAB-4098-9303-F33FFFC22799}"/>
                </a:ext>
              </a:extLst>
            </p:cNvPr>
            <p:cNvGrpSpPr/>
            <p:nvPr/>
          </p:nvGrpSpPr>
          <p:grpSpPr>
            <a:xfrm>
              <a:off x="106648" y="895722"/>
              <a:ext cx="1088401" cy="223591"/>
              <a:chOff x="881025" y="2800065"/>
              <a:chExt cx="2009975" cy="412910"/>
            </a:xfrm>
          </p:grpSpPr>
          <p:sp>
            <p:nvSpPr>
              <p:cNvPr id="33" name="Google Shape;15404;p94">
                <a:extLst>
                  <a:ext uri="{FF2B5EF4-FFF2-40B4-BE49-F238E27FC236}">
                    <a16:creationId xmlns:a16="http://schemas.microsoft.com/office/drawing/2014/main" id="{5B6F7F84-14C2-44CB-A930-5C51BC3E6954}"/>
                  </a:ext>
                </a:extLst>
              </p:cNvPr>
              <p:cNvSpPr/>
              <p:nvPr/>
            </p:nvSpPr>
            <p:spPr>
              <a:xfrm>
                <a:off x="932600" y="3079475"/>
                <a:ext cx="1958400" cy="13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4" name="Google Shape;15405;p94">
                <a:extLst>
                  <a:ext uri="{FF2B5EF4-FFF2-40B4-BE49-F238E27FC236}">
                    <a16:creationId xmlns:a16="http://schemas.microsoft.com/office/drawing/2014/main" id="{37B8EB95-881F-4EF6-9F3E-F74E468B152E}"/>
                  </a:ext>
                </a:extLst>
              </p:cNvPr>
              <p:cNvGrpSpPr/>
              <p:nvPr/>
            </p:nvGrpSpPr>
            <p:grpSpPr>
              <a:xfrm>
                <a:off x="881025" y="2800065"/>
                <a:ext cx="92400" cy="411825"/>
                <a:chOff x="845575" y="2563700"/>
                <a:chExt cx="92400" cy="411825"/>
              </a:xfrm>
            </p:grpSpPr>
            <p:cxnSp>
              <p:nvCxnSpPr>
                <p:cNvPr id="35" name="Google Shape;15406;p94">
                  <a:extLst>
                    <a:ext uri="{FF2B5EF4-FFF2-40B4-BE49-F238E27FC236}">
                      <a16:creationId xmlns:a16="http://schemas.microsoft.com/office/drawing/2014/main" id="{F1C17912-7C77-4C88-9AE6-D7294C84F2C7}"/>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6" name="Google Shape;15407;p94">
                  <a:extLst>
                    <a:ext uri="{FF2B5EF4-FFF2-40B4-BE49-F238E27FC236}">
                      <a16:creationId xmlns:a16="http://schemas.microsoft.com/office/drawing/2014/main" id="{E1E517CD-00EA-4D84-B5DF-78835B38D9AF}"/>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3" name="Google Shape;15408;p94">
              <a:extLst>
                <a:ext uri="{FF2B5EF4-FFF2-40B4-BE49-F238E27FC236}">
                  <a16:creationId xmlns:a16="http://schemas.microsoft.com/office/drawing/2014/main" id="{AF51C899-C5B0-4B11-AAF3-C8E58ED1DA04}"/>
                </a:ext>
              </a:extLst>
            </p:cNvPr>
            <p:cNvGrpSpPr/>
            <p:nvPr/>
          </p:nvGrpSpPr>
          <p:grpSpPr>
            <a:xfrm>
              <a:off x="1172346" y="1047018"/>
              <a:ext cx="1083151" cy="223003"/>
              <a:chOff x="2849073" y="3079467"/>
              <a:chExt cx="2000279" cy="411825"/>
            </a:xfrm>
          </p:grpSpPr>
          <p:sp>
            <p:nvSpPr>
              <p:cNvPr id="29" name="Google Shape;15409;p94">
                <a:extLst>
                  <a:ext uri="{FF2B5EF4-FFF2-40B4-BE49-F238E27FC236}">
                    <a16:creationId xmlns:a16="http://schemas.microsoft.com/office/drawing/2014/main" id="{AC9A749F-F2CE-47D8-884E-EAAB779C5621}"/>
                  </a:ext>
                </a:extLst>
              </p:cNvPr>
              <p:cNvSpPr/>
              <p:nvPr/>
            </p:nvSpPr>
            <p:spPr>
              <a:xfrm>
                <a:off x="289095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0" name="Google Shape;15410;p94">
                <a:extLst>
                  <a:ext uri="{FF2B5EF4-FFF2-40B4-BE49-F238E27FC236}">
                    <a16:creationId xmlns:a16="http://schemas.microsoft.com/office/drawing/2014/main" id="{212A4264-88E3-415A-AAC8-786DE400D8FD}"/>
                  </a:ext>
                </a:extLst>
              </p:cNvPr>
              <p:cNvGrpSpPr/>
              <p:nvPr/>
            </p:nvGrpSpPr>
            <p:grpSpPr>
              <a:xfrm rot="10800000">
                <a:off x="2849073" y="3079467"/>
                <a:ext cx="92400" cy="411825"/>
                <a:chOff x="2070100" y="2563700"/>
                <a:chExt cx="92400" cy="411825"/>
              </a:xfrm>
            </p:grpSpPr>
            <p:cxnSp>
              <p:nvCxnSpPr>
                <p:cNvPr id="31" name="Google Shape;15411;p94">
                  <a:extLst>
                    <a:ext uri="{FF2B5EF4-FFF2-40B4-BE49-F238E27FC236}">
                      <a16:creationId xmlns:a16="http://schemas.microsoft.com/office/drawing/2014/main" id="{B1A6AC8D-AD51-4CC9-B8F9-0BEADEB0534D}"/>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2" name="Google Shape;15412;p94">
                  <a:extLst>
                    <a:ext uri="{FF2B5EF4-FFF2-40B4-BE49-F238E27FC236}">
                      <a16:creationId xmlns:a16="http://schemas.microsoft.com/office/drawing/2014/main" id="{C0C0DD5F-5DCE-4307-9C72-735CD27ECF81}"/>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4" name="Google Shape;15413;p94">
              <a:extLst>
                <a:ext uri="{FF2B5EF4-FFF2-40B4-BE49-F238E27FC236}">
                  <a16:creationId xmlns:a16="http://schemas.microsoft.com/office/drawing/2014/main" id="{BF976A61-AB9F-4111-9288-430B05D6DA16}"/>
                </a:ext>
              </a:extLst>
            </p:cNvPr>
            <p:cNvGrpSpPr/>
            <p:nvPr/>
          </p:nvGrpSpPr>
          <p:grpSpPr>
            <a:xfrm>
              <a:off x="3290132" y="1047018"/>
              <a:ext cx="1297929" cy="223003"/>
              <a:chOff x="6760035" y="3079467"/>
              <a:chExt cx="2396914" cy="411825"/>
            </a:xfrm>
          </p:grpSpPr>
          <p:sp>
            <p:nvSpPr>
              <p:cNvPr id="25" name="Google Shape;15414;p94">
                <a:extLst>
                  <a:ext uri="{FF2B5EF4-FFF2-40B4-BE49-F238E27FC236}">
                    <a16:creationId xmlns:a16="http://schemas.microsoft.com/office/drawing/2014/main" id="{1417F381-3A9B-4053-B4A1-3732586FF5FD}"/>
                  </a:ext>
                </a:extLst>
              </p:cNvPr>
              <p:cNvSpPr/>
              <p:nvPr/>
            </p:nvSpPr>
            <p:spPr>
              <a:xfrm>
                <a:off x="6807650" y="3079475"/>
                <a:ext cx="2349300" cy="133500"/>
              </a:xfrm>
              <a:prstGeom prst="rect">
                <a:avLst/>
              </a:prstGeom>
              <a:solidFill>
                <a:schemeClr val="bg1">
                  <a:lumMod val="9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6" name="Google Shape;15415;p94">
                <a:extLst>
                  <a:ext uri="{FF2B5EF4-FFF2-40B4-BE49-F238E27FC236}">
                    <a16:creationId xmlns:a16="http://schemas.microsoft.com/office/drawing/2014/main" id="{3E44FAAC-9349-454E-993F-F96225ABEC96}"/>
                  </a:ext>
                </a:extLst>
              </p:cNvPr>
              <p:cNvGrpSpPr/>
              <p:nvPr/>
            </p:nvGrpSpPr>
            <p:grpSpPr>
              <a:xfrm rot="10800000">
                <a:off x="6760035" y="3079467"/>
                <a:ext cx="92400" cy="411825"/>
                <a:chOff x="2070100" y="2563700"/>
                <a:chExt cx="92400" cy="411825"/>
              </a:xfrm>
            </p:grpSpPr>
            <p:cxnSp>
              <p:nvCxnSpPr>
                <p:cNvPr id="27" name="Google Shape;15416;p94">
                  <a:extLst>
                    <a:ext uri="{FF2B5EF4-FFF2-40B4-BE49-F238E27FC236}">
                      <a16:creationId xmlns:a16="http://schemas.microsoft.com/office/drawing/2014/main" id="{39F44FE2-DFB1-4626-8554-6B85F7A5A5AE}"/>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28" name="Google Shape;15417;p94">
                  <a:extLst>
                    <a:ext uri="{FF2B5EF4-FFF2-40B4-BE49-F238E27FC236}">
                      <a16:creationId xmlns:a16="http://schemas.microsoft.com/office/drawing/2014/main" id="{6ACDA39F-74CF-4C79-AFD9-CBCEB2824080}"/>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grpSp>
        <p:nvGrpSpPr>
          <p:cNvPr id="41" name="Google Shape;15397;p94">
            <a:extLst>
              <a:ext uri="{FF2B5EF4-FFF2-40B4-BE49-F238E27FC236}">
                <a16:creationId xmlns:a16="http://schemas.microsoft.com/office/drawing/2014/main" id="{6BC2DF88-649E-4220-91AF-6FAE3B62295F}"/>
              </a:ext>
            </a:extLst>
          </p:cNvPr>
          <p:cNvGrpSpPr/>
          <p:nvPr/>
        </p:nvGrpSpPr>
        <p:grpSpPr>
          <a:xfrm>
            <a:off x="3226014" y="283029"/>
            <a:ext cx="2756803" cy="391884"/>
            <a:chOff x="106648" y="895722"/>
            <a:chExt cx="4481413" cy="374300"/>
          </a:xfrm>
          <a:solidFill>
            <a:schemeClr val="accent1"/>
          </a:solidFill>
        </p:grpSpPr>
        <p:grpSp>
          <p:nvGrpSpPr>
            <p:cNvPr id="42" name="Google Shape;15398;p94">
              <a:extLst>
                <a:ext uri="{FF2B5EF4-FFF2-40B4-BE49-F238E27FC236}">
                  <a16:creationId xmlns:a16="http://schemas.microsoft.com/office/drawing/2014/main" id="{AB6AAA3D-A6F5-4139-B309-9E639207721C}"/>
                </a:ext>
              </a:extLst>
            </p:cNvPr>
            <p:cNvGrpSpPr/>
            <p:nvPr/>
          </p:nvGrpSpPr>
          <p:grpSpPr>
            <a:xfrm>
              <a:off x="2233276" y="895722"/>
              <a:ext cx="1082667" cy="223591"/>
              <a:chOff x="4808316" y="2800065"/>
              <a:chExt cx="1999386" cy="412910"/>
            </a:xfrm>
            <a:grpFill/>
          </p:grpSpPr>
          <p:sp>
            <p:nvSpPr>
              <p:cNvPr id="58" name="Google Shape;15399;p94">
                <a:extLst>
                  <a:ext uri="{FF2B5EF4-FFF2-40B4-BE49-F238E27FC236}">
                    <a16:creationId xmlns:a16="http://schemas.microsoft.com/office/drawing/2014/main" id="{660827DB-05E7-4B30-BFC8-0F44DB9C4CD7}"/>
                  </a:ext>
                </a:extLst>
              </p:cNvPr>
              <p:cNvSpPr/>
              <p:nvPr/>
            </p:nvSpPr>
            <p:spPr>
              <a:xfrm>
                <a:off x="4849302" y="3079475"/>
                <a:ext cx="1958400" cy="133500"/>
              </a:xfrm>
              <a:prstGeom prst="rect">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9" name="Google Shape;15400;p94">
                <a:extLst>
                  <a:ext uri="{FF2B5EF4-FFF2-40B4-BE49-F238E27FC236}">
                    <a16:creationId xmlns:a16="http://schemas.microsoft.com/office/drawing/2014/main" id="{DE7EC1A3-4D0C-4CEF-A2B0-48500D73FBFF}"/>
                  </a:ext>
                </a:extLst>
              </p:cNvPr>
              <p:cNvGrpSpPr/>
              <p:nvPr/>
            </p:nvGrpSpPr>
            <p:grpSpPr>
              <a:xfrm>
                <a:off x="4808316" y="2800065"/>
                <a:ext cx="92400" cy="411825"/>
                <a:chOff x="845575" y="2563700"/>
                <a:chExt cx="92400" cy="411825"/>
              </a:xfrm>
              <a:grpFill/>
            </p:grpSpPr>
            <p:cxnSp>
              <p:nvCxnSpPr>
                <p:cNvPr id="60" name="Google Shape;15401;p94">
                  <a:extLst>
                    <a:ext uri="{FF2B5EF4-FFF2-40B4-BE49-F238E27FC236}">
                      <a16:creationId xmlns:a16="http://schemas.microsoft.com/office/drawing/2014/main" id="{CEA6456E-31C6-46C8-814D-6CB01025E1E5}"/>
                    </a:ext>
                  </a:extLst>
                </p:cNvPr>
                <p:cNvCxnSpPr/>
                <p:nvPr/>
              </p:nvCxnSpPr>
              <p:spPr>
                <a:xfrm>
                  <a:off x="891775"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61" name="Google Shape;15402;p94">
                  <a:extLst>
                    <a:ext uri="{FF2B5EF4-FFF2-40B4-BE49-F238E27FC236}">
                      <a16:creationId xmlns:a16="http://schemas.microsoft.com/office/drawing/2014/main" id="{EEB1EA30-6686-449B-BF5F-1DE770CC9626}"/>
                    </a:ext>
                  </a:extLst>
                </p:cNvPr>
                <p:cNvSpPr/>
                <p:nvPr/>
              </p:nvSpPr>
              <p:spPr>
                <a:xfrm>
                  <a:off x="845575" y="2563700"/>
                  <a:ext cx="92400" cy="92400"/>
                </a:xfrm>
                <a:prstGeom prst="ellipse">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3" name="Google Shape;15403;p94">
              <a:extLst>
                <a:ext uri="{FF2B5EF4-FFF2-40B4-BE49-F238E27FC236}">
                  <a16:creationId xmlns:a16="http://schemas.microsoft.com/office/drawing/2014/main" id="{637A5F2F-E1B8-4F75-8054-3695F4257449}"/>
                </a:ext>
              </a:extLst>
            </p:cNvPr>
            <p:cNvGrpSpPr/>
            <p:nvPr/>
          </p:nvGrpSpPr>
          <p:grpSpPr>
            <a:xfrm>
              <a:off x="106648" y="895722"/>
              <a:ext cx="1088401" cy="223591"/>
              <a:chOff x="881025" y="2800065"/>
              <a:chExt cx="2009975" cy="412910"/>
            </a:xfrm>
            <a:grpFill/>
          </p:grpSpPr>
          <p:sp>
            <p:nvSpPr>
              <p:cNvPr id="54" name="Google Shape;15404;p94">
                <a:extLst>
                  <a:ext uri="{FF2B5EF4-FFF2-40B4-BE49-F238E27FC236}">
                    <a16:creationId xmlns:a16="http://schemas.microsoft.com/office/drawing/2014/main" id="{2A179743-3020-420E-A7A9-0FB784C45A0E}"/>
                  </a:ext>
                </a:extLst>
              </p:cNvPr>
              <p:cNvSpPr/>
              <p:nvPr/>
            </p:nvSpPr>
            <p:spPr>
              <a:xfrm>
                <a:off x="932600" y="3079475"/>
                <a:ext cx="1958400" cy="133500"/>
              </a:xfrm>
              <a:prstGeom prst="rect">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5" name="Google Shape;15405;p94">
                <a:extLst>
                  <a:ext uri="{FF2B5EF4-FFF2-40B4-BE49-F238E27FC236}">
                    <a16:creationId xmlns:a16="http://schemas.microsoft.com/office/drawing/2014/main" id="{D7D29BDD-C43E-476B-BED2-9FE86D896928}"/>
                  </a:ext>
                </a:extLst>
              </p:cNvPr>
              <p:cNvGrpSpPr/>
              <p:nvPr/>
            </p:nvGrpSpPr>
            <p:grpSpPr>
              <a:xfrm>
                <a:off x="881025" y="2800065"/>
                <a:ext cx="92400" cy="411825"/>
                <a:chOff x="845575" y="2563700"/>
                <a:chExt cx="92400" cy="411825"/>
              </a:xfrm>
              <a:grpFill/>
            </p:grpSpPr>
            <p:cxnSp>
              <p:nvCxnSpPr>
                <p:cNvPr id="56" name="Google Shape;15406;p94">
                  <a:extLst>
                    <a:ext uri="{FF2B5EF4-FFF2-40B4-BE49-F238E27FC236}">
                      <a16:creationId xmlns:a16="http://schemas.microsoft.com/office/drawing/2014/main" id="{31DD04E2-D646-4104-B4F9-1A4CA489F7A0}"/>
                    </a:ext>
                  </a:extLst>
                </p:cNvPr>
                <p:cNvCxnSpPr/>
                <p:nvPr/>
              </p:nvCxnSpPr>
              <p:spPr>
                <a:xfrm>
                  <a:off x="891775"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57" name="Google Shape;15407;p94">
                  <a:extLst>
                    <a:ext uri="{FF2B5EF4-FFF2-40B4-BE49-F238E27FC236}">
                      <a16:creationId xmlns:a16="http://schemas.microsoft.com/office/drawing/2014/main" id="{8A172E77-90C8-4396-90BA-12A975E8972B}"/>
                    </a:ext>
                  </a:extLst>
                </p:cNvPr>
                <p:cNvSpPr/>
                <p:nvPr/>
              </p:nvSpPr>
              <p:spPr>
                <a:xfrm>
                  <a:off x="845575" y="2563700"/>
                  <a:ext cx="92400" cy="92400"/>
                </a:xfrm>
                <a:prstGeom prst="ellipse">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4" name="Google Shape;15408;p94">
              <a:extLst>
                <a:ext uri="{FF2B5EF4-FFF2-40B4-BE49-F238E27FC236}">
                  <a16:creationId xmlns:a16="http://schemas.microsoft.com/office/drawing/2014/main" id="{25442B9D-8C1E-416D-8F92-B541D630111F}"/>
                </a:ext>
              </a:extLst>
            </p:cNvPr>
            <p:cNvGrpSpPr/>
            <p:nvPr/>
          </p:nvGrpSpPr>
          <p:grpSpPr>
            <a:xfrm>
              <a:off x="1172346" y="1047018"/>
              <a:ext cx="1083151" cy="223003"/>
              <a:chOff x="2849073" y="3079467"/>
              <a:chExt cx="2000279" cy="411825"/>
            </a:xfrm>
            <a:grpFill/>
          </p:grpSpPr>
          <p:sp>
            <p:nvSpPr>
              <p:cNvPr id="50" name="Google Shape;15409;p94">
                <a:extLst>
                  <a:ext uri="{FF2B5EF4-FFF2-40B4-BE49-F238E27FC236}">
                    <a16:creationId xmlns:a16="http://schemas.microsoft.com/office/drawing/2014/main" id="{EFD5439E-78A3-4E50-A2BD-F37BC359CA9A}"/>
                  </a:ext>
                </a:extLst>
              </p:cNvPr>
              <p:cNvSpPr/>
              <p:nvPr/>
            </p:nvSpPr>
            <p:spPr>
              <a:xfrm>
                <a:off x="289095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grpSp>
            <p:nvGrpSpPr>
              <p:cNvPr id="51" name="Google Shape;15410;p94">
                <a:extLst>
                  <a:ext uri="{FF2B5EF4-FFF2-40B4-BE49-F238E27FC236}">
                    <a16:creationId xmlns:a16="http://schemas.microsoft.com/office/drawing/2014/main" id="{66DE7EDC-CA62-4DA9-8C95-8FCE1CC01874}"/>
                  </a:ext>
                </a:extLst>
              </p:cNvPr>
              <p:cNvGrpSpPr/>
              <p:nvPr/>
            </p:nvGrpSpPr>
            <p:grpSpPr>
              <a:xfrm rot="10800000">
                <a:off x="2849073" y="3079467"/>
                <a:ext cx="92400" cy="411825"/>
                <a:chOff x="2070100" y="2563700"/>
                <a:chExt cx="92400" cy="411825"/>
              </a:xfrm>
              <a:grpFill/>
            </p:grpSpPr>
            <p:cxnSp>
              <p:nvCxnSpPr>
                <p:cNvPr id="52" name="Google Shape;15411;p94">
                  <a:extLst>
                    <a:ext uri="{FF2B5EF4-FFF2-40B4-BE49-F238E27FC236}">
                      <a16:creationId xmlns:a16="http://schemas.microsoft.com/office/drawing/2014/main" id="{854787D5-A0B7-4D65-A319-6E570D6CE831}"/>
                    </a:ext>
                  </a:extLst>
                </p:cNvPr>
                <p:cNvCxnSpPr/>
                <p:nvPr/>
              </p:nvCxnSpPr>
              <p:spPr>
                <a:xfrm>
                  <a:off x="2116300"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53" name="Google Shape;15412;p94">
                  <a:extLst>
                    <a:ext uri="{FF2B5EF4-FFF2-40B4-BE49-F238E27FC236}">
                      <a16:creationId xmlns:a16="http://schemas.microsoft.com/office/drawing/2014/main" id="{3FBE8400-F343-49F5-8660-1C6C3ED95157}"/>
                    </a:ext>
                  </a:extLst>
                </p:cNvPr>
                <p:cNvSpPr/>
                <p:nvPr/>
              </p:nvSpPr>
              <p:spPr>
                <a:xfrm>
                  <a:off x="2070100" y="2563700"/>
                  <a:ext cx="92400" cy="92400"/>
                </a:xfrm>
                <a:prstGeom prst="ellipse">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5" name="Google Shape;15413;p94">
              <a:extLst>
                <a:ext uri="{FF2B5EF4-FFF2-40B4-BE49-F238E27FC236}">
                  <a16:creationId xmlns:a16="http://schemas.microsoft.com/office/drawing/2014/main" id="{B668AC28-6358-4C7C-928A-D29EE333F275}"/>
                </a:ext>
              </a:extLst>
            </p:cNvPr>
            <p:cNvGrpSpPr/>
            <p:nvPr/>
          </p:nvGrpSpPr>
          <p:grpSpPr>
            <a:xfrm>
              <a:off x="3290132" y="1047018"/>
              <a:ext cx="1297929" cy="223003"/>
              <a:chOff x="6760035" y="3079467"/>
              <a:chExt cx="2396914" cy="411825"/>
            </a:xfrm>
            <a:grpFill/>
          </p:grpSpPr>
          <p:sp>
            <p:nvSpPr>
              <p:cNvPr id="46" name="Google Shape;15414;p94">
                <a:extLst>
                  <a:ext uri="{FF2B5EF4-FFF2-40B4-BE49-F238E27FC236}">
                    <a16:creationId xmlns:a16="http://schemas.microsoft.com/office/drawing/2014/main" id="{095F62C8-EF37-4D3A-92F6-CC407B64DAEC}"/>
                  </a:ext>
                </a:extLst>
              </p:cNvPr>
              <p:cNvSpPr/>
              <p:nvPr/>
            </p:nvSpPr>
            <p:spPr>
              <a:xfrm>
                <a:off x="6807650" y="3079475"/>
                <a:ext cx="23493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7" name="Google Shape;15415;p94">
                <a:extLst>
                  <a:ext uri="{FF2B5EF4-FFF2-40B4-BE49-F238E27FC236}">
                    <a16:creationId xmlns:a16="http://schemas.microsoft.com/office/drawing/2014/main" id="{F998E9FD-7C34-4004-9482-B3FB402BC90A}"/>
                  </a:ext>
                </a:extLst>
              </p:cNvPr>
              <p:cNvGrpSpPr/>
              <p:nvPr/>
            </p:nvGrpSpPr>
            <p:grpSpPr>
              <a:xfrm rot="10800000">
                <a:off x="6760035" y="3079467"/>
                <a:ext cx="92400" cy="411825"/>
                <a:chOff x="2070100" y="2563700"/>
                <a:chExt cx="92400" cy="411825"/>
              </a:xfrm>
              <a:grpFill/>
            </p:grpSpPr>
            <p:cxnSp>
              <p:nvCxnSpPr>
                <p:cNvPr id="48" name="Google Shape;15416;p94">
                  <a:extLst>
                    <a:ext uri="{FF2B5EF4-FFF2-40B4-BE49-F238E27FC236}">
                      <a16:creationId xmlns:a16="http://schemas.microsoft.com/office/drawing/2014/main" id="{FF7E2564-DD28-4F0B-BD52-16CCB925ABF6}"/>
                    </a:ext>
                  </a:extLst>
                </p:cNvPr>
                <p:cNvCxnSpPr/>
                <p:nvPr/>
              </p:nvCxnSpPr>
              <p:spPr>
                <a:xfrm>
                  <a:off x="2116300"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49" name="Google Shape;15417;p94">
                  <a:extLst>
                    <a:ext uri="{FF2B5EF4-FFF2-40B4-BE49-F238E27FC236}">
                      <a16:creationId xmlns:a16="http://schemas.microsoft.com/office/drawing/2014/main" id="{E0B5BF52-815B-4730-A3F4-DE409AC5EB7A}"/>
                    </a:ext>
                  </a:extLst>
                </p:cNvPr>
                <p:cNvSpPr/>
                <p:nvPr/>
              </p:nvSpPr>
              <p:spPr>
                <a:xfrm>
                  <a:off x="2070100" y="2563700"/>
                  <a:ext cx="92400" cy="92400"/>
                </a:xfrm>
                <a:prstGeom prst="ellipse">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grpSp>
        <p:nvGrpSpPr>
          <p:cNvPr id="62" name="Google Shape;15397;p94">
            <a:extLst>
              <a:ext uri="{FF2B5EF4-FFF2-40B4-BE49-F238E27FC236}">
                <a16:creationId xmlns:a16="http://schemas.microsoft.com/office/drawing/2014/main" id="{6B3FD8A0-FF00-433B-AFEF-BFC3D70FCC67}"/>
              </a:ext>
            </a:extLst>
          </p:cNvPr>
          <p:cNvGrpSpPr/>
          <p:nvPr/>
        </p:nvGrpSpPr>
        <p:grpSpPr>
          <a:xfrm>
            <a:off x="5953845" y="290712"/>
            <a:ext cx="2756803" cy="391886"/>
            <a:chOff x="106648" y="895719"/>
            <a:chExt cx="4481413" cy="374302"/>
          </a:xfrm>
        </p:grpSpPr>
        <p:grpSp>
          <p:nvGrpSpPr>
            <p:cNvPr id="63" name="Google Shape;15398;p94">
              <a:extLst>
                <a:ext uri="{FF2B5EF4-FFF2-40B4-BE49-F238E27FC236}">
                  <a16:creationId xmlns:a16="http://schemas.microsoft.com/office/drawing/2014/main" id="{7F368E46-6AAA-415C-BA98-8F21234E1DA3}"/>
                </a:ext>
              </a:extLst>
            </p:cNvPr>
            <p:cNvGrpSpPr/>
            <p:nvPr/>
          </p:nvGrpSpPr>
          <p:grpSpPr>
            <a:xfrm>
              <a:off x="2233276" y="895719"/>
              <a:ext cx="1107649" cy="223003"/>
              <a:chOff x="4808316" y="2800065"/>
              <a:chExt cx="2045521" cy="411825"/>
            </a:xfrm>
          </p:grpSpPr>
          <p:sp>
            <p:nvSpPr>
              <p:cNvPr id="79" name="Google Shape;15399;p94">
                <a:extLst>
                  <a:ext uri="{FF2B5EF4-FFF2-40B4-BE49-F238E27FC236}">
                    <a16:creationId xmlns:a16="http://schemas.microsoft.com/office/drawing/2014/main" id="{2CD892E6-34DD-45B5-A766-168D198D3CBF}"/>
                  </a:ext>
                </a:extLst>
              </p:cNvPr>
              <p:cNvSpPr/>
              <p:nvPr/>
            </p:nvSpPr>
            <p:spPr>
              <a:xfrm>
                <a:off x="4895437" y="3065922"/>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80" name="Google Shape;15400;p94">
                <a:extLst>
                  <a:ext uri="{FF2B5EF4-FFF2-40B4-BE49-F238E27FC236}">
                    <a16:creationId xmlns:a16="http://schemas.microsoft.com/office/drawing/2014/main" id="{20669486-9AC8-4AFA-88DD-3DE50B19D039}"/>
                  </a:ext>
                </a:extLst>
              </p:cNvPr>
              <p:cNvGrpSpPr/>
              <p:nvPr/>
            </p:nvGrpSpPr>
            <p:grpSpPr>
              <a:xfrm>
                <a:off x="4808316" y="2800065"/>
                <a:ext cx="92400" cy="411825"/>
                <a:chOff x="845575" y="2563700"/>
                <a:chExt cx="92400" cy="411825"/>
              </a:xfrm>
            </p:grpSpPr>
            <p:cxnSp>
              <p:nvCxnSpPr>
                <p:cNvPr id="81" name="Google Shape;15401;p94">
                  <a:extLst>
                    <a:ext uri="{FF2B5EF4-FFF2-40B4-BE49-F238E27FC236}">
                      <a16:creationId xmlns:a16="http://schemas.microsoft.com/office/drawing/2014/main" id="{F022D766-7D2F-40C5-9ED0-50D7D3E96000}"/>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 name="Google Shape;15402;p94">
                  <a:extLst>
                    <a:ext uri="{FF2B5EF4-FFF2-40B4-BE49-F238E27FC236}">
                      <a16:creationId xmlns:a16="http://schemas.microsoft.com/office/drawing/2014/main" id="{A5613D7C-DEF5-46AE-AE7C-F53CF2DC4CA2}"/>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64" name="Google Shape;15403;p94">
              <a:extLst>
                <a:ext uri="{FF2B5EF4-FFF2-40B4-BE49-F238E27FC236}">
                  <a16:creationId xmlns:a16="http://schemas.microsoft.com/office/drawing/2014/main" id="{1D2C1F9E-4579-4471-AD57-29D556B21D7A}"/>
                </a:ext>
              </a:extLst>
            </p:cNvPr>
            <p:cNvGrpSpPr/>
            <p:nvPr/>
          </p:nvGrpSpPr>
          <p:grpSpPr>
            <a:xfrm>
              <a:off x="106648" y="895722"/>
              <a:ext cx="1088401" cy="223591"/>
              <a:chOff x="881025" y="2800065"/>
              <a:chExt cx="2009975" cy="412910"/>
            </a:xfrm>
          </p:grpSpPr>
          <p:sp>
            <p:nvSpPr>
              <p:cNvPr id="75" name="Google Shape;15404;p94">
                <a:extLst>
                  <a:ext uri="{FF2B5EF4-FFF2-40B4-BE49-F238E27FC236}">
                    <a16:creationId xmlns:a16="http://schemas.microsoft.com/office/drawing/2014/main" id="{1FE4A334-8C3B-41A7-9A12-3D9BF5F36566}"/>
                  </a:ext>
                </a:extLst>
              </p:cNvPr>
              <p:cNvSpPr/>
              <p:nvPr/>
            </p:nvSpPr>
            <p:spPr>
              <a:xfrm>
                <a:off x="932600"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6" name="Google Shape;15405;p94">
                <a:extLst>
                  <a:ext uri="{FF2B5EF4-FFF2-40B4-BE49-F238E27FC236}">
                    <a16:creationId xmlns:a16="http://schemas.microsoft.com/office/drawing/2014/main" id="{189EE832-3ECC-4AF6-A33B-B7A9F85D9F77}"/>
                  </a:ext>
                </a:extLst>
              </p:cNvPr>
              <p:cNvGrpSpPr/>
              <p:nvPr/>
            </p:nvGrpSpPr>
            <p:grpSpPr>
              <a:xfrm>
                <a:off x="881025" y="2800065"/>
                <a:ext cx="92400" cy="411825"/>
                <a:chOff x="845575" y="2563700"/>
                <a:chExt cx="92400" cy="411825"/>
              </a:xfrm>
            </p:grpSpPr>
            <p:cxnSp>
              <p:nvCxnSpPr>
                <p:cNvPr id="77" name="Google Shape;15406;p94">
                  <a:extLst>
                    <a:ext uri="{FF2B5EF4-FFF2-40B4-BE49-F238E27FC236}">
                      <a16:creationId xmlns:a16="http://schemas.microsoft.com/office/drawing/2014/main" id="{80497973-697D-43D0-83F9-287E45F3DEC3}"/>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 name="Google Shape;15407;p94">
                  <a:extLst>
                    <a:ext uri="{FF2B5EF4-FFF2-40B4-BE49-F238E27FC236}">
                      <a16:creationId xmlns:a16="http://schemas.microsoft.com/office/drawing/2014/main" id="{8D84AD93-8175-414A-B92C-BBA61A89A663}"/>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65" name="Google Shape;15408;p94">
              <a:extLst>
                <a:ext uri="{FF2B5EF4-FFF2-40B4-BE49-F238E27FC236}">
                  <a16:creationId xmlns:a16="http://schemas.microsoft.com/office/drawing/2014/main" id="{6E25ACE6-3554-4173-B675-7B158EA324AB}"/>
                </a:ext>
              </a:extLst>
            </p:cNvPr>
            <p:cNvGrpSpPr/>
            <p:nvPr/>
          </p:nvGrpSpPr>
          <p:grpSpPr>
            <a:xfrm>
              <a:off x="1172346" y="1047018"/>
              <a:ext cx="1083151" cy="223003"/>
              <a:chOff x="2849073" y="3079467"/>
              <a:chExt cx="2000279" cy="411825"/>
            </a:xfrm>
          </p:grpSpPr>
          <p:sp>
            <p:nvSpPr>
              <p:cNvPr id="71" name="Google Shape;15409;p94">
                <a:extLst>
                  <a:ext uri="{FF2B5EF4-FFF2-40B4-BE49-F238E27FC236}">
                    <a16:creationId xmlns:a16="http://schemas.microsoft.com/office/drawing/2014/main" id="{5C6E2BFD-0788-4B90-8116-AA8C0ED42D3E}"/>
                  </a:ext>
                </a:extLst>
              </p:cNvPr>
              <p:cNvSpPr/>
              <p:nvPr/>
            </p:nvSpPr>
            <p:spPr>
              <a:xfrm>
                <a:off x="289095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grpSp>
            <p:nvGrpSpPr>
              <p:cNvPr id="72" name="Google Shape;15410;p94">
                <a:extLst>
                  <a:ext uri="{FF2B5EF4-FFF2-40B4-BE49-F238E27FC236}">
                    <a16:creationId xmlns:a16="http://schemas.microsoft.com/office/drawing/2014/main" id="{E2DFE43A-858F-470B-87D9-D9F9166F4ED9}"/>
                  </a:ext>
                </a:extLst>
              </p:cNvPr>
              <p:cNvGrpSpPr/>
              <p:nvPr/>
            </p:nvGrpSpPr>
            <p:grpSpPr>
              <a:xfrm rot="10800000">
                <a:off x="2849073" y="3079467"/>
                <a:ext cx="92400" cy="411825"/>
                <a:chOff x="2070100" y="2563700"/>
                <a:chExt cx="92400" cy="411825"/>
              </a:xfrm>
            </p:grpSpPr>
            <p:cxnSp>
              <p:nvCxnSpPr>
                <p:cNvPr id="73" name="Google Shape;15411;p94">
                  <a:extLst>
                    <a:ext uri="{FF2B5EF4-FFF2-40B4-BE49-F238E27FC236}">
                      <a16:creationId xmlns:a16="http://schemas.microsoft.com/office/drawing/2014/main" id="{8CEDFF78-E67A-4532-A62B-723763525BEE}"/>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 name="Google Shape;15412;p94">
                  <a:extLst>
                    <a:ext uri="{FF2B5EF4-FFF2-40B4-BE49-F238E27FC236}">
                      <a16:creationId xmlns:a16="http://schemas.microsoft.com/office/drawing/2014/main" id="{C313C822-54A4-490A-8757-895446F643CB}"/>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66" name="Google Shape;15413;p94">
              <a:extLst>
                <a:ext uri="{FF2B5EF4-FFF2-40B4-BE49-F238E27FC236}">
                  <a16:creationId xmlns:a16="http://schemas.microsoft.com/office/drawing/2014/main" id="{87DD095D-B933-46A9-8A6B-C8CE983BF775}"/>
                </a:ext>
              </a:extLst>
            </p:cNvPr>
            <p:cNvGrpSpPr/>
            <p:nvPr/>
          </p:nvGrpSpPr>
          <p:grpSpPr>
            <a:xfrm>
              <a:off x="3290132" y="1047018"/>
              <a:ext cx="1297929" cy="223003"/>
              <a:chOff x="6760035" y="3079467"/>
              <a:chExt cx="2396914" cy="411825"/>
            </a:xfrm>
          </p:grpSpPr>
          <p:sp>
            <p:nvSpPr>
              <p:cNvPr id="67" name="Google Shape;15414;p94">
                <a:extLst>
                  <a:ext uri="{FF2B5EF4-FFF2-40B4-BE49-F238E27FC236}">
                    <a16:creationId xmlns:a16="http://schemas.microsoft.com/office/drawing/2014/main" id="{879AC747-9FB6-467F-82E0-07A860235359}"/>
                  </a:ext>
                </a:extLst>
              </p:cNvPr>
              <p:cNvSpPr/>
              <p:nvPr/>
            </p:nvSpPr>
            <p:spPr>
              <a:xfrm>
                <a:off x="6807650" y="3079475"/>
                <a:ext cx="23493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68" name="Google Shape;15415;p94">
                <a:extLst>
                  <a:ext uri="{FF2B5EF4-FFF2-40B4-BE49-F238E27FC236}">
                    <a16:creationId xmlns:a16="http://schemas.microsoft.com/office/drawing/2014/main" id="{B24D706F-AADE-4286-B8F9-DB0838EB54C8}"/>
                  </a:ext>
                </a:extLst>
              </p:cNvPr>
              <p:cNvGrpSpPr/>
              <p:nvPr/>
            </p:nvGrpSpPr>
            <p:grpSpPr>
              <a:xfrm rot="10800000">
                <a:off x="6760035" y="3079467"/>
                <a:ext cx="92400" cy="411825"/>
                <a:chOff x="2070100" y="2563700"/>
                <a:chExt cx="92400" cy="411825"/>
              </a:xfrm>
            </p:grpSpPr>
            <p:cxnSp>
              <p:nvCxnSpPr>
                <p:cNvPr id="69" name="Google Shape;15416;p94">
                  <a:extLst>
                    <a:ext uri="{FF2B5EF4-FFF2-40B4-BE49-F238E27FC236}">
                      <a16:creationId xmlns:a16="http://schemas.microsoft.com/office/drawing/2014/main" id="{CCF31993-E1B8-4D01-9260-DAB0013D34FF}"/>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 name="Google Shape;15417;p94">
                  <a:extLst>
                    <a:ext uri="{FF2B5EF4-FFF2-40B4-BE49-F238E27FC236}">
                      <a16:creationId xmlns:a16="http://schemas.microsoft.com/office/drawing/2014/main" id="{CE011576-1AA4-4AA6-BAD8-7BF0EF047BD7}"/>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grpSp>
        <p:nvGrpSpPr>
          <p:cNvPr id="83" name="Google Shape;15397;p94">
            <a:extLst>
              <a:ext uri="{FF2B5EF4-FFF2-40B4-BE49-F238E27FC236}">
                <a16:creationId xmlns:a16="http://schemas.microsoft.com/office/drawing/2014/main" id="{4F917EFB-A762-46B5-8309-E48B2957A03D}"/>
              </a:ext>
            </a:extLst>
          </p:cNvPr>
          <p:cNvGrpSpPr/>
          <p:nvPr/>
        </p:nvGrpSpPr>
        <p:grpSpPr>
          <a:xfrm>
            <a:off x="353465" y="4516933"/>
            <a:ext cx="2809311" cy="391884"/>
            <a:chOff x="106648" y="895722"/>
            <a:chExt cx="4481413" cy="374300"/>
          </a:xfrm>
        </p:grpSpPr>
        <p:grpSp>
          <p:nvGrpSpPr>
            <p:cNvPr id="84" name="Google Shape;15398;p94">
              <a:extLst>
                <a:ext uri="{FF2B5EF4-FFF2-40B4-BE49-F238E27FC236}">
                  <a16:creationId xmlns:a16="http://schemas.microsoft.com/office/drawing/2014/main" id="{B10818EC-A0F3-4844-8D71-5596E0661431}"/>
                </a:ext>
              </a:extLst>
            </p:cNvPr>
            <p:cNvGrpSpPr/>
            <p:nvPr/>
          </p:nvGrpSpPr>
          <p:grpSpPr>
            <a:xfrm>
              <a:off x="2233276" y="895722"/>
              <a:ext cx="1082667" cy="223591"/>
              <a:chOff x="4808316" y="2800065"/>
              <a:chExt cx="1999386" cy="412910"/>
            </a:xfrm>
          </p:grpSpPr>
          <p:sp>
            <p:nvSpPr>
              <p:cNvPr id="100" name="Google Shape;15399;p94">
                <a:extLst>
                  <a:ext uri="{FF2B5EF4-FFF2-40B4-BE49-F238E27FC236}">
                    <a16:creationId xmlns:a16="http://schemas.microsoft.com/office/drawing/2014/main" id="{3624BE44-5DC9-4275-B662-B8CCB7E74AA3}"/>
                  </a:ext>
                </a:extLst>
              </p:cNvPr>
              <p:cNvSpPr/>
              <p:nvPr/>
            </p:nvSpPr>
            <p:spPr>
              <a:xfrm>
                <a:off x="484930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01" name="Google Shape;15400;p94">
                <a:extLst>
                  <a:ext uri="{FF2B5EF4-FFF2-40B4-BE49-F238E27FC236}">
                    <a16:creationId xmlns:a16="http://schemas.microsoft.com/office/drawing/2014/main" id="{01379526-3771-49B0-B82F-4B07A1F0873E}"/>
                  </a:ext>
                </a:extLst>
              </p:cNvPr>
              <p:cNvGrpSpPr/>
              <p:nvPr/>
            </p:nvGrpSpPr>
            <p:grpSpPr>
              <a:xfrm>
                <a:off x="4808316" y="2800065"/>
                <a:ext cx="92400" cy="411825"/>
                <a:chOff x="845575" y="2563700"/>
                <a:chExt cx="92400" cy="411825"/>
              </a:xfrm>
            </p:grpSpPr>
            <p:cxnSp>
              <p:nvCxnSpPr>
                <p:cNvPr id="102" name="Google Shape;15401;p94">
                  <a:extLst>
                    <a:ext uri="{FF2B5EF4-FFF2-40B4-BE49-F238E27FC236}">
                      <a16:creationId xmlns:a16="http://schemas.microsoft.com/office/drawing/2014/main" id="{7B8D9C6E-F3E7-4FA8-BD83-F45D58CD8CE7}"/>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 name="Google Shape;15402;p94">
                  <a:extLst>
                    <a:ext uri="{FF2B5EF4-FFF2-40B4-BE49-F238E27FC236}">
                      <a16:creationId xmlns:a16="http://schemas.microsoft.com/office/drawing/2014/main" id="{6C497390-BC4B-45E8-AC86-FA3B6F39757A}"/>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85" name="Google Shape;15403;p94">
              <a:extLst>
                <a:ext uri="{FF2B5EF4-FFF2-40B4-BE49-F238E27FC236}">
                  <a16:creationId xmlns:a16="http://schemas.microsoft.com/office/drawing/2014/main" id="{B1620C4B-4C5D-49B9-B763-32C2DCD53C4B}"/>
                </a:ext>
              </a:extLst>
            </p:cNvPr>
            <p:cNvGrpSpPr/>
            <p:nvPr/>
          </p:nvGrpSpPr>
          <p:grpSpPr>
            <a:xfrm>
              <a:off x="106648" y="895722"/>
              <a:ext cx="1088401" cy="223591"/>
              <a:chOff x="881025" y="2800065"/>
              <a:chExt cx="2009975" cy="412910"/>
            </a:xfrm>
          </p:grpSpPr>
          <p:sp>
            <p:nvSpPr>
              <p:cNvPr id="96" name="Google Shape;15404;p94">
                <a:extLst>
                  <a:ext uri="{FF2B5EF4-FFF2-40B4-BE49-F238E27FC236}">
                    <a16:creationId xmlns:a16="http://schemas.microsoft.com/office/drawing/2014/main" id="{B976A2E7-F01B-4CF9-95ED-186638A9C4F7}"/>
                  </a:ext>
                </a:extLst>
              </p:cNvPr>
              <p:cNvSpPr/>
              <p:nvPr/>
            </p:nvSpPr>
            <p:spPr>
              <a:xfrm>
                <a:off x="932600"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7" name="Google Shape;15405;p94">
                <a:extLst>
                  <a:ext uri="{FF2B5EF4-FFF2-40B4-BE49-F238E27FC236}">
                    <a16:creationId xmlns:a16="http://schemas.microsoft.com/office/drawing/2014/main" id="{A1D3190A-DCDA-406A-9063-3F2AA39F0B7D}"/>
                  </a:ext>
                </a:extLst>
              </p:cNvPr>
              <p:cNvGrpSpPr/>
              <p:nvPr/>
            </p:nvGrpSpPr>
            <p:grpSpPr>
              <a:xfrm>
                <a:off x="881025" y="2800065"/>
                <a:ext cx="92400" cy="411825"/>
                <a:chOff x="845575" y="2563700"/>
                <a:chExt cx="92400" cy="411825"/>
              </a:xfrm>
            </p:grpSpPr>
            <p:cxnSp>
              <p:nvCxnSpPr>
                <p:cNvPr id="98" name="Google Shape;15406;p94">
                  <a:extLst>
                    <a:ext uri="{FF2B5EF4-FFF2-40B4-BE49-F238E27FC236}">
                      <a16:creationId xmlns:a16="http://schemas.microsoft.com/office/drawing/2014/main" id="{D0D114FA-EC51-4DEF-A2E0-F17BD60A0935}"/>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9" name="Google Shape;15407;p94">
                  <a:extLst>
                    <a:ext uri="{FF2B5EF4-FFF2-40B4-BE49-F238E27FC236}">
                      <a16:creationId xmlns:a16="http://schemas.microsoft.com/office/drawing/2014/main" id="{2C2C9CBE-D1C1-48E7-B27B-9339D23A4E78}"/>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86" name="Google Shape;15408;p94">
              <a:extLst>
                <a:ext uri="{FF2B5EF4-FFF2-40B4-BE49-F238E27FC236}">
                  <a16:creationId xmlns:a16="http://schemas.microsoft.com/office/drawing/2014/main" id="{32A311E0-147C-47DB-BABD-3C31549B1E1C}"/>
                </a:ext>
              </a:extLst>
            </p:cNvPr>
            <p:cNvGrpSpPr/>
            <p:nvPr/>
          </p:nvGrpSpPr>
          <p:grpSpPr>
            <a:xfrm>
              <a:off x="1172346" y="1047018"/>
              <a:ext cx="1083151" cy="223003"/>
              <a:chOff x="2849073" y="3079467"/>
              <a:chExt cx="2000279" cy="411825"/>
            </a:xfrm>
          </p:grpSpPr>
          <p:sp>
            <p:nvSpPr>
              <p:cNvPr id="92" name="Google Shape;15409;p94">
                <a:extLst>
                  <a:ext uri="{FF2B5EF4-FFF2-40B4-BE49-F238E27FC236}">
                    <a16:creationId xmlns:a16="http://schemas.microsoft.com/office/drawing/2014/main" id="{00FF95D4-A5C3-4EF4-9673-E63525A2272B}"/>
                  </a:ext>
                </a:extLst>
              </p:cNvPr>
              <p:cNvSpPr/>
              <p:nvPr/>
            </p:nvSpPr>
            <p:spPr>
              <a:xfrm>
                <a:off x="2890952"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grpSp>
            <p:nvGrpSpPr>
              <p:cNvPr id="93" name="Google Shape;15410;p94">
                <a:extLst>
                  <a:ext uri="{FF2B5EF4-FFF2-40B4-BE49-F238E27FC236}">
                    <a16:creationId xmlns:a16="http://schemas.microsoft.com/office/drawing/2014/main" id="{55872CCB-B92E-4801-AA4B-AAC3B141A4EC}"/>
                  </a:ext>
                </a:extLst>
              </p:cNvPr>
              <p:cNvGrpSpPr/>
              <p:nvPr/>
            </p:nvGrpSpPr>
            <p:grpSpPr>
              <a:xfrm rot="10800000">
                <a:off x="2849073" y="3079467"/>
                <a:ext cx="92400" cy="411825"/>
                <a:chOff x="2070100" y="2563700"/>
                <a:chExt cx="92400" cy="411825"/>
              </a:xfrm>
            </p:grpSpPr>
            <p:cxnSp>
              <p:nvCxnSpPr>
                <p:cNvPr id="94" name="Google Shape;15411;p94">
                  <a:extLst>
                    <a:ext uri="{FF2B5EF4-FFF2-40B4-BE49-F238E27FC236}">
                      <a16:creationId xmlns:a16="http://schemas.microsoft.com/office/drawing/2014/main" id="{B5411BCB-3857-4213-AB11-8893CD12E45A}"/>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 name="Google Shape;15412;p94">
                  <a:extLst>
                    <a:ext uri="{FF2B5EF4-FFF2-40B4-BE49-F238E27FC236}">
                      <a16:creationId xmlns:a16="http://schemas.microsoft.com/office/drawing/2014/main" id="{68C337D3-55A8-4AF0-933E-9797FC21E650}"/>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87" name="Google Shape;15413;p94">
              <a:extLst>
                <a:ext uri="{FF2B5EF4-FFF2-40B4-BE49-F238E27FC236}">
                  <a16:creationId xmlns:a16="http://schemas.microsoft.com/office/drawing/2014/main" id="{80BCB117-5B80-4215-AAC0-07A243EC22BD}"/>
                </a:ext>
              </a:extLst>
            </p:cNvPr>
            <p:cNvGrpSpPr/>
            <p:nvPr/>
          </p:nvGrpSpPr>
          <p:grpSpPr>
            <a:xfrm>
              <a:off x="3290132" y="1047018"/>
              <a:ext cx="1297929" cy="223003"/>
              <a:chOff x="6760035" y="3079467"/>
              <a:chExt cx="2396914" cy="411825"/>
            </a:xfrm>
          </p:grpSpPr>
          <p:sp>
            <p:nvSpPr>
              <p:cNvPr id="88" name="Google Shape;15414;p94">
                <a:extLst>
                  <a:ext uri="{FF2B5EF4-FFF2-40B4-BE49-F238E27FC236}">
                    <a16:creationId xmlns:a16="http://schemas.microsoft.com/office/drawing/2014/main" id="{A20C9141-4D7C-4316-B5A2-67F50451E7DA}"/>
                  </a:ext>
                </a:extLst>
              </p:cNvPr>
              <p:cNvSpPr/>
              <p:nvPr/>
            </p:nvSpPr>
            <p:spPr>
              <a:xfrm>
                <a:off x="6807650" y="3079475"/>
                <a:ext cx="23493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89" name="Google Shape;15415;p94">
                <a:extLst>
                  <a:ext uri="{FF2B5EF4-FFF2-40B4-BE49-F238E27FC236}">
                    <a16:creationId xmlns:a16="http://schemas.microsoft.com/office/drawing/2014/main" id="{52074C4B-7700-46FD-9B06-00B65939E24C}"/>
                  </a:ext>
                </a:extLst>
              </p:cNvPr>
              <p:cNvGrpSpPr/>
              <p:nvPr/>
            </p:nvGrpSpPr>
            <p:grpSpPr>
              <a:xfrm rot="10800000">
                <a:off x="6760035" y="3079467"/>
                <a:ext cx="92400" cy="411825"/>
                <a:chOff x="2070100" y="2563700"/>
                <a:chExt cx="92400" cy="411825"/>
              </a:xfrm>
            </p:grpSpPr>
            <p:cxnSp>
              <p:nvCxnSpPr>
                <p:cNvPr id="90" name="Google Shape;15416;p94">
                  <a:extLst>
                    <a:ext uri="{FF2B5EF4-FFF2-40B4-BE49-F238E27FC236}">
                      <a16:creationId xmlns:a16="http://schemas.microsoft.com/office/drawing/2014/main" id="{97EEEA19-CA42-4AE5-BFA8-B1404CF677FE}"/>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 name="Google Shape;15417;p94">
                  <a:extLst>
                    <a:ext uri="{FF2B5EF4-FFF2-40B4-BE49-F238E27FC236}">
                      <a16:creationId xmlns:a16="http://schemas.microsoft.com/office/drawing/2014/main" id="{DBE1086F-0453-4A50-87C6-0E790CC86BEC}"/>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grpSp>
        <p:nvGrpSpPr>
          <p:cNvPr id="104" name="Google Shape;15397;p94">
            <a:extLst>
              <a:ext uri="{FF2B5EF4-FFF2-40B4-BE49-F238E27FC236}">
                <a16:creationId xmlns:a16="http://schemas.microsoft.com/office/drawing/2014/main" id="{BC71AD23-6BF2-46E7-AE6C-C4D7855AC4C2}"/>
              </a:ext>
            </a:extLst>
          </p:cNvPr>
          <p:cNvGrpSpPr/>
          <p:nvPr/>
        </p:nvGrpSpPr>
        <p:grpSpPr>
          <a:xfrm>
            <a:off x="3150453" y="4518213"/>
            <a:ext cx="2756803" cy="391884"/>
            <a:chOff x="106648" y="895722"/>
            <a:chExt cx="4481413" cy="374300"/>
          </a:xfrm>
        </p:grpSpPr>
        <p:grpSp>
          <p:nvGrpSpPr>
            <p:cNvPr id="105" name="Google Shape;15398;p94">
              <a:extLst>
                <a:ext uri="{FF2B5EF4-FFF2-40B4-BE49-F238E27FC236}">
                  <a16:creationId xmlns:a16="http://schemas.microsoft.com/office/drawing/2014/main" id="{55F5CCB9-B684-4A27-B37D-5EB8FC103D60}"/>
                </a:ext>
              </a:extLst>
            </p:cNvPr>
            <p:cNvGrpSpPr/>
            <p:nvPr/>
          </p:nvGrpSpPr>
          <p:grpSpPr>
            <a:xfrm>
              <a:off x="2233276" y="895722"/>
              <a:ext cx="1082667" cy="223591"/>
              <a:chOff x="4808316" y="2800065"/>
              <a:chExt cx="1999386" cy="412910"/>
            </a:xfrm>
          </p:grpSpPr>
          <p:sp>
            <p:nvSpPr>
              <p:cNvPr id="121" name="Google Shape;15399;p94">
                <a:extLst>
                  <a:ext uri="{FF2B5EF4-FFF2-40B4-BE49-F238E27FC236}">
                    <a16:creationId xmlns:a16="http://schemas.microsoft.com/office/drawing/2014/main" id="{3B9E8C12-DFFE-406B-8A1A-A0DC451EAAE7}"/>
                  </a:ext>
                </a:extLst>
              </p:cNvPr>
              <p:cNvSpPr/>
              <p:nvPr/>
            </p:nvSpPr>
            <p:spPr>
              <a:xfrm>
                <a:off x="484930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 name="Google Shape;15400;p94">
                <a:extLst>
                  <a:ext uri="{FF2B5EF4-FFF2-40B4-BE49-F238E27FC236}">
                    <a16:creationId xmlns:a16="http://schemas.microsoft.com/office/drawing/2014/main" id="{EA0BF8DF-45CD-46C8-A044-A608BF5EAC74}"/>
                  </a:ext>
                </a:extLst>
              </p:cNvPr>
              <p:cNvGrpSpPr/>
              <p:nvPr/>
            </p:nvGrpSpPr>
            <p:grpSpPr>
              <a:xfrm>
                <a:off x="4808316" y="2800065"/>
                <a:ext cx="92400" cy="411825"/>
                <a:chOff x="845575" y="2563700"/>
                <a:chExt cx="92400" cy="411825"/>
              </a:xfrm>
            </p:grpSpPr>
            <p:cxnSp>
              <p:nvCxnSpPr>
                <p:cNvPr id="123" name="Google Shape;15401;p94">
                  <a:extLst>
                    <a:ext uri="{FF2B5EF4-FFF2-40B4-BE49-F238E27FC236}">
                      <a16:creationId xmlns:a16="http://schemas.microsoft.com/office/drawing/2014/main" id="{D6D0B581-57C4-4E83-88D9-0B0B0088BFE1}"/>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4" name="Google Shape;15402;p94">
                  <a:extLst>
                    <a:ext uri="{FF2B5EF4-FFF2-40B4-BE49-F238E27FC236}">
                      <a16:creationId xmlns:a16="http://schemas.microsoft.com/office/drawing/2014/main" id="{9D1F44CA-29B6-4D8E-9F26-6307ED124DBC}"/>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06" name="Google Shape;15403;p94">
              <a:extLst>
                <a:ext uri="{FF2B5EF4-FFF2-40B4-BE49-F238E27FC236}">
                  <a16:creationId xmlns:a16="http://schemas.microsoft.com/office/drawing/2014/main" id="{B821D46E-1F0B-4BB1-A16E-1A06DFB7C5E6}"/>
                </a:ext>
              </a:extLst>
            </p:cNvPr>
            <p:cNvGrpSpPr/>
            <p:nvPr/>
          </p:nvGrpSpPr>
          <p:grpSpPr>
            <a:xfrm>
              <a:off x="106648" y="895722"/>
              <a:ext cx="1088401" cy="223591"/>
              <a:chOff x="881025" y="2800065"/>
              <a:chExt cx="2009975" cy="412910"/>
            </a:xfrm>
          </p:grpSpPr>
          <p:sp>
            <p:nvSpPr>
              <p:cNvPr id="117" name="Google Shape;15404;p94">
                <a:extLst>
                  <a:ext uri="{FF2B5EF4-FFF2-40B4-BE49-F238E27FC236}">
                    <a16:creationId xmlns:a16="http://schemas.microsoft.com/office/drawing/2014/main" id="{2DB4EA27-3F3D-4DA1-BE79-EF2C87202408}"/>
                  </a:ext>
                </a:extLst>
              </p:cNvPr>
              <p:cNvSpPr/>
              <p:nvPr/>
            </p:nvSpPr>
            <p:spPr>
              <a:xfrm>
                <a:off x="932600"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8" name="Google Shape;15405;p94">
                <a:extLst>
                  <a:ext uri="{FF2B5EF4-FFF2-40B4-BE49-F238E27FC236}">
                    <a16:creationId xmlns:a16="http://schemas.microsoft.com/office/drawing/2014/main" id="{F7959221-F7CB-469A-A7CD-EC207BA2D3AF}"/>
                  </a:ext>
                </a:extLst>
              </p:cNvPr>
              <p:cNvGrpSpPr/>
              <p:nvPr/>
            </p:nvGrpSpPr>
            <p:grpSpPr>
              <a:xfrm>
                <a:off x="881025" y="2800065"/>
                <a:ext cx="92400" cy="411825"/>
                <a:chOff x="845575" y="2563700"/>
                <a:chExt cx="92400" cy="411825"/>
              </a:xfrm>
            </p:grpSpPr>
            <p:cxnSp>
              <p:nvCxnSpPr>
                <p:cNvPr id="119" name="Google Shape;15406;p94">
                  <a:extLst>
                    <a:ext uri="{FF2B5EF4-FFF2-40B4-BE49-F238E27FC236}">
                      <a16:creationId xmlns:a16="http://schemas.microsoft.com/office/drawing/2014/main" id="{D2CCA538-F762-4ED1-8785-759CA131C2FC}"/>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 name="Google Shape;15407;p94">
                  <a:extLst>
                    <a:ext uri="{FF2B5EF4-FFF2-40B4-BE49-F238E27FC236}">
                      <a16:creationId xmlns:a16="http://schemas.microsoft.com/office/drawing/2014/main" id="{2DD8AE96-A12A-47A2-B558-FBB4C058CCC0}"/>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07" name="Google Shape;15408;p94">
              <a:extLst>
                <a:ext uri="{FF2B5EF4-FFF2-40B4-BE49-F238E27FC236}">
                  <a16:creationId xmlns:a16="http://schemas.microsoft.com/office/drawing/2014/main" id="{A5D4574C-A02D-4F03-A71A-D33C2F9B1FEA}"/>
                </a:ext>
              </a:extLst>
            </p:cNvPr>
            <p:cNvGrpSpPr/>
            <p:nvPr/>
          </p:nvGrpSpPr>
          <p:grpSpPr>
            <a:xfrm>
              <a:off x="1172346" y="1047018"/>
              <a:ext cx="1083151" cy="223003"/>
              <a:chOff x="2849073" y="3079467"/>
              <a:chExt cx="2000279" cy="411825"/>
            </a:xfrm>
          </p:grpSpPr>
          <p:sp>
            <p:nvSpPr>
              <p:cNvPr id="113" name="Google Shape;15409;p94">
                <a:extLst>
                  <a:ext uri="{FF2B5EF4-FFF2-40B4-BE49-F238E27FC236}">
                    <a16:creationId xmlns:a16="http://schemas.microsoft.com/office/drawing/2014/main" id="{2525B2AE-3B5D-41BB-86D8-D89386E36520}"/>
                  </a:ext>
                </a:extLst>
              </p:cNvPr>
              <p:cNvSpPr/>
              <p:nvPr/>
            </p:nvSpPr>
            <p:spPr>
              <a:xfrm>
                <a:off x="2890952"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4" name="Google Shape;15410;p94">
                <a:extLst>
                  <a:ext uri="{FF2B5EF4-FFF2-40B4-BE49-F238E27FC236}">
                    <a16:creationId xmlns:a16="http://schemas.microsoft.com/office/drawing/2014/main" id="{1EA53319-2A2A-4CE3-A13E-7368610D239A}"/>
                  </a:ext>
                </a:extLst>
              </p:cNvPr>
              <p:cNvGrpSpPr/>
              <p:nvPr/>
            </p:nvGrpSpPr>
            <p:grpSpPr>
              <a:xfrm rot="10800000">
                <a:off x="2849073" y="3079467"/>
                <a:ext cx="92400" cy="411825"/>
                <a:chOff x="2070100" y="2563700"/>
                <a:chExt cx="92400" cy="411825"/>
              </a:xfrm>
            </p:grpSpPr>
            <p:cxnSp>
              <p:nvCxnSpPr>
                <p:cNvPr id="115" name="Google Shape;15411;p94">
                  <a:extLst>
                    <a:ext uri="{FF2B5EF4-FFF2-40B4-BE49-F238E27FC236}">
                      <a16:creationId xmlns:a16="http://schemas.microsoft.com/office/drawing/2014/main" id="{9027299A-DB56-4A47-B9DC-3CB3F208615C}"/>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6" name="Google Shape;15412;p94">
                  <a:extLst>
                    <a:ext uri="{FF2B5EF4-FFF2-40B4-BE49-F238E27FC236}">
                      <a16:creationId xmlns:a16="http://schemas.microsoft.com/office/drawing/2014/main" id="{8052BD85-5C3B-473F-AB12-8A87149E3F5A}"/>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08" name="Google Shape;15413;p94">
              <a:extLst>
                <a:ext uri="{FF2B5EF4-FFF2-40B4-BE49-F238E27FC236}">
                  <a16:creationId xmlns:a16="http://schemas.microsoft.com/office/drawing/2014/main" id="{FFE45641-0F79-4EC0-94CE-84145570904B}"/>
                </a:ext>
              </a:extLst>
            </p:cNvPr>
            <p:cNvGrpSpPr/>
            <p:nvPr/>
          </p:nvGrpSpPr>
          <p:grpSpPr>
            <a:xfrm>
              <a:off x="3290132" y="1047018"/>
              <a:ext cx="1297929" cy="223003"/>
              <a:chOff x="6760035" y="3079467"/>
              <a:chExt cx="2396914" cy="411825"/>
            </a:xfrm>
          </p:grpSpPr>
          <p:sp>
            <p:nvSpPr>
              <p:cNvPr id="109" name="Google Shape;15414;p94">
                <a:extLst>
                  <a:ext uri="{FF2B5EF4-FFF2-40B4-BE49-F238E27FC236}">
                    <a16:creationId xmlns:a16="http://schemas.microsoft.com/office/drawing/2014/main" id="{9680050E-FAD1-4310-9BC0-673A3EF2C0A4}"/>
                  </a:ext>
                </a:extLst>
              </p:cNvPr>
              <p:cNvSpPr/>
              <p:nvPr/>
            </p:nvSpPr>
            <p:spPr>
              <a:xfrm>
                <a:off x="6807650" y="3079475"/>
                <a:ext cx="23493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0" name="Google Shape;15415;p94">
                <a:extLst>
                  <a:ext uri="{FF2B5EF4-FFF2-40B4-BE49-F238E27FC236}">
                    <a16:creationId xmlns:a16="http://schemas.microsoft.com/office/drawing/2014/main" id="{96EB3081-6F37-46BB-AF78-F26CA639AD26}"/>
                  </a:ext>
                </a:extLst>
              </p:cNvPr>
              <p:cNvGrpSpPr/>
              <p:nvPr/>
            </p:nvGrpSpPr>
            <p:grpSpPr>
              <a:xfrm rot="10800000">
                <a:off x="6760035" y="3079467"/>
                <a:ext cx="92400" cy="411825"/>
                <a:chOff x="2070100" y="2563700"/>
                <a:chExt cx="92400" cy="411825"/>
              </a:xfrm>
            </p:grpSpPr>
            <p:cxnSp>
              <p:nvCxnSpPr>
                <p:cNvPr id="111" name="Google Shape;15416;p94">
                  <a:extLst>
                    <a:ext uri="{FF2B5EF4-FFF2-40B4-BE49-F238E27FC236}">
                      <a16:creationId xmlns:a16="http://schemas.microsoft.com/office/drawing/2014/main" id="{6DDF6F37-8B7A-4F70-98DC-BC6B6E486132}"/>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2" name="Google Shape;15417;p94">
                  <a:extLst>
                    <a:ext uri="{FF2B5EF4-FFF2-40B4-BE49-F238E27FC236}">
                      <a16:creationId xmlns:a16="http://schemas.microsoft.com/office/drawing/2014/main" id="{2A08B543-4083-42CE-9FE4-F388D99898C4}"/>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grpSp>
        <p:nvGrpSpPr>
          <p:cNvPr id="125" name="Google Shape;15397;p94">
            <a:extLst>
              <a:ext uri="{FF2B5EF4-FFF2-40B4-BE49-F238E27FC236}">
                <a16:creationId xmlns:a16="http://schemas.microsoft.com/office/drawing/2014/main" id="{3B73EAE5-7C89-43E3-AD5D-A5C2CF421466}"/>
              </a:ext>
            </a:extLst>
          </p:cNvPr>
          <p:cNvGrpSpPr/>
          <p:nvPr/>
        </p:nvGrpSpPr>
        <p:grpSpPr>
          <a:xfrm>
            <a:off x="5878285" y="4525897"/>
            <a:ext cx="2756803" cy="391884"/>
            <a:chOff x="106648" y="895722"/>
            <a:chExt cx="4481413" cy="374300"/>
          </a:xfrm>
        </p:grpSpPr>
        <p:grpSp>
          <p:nvGrpSpPr>
            <p:cNvPr id="126" name="Google Shape;15398;p94">
              <a:extLst>
                <a:ext uri="{FF2B5EF4-FFF2-40B4-BE49-F238E27FC236}">
                  <a16:creationId xmlns:a16="http://schemas.microsoft.com/office/drawing/2014/main" id="{0C5E3603-C3AD-4676-AF33-F6446FA8D0D0}"/>
                </a:ext>
              </a:extLst>
            </p:cNvPr>
            <p:cNvGrpSpPr/>
            <p:nvPr/>
          </p:nvGrpSpPr>
          <p:grpSpPr>
            <a:xfrm>
              <a:off x="2233276" y="895722"/>
              <a:ext cx="1082667" cy="223591"/>
              <a:chOff x="4808316" y="2800065"/>
              <a:chExt cx="1999386" cy="412910"/>
            </a:xfrm>
          </p:grpSpPr>
          <p:sp>
            <p:nvSpPr>
              <p:cNvPr id="142" name="Google Shape;15399;p94">
                <a:extLst>
                  <a:ext uri="{FF2B5EF4-FFF2-40B4-BE49-F238E27FC236}">
                    <a16:creationId xmlns:a16="http://schemas.microsoft.com/office/drawing/2014/main" id="{97FA8F4F-3908-49E4-8B62-151441F5AAD0}"/>
                  </a:ext>
                </a:extLst>
              </p:cNvPr>
              <p:cNvSpPr/>
              <p:nvPr/>
            </p:nvSpPr>
            <p:spPr>
              <a:xfrm>
                <a:off x="484930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43" name="Google Shape;15400;p94">
                <a:extLst>
                  <a:ext uri="{FF2B5EF4-FFF2-40B4-BE49-F238E27FC236}">
                    <a16:creationId xmlns:a16="http://schemas.microsoft.com/office/drawing/2014/main" id="{7999F310-CB3F-45C5-A566-057363D2BC86}"/>
                  </a:ext>
                </a:extLst>
              </p:cNvPr>
              <p:cNvGrpSpPr/>
              <p:nvPr/>
            </p:nvGrpSpPr>
            <p:grpSpPr>
              <a:xfrm>
                <a:off x="4808316" y="2800065"/>
                <a:ext cx="92400" cy="411825"/>
                <a:chOff x="845575" y="2563700"/>
                <a:chExt cx="92400" cy="411825"/>
              </a:xfrm>
            </p:grpSpPr>
            <p:cxnSp>
              <p:nvCxnSpPr>
                <p:cNvPr id="144" name="Google Shape;15401;p94">
                  <a:extLst>
                    <a:ext uri="{FF2B5EF4-FFF2-40B4-BE49-F238E27FC236}">
                      <a16:creationId xmlns:a16="http://schemas.microsoft.com/office/drawing/2014/main" id="{FFA59961-1D27-48E5-BD9F-EC657C3456DB}"/>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5" name="Google Shape;15402;p94">
                  <a:extLst>
                    <a:ext uri="{FF2B5EF4-FFF2-40B4-BE49-F238E27FC236}">
                      <a16:creationId xmlns:a16="http://schemas.microsoft.com/office/drawing/2014/main" id="{DECA3F3B-619E-4112-9128-4A13CD6BFE55}"/>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27" name="Google Shape;15403;p94">
              <a:extLst>
                <a:ext uri="{FF2B5EF4-FFF2-40B4-BE49-F238E27FC236}">
                  <a16:creationId xmlns:a16="http://schemas.microsoft.com/office/drawing/2014/main" id="{0FEA2A1C-D6DE-4702-AF03-CBF45699A0D5}"/>
                </a:ext>
              </a:extLst>
            </p:cNvPr>
            <p:cNvGrpSpPr/>
            <p:nvPr/>
          </p:nvGrpSpPr>
          <p:grpSpPr>
            <a:xfrm>
              <a:off x="106648" y="895722"/>
              <a:ext cx="1088401" cy="223591"/>
              <a:chOff x="881025" y="2800065"/>
              <a:chExt cx="2009975" cy="412910"/>
            </a:xfrm>
          </p:grpSpPr>
          <p:sp>
            <p:nvSpPr>
              <p:cNvPr id="138" name="Google Shape;15404;p94">
                <a:extLst>
                  <a:ext uri="{FF2B5EF4-FFF2-40B4-BE49-F238E27FC236}">
                    <a16:creationId xmlns:a16="http://schemas.microsoft.com/office/drawing/2014/main" id="{D1587907-D067-4744-ADE4-024469F263FC}"/>
                  </a:ext>
                </a:extLst>
              </p:cNvPr>
              <p:cNvSpPr/>
              <p:nvPr/>
            </p:nvSpPr>
            <p:spPr>
              <a:xfrm>
                <a:off x="932600"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grpSp>
            <p:nvGrpSpPr>
              <p:cNvPr id="139" name="Google Shape;15405;p94">
                <a:extLst>
                  <a:ext uri="{FF2B5EF4-FFF2-40B4-BE49-F238E27FC236}">
                    <a16:creationId xmlns:a16="http://schemas.microsoft.com/office/drawing/2014/main" id="{2C694070-BA63-4EFC-BC30-27F25CBB429E}"/>
                  </a:ext>
                </a:extLst>
              </p:cNvPr>
              <p:cNvGrpSpPr/>
              <p:nvPr/>
            </p:nvGrpSpPr>
            <p:grpSpPr>
              <a:xfrm>
                <a:off x="881025" y="2800065"/>
                <a:ext cx="92400" cy="411825"/>
                <a:chOff x="845575" y="2563700"/>
                <a:chExt cx="92400" cy="411825"/>
              </a:xfrm>
            </p:grpSpPr>
            <p:cxnSp>
              <p:nvCxnSpPr>
                <p:cNvPr id="140" name="Google Shape;15406;p94">
                  <a:extLst>
                    <a:ext uri="{FF2B5EF4-FFF2-40B4-BE49-F238E27FC236}">
                      <a16:creationId xmlns:a16="http://schemas.microsoft.com/office/drawing/2014/main" id="{7B138EFC-B2BC-4FCE-879E-D92AC3284EDD}"/>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1" name="Google Shape;15407;p94">
                  <a:extLst>
                    <a:ext uri="{FF2B5EF4-FFF2-40B4-BE49-F238E27FC236}">
                      <a16:creationId xmlns:a16="http://schemas.microsoft.com/office/drawing/2014/main" id="{B9F743F5-6554-4DDC-BA2A-888BB0F56C09}"/>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28" name="Google Shape;15408;p94">
              <a:extLst>
                <a:ext uri="{FF2B5EF4-FFF2-40B4-BE49-F238E27FC236}">
                  <a16:creationId xmlns:a16="http://schemas.microsoft.com/office/drawing/2014/main" id="{53A6DD93-91F6-4449-A18F-C1F5DEB19DF7}"/>
                </a:ext>
              </a:extLst>
            </p:cNvPr>
            <p:cNvGrpSpPr/>
            <p:nvPr/>
          </p:nvGrpSpPr>
          <p:grpSpPr>
            <a:xfrm>
              <a:off x="1172346" y="1047018"/>
              <a:ext cx="1083151" cy="223003"/>
              <a:chOff x="2849073" y="3079467"/>
              <a:chExt cx="2000279" cy="411825"/>
            </a:xfrm>
          </p:grpSpPr>
          <p:sp>
            <p:nvSpPr>
              <p:cNvPr id="134" name="Google Shape;15409;p94">
                <a:extLst>
                  <a:ext uri="{FF2B5EF4-FFF2-40B4-BE49-F238E27FC236}">
                    <a16:creationId xmlns:a16="http://schemas.microsoft.com/office/drawing/2014/main" id="{B6812172-AFB1-4665-A451-2F477AC08C62}"/>
                  </a:ext>
                </a:extLst>
              </p:cNvPr>
              <p:cNvSpPr/>
              <p:nvPr/>
            </p:nvSpPr>
            <p:spPr>
              <a:xfrm>
                <a:off x="2890952"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grpSp>
            <p:nvGrpSpPr>
              <p:cNvPr id="135" name="Google Shape;15410;p94">
                <a:extLst>
                  <a:ext uri="{FF2B5EF4-FFF2-40B4-BE49-F238E27FC236}">
                    <a16:creationId xmlns:a16="http://schemas.microsoft.com/office/drawing/2014/main" id="{FEBDEFC3-192B-43A1-8506-618447A87001}"/>
                  </a:ext>
                </a:extLst>
              </p:cNvPr>
              <p:cNvGrpSpPr/>
              <p:nvPr/>
            </p:nvGrpSpPr>
            <p:grpSpPr>
              <a:xfrm rot="10800000">
                <a:off x="2849073" y="3079467"/>
                <a:ext cx="92400" cy="411825"/>
                <a:chOff x="2070100" y="2563700"/>
                <a:chExt cx="92400" cy="411825"/>
              </a:xfrm>
            </p:grpSpPr>
            <p:cxnSp>
              <p:nvCxnSpPr>
                <p:cNvPr id="136" name="Google Shape;15411;p94">
                  <a:extLst>
                    <a:ext uri="{FF2B5EF4-FFF2-40B4-BE49-F238E27FC236}">
                      <a16:creationId xmlns:a16="http://schemas.microsoft.com/office/drawing/2014/main" id="{7620CCD2-D961-4B7E-8DFD-34983FE0EC7A}"/>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37" name="Google Shape;15412;p94">
                  <a:extLst>
                    <a:ext uri="{FF2B5EF4-FFF2-40B4-BE49-F238E27FC236}">
                      <a16:creationId xmlns:a16="http://schemas.microsoft.com/office/drawing/2014/main" id="{865926E2-AE06-45EA-ACFA-2579B81228C5}"/>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29" name="Google Shape;15413;p94">
              <a:extLst>
                <a:ext uri="{FF2B5EF4-FFF2-40B4-BE49-F238E27FC236}">
                  <a16:creationId xmlns:a16="http://schemas.microsoft.com/office/drawing/2014/main" id="{002B12C5-348B-4892-95AC-858510517017}"/>
                </a:ext>
              </a:extLst>
            </p:cNvPr>
            <p:cNvGrpSpPr/>
            <p:nvPr/>
          </p:nvGrpSpPr>
          <p:grpSpPr>
            <a:xfrm>
              <a:off x="3290132" y="1047018"/>
              <a:ext cx="1297929" cy="223003"/>
              <a:chOff x="6760035" y="3079467"/>
              <a:chExt cx="2396914" cy="411825"/>
            </a:xfrm>
          </p:grpSpPr>
          <p:sp>
            <p:nvSpPr>
              <p:cNvPr id="130" name="Google Shape;15414;p94">
                <a:extLst>
                  <a:ext uri="{FF2B5EF4-FFF2-40B4-BE49-F238E27FC236}">
                    <a16:creationId xmlns:a16="http://schemas.microsoft.com/office/drawing/2014/main" id="{3F31002C-1A7F-4FBC-B958-1B15FE3B7376}"/>
                  </a:ext>
                </a:extLst>
              </p:cNvPr>
              <p:cNvSpPr/>
              <p:nvPr/>
            </p:nvSpPr>
            <p:spPr>
              <a:xfrm>
                <a:off x="6807650" y="3079475"/>
                <a:ext cx="23493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1" name="Google Shape;15415;p94">
                <a:extLst>
                  <a:ext uri="{FF2B5EF4-FFF2-40B4-BE49-F238E27FC236}">
                    <a16:creationId xmlns:a16="http://schemas.microsoft.com/office/drawing/2014/main" id="{EDA69778-519F-41DC-BC06-69F510DA0F6A}"/>
                  </a:ext>
                </a:extLst>
              </p:cNvPr>
              <p:cNvGrpSpPr/>
              <p:nvPr/>
            </p:nvGrpSpPr>
            <p:grpSpPr>
              <a:xfrm rot="10800000">
                <a:off x="6760035" y="3079467"/>
                <a:ext cx="92400" cy="411825"/>
                <a:chOff x="2070100" y="2563700"/>
                <a:chExt cx="92400" cy="411825"/>
              </a:xfrm>
            </p:grpSpPr>
            <p:cxnSp>
              <p:nvCxnSpPr>
                <p:cNvPr id="132" name="Google Shape;15416;p94">
                  <a:extLst>
                    <a:ext uri="{FF2B5EF4-FFF2-40B4-BE49-F238E27FC236}">
                      <a16:creationId xmlns:a16="http://schemas.microsoft.com/office/drawing/2014/main" id="{80B2B63B-35A8-498E-9F11-FDA660C54AAB}"/>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33" name="Google Shape;15417;p94">
                  <a:extLst>
                    <a:ext uri="{FF2B5EF4-FFF2-40B4-BE49-F238E27FC236}">
                      <a16:creationId xmlns:a16="http://schemas.microsoft.com/office/drawing/2014/main" id="{5DD8FA4F-A371-4798-BDF8-81E918C117AE}"/>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grpSp>
        <p:nvGrpSpPr>
          <p:cNvPr id="146" name="Google Shape;16772;p98">
            <a:extLst>
              <a:ext uri="{FF2B5EF4-FFF2-40B4-BE49-F238E27FC236}">
                <a16:creationId xmlns:a16="http://schemas.microsoft.com/office/drawing/2014/main" id="{16654DAB-9DDD-4D9A-A0B2-56B7E06EB8E8}"/>
              </a:ext>
            </a:extLst>
          </p:cNvPr>
          <p:cNvGrpSpPr/>
          <p:nvPr/>
        </p:nvGrpSpPr>
        <p:grpSpPr>
          <a:xfrm>
            <a:off x="3514364" y="4845314"/>
            <a:ext cx="339235" cy="298186"/>
            <a:chOff x="898875" y="244725"/>
            <a:chExt cx="481800" cy="423500"/>
          </a:xfrm>
          <a:solidFill>
            <a:schemeClr val="bg1"/>
          </a:solidFill>
        </p:grpSpPr>
        <p:sp>
          <p:nvSpPr>
            <p:cNvPr id="147" name="Google Shape;16773;p98">
              <a:extLst>
                <a:ext uri="{FF2B5EF4-FFF2-40B4-BE49-F238E27FC236}">
                  <a16:creationId xmlns:a16="http://schemas.microsoft.com/office/drawing/2014/main" id="{45DF3908-0D5E-4A75-AF1B-023DA1A7A18F}"/>
                </a:ext>
              </a:extLst>
            </p:cNvPr>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48" name="Google Shape;16774;p98">
              <a:extLst>
                <a:ext uri="{FF2B5EF4-FFF2-40B4-BE49-F238E27FC236}">
                  <a16:creationId xmlns:a16="http://schemas.microsoft.com/office/drawing/2014/main" id="{95226278-6117-406A-BCDC-024790F9FCB3}"/>
                </a:ext>
              </a:extLst>
            </p:cNvPr>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49" name="Google Shape;16775;p98">
              <a:extLst>
                <a:ext uri="{FF2B5EF4-FFF2-40B4-BE49-F238E27FC236}">
                  <a16:creationId xmlns:a16="http://schemas.microsoft.com/office/drawing/2014/main" id="{8442FD59-F748-4F04-BE04-CC61475E7D15}"/>
                </a:ext>
              </a:extLst>
            </p:cNvPr>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50" name="Google Shape;16776;p98">
              <a:extLst>
                <a:ext uri="{FF2B5EF4-FFF2-40B4-BE49-F238E27FC236}">
                  <a16:creationId xmlns:a16="http://schemas.microsoft.com/office/drawing/2014/main" id="{92F2BBBB-4AC7-4FD0-9F0E-F54024169297}"/>
                </a:ext>
              </a:extLst>
            </p:cNvPr>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51" name="Google Shape;16777;p98">
              <a:extLst>
                <a:ext uri="{FF2B5EF4-FFF2-40B4-BE49-F238E27FC236}">
                  <a16:creationId xmlns:a16="http://schemas.microsoft.com/office/drawing/2014/main" id="{BC45D790-5C6F-43D3-BDB4-A4658AE038A5}"/>
                </a:ext>
              </a:extLst>
            </p:cNvPr>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52" name="Google Shape;16778;p98">
              <a:extLst>
                <a:ext uri="{FF2B5EF4-FFF2-40B4-BE49-F238E27FC236}">
                  <a16:creationId xmlns:a16="http://schemas.microsoft.com/office/drawing/2014/main" id="{863AA966-85A6-40FB-A7D8-8A08778072A5}"/>
                </a:ext>
              </a:extLst>
            </p:cNvPr>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53" name="Google Shape;16819;p98">
            <a:extLst>
              <a:ext uri="{FF2B5EF4-FFF2-40B4-BE49-F238E27FC236}">
                <a16:creationId xmlns:a16="http://schemas.microsoft.com/office/drawing/2014/main" id="{59B20CC2-E6CE-4FE0-B545-1F05D341C47D}"/>
              </a:ext>
            </a:extLst>
          </p:cNvPr>
          <p:cNvGrpSpPr/>
          <p:nvPr/>
        </p:nvGrpSpPr>
        <p:grpSpPr>
          <a:xfrm>
            <a:off x="2407379" y="4789047"/>
            <a:ext cx="340204" cy="298116"/>
            <a:chOff x="899850" y="871450"/>
            <a:chExt cx="483175" cy="423400"/>
          </a:xfrm>
          <a:solidFill>
            <a:schemeClr val="tx1">
              <a:lumMod val="20000"/>
              <a:lumOff val="80000"/>
            </a:schemeClr>
          </a:solidFill>
        </p:grpSpPr>
        <p:sp>
          <p:nvSpPr>
            <p:cNvPr id="154" name="Google Shape;16820;p98">
              <a:extLst>
                <a:ext uri="{FF2B5EF4-FFF2-40B4-BE49-F238E27FC236}">
                  <a16:creationId xmlns:a16="http://schemas.microsoft.com/office/drawing/2014/main" id="{7AAE20D0-FE06-4FB0-81DA-6441D37F2CE7}"/>
                </a:ext>
              </a:extLst>
            </p:cNvPr>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55" name="Google Shape;16821;p98">
              <a:extLst>
                <a:ext uri="{FF2B5EF4-FFF2-40B4-BE49-F238E27FC236}">
                  <a16:creationId xmlns:a16="http://schemas.microsoft.com/office/drawing/2014/main" id="{1E24830B-6287-42C1-B4CE-32445018FB9C}"/>
                </a:ext>
              </a:extLst>
            </p:cNvPr>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56" name="Google Shape;16822;p98">
              <a:extLst>
                <a:ext uri="{FF2B5EF4-FFF2-40B4-BE49-F238E27FC236}">
                  <a16:creationId xmlns:a16="http://schemas.microsoft.com/office/drawing/2014/main" id="{81C6A4D0-DE9B-46BD-99D3-9E0F642FFBC6}"/>
                </a:ext>
              </a:extLst>
            </p:cNvPr>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57" name="Google Shape;16823;p98">
              <a:extLst>
                <a:ext uri="{FF2B5EF4-FFF2-40B4-BE49-F238E27FC236}">
                  <a16:creationId xmlns:a16="http://schemas.microsoft.com/office/drawing/2014/main" id="{3ECB6454-7AD4-4535-8DD2-3E16D9C13B93}"/>
                </a:ext>
              </a:extLst>
            </p:cNvPr>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58" name="Google Shape;16865;p98">
            <a:extLst>
              <a:ext uri="{FF2B5EF4-FFF2-40B4-BE49-F238E27FC236}">
                <a16:creationId xmlns:a16="http://schemas.microsoft.com/office/drawing/2014/main" id="{33F5A852-C152-4C87-9194-4AF36E4435D2}"/>
              </a:ext>
            </a:extLst>
          </p:cNvPr>
          <p:cNvGrpSpPr/>
          <p:nvPr/>
        </p:nvGrpSpPr>
        <p:grpSpPr>
          <a:xfrm rot="19402645">
            <a:off x="8671644" y="4345354"/>
            <a:ext cx="555102" cy="490814"/>
            <a:chOff x="1492675" y="1520750"/>
            <a:chExt cx="481825" cy="310575"/>
          </a:xfrm>
          <a:solidFill>
            <a:schemeClr val="tx1">
              <a:lumMod val="20000"/>
              <a:lumOff val="80000"/>
            </a:schemeClr>
          </a:solidFill>
        </p:grpSpPr>
        <p:sp>
          <p:nvSpPr>
            <p:cNvPr id="159" name="Google Shape;16866;p98">
              <a:extLst>
                <a:ext uri="{FF2B5EF4-FFF2-40B4-BE49-F238E27FC236}">
                  <a16:creationId xmlns:a16="http://schemas.microsoft.com/office/drawing/2014/main" id="{039780AD-04C8-4D8A-8D59-1C543C200E68}"/>
                </a:ext>
              </a:extLst>
            </p:cNvPr>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60" name="Google Shape;16867;p98">
              <a:extLst>
                <a:ext uri="{FF2B5EF4-FFF2-40B4-BE49-F238E27FC236}">
                  <a16:creationId xmlns:a16="http://schemas.microsoft.com/office/drawing/2014/main" id="{486CD446-49FC-4DDE-B59C-266C95700946}"/>
                </a:ext>
              </a:extLst>
            </p:cNvPr>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61" name="Google Shape;16824;p98">
            <a:extLst>
              <a:ext uri="{FF2B5EF4-FFF2-40B4-BE49-F238E27FC236}">
                <a16:creationId xmlns:a16="http://schemas.microsoft.com/office/drawing/2014/main" id="{ABE3D22D-427E-4CAA-9E5C-344DD061CEBC}"/>
              </a:ext>
            </a:extLst>
          </p:cNvPr>
          <p:cNvSpPr/>
          <p:nvPr/>
        </p:nvSpPr>
        <p:spPr>
          <a:xfrm>
            <a:off x="6463358" y="88875"/>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nvGrpSpPr>
          <p:cNvPr id="162" name="Google Shape;16868;p98">
            <a:extLst>
              <a:ext uri="{FF2B5EF4-FFF2-40B4-BE49-F238E27FC236}">
                <a16:creationId xmlns:a16="http://schemas.microsoft.com/office/drawing/2014/main" id="{7CA2CA48-CAE1-44E6-ADA4-96ABB61A974B}"/>
              </a:ext>
            </a:extLst>
          </p:cNvPr>
          <p:cNvGrpSpPr/>
          <p:nvPr/>
        </p:nvGrpSpPr>
        <p:grpSpPr>
          <a:xfrm>
            <a:off x="83045" y="4456739"/>
            <a:ext cx="577782" cy="481677"/>
            <a:chOff x="2071000" y="1435025"/>
            <a:chExt cx="500400" cy="481875"/>
          </a:xfrm>
          <a:solidFill>
            <a:schemeClr val="bg1"/>
          </a:solidFill>
        </p:grpSpPr>
        <p:sp>
          <p:nvSpPr>
            <p:cNvPr id="163" name="Google Shape;16869;p98">
              <a:extLst>
                <a:ext uri="{FF2B5EF4-FFF2-40B4-BE49-F238E27FC236}">
                  <a16:creationId xmlns:a16="http://schemas.microsoft.com/office/drawing/2014/main" id="{B1242DAF-C72A-45EE-B1CC-CE3124285A93}"/>
                </a:ext>
              </a:extLst>
            </p:cNvPr>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64" name="Google Shape;16870;p98">
              <a:extLst>
                <a:ext uri="{FF2B5EF4-FFF2-40B4-BE49-F238E27FC236}">
                  <a16:creationId xmlns:a16="http://schemas.microsoft.com/office/drawing/2014/main" id="{73AC5D8A-0FF2-4BE9-9D3D-8CB9E71D9852}"/>
                </a:ext>
              </a:extLst>
            </p:cNvPr>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65" name="Google Shape;16871;p98">
              <a:extLst>
                <a:ext uri="{FF2B5EF4-FFF2-40B4-BE49-F238E27FC236}">
                  <a16:creationId xmlns:a16="http://schemas.microsoft.com/office/drawing/2014/main" id="{E9AE23B3-2C8D-4C15-8B2D-2A36E05DB677}"/>
                </a:ext>
              </a:extLst>
            </p:cNvPr>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66" name="Google Shape;16872;p98">
            <a:extLst>
              <a:ext uri="{FF2B5EF4-FFF2-40B4-BE49-F238E27FC236}">
                <a16:creationId xmlns:a16="http://schemas.microsoft.com/office/drawing/2014/main" id="{758D8D89-D59C-4434-A2DA-63751ED09377}"/>
              </a:ext>
            </a:extLst>
          </p:cNvPr>
          <p:cNvGrpSpPr/>
          <p:nvPr/>
        </p:nvGrpSpPr>
        <p:grpSpPr>
          <a:xfrm>
            <a:off x="1325716" y="132485"/>
            <a:ext cx="351874" cy="297623"/>
            <a:chOff x="2678350" y="1464650"/>
            <a:chExt cx="499750" cy="422700"/>
          </a:xfrm>
          <a:solidFill>
            <a:schemeClr val="tx1">
              <a:lumMod val="20000"/>
              <a:lumOff val="80000"/>
            </a:schemeClr>
          </a:solidFill>
        </p:grpSpPr>
        <p:sp>
          <p:nvSpPr>
            <p:cNvPr id="167" name="Google Shape;16873;p98">
              <a:extLst>
                <a:ext uri="{FF2B5EF4-FFF2-40B4-BE49-F238E27FC236}">
                  <a16:creationId xmlns:a16="http://schemas.microsoft.com/office/drawing/2014/main" id="{0B9050FE-3EC7-4B77-8EE3-E386B6E819CA}"/>
                </a:ext>
              </a:extLst>
            </p:cNvPr>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68" name="Google Shape;16874;p98">
              <a:extLst>
                <a:ext uri="{FF2B5EF4-FFF2-40B4-BE49-F238E27FC236}">
                  <a16:creationId xmlns:a16="http://schemas.microsoft.com/office/drawing/2014/main" id="{9925163E-88CA-49CF-B916-BB7EB600C1B3}"/>
                </a:ext>
              </a:extLst>
            </p:cNvPr>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69" name="Google Shape;16875;p98">
              <a:extLst>
                <a:ext uri="{FF2B5EF4-FFF2-40B4-BE49-F238E27FC236}">
                  <a16:creationId xmlns:a16="http://schemas.microsoft.com/office/drawing/2014/main" id="{6417AA82-ADEB-48E6-857C-69602C6AFF39}"/>
                </a:ext>
              </a:extLst>
            </p:cNvPr>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70" name="Google Shape;16837;p98">
            <a:extLst>
              <a:ext uri="{FF2B5EF4-FFF2-40B4-BE49-F238E27FC236}">
                <a16:creationId xmlns:a16="http://schemas.microsoft.com/office/drawing/2014/main" id="{630F8E8A-5729-4DB9-A66F-3FF4719C996A}"/>
              </a:ext>
            </a:extLst>
          </p:cNvPr>
          <p:cNvGrpSpPr/>
          <p:nvPr/>
        </p:nvGrpSpPr>
        <p:grpSpPr>
          <a:xfrm>
            <a:off x="113232" y="3972646"/>
            <a:ext cx="524543" cy="476410"/>
            <a:chOff x="4467200" y="877100"/>
            <a:chExt cx="481825" cy="423475"/>
          </a:xfrm>
          <a:solidFill>
            <a:schemeClr val="accent1">
              <a:lumMod val="60000"/>
              <a:lumOff val="40000"/>
            </a:schemeClr>
          </a:solidFill>
        </p:grpSpPr>
        <p:sp>
          <p:nvSpPr>
            <p:cNvPr id="171" name="Google Shape;16838;p98">
              <a:extLst>
                <a:ext uri="{FF2B5EF4-FFF2-40B4-BE49-F238E27FC236}">
                  <a16:creationId xmlns:a16="http://schemas.microsoft.com/office/drawing/2014/main" id="{46B82FEE-008D-4692-AF92-27AF553F8A84}"/>
                </a:ext>
              </a:extLst>
            </p:cNvPr>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72" name="Google Shape;16839;p98">
              <a:extLst>
                <a:ext uri="{FF2B5EF4-FFF2-40B4-BE49-F238E27FC236}">
                  <a16:creationId xmlns:a16="http://schemas.microsoft.com/office/drawing/2014/main" id="{B6FD2030-019B-4E1B-AA3E-F6735D962D21}"/>
                </a:ext>
              </a:extLst>
            </p:cNvPr>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73" name="Google Shape;16840;p98">
              <a:extLst>
                <a:ext uri="{FF2B5EF4-FFF2-40B4-BE49-F238E27FC236}">
                  <a16:creationId xmlns:a16="http://schemas.microsoft.com/office/drawing/2014/main" id="{108AF03B-8F2E-43D3-8AAB-2D22B357F401}"/>
                </a:ext>
              </a:extLst>
            </p:cNvPr>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74" name="Google Shape;16841;p98">
              <a:extLst>
                <a:ext uri="{FF2B5EF4-FFF2-40B4-BE49-F238E27FC236}">
                  <a16:creationId xmlns:a16="http://schemas.microsoft.com/office/drawing/2014/main" id="{7A62E6A6-F4BF-4650-9832-62463B95E81E}"/>
                </a:ext>
              </a:extLst>
            </p:cNvPr>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75" name="Google Shape;16807;p98">
            <a:extLst>
              <a:ext uri="{FF2B5EF4-FFF2-40B4-BE49-F238E27FC236}">
                <a16:creationId xmlns:a16="http://schemas.microsoft.com/office/drawing/2014/main" id="{D00E5743-6957-463A-A7C3-F7C07A8C98E7}"/>
              </a:ext>
            </a:extLst>
          </p:cNvPr>
          <p:cNvGrpSpPr/>
          <p:nvPr/>
        </p:nvGrpSpPr>
        <p:grpSpPr>
          <a:xfrm>
            <a:off x="6767636" y="4804247"/>
            <a:ext cx="339253" cy="339253"/>
            <a:chOff x="5049725" y="249400"/>
            <a:chExt cx="481825" cy="481825"/>
          </a:xfrm>
          <a:solidFill>
            <a:schemeClr val="tx1">
              <a:lumMod val="20000"/>
              <a:lumOff val="80000"/>
            </a:schemeClr>
          </a:solidFill>
        </p:grpSpPr>
        <p:sp>
          <p:nvSpPr>
            <p:cNvPr id="176" name="Google Shape;16808;p98">
              <a:extLst>
                <a:ext uri="{FF2B5EF4-FFF2-40B4-BE49-F238E27FC236}">
                  <a16:creationId xmlns:a16="http://schemas.microsoft.com/office/drawing/2014/main" id="{3483A768-0CBE-4564-9837-C7A465FC65A8}"/>
                </a:ext>
              </a:extLst>
            </p:cNvPr>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77" name="Google Shape;16809;p98">
              <a:extLst>
                <a:ext uri="{FF2B5EF4-FFF2-40B4-BE49-F238E27FC236}">
                  <a16:creationId xmlns:a16="http://schemas.microsoft.com/office/drawing/2014/main" id="{CE7894D3-48DF-4D3D-9006-940599E12043}"/>
                </a:ext>
              </a:extLst>
            </p:cNvPr>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78" name="Google Shape;16852;p98">
            <a:extLst>
              <a:ext uri="{FF2B5EF4-FFF2-40B4-BE49-F238E27FC236}">
                <a16:creationId xmlns:a16="http://schemas.microsoft.com/office/drawing/2014/main" id="{1119D1FF-1455-4BA2-91FC-9003725D3824}"/>
              </a:ext>
            </a:extLst>
          </p:cNvPr>
          <p:cNvGrpSpPr/>
          <p:nvPr/>
        </p:nvGrpSpPr>
        <p:grpSpPr>
          <a:xfrm>
            <a:off x="8506224" y="2635624"/>
            <a:ext cx="637775" cy="435839"/>
            <a:chOff x="6264525" y="842250"/>
            <a:chExt cx="423500" cy="481825"/>
          </a:xfrm>
          <a:solidFill>
            <a:schemeClr val="accent1"/>
          </a:solidFill>
        </p:grpSpPr>
        <p:sp>
          <p:nvSpPr>
            <p:cNvPr id="179" name="Google Shape;16853;p98">
              <a:extLst>
                <a:ext uri="{FF2B5EF4-FFF2-40B4-BE49-F238E27FC236}">
                  <a16:creationId xmlns:a16="http://schemas.microsoft.com/office/drawing/2014/main" id="{24D7D880-5CBC-45F0-A26B-67DB051478A1}"/>
                </a:ext>
              </a:extLst>
            </p:cNvPr>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80" name="Google Shape;16854;p98">
              <a:extLst>
                <a:ext uri="{FF2B5EF4-FFF2-40B4-BE49-F238E27FC236}">
                  <a16:creationId xmlns:a16="http://schemas.microsoft.com/office/drawing/2014/main" id="{1011E307-76D0-4F60-A49B-7CA76D8EFA94}"/>
                </a:ext>
              </a:extLst>
            </p:cNvPr>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81" name="Google Shape;16855;p98">
              <a:extLst>
                <a:ext uri="{FF2B5EF4-FFF2-40B4-BE49-F238E27FC236}">
                  <a16:creationId xmlns:a16="http://schemas.microsoft.com/office/drawing/2014/main" id="{651A692A-76F8-4C81-B721-2B7A406C6E32}"/>
                </a:ext>
              </a:extLst>
            </p:cNvPr>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82" name="Google Shape;16856;p98">
              <a:extLst>
                <a:ext uri="{FF2B5EF4-FFF2-40B4-BE49-F238E27FC236}">
                  <a16:creationId xmlns:a16="http://schemas.microsoft.com/office/drawing/2014/main" id="{C09A111F-09DE-49DA-8523-EE85FB3CA1D2}"/>
                </a:ext>
              </a:extLst>
            </p:cNvPr>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83" name="Google Shape;16857;p98">
              <a:extLst>
                <a:ext uri="{FF2B5EF4-FFF2-40B4-BE49-F238E27FC236}">
                  <a16:creationId xmlns:a16="http://schemas.microsoft.com/office/drawing/2014/main" id="{0A7E1CBB-1A75-4D40-A30C-3569B52F5C93}"/>
                </a:ext>
              </a:extLst>
            </p:cNvPr>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84" name="Google Shape;16858;p98">
              <a:extLst>
                <a:ext uri="{FF2B5EF4-FFF2-40B4-BE49-F238E27FC236}">
                  <a16:creationId xmlns:a16="http://schemas.microsoft.com/office/drawing/2014/main" id="{BCC90F1E-B770-41AC-BD0C-5EB26485C81F}"/>
                </a:ext>
              </a:extLst>
            </p:cNvPr>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85" name="Google Shape;16859;p98">
              <a:extLst>
                <a:ext uri="{FF2B5EF4-FFF2-40B4-BE49-F238E27FC236}">
                  <a16:creationId xmlns:a16="http://schemas.microsoft.com/office/drawing/2014/main" id="{446F9D17-CB30-40F0-8966-ADD0DAC849D6}"/>
                </a:ext>
              </a:extLst>
            </p:cNvPr>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86" name="Google Shape;17102;p98">
            <a:extLst>
              <a:ext uri="{FF2B5EF4-FFF2-40B4-BE49-F238E27FC236}">
                <a16:creationId xmlns:a16="http://schemas.microsoft.com/office/drawing/2014/main" id="{260232E9-59AF-4B14-8D3E-8FCEB06E52A6}"/>
              </a:ext>
            </a:extLst>
          </p:cNvPr>
          <p:cNvGrpSpPr/>
          <p:nvPr/>
        </p:nvGrpSpPr>
        <p:grpSpPr>
          <a:xfrm>
            <a:off x="3745672" y="87344"/>
            <a:ext cx="342580" cy="337915"/>
            <a:chOff x="2084100" y="4400250"/>
            <a:chExt cx="486550" cy="479925"/>
          </a:xfrm>
          <a:solidFill>
            <a:schemeClr val="tx1">
              <a:lumMod val="20000"/>
              <a:lumOff val="80000"/>
            </a:schemeClr>
          </a:solidFill>
        </p:grpSpPr>
        <p:sp>
          <p:nvSpPr>
            <p:cNvPr id="187" name="Google Shape;17103;p98">
              <a:extLst>
                <a:ext uri="{FF2B5EF4-FFF2-40B4-BE49-F238E27FC236}">
                  <a16:creationId xmlns:a16="http://schemas.microsoft.com/office/drawing/2014/main" id="{21C580CB-9863-4D47-A756-C43D7CCDBBD0}"/>
                </a:ext>
              </a:extLst>
            </p:cNvPr>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88" name="Google Shape;17104;p98">
              <a:extLst>
                <a:ext uri="{FF2B5EF4-FFF2-40B4-BE49-F238E27FC236}">
                  <a16:creationId xmlns:a16="http://schemas.microsoft.com/office/drawing/2014/main" id="{0451A7A9-30E5-463E-8740-639402B080E5}"/>
                </a:ext>
              </a:extLst>
            </p:cNvPr>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89" name="Google Shape;17105;p98">
              <a:extLst>
                <a:ext uri="{FF2B5EF4-FFF2-40B4-BE49-F238E27FC236}">
                  <a16:creationId xmlns:a16="http://schemas.microsoft.com/office/drawing/2014/main" id="{4FBF7E1F-EAC6-47EC-836A-E83503F8552D}"/>
                </a:ext>
              </a:extLst>
            </p:cNvPr>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90" name="Google Shape;17106;p98">
              <a:extLst>
                <a:ext uri="{FF2B5EF4-FFF2-40B4-BE49-F238E27FC236}">
                  <a16:creationId xmlns:a16="http://schemas.microsoft.com/office/drawing/2014/main" id="{18ED3CFA-1795-45A0-BFD6-C9E23FDC740A}"/>
                </a:ext>
              </a:extLst>
            </p:cNvPr>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91" name="Google Shape;17107;p98">
              <a:extLst>
                <a:ext uri="{FF2B5EF4-FFF2-40B4-BE49-F238E27FC236}">
                  <a16:creationId xmlns:a16="http://schemas.microsoft.com/office/drawing/2014/main" id="{248070F9-414E-4534-BCF0-70E0C003E777}"/>
                </a:ext>
              </a:extLst>
            </p:cNvPr>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92" name="Google Shape;17108;p98">
              <a:extLst>
                <a:ext uri="{FF2B5EF4-FFF2-40B4-BE49-F238E27FC236}">
                  <a16:creationId xmlns:a16="http://schemas.microsoft.com/office/drawing/2014/main" id="{88D8CA38-513B-4FF4-A1F2-592BECB6E438}"/>
                </a:ext>
              </a:extLst>
            </p:cNvPr>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93" name="Google Shape;16980;p98">
            <a:extLst>
              <a:ext uri="{FF2B5EF4-FFF2-40B4-BE49-F238E27FC236}">
                <a16:creationId xmlns:a16="http://schemas.microsoft.com/office/drawing/2014/main" id="{E7DED76A-85F0-47D6-A4F7-0E8376A2BAFE}"/>
              </a:ext>
            </a:extLst>
          </p:cNvPr>
          <p:cNvGrpSpPr/>
          <p:nvPr/>
        </p:nvGrpSpPr>
        <p:grpSpPr>
          <a:xfrm>
            <a:off x="380663" y="72093"/>
            <a:ext cx="238531" cy="339253"/>
            <a:chOff x="3342725" y="2620775"/>
            <a:chExt cx="338775" cy="481825"/>
          </a:xfrm>
          <a:solidFill>
            <a:schemeClr val="bg1"/>
          </a:solidFill>
        </p:grpSpPr>
        <p:sp>
          <p:nvSpPr>
            <p:cNvPr id="194" name="Google Shape;16981;p98">
              <a:extLst>
                <a:ext uri="{FF2B5EF4-FFF2-40B4-BE49-F238E27FC236}">
                  <a16:creationId xmlns:a16="http://schemas.microsoft.com/office/drawing/2014/main" id="{37DC38DD-F5D2-44D9-9A5F-050582FA2571}"/>
                </a:ext>
              </a:extLst>
            </p:cNvPr>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95" name="Google Shape;16982;p98">
              <a:extLst>
                <a:ext uri="{FF2B5EF4-FFF2-40B4-BE49-F238E27FC236}">
                  <a16:creationId xmlns:a16="http://schemas.microsoft.com/office/drawing/2014/main" id="{23687B91-D152-4D95-AA75-A635EA0246F4}"/>
                </a:ext>
              </a:extLst>
            </p:cNvPr>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96" name="Google Shape;16983;p98">
              <a:extLst>
                <a:ext uri="{FF2B5EF4-FFF2-40B4-BE49-F238E27FC236}">
                  <a16:creationId xmlns:a16="http://schemas.microsoft.com/office/drawing/2014/main" id="{19B8B3C5-56CC-4D67-8969-B34AE0063F09}"/>
                </a:ext>
              </a:extLst>
            </p:cNvPr>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97" name="Google Shape;16989;p98">
            <a:extLst>
              <a:ext uri="{FF2B5EF4-FFF2-40B4-BE49-F238E27FC236}">
                <a16:creationId xmlns:a16="http://schemas.microsoft.com/office/drawing/2014/main" id="{9AA6D511-4F51-4AAC-9C11-3384D9F72E51}"/>
              </a:ext>
            </a:extLst>
          </p:cNvPr>
          <p:cNvGrpSpPr/>
          <p:nvPr/>
        </p:nvGrpSpPr>
        <p:grpSpPr>
          <a:xfrm>
            <a:off x="7860393" y="4825458"/>
            <a:ext cx="339253" cy="318042"/>
            <a:chOff x="4456875" y="2635825"/>
            <a:chExt cx="481825" cy="451700"/>
          </a:xfrm>
          <a:solidFill>
            <a:schemeClr val="bg1"/>
          </a:solidFill>
        </p:grpSpPr>
        <p:sp>
          <p:nvSpPr>
            <p:cNvPr id="198" name="Google Shape;16990;p98">
              <a:extLst>
                <a:ext uri="{FF2B5EF4-FFF2-40B4-BE49-F238E27FC236}">
                  <a16:creationId xmlns:a16="http://schemas.microsoft.com/office/drawing/2014/main" id="{0BBFA4AC-31D7-4413-9387-C0C3E2FCDDF2}"/>
                </a:ext>
              </a:extLst>
            </p:cNvPr>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99" name="Google Shape;16991;p98">
              <a:extLst>
                <a:ext uri="{FF2B5EF4-FFF2-40B4-BE49-F238E27FC236}">
                  <a16:creationId xmlns:a16="http://schemas.microsoft.com/office/drawing/2014/main" id="{4ECBE6EA-FC0E-44F0-A9B5-CFEA754F38EF}"/>
                </a:ext>
              </a:extLst>
            </p:cNvPr>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00" name="Google Shape;16992;p98">
              <a:extLst>
                <a:ext uri="{FF2B5EF4-FFF2-40B4-BE49-F238E27FC236}">
                  <a16:creationId xmlns:a16="http://schemas.microsoft.com/office/drawing/2014/main" id="{587FDF88-22E5-4E0B-A397-7A4926C5759E}"/>
                </a:ext>
              </a:extLst>
            </p:cNvPr>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01" name="Google Shape;16993;p98">
              <a:extLst>
                <a:ext uri="{FF2B5EF4-FFF2-40B4-BE49-F238E27FC236}">
                  <a16:creationId xmlns:a16="http://schemas.microsoft.com/office/drawing/2014/main" id="{39E238AB-7A52-4390-B788-4048A272E340}"/>
                </a:ext>
              </a:extLst>
            </p:cNvPr>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02" name="Google Shape;16994;p98">
              <a:extLst>
                <a:ext uri="{FF2B5EF4-FFF2-40B4-BE49-F238E27FC236}">
                  <a16:creationId xmlns:a16="http://schemas.microsoft.com/office/drawing/2014/main" id="{059974BE-8BD5-40E7-83EA-40F53655117A}"/>
                </a:ext>
              </a:extLst>
            </p:cNvPr>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03" name="Google Shape;16995;p98">
              <a:extLst>
                <a:ext uri="{FF2B5EF4-FFF2-40B4-BE49-F238E27FC236}">
                  <a16:creationId xmlns:a16="http://schemas.microsoft.com/office/drawing/2014/main" id="{A5739CB0-45A1-489D-8989-44EDD48D6022}"/>
                </a:ext>
              </a:extLst>
            </p:cNvPr>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204" name="Google Shape;16996;p98">
            <a:extLst>
              <a:ext uri="{FF2B5EF4-FFF2-40B4-BE49-F238E27FC236}">
                <a16:creationId xmlns:a16="http://schemas.microsoft.com/office/drawing/2014/main" id="{FB995F43-F7F7-404B-8DA6-3F627199C4E4}"/>
              </a:ext>
            </a:extLst>
          </p:cNvPr>
          <p:cNvGrpSpPr/>
          <p:nvPr/>
        </p:nvGrpSpPr>
        <p:grpSpPr>
          <a:xfrm rot="19677614">
            <a:off x="8656822" y="1948884"/>
            <a:ext cx="494379" cy="524145"/>
            <a:chOff x="5049725" y="2635825"/>
            <a:chExt cx="481825" cy="451700"/>
          </a:xfrm>
          <a:solidFill>
            <a:schemeClr val="tx1">
              <a:lumMod val="20000"/>
              <a:lumOff val="80000"/>
            </a:schemeClr>
          </a:solidFill>
        </p:grpSpPr>
        <p:sp>
          <p:nvSpPr>
            <p:cNvPr id="205" name="Google Shape;16997;p98">
              <a:extLst>
                <a:ext uri="{FF2B5EF4-FFF2-40B4-BE49-F238E27FC236}">
                  <a16:creationId xmlns:a16="http://schemas.microsoft.com/office/drawing/2014/main" id="{F8070EE9-B075-47E3-9FE5-ACC99E83AE9E}"/>
                </a:ext>
              </a:extLst>
            </p:cNvPr>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06" name="Google Shape;16998;p98">
              <a:extLst>
                <a:ext uri="{FF2B5EF4-FFF2-40B4-BE49-F238E27FC236}">
                  <a16:creationId xmlns:a16="http://schemas.microsoft.com/office/drawing/2014/main" id="{F6F5AC42-5DAB-4187-AE5E-D33CE7B82F44}"/>
                </a:ext>
              </a:extLst>
            </p:cNvPr>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07" name="Google Shape;16999;p98">
              <a:extLst>
                <a:ext uri="{FF2B5EF4-FFF2-40B4-BE49-F238E27FC236}">
                  <a16:creationId xmlns:a16="http://schemas.microsoft.com/office/drawing/2014/main" id="{8814B028-7259-4660-8444-ED3A2CD3E50A}"/>
                </a:ext>
              </a:extLst>
            </p:cNvPr>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208" name="Google Shape;17335;p99">
            <a:extLst>
              <a:ext uri="{FF2B5EF4-FFF2-40B4-BE49-F238E27FC236}">
                <a16:creationId xmlns:a16="http://schemas.microsoft.com/office/drawing/2014/main" id="{DBC566B0-3E8F-487E-B7E2-BC7D8770FD2B}"/>
              </a:ext>
            </a:extLst>
          </p:cNvPr>
          <p:cNvGrpSpPr/>
          <p:nvPr/>
        </p:nvGrpSpPr>
        <p:grpSpPr>
          <a:xfrm>
            <a:off x="4508771" y="4690604"/>
            <a:ext cx="366293" cy="370441"/>
            <a:chOff x="-39647175" y="3972000"/>
            <a:chExt cx="313500" cy="317050"/>
          </a:xfrm>
          <a:solidFill>
            <a:schemeClr val="tx1">
              <a:lumMod val="60000"/>
              <a:lumOff val="40000"/>
            </a:schemeClr>
          </a:solidFill>
        </p:grpSpPr>
        <p:sp>
          <p:nvSpPr>
            <p:cNvPr id="209" name="Google Shape;17336;p99">
              <a:extLst>
                <a:ext uri="{FF2B5EF4-FFF2-40B4-BE49-F238E27FC236}">
                  <a16:creationId xmlns:a16="http://schemas.microsoft.com/office/drawing/2014/main" id="{303194D7-1CAF-4437-A840-A1E083E89280}"/>
                </a:ext>
              </a:extLst>
            </p:cNvPr>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17337;p99">
              <a:extLst>
                <a:ext uri="{FF2B5EF4-FFF2-40B4-BE49-F238E27FC236}">
                  <a16:creationId xmlns:a16="http://schemas.microsoft.com/office/drawing/2014/main" id="{A5552C74-2823-48D8-81C3-F60F4EB19AE3}"/>
                </a:ext>
              </a:extLst>
            </p:cNvPr>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17338;p99">
              <a:extLst>
                <a:ext uri="{FF2B5EF4-FFF2-40B4-BE49-F238E27FC236}">
                  <a16:creationId xmlns:a16="http://schemas.microsoft.com/office/drawing/2014/main" id="{A4F230BC-CE61-44D4-81C9-0BE228B3BB29}"/>
                </a:ext>
              </a:extLst>
            </p:cNvPr>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12" name="Google Shape;17280;p99">
            <a:extLst>
              <a:ext uri="{FF2B5EF4-FFF2-40B4-BE49-F238E27FC236}">
                <a16:creationId xmlns:a16="http://schemas.microsoft.com/office/drawing/2014/main" id="{B76B893C-91D1-4E06-BA0C-DD09E0CE4C73}"/>
              </a:ext>
            </a:extLst>
          </p:cNvPr>
          <p:cNvGrpSpPr/>
          <p:nvPr/>
        </p:nvGrpSpPr>
        <p:grpSpPr>
          <a:xfrm>
            <a:off x="2271240" y="0"/>
            <a:ext cx="371814" cy="369974"/>
            <a:chOff x="-38538975" y="3954250"/>
            <a:chExt cx="318225" cy="316650"/>
          </a:xfrm>
          <a:solidFill>
            <a:schemeClr val="bg1"/>
          </a:solidFill>
        </p:grpSpPr>
        <p:sp>
          <p:nvSpPr>
            <p:cNvPr id="213" name="Google Shape;17281;p99">
              <a:extLst>
                <a:ext uri="{FF2B5EF4-FFF2-40B4-BE49-F238E27FC236}">
                  <a16:creationId xmlns:a16="http://schemas.microsoft.com/office/drawing/2014/main" id="{5097FE19-63E6-44AF-B4D0-C0F373E94557}"/>
                </a:ext>
              </a:extLst>
            </p:cNvPr>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17282;p99">
              <a:extLst>
                <a:ext uri="{FF2B5EF4-FFF2-40B4-BE49-F238E27FC236}">
                  <a16:creationId xmlns:a16="http://schemas.microsoft.com/office/drawing/2014/main" id="{98440B05-B99F-42E9-BFEF-37603D5043EE}"/>
                </a:ext>
              </a:extLst>
            </p:cNvPr>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15" name="Google Shape;17617;p100">
            <a:extLst>
              <a:ext uri="{FF2B5EF4-FFF2-40B4-BE49-F238E27FC236}">
                <a16:creationId xmlns:a16="http://schemas.microsoft.com/office/drawing/2014/main" id="{17FD1114-9D21-49F7-9C88-EA4AFE353C23}"/>
              </a:ext>
            </a:extLst>
          </p:cNvPr>
          <p:cNvGrpSpPr/>
          <p:nvPr/>
        </p:nvGrpSpPr>
        <p:grpSpPr>
          <a:xfrm>
            <a:off x="1176737" y="4715352"/>
            <a:ext cx="365438" cy="360001"/>
            <a:chOff x="-60991775" y="3376900"/>
            <a:chExt cx="315850" cy="311150"/>
          </a:xfrm>
          <a:solidFill>
            <a:schemeClr val="bg1"/>
          </a:solidFill>
        </p:grpSpPr>
        <p:sp>
          <p:nvSpPr>
            <p:cNvPr id="216" name="Google Shape;17618;p100">
              <a:extLst>
                <a:ext uri="{FF2B5EF4-FFF2-40B4-BE49-F238E27FC236}">
                  <a16:creationId xmlns:a16="http://schemas.microsoft.com/office/drawing/2014/main" id="{BEE13739-F5F1-483C-94FD-3F935BE7044D}"/>
                </a:ext>
              </a:extLst>
            </p:cNvPr>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17619;p100">
              <a:extLst>
                <a:ext uri="{FF2B5EF4-FFF2-40B4-BE49-F238E27FC236}">
                  <a16:creationId xmlns:a16="http://schemas.microsoft.com/office/drawing/2014/main" id="{A07C6426-145E-4CE9-83F2-99CEC0851165}"/>
                </a:ext>
              </a:extLst>
            </p:cNvPr>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17620;p100">
              <a:extLst>
                <a:ext uri="{FF2B5EF4-FFF2-40B4-BE49-F238E27FC236}">
                  <a16:creationId xmlns:a16="http://schemas.microsoft.com/office/drawing/2014/main" id="{C8B16887-41CE-47CC-9BE5-96A15DCE0E34}"/>
                </a:ext>
              </a:extLst>
            </p:cNvPr>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19" name="Google Shape;17736;p100">
            <a:extLst>
              <a:ext uri="{FF2B5EF4-FFF2-40B4-BE49-F238E27FC236}">
                <a16:creationId xmlns:a16="http://schemas.microsoft.com/office/drawing/2014/main" id="{0576DC20-F38B-499B-9072-FBCFCEF4174D}"/>
              </a:ext>
            </a:extLst>
          </p:cNvPr>
          <p:cNvSpPr/>
          <p:nvPr/>
        </p:nvSpPr>
        <p:spPr>
          <a:xfrm>
            <a:off x="5613033" y="4733468"/>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18073;p101">
            <a:extLst>
              <a:ext uri="{FF2B5EF4-FFF2-40B4-BE49-F238E27FC236}">
                <a16:creationId xmlns:a16="http://schemas.microsoft.com/office/drawing/2014/main" id="{17D61E68-F238-4887-99D4-CFA41265C885}"/>
              </a:ext>
            </a:extLst>
          </p:cNvPr>
          <p:cNvSpPr/>
          <p:nvPr/>
        </p:nvSpPr>
        <p:spPr>
          <a:xfrm rot="19875959">
            <a:off x="8670699" y="300067"/>
            <a:ext cx="473302" cy="552859"/>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21" name="Google Shape;18232;p101">
            <a:extLst>
              <a:ext uri="{FF2B5EF4-FFF2-40B4-BE49-F238E27FC236}">
                <a16:creationId xmlns:a16="http://schemas.microsoft.com/office/drawing/2014/main" id="{EAFF8D13-8DC1-46C2-B740-6641F870D51C}"/>
              </a:ext>
            </a:extLst>
          </p:cNvPr>
          <p:cNvGrpSpPr/>
          <p:nvPr/>
        </p:nvGrpSpPr>
        <p:grpSpPr>
          <a:xfrm rot="20106874">
            <a:off x="8550027" y="3826830"/>
            <a:ext cx="556726" cy="453208"/>
            <a:chOff x="-32927950" y="3227275"/>
            <a:chExt cx="292225" cy="292225"/>
          </a:xfrm>
          <a:solidFill>
            <a:schemeClr val="accent5">
              <a:lumMod val="60000"/>
              <a:lumOff val="40000"/>
            </a:schemeClr>
          </a:solidFill>
        </p:grpSpPr>
        <p:sp>
          <p:nvSpPr>
            <p:cNvPr id="222" name="Google Shape;18233;p101">
              <a:extLst>
                <a:ext uri="{FF2B5EF4-FFF2-40B4-BE49-F238E27FC236}">
                  <a16:creationId xmlns:a16="http://schemas.microsoft.com/office/drawing/2014/main" id="{1F59E0D8-D404-4BDF-8753-79E1CE3F189F}"/>
                </a:ext>
              </a:extLst>
            </p:cNvPr>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18234;p101">
              <a:extLst>
                <a:ext uri="{FF2B5EF4-FFF2-40B4-BE49-F238E27FC236}">
                  <a16:creationId xmlns:a16="http://schemas.microsoft.com/office/drawing/2014/main" id="{920D68E8-6F63-4424-A57D-D1C895F5FB97}"/>
                </a:ext>
              </a:extLst>
            </p:cNvPr>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18235;p101">
              <a:extLst>
                <a:ext uri="{FF2B5EF4-FFF2-40B4-BE49-F238E27FC236}">
                  <a16:creationId xmlns:a16="http://schemas.microsoft.com/office/drawing/2014/main" id="{E6669666-F16B-4127-9351-F9125E5AE152}"/>
                </a:ext>
              </a:extLst>
            </p:cNvPr>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18236;p101">
              <a:extLst>
                <a:ext uri="{FF2B5EF4-FFF2-40B4-BE49-F238E27FC236}">
                  <a16:creationId xmlns:a16="http://schemas.microsoft.com/office/drawing/2014/main" id="{57B367BF-9AFC-4BBB-8C67-6675958EF71F}"/>
                </a:ext>
              </a:extLst>
            </p:cNvPr>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6" name="Google Shape;18237;p101">
              <a:extLst>
                <a:ext uri="{FF2B5EF4-FFF2-40B4-BE49-F238E27FC236}">
                  <a16:creationId xmlns:a16="http://schemas.microsoft.com/office/drawing/2014/main" id="{9501613B-D5B9-4FF2-94FD-7FD933704E16}"/>
                </a:ext>
              </a:extLst>
            </p:cNvPr>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27" name="Google Shape;18065;p101">
            <a:extLst>
              <a:ext uri="{FF2B5EF4-FFF2-40B4-BE49-F238E27FC236}">
                <a16:creationId xmlns:a16="http://schemas.microsoft.com/office/drawing/2014/main" id="{66399DF7-1330-4111-9D84-CD879242B9CE}"/>
              </a:ext>
            </a:extLst>
          </p:cNvPr>
          <p:cNvGrpSpPr/>
          <p:nvPr/>
        </p:nvGrpSpPr>
        <p:grpSpPr>
          <a:xfrm rot="19537607">
            <a:off x="-71046" y="2149526"/>
            <a:ext cx="633891" cy="508255"/>
            <a:chOff x="-35839800" y="3561025"/>
            <a:chExt cx="291450" cy="291650"/>
          </a:xfrm>
          <a:solidFill>
            <a:schemeClr val="accent5">
              <a:lumMod val="20000"/>
              <a:lumOff val="80000"/>
            </a:schemeClr>
          </a:solidFill>
        </p:grpSpPr>
        <p:sp>
          <p:nvSpPr>
            <p:cNvPr id="228" name="Google Shape;18066;p101">
              <a:extLst>
                <a:ext uri="{FF2B5EF4-FFF2-40B4-BE49-F238E27FC236}">
                  <a16:creationId xmlns:a16="http://schemas.microsoft.com/office/drawing/2014/main" id="{20B74C18-1DD2-42E1-B570-1D72AE2B6AA3}"/>
                </a:ext>
              </a:extLst>
            </p:cNvPr>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9" name="Google Shape;18067;p101">
              <a:extLst>
                <a:ext uri="{FF2B5EF4-FFF2-40B4-BE49-F238E27FC236}">
                  <a16:creationId xmlns:a16="http://schemas.microsoft.com/office/drawing/2014/main" id="{7378A77E-24B2-4EA0-B098-E1FC9F8D4DD5}"/>
                </a:ext>
              </a:extLst>
            </p:cNvPr>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 name="Google Shape;18068;p101">
              <a:extLst>
                <a:ext uri="{FF2B5EF4-FFF2-40B4-BE49-F238E27FC236}">
                  <a16:creationId xmlns:a16="http://schemas.microsoft.com/office/drawing/2014/main" id="{82B6CC01-7D37-4E6B-A29E-8F767C5D51FB}"/>
                </a:ext>
              </a:extLst>
            </p:cNvPr>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 name="Google Shape;18069;p101">
              <a:extLst>
                <a:ext uri="{FF2B5EF4-FFF2-40B4-BE49-F238E27FC236}">
                  <a16:creationId xmlns:a16="http://schemas.microsoft.com/office/drawing/2014/main" id="{82000335-05C3-4BAB-9ABD-D3EC64C5EE03}"/>
                </a:ext>
              </a:extLst>
            </p:cNvPr>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 name="Google Shape;18070;p101">
              <a:extLst>
                <a:ext uri="{FF2B5EF4-FFF2-40B4-BE49-F238E27FC236}">
                  <a16:creationId xmlns:a16="http://schemas.microsoft.com/office/drawing/2014/main" id="{786BB0D8-401B-4CF1-9F43-E14DEF97C7DE}"/>
                </a:ext>
              </a:extLst>
            </p:cNvPr>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 name="Google Shape;18071;p101">
              <a:extLst>
                <a:ext uri="{FF2B5EF4-FFF2-40B4-BE49-F238E27FC236}">
                  <a16:creationId xmlns:a16="http://schemas.microsoft.com/office/drawing/2014/main" id="{DC2A7D38-0847-42C8-BE40-D3B758C8C1E9}"/>
                </a:ext>
              </a:extLst>
            </p:cNvPr>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 name="Google Shape;18072;p101">
              <a:extLst>
                <a:ext uri="{FF2B5EF4-FFF2-40B4-BE49-F238E27FC236}">
                  <a16:creationId xmlns:a16="http://schemas.microsoft.com/office/drawing/2014/main" id="{569D9529-19D9-46AD-87A6-899A94A2AF67}"/>
                </a:ext>
              </a:extLst>
            </p:cNvPr>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5" name="Google Shape;18200;p101">
            <a:extLst>
              <a:ext uri="{FF2B5EF4-FFF2-40B4-BE49-F238E27FC236}">
                <a16:creationId xmlns:a16="http://schemas.microsoft.com/office/drawing/2014/main" id="{6325B78F-3200-4939-BA82-247E16790D5B}"/>
              </a:ext>
            </a:extLst>
          </p:cNvPr>
          <p:cNvGrpSpPr/>
          <p:nvPr/>
        </p:nvGrpSpPr>
        <p:grpSpPr>
          <a:xfrm rot="1211022">
            <a:off x="152473" y="600524"/>
            <a:ext cx="585851" cy="441885"/>
            <a:chOff x="-31452725" y="3191825"/>
            <a:chExt cx="284096" cy="293825"/>
          </a:xfrm>
          <a:solidFill>
            <a:schemeClr val="tx1">
              <a:lumMod val="60000"/>
              <a:lumOff val="40000"/>
            </a:schemeClr>
          </a:solidFill>
        </p:grpSpPr>
        <p:sp>
          <p:nvSpPr>
            <p:cNvPr id="236" name="Google Shape;18201;p101">
              <a:extLst>
                <a:ext uri="{FF2B5EF4-FFF2-40B4-BE49-F238E27FC236}">
                  <a16:creationId xmlns:a16="http://schemas.microsoft.com/office/drawing/2014/main" id="{F88BD5DB-1675-4B6D-AE22-6274B461829F}"/>
                </a:ext>
              </a:extLst>
            </p:cNvPr>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 name="Google Shape;18202;p101">
              <a:extLst>
                <a:ext uri="{FF2B5EF4-FFF2-40B4-BE49-F238E27FC236}">
                  <a16:creationId xmlns:a16="http://schemas.microsoft.com/office/drawing/2014/main" id="{6ECA71C0-3FDF-48A2-9BA9-8CEB29E23008}"/>
                </a:ext>
              </a:extLst>
            </p:cNvPr>
            <p:cNvSpPr/>
            <p:nvPr/>
          </p:nvSpPr>
          <p:spPr>
            <a:xfrm>
              <a:off x="-31375029" y="3214651"/>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 name="Google Shape;18203;p101">
              <a:extLst>
                <a:ext uri="{FF2B5EF4-FFF2-40B4-BE49-F238E27FC236}">
                  <a16:creationId xmlns:a16="http://schemas.microsoft.com/office/drawing/2014/main" id="{D718AC7F-100E-4E97-8032-2925DB0F3359}"/>
                </a:ext>
              </a:extLst>
            </p:cNvPr>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 name="Google Shape;18204;p101">
              <a:extLst>
                <a:ext uri="{FF2B5EF4-FFF2-40B4-BE49-F238E27FC236}">
                  <a16:creationId xmlns:a16="http://schemas.microsoft.com/office/drawing/2014/main" id="{C725CB2C-0987-4B12-A102-434977ECF5BF}"/>
                </a:ext>
              </a:extLst>
            </p:cNvPr>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0" name="Google Shape;18151;p101">
            <a:extLst>
              <a:ext uri="{FF2B5EF4-FFF2-40B4-BE49-F238E27FC236}">
                <a16:creationId xmlns:a16="http://schemas.microsoft.com/office/drawing/2014/main" id="{389565D7-F47A-410C-A768-FE9971165C29}"/>
              </a:ext>
            </a:extLst>
          </p:cNvPr>
          <p:cNvGrpSpPr/>
          <p:nvPr/>
        </p:nvGrpSpPr>
        <p:grpSpPr>
          <a:xfrm>
            <a:off x="7619938" y="113770"/>
            <a:ext cx="353645" cy="355557"/>
            <a:chOff x="-31811100" y="3550975"/>
            <a:chExt cx="291450" cy="293025"/>
          </a:xfrm>
          <a:solidFill>
            <a:schemeClr val="bg1"/>
          </a:solidFill>
        </p:grpSpPr>
        <p:sp>
          <p:nvSpPr>
            <p:cNvPr id="241" name="Google Shape;18152;p101">
              <a:extLst>
                <a:ext uri="{FF2B5EF4-FFF2-40B4-BE49-F238E27FC236}">
                  <a16:creationId xmlns:a16="http://schemas.microsoft.com/office/drawing/2014/main" id="{6ADECAC1-6D19-49EB-9FB3-6375B163FE2E}"/>
                </a:ext>
              </a:extLst>
            </p:cNvPr>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 name="Google Shape;18153;p101">
              <a:extLst>
                <a:ext uri="{FF2B5EF4-FFF2-40B4-BE49-F238E27FC236}">
                  <a16:creationId xmlns:a16="http://schemas.microsoft.com/office/drawing/2014/main" id="{455F508A-CAE9-45A9-8866-4A2BE6B56601}"/>
                </a:ext>
              </a:extLst>
            </p:cNvPr>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 name="Google Shape;18154;p101">
              <a:extLst>
                <a:ext uri="{FF2B5EF4-FFF2-40B4-BE49-F238E27FC236}">
                  <a16:creationId xmlns:a16="http://schemas.microsoft.com/office/drawing/2014/main" id="{3BC9BCEC-0591-41F1-9368-08C127A7C8DB}"/>
                </a:ext>
              </a:extLst>
            </p:cNvPr>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 name="Google Shape;18155;p101">
              <a:extLst>
                <a:ext uri="{FF2B5EF4-FFF2-40B4-BE49-F238E27FC236}">
                  <a16:creationId xmlns:a16="http://schemas.microsoft.com/office/drawing/2014/main" id="{BFB5B72E-8D4F-429C-87EC-68A8CC14D32E}"/>
                </a:ext>
              </a:extLst>
            </p:cNvPr>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 name="Google Shape;18156;p101">
              <a:extLst>
                <a:ext uri="{FF2B5EF4-FFF2-40B4-BE49-F238E27FC236}">
                  <a16:creationId xmlns:a16="http://schemas.microsoft.com/office/drawing/2014/main" id="{0290C6C3-5297-4FB2-BDED-4AFC1976811D}"/>
                </a:ext>
              </a:extLst>
            </p:cNvPr>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 name="Google Shape;18157;p101">
              <a:extLst>
                <a:ext uri="{FF2B5EF4-FFF2-40B4-BE49-F238E27FC236}">
                  <a16:creationId xmlns:a16="http://schemas.microsoft.com/office/drawing/2014/main" id="{F0B77B0F-D215-4066-8EBA-ADE17F29A389}"/>
                </a:ext>
              </a:extLst>
            </p:cNvPr>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 name="Google Shape;18158;p101">
              <a:extLst>
                <a:ext uri="{FF2B5EF4-FFF2-40B4-BE49-F238E27FC236}">
                  <a16:creationId xmlns:a16="http://schemas.microsoft.com/office/drawing/2014/main" id="{F733267C-2380-4119-91A1-BAF1E8B94E05}"/>
                </a:ext>
              </a:extLst>
            </p:cNvPr>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8" name="Google Shape;18074;p101">
            <a:extLst>
              <a:ext uri="{FF2B5EF4-FFF2-40B4-BE49-F238E27FC236}">
                <a16:creationId xmlns:a16="http://schemas.microsoft.com/office/drawing/2014/main" id="{F301677D-F672-49C0-B1B2-169974A1A8B9}"/>
              </a:ext>
            </a:extLst>
          </p:cNvPr>
          <p:cNvGrpSpPr/>
          <p:nvPr/>
        </p:nvGrpSpPr>
        <p:grpSpPr>
          <a:xfrm rot="20673392">
            <a:off x="78401" y="3384322"/>
            <a:ext cx="516359" cy="539370"/>
            <a:chOff x="-34003850" y="3227275"/>
            <a:chExt cx="291450" cy="291450"/>
          </a:xfrm>
          <a:solidFill>
            <a:schemeClr val="tx1">
              <a:lumMod val="20000"/>
              <a:lumOff val="80000"/>
            </a:schemeClr>
          </a:solidFill>
        </p:grpSpPr>
        <p:sp>
          <p:nvSpPr>
            <p:cNvPr id="249" name="Google Shape;18075;p101">
              <a:extLst>
                <a:ext uri="{FF2B5EF4-FFF2-40B4-BE49-F238E27FC236}">
                  <a16:creationId xmlns:a16="http://schemas.microsoft.com/office/drawing/2014/main" id="{DD29BACA-0F58-47C0-BCBA-30DF441C4B30}"/>
                </a:ext>
              </a:extLst>
            </p:cNvPr>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 name="Google Shape;18076;p101">
              <a:extLst>
                <a:ext uri="{FF2B5EF4-FFF2-40B4-BE49-F238E27FC236}">
                  <a16:creationId xmlns:a16="http://schemas.microsoft.com/office/drawing/2014/main" id="{7706639A-ACFE-4E1A-9B4F-3B50552CC0E8}"/>
                </a:ext>
              </a:extLst>
            </p:cNvPr>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 name="Google Shape;18077;p101">
              <a:extLst>
                <a:ext uri="{FF2B5EF4-FFF2-40B4-BE49-F238E27FC236}">
                  <a16:creationId xmlns:a16="http://schemas.microsoft.com/office/drawing/2014/main" id="{71A8C064-858F-4BA4-815E-45BD7F3949F4}"/>
                </a:ext>
              </a:extLst>
            </p:cNvPr>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 name="Google Shape;18078;p101">
              <a:extLst>
                <a:ext uri="{FF2B5EF4-FFF2-40B4-BE49-F238E27FC236}">
                  <a16:creationId xmlns:a16="http://schemas.microsoft.com/office/drawing/2014/main" id="{723EF225-850D-41A4-A1CA-A83C6AE30981}"/>
                </a:ext>
              </a:extLst>
            </p:cNvPr>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 name="Google Shape;18079;p101">
              <a:extLst>
                <a:ext uri="{FF2B5EF4-FFF2-40B4-BE49-F238E27FC236}">
                  <a16:creationId xmlns:a16="http://schemas.microsoft.com/office/drawing/2014/main" id="{8EC3BA63-4E98-43FF-BF07-B3F5F918AB63}"/>
                </a:ext>
              </a:extLst>
            </p:cNvPr>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54" name="Google Shape;18124;p101">
            <a:extLst>
              <a:ext uri="{FF2B5EF4-FFF2-40B4-BE49-F238E27FC236}">
                <a16:creationId xmlns:a16="http://schemas.microsoft.com/office/drawing/2014/main" id="{807A96FC-A2B3-4316-925B-A5348B38B6EF}"/>
              </a:ext>
            </a:extLst>
          </p:cNvPr>
          <p:cNvGrpSpPr/>
          <p:nvPr/>
        </p:nvGrpSpPr>
        <p:grpSpPr>
          <a:xfrm rot="1140266">
            <a:off x="23107" y="1452936"/>
            <a:ext cx="575615" cy="531113"/>
            <a:chOff x="-33645475" y="3228075"/>
            <a:chExt cx="294600" cy="290650"/>
          </a:xfrm>
          <a:solidFill>
            <a:schemeClr val="accent5"/>
          </a:solidFill>
        </p:grpSpPr>
        <p:sp>
          <p:nvSpPr>
            <p:cNvPr id="255" name="Google Shape;18125;p101">
              <a:extLst>
                <a:ext uri="{FF2B5EF4-FFF2-40B4-BE49-F238E27FC236}">
                  <a16:creationId xmlns:a16="http://schemas.microsoft.com/office/drawing/2014/main" id="{62319BB5-776D-4145-93A0-DA6554319A6F}"/>
                </a:ext>
              </a:extLst>
            </p:cNvPr>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 name="Google Shape;18126;p101">
              <a:extLst>
                <a:ext uri="{FF2B5EF4-FFF2-40B4-BE49-F238E27FC236}">
                  <a16:creationId xmlns:a16="http://schemas.microsoft.com/office/drawing/2014/main" id="{1061D633-701A-4C61-81B8-2C7D99ED381C}"/>
                </a:ext>
              </a:extLst>
            </p:cNvPr>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 name="Google Shape;18127;p101">
              <a:extLst>
                <a:ext uri="{FF2B5EF4-FFF2-40B4-BE49-F238E27FC236}">
                  <a16:creationId xmlns:a16="http://schemas.microsoft.com/office/drawing/2014/main" id="{1C1A6D35-730A-4CC8-BF15-43D0329FE373}"/>
                </a:ext>
              </a:extLst>
            </p:cNvPr>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 name="Google Shape;18128;p101">
              <a:extLst>
                <a:ext uri="{FF2B5EF4-FFF2-40B4-BE49-F238E27FC236}">
                  <a16:creationId xmlns:a16="http://schemas.microsoft.com/office/drawing/2014/main" id="{686CFF46-C36D-4790-9DAC-6E91AACDE2CD}"/>
                </a:ext>
              </a:extLst>
            </p:cNvPr>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 name="Google Shape;18129;p101">
              <a:extLst>
                <a:ext uri="{FF2B5EF4-FFF2-40B4-BE49-F238E27FC236}">
                  <a16:creationId xmlns:a16="http://schemas.microsoft.com/office/drawing/2014/main" id="{10702FDB-FDAA-4770-B8FB-D95A05B299EA}"/>
                </a:ext>
              </a:extLst>
            </p:cNvPr>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 name="Google Shape;18130;p101">
              <a:extLst>
                <a:ext uri="{FF2B5EF4-FFF2-40B4-BE49-F238E27FC236}">
                  <a16:creationId xmlns:a16="http://schemas.microsoft.com/office/drawing/2014/main" id="{24D27428-D24C-4F73-85D3-46785E3F15B5}"/>
                </a:ext>
              </a:extLst>
            </p:cNvPr>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 name="Google Shape;18131;p101">
              <a:extLst>
                <a:ext uri="{FF2B5EF4-FFF2-40B4-BE49-F238E27FC236}">
                  <a16:creationId xmlns:a16="http://schemas.microsoft.com/office/drawing/2014/main" id="{00264132-7C62-4B83-AFF2-FE833000D4FB}"/>
                </a:ext>
              </a:extLst>
            </p:cNvPr>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2" name="Google Shape;18268;p101">
            <a:extLst>
              <a:ext uri="{FF2B5EF4-FFF2-40B4-BE49-F238E27FC236}">
                <a16:creationId xmlns:a16="http://schemas.microsoft.com/office/drawing/2014/main" id="{A40EB3DF-64D9-4DA1-A242-890EEEB772F2}"/>
              </a:ext>
            </a:extLst>
          </p:cNvPr>
          <p:cNvGrpSpPr/>
          <p:nvPr/>
        </p:nvGrpSpPr>
        <p:grpSpPr>
          <a:xfrm rot="1464067">
            <a:off x="8630669" y="891284"/>
            <a:ext cx="512578" cy="528317"/>
            <a:chOff x="-31093575" y="3911725"/>
            <a:chExt cx="291450" cy="291425"/>
          </a:xfrm>
          <a:solidFill>
            <a:schemeClr val="accent5"/>
          </a:solidFill>
        </p:grpSpPr>
        <p:sp>
          <p:nvSpPr>
            <p:cNvPr id="263" name="Google Shape;18269;p101">
              <a:extLst>
                <a:ext uri="{FF2B5EF4-FFF2-40B4-BE49-F238E27FC236}">
                  <a16:creationId xmlns:a16="http://schemas.microsoft.com/office/drawing/2014/main" id="{878044F1-59AD-4C98-B3CC-9DB158BC4122}"/>
                </a:ext>
              </a:extLst>
            </p:cNvPr>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 name="Google Shape;18270;p101">
              <a:extLst>
                <a:ext uri="{FF2B5EF4-FFF2-40B4-BE49-F238E27FC236}">
                  <a16:creationId xmlns:a16="http://schemas.microsoft.com/office/drawing/2014/main" id="{B2B999E0-1200-4518-AADA-4DD518FAB7F6}"/>
                </a:ext>
              </a:extLst>
            </p:cNvPr>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5" name="Google Shape;18086;p101">
            <a:extLst>
              <a:ext uri="{FF2B5EF4-FFF2-40B4-BE49-F238E27FC236}">
                <a16:creationId xmlns:a16="http://schemas.microsoft.com/office/drawing/2014/main" id="{C46C122B-5C6D-40C9-AEBE-ED7D0EC9D82B}"/>
              </a:ext>
            </a:extLst>
          </p:cNvPr>
          <p:cNvGrpSpPr/>
          <p:nvPr/>
        </p:nvGrpSpPr>
        <p:grpSpPr>
          <a:xfrm>
            <a:off x="5276466" y="61298"/>
            <a:ext cx="355557" cy="354616"/>
            <a:chOff x="-34005425" y="3945575"/>
            <a:chExt cx="293025" cy="292250"/>
          </a:xfrm>
          <a:solidFill>
            <a:schemeClr val="bg1">
              <a:lumMod val="95000"/>
            </a:schemeClr>
          </a:solidFill>
        </p:grpSpPr>
        <p:sp>
          <p:nvSpPr>
            <p:cNvPr id="266" name="Google Shape;18087;p101">
              <a:extLst>
                <a:ext uri="{FF2B5EF4-FFF2-40B4-BE49-F238E27FC236}">
                  <a16:creationId xmlns:a16="http://schemas.microsoft.com/office/drawing/2014/main" id="{53290AC2-F6D6-4769-8018-C9AF8379BBC8}"/>
                </a:ext>
              </a:extLst>
            </p:cNvPr>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 name="Google Shape;18088;p101">
              <a:extLst>
                <a:ext uri="{FF2B5EF4-FFF2-40B4-BE49-F238E27FC236}">
                  <a16:creationId xmlns:a16="http://schemas.microsoft.com/office/drawing/2014/main" id="{E2488EFD-1F09-4D73-ADEB-1E73D2E20DDC}"/>
                </a:ext>
              </a:extLst>
            </p:cNvPr>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 name="Google Shape;18089;p101">
              <a:extLst>
                <a:ext uri="{FF2B5EF4-FFF2-40B4-BE49-F238E27FC236}">
                  <a16:creationId xmlns:a16="http://schemas.microsoft.com/office/drawing/2014/main" id="{F11D4C1D-17FE-4A61-9F10-F7AFB9B009C4}"/>
                </a:ext>
              </a:extLst>
            </p:cNvPr>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9" name="Google Shape;18205;p101">
            <a:extLst>
              <a:ext uri="{FF2B5EF4-FFF2-40B4-BE49-F238E27FC236}">
                <a16:creationId xmlns:a16="http://schemas.microsoft.com/office/drawing/2014/main" id="{19FC075D-190F-4A96-8DFF-DCAE845B58BB}"/>
              </a:ext>
            </a:extLst>
          </p:cNvPr>
          <p:cNvGrpSpPr/>
          <p:nvPr/>
        </p:nvGrpSpPr>
        <p:grpSpPr>
          <a:xfrm>
            <a:off x="8490856" y="3112034"/>
            <a:ext cx="653143" cy="499577"/>
            <a:chOff x="-31452725" y="3551775"/>
            <a:chExt cx="292225" cy="292225"/>
          </a:xfrm>
          <a:solidFill>
            <a:schemeClr val="bg1"/>
          </a:solidFill>
        </p:grpSpPr>
        <p:sp>
          <p:nvSpPr>
            <p:cNvPr id="270" name="Google Shape;18206;p101">
              <a:extLst>
                <a:ext uri="{FF2B5EF4-FFF2-40B4-BE49-F238E27FC236}">
                  <a16:creationId xmlns:a16="http://schemas.microsoft.com/office/drawing/2014/main" id="{6A6F0C76-247E-4E78-9F46-77FA52A4D1D6}"/>
                </a:ext>
              </a:extLst>
            </p:cNvPr>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 name="Google Shape;18207;p101">
              <a:extLst>
                <a:ext uri="{FF2B5EF4-FFF2-40B4-BE49-F238E27FC236}">
                  <a16:creationId xmlns:a16="http://schemas.microsoft.com/office/drawing/2014/main" id="{EDF99CE9-7959-40A6-AD60-C082DC198205}"/>
                </a:ext>
              </a:extLst>
            </p:cNvPr>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 name="Google Shape;18208;p101">
              <a:extLst>
                <a:ext uri="{FF2B5EF4-FFF2-40B4-BE49-F238E27FC236}">
                  <a16:creationId xmlns:a16="http://schemas.microsoft.com/office/drawing/2014/main" id="{ABFEADFE-7A4C-4E05-BAEA-29081D4BDEEB}"/>
                </a:ext>
              </a:extLst>
            </p:cNvPr>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 name="Google Shape;18209;p101">
              <a:extLst>
                <a:ext uri="{FF2B5EF4-FFF2-40B4-BE49-F238E27FC236}">
                  <a16:creationId xmlns:a16="http://schemas.microsoft.com/office/drawing/2014/main" id="{4487493D-A6D8-42B5-B952-9906B56C32F9}"/>
                </a:ext>
              </a:extLst>
            </p:cNvPr>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74" name="Google Shape;19065;p102">
            <a:extLst>
              <a:ext uri="{FF2B5EF4-FFF2-40B4-BE49-F238E27FC236}">
                <a16:creationId xmlns:a16="http://schemas.microsoft.com/office/drawing/2014/main" id="{A3621A37-0E88-4E62-BC8E-44BFF4FE3D60}"/>
              </a:ext>
            </a:extLst>
          </p:cNvPr>
          <p:cNvGrpSpPr/>
          <p:nvPr/>
        </p:nvGrpSpPr>
        <p:grpSpPr>
          <a:xfrm>
            <a:off x="62622" y="2850777"/>
            <a:ext cx="529049" cy="499976"/>
            <a:chOff x="-13512225" y="4080275"/>
            <a:chExt cx="353675" cy="352875"/>
          </a:xfrm>
          <a:solidFill>
            <a:schemeClr val="accent5"/>
          </a:solidFill>
        </p:grpSpPr>
        <p:sp>
          <p:nvSpPr>
            <p:cNvPr id="275" name="Google Shape;19066;p102">
              <a:extLst>
                <a:ext uri="{FF2B5EF4-FFF2-40B4-BE49-F238E27FC236}">
                  <a16:creationId xmlns:a16="http://schemas.microsoft.com/office/drawing/2014/main" id="{75E96C60-92A4-4961-87A5-64295ECF23F2}"/>
                </a:ext>
              </a:extLst>
            </p:cNvPr>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 name="Google Shape;19067;p102">
              <a:extLst>
                <a:ext uri="{FF2B5EF4-FFF2-40B4-BE49-F238E27FC236}">
                  <a16:creationId xmlns:a16="http://schemas.microsoft.com/office/drawing/2014/main" id="{A17E6876-4E59-4A30-B16E-187FC73AB1FE}"/>
                </a:ext>
              </a:extLst>
            </p:cNvPr>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 name="Google Shape;19068;p102">
              <a:extLst>
                <a:ext uri="{FF2B5EF4-FFF2-40B4-BE49-F238E27FC236}">
                  <a16:creationId xmlns:a16="http://schemas.microsoft.com/office/drawing/2014/main" id="{E2F9C02A-0833-4967-AA96-F6DDC7159217}"/>
                </a:ext>
              </a:extLst>
            </p:cNvPr>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 name="Google Shape;19069;p102">
              <a:extLst>
                <a:ext uri="{FF2B5EF4-FFF2-40B4-BE49-F238E27FC236}">
                  <a16:creationId xmlns:a16="http://schemas.microsoft.com/office/drawing/2014/main" id="{225A48D4-5B09-4B5E-B4AD-54422CC2886B}"/>
                </a:ext>
              </a:extLst>
            </p:cNvPr>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 name="Google Shape;19070;p102">
              <a:extLst>
                <a:ext uri="{FF2B5EF4-FFF2-40B4-BE49-F238E27FC236}">
                  <a16:creationId xmlns:a16="http://schemas.microsoft.com/office/drawing/2014/main" id="{B87D23B6-3783-4657-AF4D-AACF7D5DC2EB}"/>
                </a:ext>
              </a:extLst>
            </p:cNvPr>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 name="Google Shape;19071;p102">
              <a:extLst>
                <a:ext uri="{FF2B5EF4-FFF2-40B4-BE49-F238E27FC236}">
                  <a16:creationId xmlns:a16="http://schemas.microsoft.com/office/drawing/2014/main" id="{ED2BEF5E-5015-4E73-9651-64F349EE10DE}"/>
                </a:ext>
              </a:extLst>
            </p:cNvPr>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 name="Google Shape;19072;p102">
              <a:extLst>
                <a:ext uri="{FF2B5EF4-FFF2-40B4-BE49-F238E27FC236}">
                  <a16:creationId xmlns:a16="http://schemas.microsoft.com/office/drawing/2014/main" id="{6433D523-7F88-44D2-A47F-52A26A048ADD}"/>
                </a:ext>
              </a:extLst>
            </p:cNvPr>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 name="Google Shape;19073;p102">
              <a:extLst>
                <a:ext uri="{FF2B5EF4-FFF2-40B4-BE49-F238E27FC236}">
                  <a16:creationId xmlns:a16="http://schemas.microsoft.com/office/drawing/2014/main" id="{C3E4E858-2AC0-4D2D-956D-BC02BC0DFC09}"/>
                </a:ext>
              </a:extLst>
            </p:cNvPr>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 name="Google Shape;19074;p102">
              <a:extLst>
                <a:ext uri="{FF2B5EF4-FFF2-40B4-BE49-F238E27FC236}">
                  <a16:creationId xmlns:a16="http://schemas.microsoft.com/office/drawing/2014/main" id="{E08FF7EA-A874-4E86-B5E5-DAD711A15001}"/>
                </a:ext>
              </a:extLst>
            </p:cNvPr>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 name="Google Shape;19075;p102">
              <a:extLst>
                <a:ext uri="{FF2B5EF4-FFF2-40B4-BE49-F238E27FC236}">
                  <a16:creationId xmlns:a16="http://schemas.microsoft.com/office/drawing/2014/main" id="{FACD6C90-4B17-49D5-8A52-612459104F85}"/>
                </a:ext>
              </a:extLst>
            </p:cNvPr>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 name="Google Shape;19076;p102">
              <a:extLst>
                <a:ext uri="{FF2B5EF4-FFF2-40B4-BE49-F238E27FC236}">
                  <a16:creationId xmlns:a16="http://schemas.microsoft.com/office/drawing/2014/main" id="{55E7EB2E-923F-4780-ABED-AFD57AC62809}"/>
                </a:ext>
              </a:extLst>
            </p:cNvPr>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86" name="Google Shape;19244;p102">
            <a:extLst>
              <a:ext uri="{FF2B5EF4-FFF2-40B4-BE49-F238E27FC236}">
                <a16:creationId xmlns:a16="http://schemas.microsoft.com/office/drawing/2014/main" id="{F74F26D2-584C-4BFF-819A-AC67D5AE76EE}"/>
              </a:ext>
            </a:extLst>
          </p:cNvPr>
          <p:cNvGrpSpPr/>
          <p:nvPr/>
        </p:nvGrpSpPr>
        <p:grpSpPr>
          <a:xfrm rot="275577" flipH="1">
            <a:off x="8607655" y="1554946"/>
            <a:ext cx="419786" cy="333366"/>
            <a:chOff x="-12643475" y="3657325"/>
            <a:chExt cx="353675" cy="330950"/>
          </a:xfrm>
          <a:solidFill>
            <a:schemeClr val="accent5">
              <a:lumMod val="60000"/>
              <a:lumOff val="40000"/>
            </a:schemeClr>
          </a:solidFill>
        </p:grpSpPr>
        <p:sp>
          <p:nvSpPr>
            <p:cNvPr id="287" name="Google Shape;19245;p102">
              <a:extLst>
                <a:ext uri="{FF2B5EF4-FFF2-40B4-BE49-F238E27FC236}">
                  <a16:creationId xmlns:a16="http://schemas.microsoft.com/office/drawing/2014/main" id="{8B091C25-80DC-45A8-8F83-3D20A37738F1}"/>
                </a:ext>
              </a:extLst>
            </p:cNvPr>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 name="Google Shape;19246;p102">
              <a:extLst>
                <a:ext uri="{FF2B5EF4-FFF2-40B4-BE49-F238E27FC236}">
                  <a16:creationId xmlns:a16="http://schemas.microsoft.com/office/drawing/2014/main" id="{B9D3543C-691B-41F9-A2A6-F9ACC38E4B9E}"/>
                </a:ext>
              </a:extLst>
            </p:cNvPr>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 name="Google Shape;19247;p102">
              <a:extLst>
                <a:ext uri="{FF2B5EF4-FFF2-40B4-BE49-F238E27FC236}">
                  <a16:creationId xmlns:a16="http://schemas.microsoft.com/office/drawing/2014/main" id="{E915F381-8F52-4B29-BE2B-476D7BEFDB3E}"/>
                </a:ext>
              </a:extLst>
            </p:cNvPr>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 name="Google Shape;19248;p102">
              <a:extLst>
                <a:ext uri="{FF2B5EF4-FFF2-40B4-BE49-F238E27FC236}">
                  <a16:creationId xmlns:a16="http://schemas.microsoft.com/office/drawing/2014/main" id="{9377505F-0AF9-4622-8D3E-FBFC0AFC677D}"/>
                </a:ext>
              </a:extLst>
            </p:cNvPr>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 name="Google Shape;19249;p102">
              <a:extLst>
                <a:ext uri="{FF2B5EF4-FFF2-40B4-BE49-F238E27FC236}">
                  <a16:creationId xmlns:a16="http://schemas.microsoft.com/office/drawing/2014/main" id="{712FD385-F5A0-4A6B-8FA7-960517BA5BAE}"/>
                </a:ext>
              </a:extLst>
            </p:cNvPr>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 name="Google Shape;19250;p102">
              <a:extLst>
                <a:ext uri="{FF2B5EF4-FFF2-40B4-BE49-F238E27FC236}">
                  <a16:creationId xmlns:a16="http://schemas.microsoft.com/office/drawing/2014/main" id="{8163F643-7127-4F46-8DF5-3BBEFCD7E128}"/>
                </a:ext>
              </a:extLst>
            </p:cNvPr>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93" name="Text Box 13">
            <a:extLst>
              <a:ext uri="{FF2B5EF4-FFF2-40B4-BE49-F238E27FC236}">
                <a16:creationId xmlns:a16="http://schemas.microsoft.com/office/drawing/2014/main" id="{742095EF-95F8-4BA5-A34A-ABC38A06C327}"/>
              </a:ext>
            </a:extLst>
          </p:cNvPr>
          <p:cNvSpPr txBox="1">
            <a:spLocks noChangeArrowheads="1"/>
          </p:cNvSpPr>
          <p:nvPr/>
        </p:nvSpPr>
        <p:spPr bwMode="auto">
          <a:xfrm>
            <a:off x="2466752" y="449226"/>
            <a:ext cx="34396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50000"/>
              </a:spcBef>
              <a:spcAft>
                <a:spcPct val="0"/>
              </a:spcAft>
              <a:buClrTx/>
            </a:pPr>
            <a:r>
              <a:rPr lang="en-US" altLang="en-US" sz="2400" b="1" kern="1200" dirty="0" err="1">
                <a:solidFill>
                  <a:srgbClr val="0000FF"/>
                </a:solidFill>
                <a:latin typeface="Times New Roman" panose="02020603050405020304" pitchFamily="18" charset="0"/>
                <a:ea typeface="+mn-ea"/>
                <a:cs typeface="Times New Roman" panose="02020603050405020304" pitchFamily="18" charset="0"/>
              </a:rPr>
              <a:t>Tự</a:t>
            </a:r>
            <a:r>
              <a:rPr lang="en-US" altLang="en-US" sz="24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400" b="1" kern="1200" dirty="0" err="1">
                <a:solidFill>
                  <a:srgbClr val="0000FF"/>
                </a:solidFill>
                <a:latin typeface="Times New Roman" panose="02020603050405020304" pitchFamily="18" charset="0"/>
                <a:ea typeface="+mn-ea"/>
                <a:cs typeface="Times New Roman" panose="02020603050405020304" pitchFamily="18" charset="0"/>
              </a:rPr>
              <a:t>nhiên</a:t>
            </a:r>
            <a:r>
              <a:rPr lang="en-US" altLang="en-US" sz="24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400" b="1" kern="1200" dirty="0" err="1">
                <a:solidFill>
                  <a:srgbClr val="0000FF"/>
                </a:solidFill>
                <a:latin typeface="Times New Roman" panose="02020603050405020304" pitchFamily="18" charset="0"/>
                <a:ea typeface="+mn-ea"/>
                <a:cs typeface="Times New Roman" panose="02020603050405020304" pitchFamily="18" charset="0"/>
              </a:rPr>
              <a:t>và</a:t>
            </a:r>
            <a:r>
              <a:rPr lang="en-US" altLang="en-US" sz="24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400" b="1" kern="1200" dirty="0" err="1">
                <a:solidFill>
                  <a:srgbClr val="0000FF"/>
                </a:solidFill>
                <a:latin typeface="Times New Roman" panose="02020603050405020304" pitchFamily="18" charset="0"/>
                <a:ea typeface="+mn-ea"/>
                <a:cs typeface="Times New Roman" panose="02020603050405020304" pitchFamily="18" charset="0"/>
              </a:rPr>
              <a:t>xã</a:t>
            </a:r>
            <a:r>
              <a:rPr lang="en-US" altLang="en-US" sz="24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400" b="1" kern="1200" dirty="0" err="1">
                <a:solidFill>
                  <a:srgbClr val="0000FF"/>
                </a:solidFill>
                <a:latin typeface="Times New Roman" panose="02020603050405020304" pitchFamily="18" charset="0"/>
                <a:ea typeface="+mn-ea"/>
                <a:cs typeface="Times New Roman" panose="02020603050405020304" pitchFamily="18" charset="0"/>
              </a:rPr>
              <a:t>hội</a:t>
            </a:r>
            <a:endParaRPr lang="en-US" altLang="en-US" sz="2400" b="1" kern="1200" dirty="0">
              <a:solidFill>
                <a:srgbClr val="0000FF"/>
              </a:solidFill>
              <a:latin typeface="Times New Roman" panose="02020603050405020304" pitchFamily="18" charset="0"/>
              <a:ea typeface="+mn-ea"/>
              <a:cs typeface="Times New Roman" panose="02020603050405020304" pitchFamily="18" charset="0"/>
            </a:endParaRPr>
          </a:p>
        </p:txBody>
      </p:sp>
      <p:sp>
        <p:nvSpPr>
          <p:cNvPr id="294" name="Text Box 14">
            <a:extLst>
              <a:ext uri="{FF2B5EF4-FFF2-40B4-BE49-F238E27FC236}">
                <a16:creationId xmlns:a16="http://schemas.microsoft.com/office/drawing/2014/main" id="{E24FD186-7002-445B-8450-0914077D7A8A}"/>
              </a:ext>
            </a:extLst>
          </p:cNvPr>
          <p:cNvSpPr txBox="1">
            <a:spLocks noChangeArrowheads="1"/>
          </p:cNvSpPr>
          <p:nvPr/>
        </p:nvSpPr>
        <p:spPr bwMode="auto">
          <a:xfrm>
            <a:off x="1796902" y="760228"/>
            <a:ext cx="47580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50000"/>
              </a:spcBef>
              <a:spcAft>
                <a:spcPct val="0"/>
              </a:spcAft>
              <a:buClrTx/>
            </a:pPr>
            <a:r>
              <a:rPr lang="en-US" altLang="en-US" sz="2400" b="1" kern="1200" dirty="0" err="1">
                <a:solidFill>
                  <a:srgbClr val="FF0000"/>
                </a:solidFill>
                <a:latin typeface="Times New Roman" panose="02020603050405020304" pitchFamily="18" charset="0"/>
                <a:ea typeface="+mn-ea"/>
                <a:cs typeface="Times New Roman" panose="02020603050405020304" pitchFamily="18" charset="0"/>
              </a:rPr>
              <a:t>Các</a:t>
            </a:r>
            <a:r>
              <a:rPr lang="en-US" altLang="en-US" sz="24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2400" b="1" kern="1200" dirty="0" err="1">
                <a:solidFill>
                  <a:srgbClr val="FF0000"/>
                </a:solidFill>
                <a:latin typeface="Times New Roman" panose="02020603050405020304" pitchFamily="18" charset="0"/>
                <a:ea typeface="+mn-ea"/>
                <a:cs typeface="Times New Roman" panose="02020603050405020304" pitchFamily="18" charset="0"/>
              </a:rPr>
              <a:t>hoạt</a:t>
            </a:r>
            <a:r>
              <a:rPr lang="en-US" altLang="en-US" sz="24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2400" b="1" kern="1200" dirty="0" err="1">
                <a:solidFill>
                  <a:srgbClr val="FF0000"/>
                </a:solidFill>
                <a:latin typeface="Times New Roman" panose="02020603050405020304" pitchFamily="18" charset="0"/>
                <a:ea typeface="+mn-ea"/>
                <a:cs typeface="Times New Roman" panose="02020603050405020304" pitchFamily="18" charset="0"/>
              </a:rPr>
              <a:t>động</a:t>
            </a:r>
            <a:r>
              <a:rPr lang="en-US" altLang="en-US" sz="24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2400" b="1" kern="1200" dirty="0" err="1">
                <a:solidFill>
                  <a:srgbClr val="FF0000"/>
                </a:solidFill>
                <a:latin typeface="Times New Roman" panose="02020603050405020304" pitchFamily="18" charset="0"/>
                <a:ea typeface="+mn-ea"/>
                <a:cs typeface="Times New Roman" panose="02020603050405020304" pitchFamily="18" charset="0"/>
              </a:rPr>
              <a:t>thông</a:t>
            </a:r>
            <a:r>
              <a:rPr lang="en-US" altLang="en-US" sz="2400" b="1" kern="1200" dirty="0">
                <a:solidFill>
                  <a:srgbClr val="FF0000"/>
                </a:solidFill>
                <a:latin typeface="Times New Roman" panose="02020603050405020304" pitchFamily="18" charset="0"/>
                <a:ea typeface="+mn-ea"/>
                <a:cs typeface="Times New Roman" panose="02020603050405020304" pitchFamily="18" charset="0"/>
              </a:rPr>
              <a:t> tin </a:t>
            </a:r>
            <a:r>
              <a:rPr lang="en-US" altLang="en-US" sz="2400" b="1" kern="1200" dirty="0" err="1">
                <a:solidFill>
                  <a:srgbClr val="FF0000"/>
                </a:solidFill>
                <a:latin typeface="Times New Roman" panose="02020603050405020304" pitchFamily="18" charset="0"/>
                <a:ea typeface="+mn-ea"/>
                <a:cs typeface="Times New Roman" panose="02020603050405020304" pitchFamily="18" charset="0"/>
              </a:rPr>
              <a:t>liên</a:t>
            </a:r>
            <a:r>
              <a:rPr lang="en-US" altLang="en-US" sz="24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2400" b="1" kern="1200" dirty="0" err="1">
                <a:solidFill>
                  <a:srgbClr val="FF0000"/>
                </a:solidFill>
                <a:latin typeface="Times New Roman" panose="02020603050405020304" pitchFamily="18" charset="0"/>
                <a:ea typeface="+mn-ea"/>
                <a:cs typeface="Times New Roman" panose="02020603050405020304" pitchFamily="18" charset="0"/>
              </a:rPr>
              <a:t>lạc</a:t>
            </a:r>
            <a:endParaRPr lang="en-US" altLang="en-US" sz="2400" b="1" kern="1200" dirty="0">
              <a:solidFill>
                <a:srgbClr val="FF0000"/>
              </a:solidFill>
              <a:latin typeface="Times New Roman" panose="02020603050405020304" pitchFamily="18" charset="0"/>
              <a:ea typeface="+mn-ea"/>
              <a:cs typeface="Times New Roman" panose="02020603050405020304" pitchFamily="18" charset="0"/>
            </a:endParaRPr>
          </a:p>
        </p:txBody>
      </p:sp>
      <p:sp>
        <p:nvSpPr>
          <p:cNvPr id="295" name="Text Box 15">
            <a:extLst>
              <a:ext uri="{FF2B5EF4-FFF2-40B4-BE49-F238E27FC236}">
                <a16:creationId xmlns:a16="http://schemas.microsoft.com/office/drawing/2014/main" id="{E2A0A8D2-6C2E-4AAC-90E8-045059176E45}"/>
              </a:ext>
            </a:extLst>
          </p:cNvPr>
          <p:cNvSpPr txBox="1">
            <a:spLocks noChangeArrowheads="1"/>
          </p:cNvSpPr>
          <p:nvPr/>
        </p:nvSpPr>
        <p:spPr bwMode="auto">
          <a:xfrm>
            <a:off x="526311" y="1267933"/>
            <a:ext cx="5204638" cy="337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lnSpc>
                <a:spcPct val="74000"/>
              </a:lnSpc>
              <a:spcBef>
                <a:spcPct val="0"/>
              </a:spcBef>
              <a:spcAft>
                <a:spcPct val="0"/>
              </a:spcAft>
              <a:buClrTx/>
            </a:pPr>
            <a:r>
              <a:rPr lang="vi-VN" altLang="en-US" sz="2100" b="1" u="sng" kern="1200" dirty="0">
                <a:solidFill>
                  <a:srgbClr val="FF0000"/>
                </a:solidFill>
                <a:latin typeface="Times New Roman" panose="02020603050405020304" pitchFamily="18" charset="0"/>
                <a:ea typeface="+mn-ea"/>
                <a:cs typeface="Times New Roman" panose="02020603050405020304" pitchFamily="18" charset="0"/>
              </a:rPr>
              <a:t>Hoạt động 1</a:t>
            </a:r>
            <a:r>
              <a:rPr lang="vi-VN" altLang="en-US" sz="2100" b="1" kern="1200" dirty="0">
                <a:solidFill>
                  <a:srgbClr val="FF0000"/>
                </a:solidFill>
                <a:latin typeface="Times New Roman" panose="02020603050405020304" pitchFamily="18" charset="0"/>
                <a:ea typeface="+mn-ea"/>
                <a:cs typeface="Times New Roman" panose="02020603050405020304" pitchFamily="18" charset="0"/>
              </a:rPr>
              <a:t>:</a:t>
            </a:r>
            <a:r>
              <a:rPr lang="vi-VN" altLang="en-US" sz="2100" b="1" kern="1200" dirty="0">
                <a:solidFill>
                  <a:srgbClr val="F96A1B"/>
                </a:solidFill>
                <a:latin typeface="Times New Roman" panose="02020603050405020304" pitchFamily="18" charset="0"/>
                <a:ea typeface="+mn-ea"/>
                <a:cs typeface="Times New Roman" panose="02020603050405020304" pitchFamily="18" charset="0"/>
              </a:rPr>
              <a:t> </a:t>
            </a:r>
            <a:r>
              <a:rPr lang="en-US" altLang="en-US" sz="2100" b="1" kern="1200" dirty="0" err="1">
                <a:solidFill>
                  <a:srgbClr val="0000FF"/>
                </a:solidFill>
                <a:latin typeface="Times New Roman" panose="02020603050405020304" pitchFamily="18" charset="0"/>
                <a:ea typeface="+mn-ea"/>
                <a:cs typeface="Times New Roman" panose="02020603050405020304" pitchFamily="18" charset="0"/>
              </a:rPr>
              <a:t>Tìm</a:t>
            </a:r>
            <a:r>
              <a:rPr lang="en-US" altLang="en-US" sz="21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100" b="1" kern="1200" dirty="0" err="1">
                <a:solidFill>
                  <a:srgbClr val="0000FF"/>
                </a:solidFill>
                <a:latin typeface="Times New Roman" panose="02020603050405020304" pitchFamily="18" charset="0"/>
                <a:ea typeface="+mn-ea"/>
                <a:cs typeface="Times New Roman" panose="02020603050405020304" pitchFamily="18" charset="0"/>
              </a:rPr>
              <a:t>hiểu</a:t>
            </a:r>
            <a:r>
              <a:rPr lang="en-US" altLang="en-US" sz="21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100" b="1" kern="1200" dirty="0" err="1">
                <a:solidFill>
                  <a:srgbClr val="0000FF"/>
                </a:solidFill>
                <a:latin typeface="Times New Roman" panose="02020603050405020304" pitchFamily="18" charset="0"/>
                <a:ea typeface="+mn-ea"/>
                <a:cs typeface="Times New Roman" panose="02020603050405020304" pitchFamily="18" charset="0"/>
              </a:rPr>
              <a:t>hoạt</a:t>
            </a:r>
            <a:r>
              <a:rPr lang="en-US" altLang="en-US" sz="21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100" b="1" kern="1200" dirty="0" err="1">
                <a:solidFill>
                  <a:srgbClr val="0000FF"/>
                </a:solidFill>
                <a:latin typeface="Times New Roman" panose="02020603050405020304" pitchFamily="18" charset="0"/>
                <a:ea typeface="+mn-ea"/>
                <a:cs typeface="Times New Roman" panose="02020603050405020304" pitchFamily="18" charset="0"/>
              </a:rPr>
              <a:t>động</a:t>
            </a:r>
            <a:r>
              <a:rPr lang="en-US" altLang="en-US" sz="21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100" b="1" kern="1200" dirty="0" err="1">
                <a:solidFill>
                  <a:srgbClr val="0000FF"/>
                </a:solidFill>
                <a:latin typeface="Times New Roman" panose="02020603050405020304" pitchFamily="18" charset="0"/>
                <a:ea typeface="+mn-ea"/>
                <a:cs typeface="Times New Roman" panose="02020603050405020304" pitchFamily="18" charset="0"/>
              </a:rPr>
              <a:t>bưu</a:t>
            </a:r>
            <a:r>
              <a:rPr lang="en-US" altLang="en-US" sz="21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100" b="1" kern="1200" dirty="0" err="1">
                <a:solidFill>
                  <a:srgbClr val="0000FF"/>
                </a:solidFill>
                <a:latin typeface="Times New Roman" panose="02020603050405020304" pitchFamily="18" charset="0"/>
                <a:ea typeface="+mn-ea"/>
                <a:cs typeface="Times New Roman" panose="02020603050405020304" pitchFamily="18" charset="0"/>
              </a:rPr>
              <a:t>điện</a:t>
            </a:r>
            <a:endParaRPr lang="en-US" altLang="en-US" sz="2100" kern="1200" dirty="0">
              <a:solidFill>
                <a:srgbClr val="000000"/>
              </a:solidFill>
              <a:latin typeface="Times New Roman" panose="02020603050405020304" pitchFamily="18" charset="0"/>
              <a:ea typeface="+mn-ea"/>
              <a:cs typeface="Times New Roman" panose="02020603050405020304" pitchFamily="18" charset="0"/>
            </a:endParaRPr>
          </a:p>
        </p:txBody>
      </p:sp>
      <p:sp>
        <p:nvSpPr>
          <p:cNvPr id="297" name="Line 13">
            <a:extLst>
              <a:ext uri="{FF2B5EF4-FFF2-40B4-BE49-F238E27FC236}">
                <a16:creationId xmlns:a16="http://schemas.microsoft.com/office/drawing/2014/main" id="{C45CCCB6-B4B3-4D7C-838B-BDEC5FB633ED}"/>
              </a:ext>
            </a:extLst>
          </p:cNvPr>
          <p:cNvSpPr>
            <a:spLocks noChangeShapeType="1"/>
          </p:cNvSpPr>
          <p:nvPr/>
        </p:nvSpPr>
        <p:spPr bwMode="auto">
          <a:xfrm flipH="1">
            <a:off x="2243470" y="1996262"/>
            <a:ext cx="1711842" cy="481124"/>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buClrTx/>
            </a:pPr>
            <a:endParaRPr lang="en-US" sz="1350" kern="1200">
              <a:latin typeface="Arial" panose="020B0604020202020204" pitchFamily="34" charset="0"/>
              <a:ea typeface="+mn-ea"/>
            </a:endParaRPr>
          </a:p>
        </p:txBody>
      </p:sp>
      <p:sp>
        <p:nvSpPr>
          <p:cNvPr id="298" name="Text Box 15">
            <a:extLst>
              <a:ext uri="{FF2B5EF4-FFF2-40B4-BE49-F238E27FC236}">
                <a16:creationId xmlns:a16="http://schemas.microsoft.com/office/drawing/2014/main" id="{2AC76451-7893-4A5C-B552-30E8FC098403}"/>
              </a:ext>
            </a:extLst>
          </p:cNvPr>
          <p:cNvSpPr txBox="1">
            <a:spLocks noChangeArrowheads="1"/>
          </p:cNvSpPr>
          <p:nvPr/>
        </p:nvSpPr>
        <p:spPr bwMode="auto">
          <a:xfrm>
            <a:off x="940979" y="2470740"/>
            <a:ext cx="2865835" cy="369332"/>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eaLnBrk="1" fontAlgn="base" latinLnBrk="0" hangingPunct="1">
              <a:lnSpc>
                <a:spcPct val="100000"/>
              </a:lnSpc>
              <a:spcBef>
                <a:spcPct val="50000"/>
              </a:spcBef>
              <a:spcAft>
                <a:spcPct val="0"/>
              </a:spcAft>
              <a:buClrTx/>
              <a:buSzTx/>
              <a:buFontTx/>
              <a:buNone/>
              <a:tabLst/>
              <a:defRPr/>
            </a:pP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rPr>
              <a:t>Hoạt</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rPr>
              <a:t>động</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rPr>
              <a:t>bưu</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rPr>
              <a:t>chính</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rPr>
              <a:t>: </a:t>
            </a:r>
          </a:p>
        </p:txBody>
      </p:sp>
      <p:sp>
        <p:nvSpPr>
          <p:cNvPr id="299" name="Line 14">
            <a:extLst>
              <a:ext uri="{FF2B5EF4-FFF2-40B4-BE49-F238E27FC236}">
                <a16:creationId xmlns:a16="http://schemas.microsoft.com/office/drawing/2014/main" id="{AB3B6BBD-39ED-44D2-9492-D2346BC00504}"/>
              </a:ext>
            </a:extLst>
          </p:cNvPr>
          <p:cNvSpPr>
            <a:spLocks noChangeShapeType="1"/>
          </p:cNvSpPr>
          <p:nvPr/>
        </p:nvSpPr>
        <p:spPr bwMode="auto">
          <a:xfrm>
            <a:off x="4593265" y="2020186"/>
            <a:ext cx="1743739" cy="425304"/>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buClrTx/>
            </a:pPr>
            <a:endParaRPr lang="en-US" sz="1350" kern="1200">
              <a:latin typeface="Arial" panose="020B0604020202020204" pitchFamily="34" charset="0"/>
              <a:ea typeface="+mn-ea"/>
            </a:endParaRPr>
          </a:p>
        </p:txBody>
      </p:sp>
      <p:sp>
        <p:nvSpPr>
          <p:cNvPr id="300" name="Text Box 16">
            <a:extLst>
              <a:ext uri="{FF2B5EF4-FFF2-40B4-BE49-F238E27FC236}">
                <a16:creationId xmlns:a16="http://schemas.microsoft.com/office/drawing/2014/main" id="{238A922E-5846-4CD9-87D8-012F1346E7D2}"/>
              </a:ext>
            </a:extLst>
          </p:cNvPr>
          <p:cNvSpPr txBox="1">
            <a:spLocks noChangeArrowheads="1"/>
          </p:cNvSpPr>
          <p:nvPr/>
        </p:nvSpPr>
        <p:spPr bwMode="auto">
          <a:xfrm>
            <a:off x="5011922" y="2481372"/>
            <a:ext cx="3086100" cy="369332"/>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eaLnBrk="1" fontAlgn="base" latinLnBrk="0" hangingPunct="1">
              <a:lnSpc>
                <a:spcPct val="100000"/>
              </a:lnSpc>
              <a:spcBef>
                <a:spcPct val="50000"/>
              </a:spcBef>
              <a:spcAft>
                <a:spcPct val="0"/>
              </a:spcAft>
              <a:buClrTx/>
              <a:buSzTx/>
              <a:buFontTx/>
              <a:buNone/>
              <a:tabLst/>
              <a:defRPr/>
            </a:pP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rPr>
              <a:t>Hoạt</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rPr>
              <a:t>động</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rPr>
              <a:t>viễn</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rPr>
              <a:t>thông</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rPr>
              <a:t>: </a:t>
            </a:r>
          </a:p>
        </p:txBody>
      </p:sp>
      <p:sp>
        <p:nvSpPr>
          <p:cNvPr id="301" name="Text Box 17">
            <a:extLst>
              <a:ext uri="{FF2B5EF4-FFF2-40B4-BE49-F238E27FC236}">
                <a16:creationId xmlns:a16="http://schemas.microsoft.com/office/drawing/2014/main" id="{2AA10F25-525B-4CC8-A132-DFD7495E2A84}"/>
              </a:ext>
            </a:extLst>
          </p:cNvPr>
          <p:cNvSpPr txBox="1">
            <a:spLocks noChangeArrowheads="1"/>
          </p:cNvSpPr>
          <p:nvPr/>
        </p:nvSpPr>
        <p:spPr bwMode="auto">
          <a:xfrm>
            <a:off x="828010" y="3217678"/>
            <a:ext cx="30861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base" latinLnBrk="0" hangingPunct="1">
              <a:lnSpc>
                <a:spcPct val="100000"/>
              </a:lnSpc>
              <a:spcBef>
                <a:spcPct val="50000"/>
              </a:spcBef>
              <a:spcAft>
                <a:spcPct val="0"/>
              </a:spcAft>
              <a:buClrTx/>
              <a:buSzTx/>
              <a:buFontTx/>
              <a:buChar char="-"/>
              <a:tabLst/>
              <a:defRPr/>
            </a:pP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Nhận</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chuyển</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thư</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từ</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báo</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chí</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giấy</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tờ</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tiền,hàng</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hóa</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bưu</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phẩm</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điện</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hoa</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p>
        </p:txBody>
      </p:sp>
      <p:sp>
        <p:nvSpPr>
          <p:cNvPr id="302" name="Text Box 18">
            <a:extLst>
              <a:ext uri="{FF2B5EF4-FFF2-40B4-BE49-F238E27FC236}">
                <a16:creationId xmlns:a16="http://schemas.microsoft.com/office/drawing/2014/main" id="{0B70EF66-6A87-442D-83C4-7CBF3F81A275}"/>
              </a:ext>
            </a:extLst>
          </p:cNvPr>
          <p:cNvSpPr txBox="1">
            <a:spLocks noChangeArrowheads="1"/>
          </p:cNvSpPr>
          <p:nvPr/>
        </p:nvSpPr>
        <p:spPr bwMode="auto">
          <a:xfrm>
            <a:off x="5079704" y="3189766"/>
            <a:ext cx="30861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base" latinLnBrk="0" hangingPunct="1">
              <a:lnSpc>
                <a:spcPct val="100000"/>
              </a:lnSpc>
              <a:spcBef>
                <a:spcPct val="50000"/>
              </a:spcBef>
              <a:spcAft>
                <a:spcPct val="0"/>
              </a:spcAft>
              <a:buClrTx/>
              <a:buSzTx/>
              <a:buFontTx/>
              <a:buChar char="-"/>
              <a:tabLst/>
              <a:defRPr/>
            </a:pP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Gọi</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điện</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thoại</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truy</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a:t>
            </a:r>
            <a:r>
              <a:rPr kumimoji="0" lang="en-US" alt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rPr>
              <a:t>cập</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rPr>
              <a:t> Internet,…</a:t>
            </a:r>
          </a:p>
        </p:txBody>
      </p:sp>
      <p:sp>
        <p:nvSpPr>
          <p:cNvPr id="303" name="Text Box 13">
            <a:extLst>
              <a:ext uri="{FF2B5EF4-FFF2-40B4-BE49-F238E27FC236}">
                <a16:creationId xmlns:a16="http://schemas.microsoft.com/office/drawing/2014/main" id="{C2C93631-A0F4-4685-8758-B8A0C5AD646D}"/>
              </a:ext>
            </a:extLst>
          </p:cNvPr>
          <p:cNvSpPr txBox="1">
            <a:spLocks noChangeArrowheads="1"/>
          </p:cNvSpPr>
          <p:nvPr/>
        </p:nvSpPr>
        <p:spPr bwMode="auto">
          <a:xfrm>
            <a:off x="2190307" y="1632098"/>
            <a:ext cx="548108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6600CC"/>
                </a:solidFill>
                <a:effectLst/>
                <a:uLnTx/>
                <a:uFillTx/>
                <a:latin typeface="Arial" panose="020B0604020202020204" pitchFamily="34" charset="0"/>
                <a:ea typeface="+mn-ea"/>
                <a:cs typeface="+mn-cs"/>
              </a:rPr>
              <a:t>* </a:t>
            </a:r>
            <a:r>
              <a:rPr kumimoji="0" lang="en-US" altLang="en-US" sz="2400" b="1" i="0" u="none" strike="noStrike" kern="1200" cap="none" spc="0" normalizeH="0" baseline="0" noProof="0" dirty="0" err="1">
                <a:ln>
                  <a:noFill/>
                </a:ln>
                <a:solidFill>
                  <a:srgbClr val="6600CC"/>
                </a:solidFill>
                <a:effectLst/>
                <a:uLnTx/>
                <a:uFillTx/>
                <a:latin typeface="Arial" panose="020B0604020202020204" pitchFamily="34" charset="0"/>
                <a:ea typeface="+mn-ea"/>
                <a:cs typeface="+mn-cs"/>
              </a:rPr>
              <a:t>Các</a:t>
            </a:r>
            <a:r>
              <a:rPr kumimoji="0" lang="en-US" altLang="en-US" sz="2400" b="1" i="0" u="none" strike="noStrike" kern="1200" cap="none" spc="0" normalizeH="0" baseline="0" noProof="0" dirty="0">
                <a:ln>
                  <a:noFill/>
                </a:ln>
                <a:solidFill>
                  <a:srgbClr val="6600CC"/>
                </a:solidFill>
                <a:effectLst/>
                <a:uLnTx/>
                <a:uFillTx/>
                <a:latin typeface="Arial" panose="020B0604020202020204" pitchFamily="34" charset="0"/>
                <a:ea typeface="+mn-ea"/>
                <a:cs typeface="+mn-cs"/>
              </a:rPr>
              <a:t> </a:t>
            </a:r>
            <a:r>
              <a:rPr kumimoji="0" lang="en-US" altLang="en-US" sz="2400" b="1" i="0" u="none" strike="noStrike" kern="1200" cap="none" spc="0" normalizeH="0" baseline="0" noProof="0" dirty="0" err="1">
                <a:ln>
                  <a:noFill/>
                </a:ln>
                <a:solidFill>
                  <a:srgbClr val="6600CC"/>
                </a:solidFill>
                <a:effectLst/>
                <a:uLnTx/>
                <a:uFillTx/>
                <a:latin typeface="Arial" panose="020B0604020202020204" pitchFamily="34" charset="0"/>
                <a:ea typeface="+mn-ea"/>
                <a:cs typeface="+mn-cs"/>
              </a:rPr>
              <a:t>hoạt</a:t>
            </a:r>
            <a:r>
              <a:rPr kumimoji="0" lang="en-US" altLang="en-US" sz="2400" b="1" i="0" u="none" strike="noStrike" kern="1200" cap="none" spc="0" normalizeH="0" baseline="0" noProof="0" dirty="0">
                <a:ln>
                  <a:noFill/>
                </a:ln>
                <a:solidFill>
                  <a:srgbClr val="6600CC"/>
                </a:solidFill>
                <a:effectLst/>
                <a:uLnTx/>
                <a:uFillTx/>
                <a:latin typeface="Arial" panose="020B0604020202020204" pitchFamily="34" charset="0"/>
                <a:ea typeface="+mn-ea"/>
                <a:cs typeface="+mn-cs"/>
              </a:rPr>
              <a:t> </a:t>
            </a:r>
            <a:r>
              <a:rPr kumimoji="0" lang="en-US" altLang="en-US" sz="2400" b="1" i="0" u="none" strike="noStrike" kern="1200" cap="none" spc="0" normalizeH="0" baseline="0" noProof="0" dirty="0" err="1">
                <a:ln>
                  <a:noFill/>
                </a:ln>
                <a:solidFill>
                  <a:srgbClr val="6600CC"/>
                </a:solidFill>
                <a:effectLst/>
                <a:uLnTx/>
                <a:uFillTx/>
                <a:latin typeface="Arial" panose="020B0604020202020204" pitchFamily="34" charset="0"/>
                <a:ea typeface="+mn-ea"/>
                <a:cs typeface="+mn-cs"/>
              </a:rPr>
              <a:t>động</a:t>
            </a:r>
            <a:r>
              <a:rPr kumimoji="0" lang="en-US" altLang="en-US" sz="2400" b="1" i="0" u="none" strike="noStrike" kern="1200" cap="none" spc="0" normalizeH="0" baseline="0" noProof="0" dirty="0">
                <a:ln>
                  <a:noFill/>
                </a:ln>
                <a:solidFill>
                  <a:srgbClr val="6600CC"/>
                </a:solidFill>
                <a:effectLst/>
                <a:uLnTx/>
                <a:uFillTx/>
                <a:latin typeface="Arial" panose="020B0604020202020204" pitchFamily="34" charset="0"/>
                <a:ea typeface="+mn-ea"/>
                <a:cs typeface="+mn-cs"/>
              </a:rPr>
              <a:t> </a:t>
            </a:r>
            <a:r>
              <a:rPr kumimoji="0" lang="en-US" altLang="en-US" sz="2400" b="1" i="0" u="none" strike="noStrike" kern="1200" cap="none" spc="0" normalizeH="0" baseline="0" noProof="0" dirty="0" err="1">
                <a:ln>
                  <a:noFill/>
                </a:ln>
                <a:solidFill>
                  <a:srgbClr val="6600CC"/>
                </a:solidFill>
                <a:effectLst/>
                <a:uLnTx/>
                <a:uFillTx/>
                <a:latin typeface="Arial" panose="020B0604020202020204" pitchFamily="34" charset="0"/>
                <a:ea typeface="+mn-ea"/>
                <a:cs typeface="+mn-cs"/>
              </a:rPr>
              <a:t>bưu</a:t>
            </a:r>
            <a:r>
              <a:rPr kumimoji="0" lang="en-US" altLang="en-US" sz="2400" b="1" i="0" u="none" strike="noStrike" kern="1200" cap="none" spc="0" normalizeH="0" baseline="0" noProof="0" dirty="0">
                <a:ln>
                  <a:noFill/>
                </a:ln>
                <a:solidFill>
                  <a:srgbClr val="6600CC"/>
                </a:solidFill>
                <a:effectLst/>
                <a:uLnTx/>
                <a:uFillTx/>
                <a:latin typeface="Arial" panose="020B0604020202020204" pitchFamily="34" charset="0"/>
                <a:ea typeface="+mn-ea"/>
                <a:cs typeface="+mn-cs"/>
              </a:rPr>
              <a:t> </a:t>
            </a:r>
            <a:r>
              <a:rPr kumimoji="0" lang="en-US" altLang="en-US" sz="2400" b="1" i="0" u="none" strike="noStrike" kern="1200" cap="none" spc="0" normalizeH="0" baseline="0" noProof="0" dirty="0" err="1">
                <a:ln>
                  <a:noFill/>
                </a:ln>
                <a:solidFill>
                  <a:srgbClr val="6600CC"/>
                </a:solidFill>
                <a:effectLst/>
                <a:uLnTx/>
                <a:uFillTx/>
                <a:latin typeface="Arial" panose="020B0604020202020204" pitchFamily="34" charset="0"/>
                <a:ea typeface="+mn-ea"/>
                <a:cs typeface="+mn-cs"/>
              </a:rPr>
              <a:t>điện</a:t>
            </a:r>
            <a:r>
              <a:rPr kumimoji="0" lang="en-US" altLang="en-US" sz="2400" b="1" i="0" u="none" strike="noStrike" kern="1200" cap="none" spc="0" normalizeH="0" baseline="0" noProof="0" dirty="0">
                <a:ln>
                  <a:noFill/>
                </a:ln>
                <a:solidFill>
                  <a:srgbClr val="6600CC"/>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2400420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97"/>
                                        </p:tgtEl>
                                        <p:attrNameLst>
                                          <p:attrName>style.visibility</p:attrName>
                                        </p:attrNameLst>
                                      </p:cBhvr>
                                      <p:to>
                                        <p:strVal val="visible"/>
                                      </p:to>
                                    </p:set>
                                    <p:animEffect transition="in" filter="blinds(horizontal)">
                                      <p:cBhvr>
                                        <p:cTn id="7" dur="500"/>
                                        <p:tgtEl>
                                          <p:spTgt spid="29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8"/>
                                        </p:tgtEl>
                                        <p:attrNameLst>
                                          <p:attrName>style.visibility</p:attrName>
                                        </p:attrNameLst>
                                      </p:cBhvr>
                                      <p:to>
                                        <p:strVal val="visible"/>
                                      </p:to>
                                    </p:set>
                                    <p:anim calcmode="lin" valueType="num">
                                      <p:cBhvr additive="base">
                                        <p:cTn id="12" dur="500" fill="hold"/>
                                        <p:tgtEl>
                                          <p:spTgt spid="298"/>
                                        </p:tgtEl>
                                        <p:attrNameLst>
                                          <p:attrName>ppt_x</p:attrName>
                                        </p:attrNameLst>
                                      </p:cBhvr>
                                      <p:tavLst>
                                        <p:tav tm="0">
                                          <p:val>
                                            <p:strVal val="#ppt_x"/>
                                          </p:val>
                                        </p:tav>
                                        <p:tav tm="100000">
                                          <p:val>
                                            <p:strVal val="#ppt_x"/>
                                          </p:val>
                                        </p:tav>
                                      </p:tavLst>
                                    </p:anim>
                                    <p:anim calcmode="lin" valueType="num">
                                      <p:cBhvr additive="base">
                                        <p:cTn id="13" dur="500" fill="hold"/>
                                        <p:tgtEl>
                                          <p:spTgt spid="298"/>
                                        </p:tgtEl>
                                        <p:attrNameLst>
                                          <p:attrName>ppt_y</p:attrName>
                                        </p:attrNameLst>
                                      </p:cBhvr>
                                      <p:tavLst>
                                        <p:tav tm="0">
                                          <p:val>
                                            <p:strVal val="1+#ppt_h/2"/>
                                          </p:val>
                                        </p:tav>
                                        <p:tav tm="100000">
                                          <p:val>
                                            <p:strVal val="#ppt_y"/>
                                          </p:val>
                                        </p:tav>
                                      </p:tavLst>
                                    </p:anim>
                                  </p:childTnLst>
                                </p:cTn>
                              </p:par>
                              <p:par>
                                <p:cTn id="14" presetID="3" presetClass="entr" presetSubtype="10" fill="hold" nodeType="withEffect">
                                  <p:stCondLst>
                                    <p:cond delay="0"/>
                                  </p:stCondLst>
                                  <p:childTnLst>
                                    <p:set>
                                      <p:cBhvr>
                                        <p:cTn id="15" dur="1" fill="hold">
                                          <p:stCondLst>
                                            <p:cond delay="0"/>
                                          </p:stCondLst>
                                        </p:cTn>
                                        <p:tgtEl>
                                          <p:spTgt spid="299"/>
                                        </p:tgtEl>
                                        <p:attrNameLst>
                                          <p:attrName>style.visibility</p:attrName>
                                        </p:attrNameLst>
                                      </p:cBhvr>
                                      <p:to>
                                        <p:strVal val="visible"/>
                                      </p:to>
                                    </p:set>
                                    <p:animEffect transition="in" filter="blinds(horizontal)">
                                      <p:cBhvr>
                                        <p:cTn id="16" dur="500"/>
                                        <p:tgtEl>
                                          <p:spTgt spid="299"/>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300"/>
                                        </p:tgtEl>
                                        <p:attrNameLst>
                                          <p:attrName>style.visibility</p:attrName>
                                        </p:attrNameLst>
                                      </p:cBhvr>
                                      <p:to>
                                        <p:strVal val="visible"/>
                                      </p:to>
                                    </p:set>
                                    <p:anim calcmode="lin" valueType="num">
                                      <p:cBhvr additive="base">
                                        <p:cTn id="21" dur="500" fill="hold"/>
                                        <p:tgtEl>
                                          <p:spTgt spid="300"/>
                                        </p:tgtEl>
                                        <p:attrNameLst>
                                          <p:attrName>ppt_x</p:attrName>
                                        </p:attrNameLst>
                                      </p:cBhvr>
                                      <p:tavLst>
                                        <p:tav tm="0">
                                          <p:val>
                                            <p:strVal val="#ppt_x"/>
                                          </p:val>
                                        </p:tav>
                                        <p:tav tm="100000">
                                          <p:val>
                                            <p:strVal val="#ppt_x"/>
                                          </p:val>
                                        </p:tav>
                                      </p:tavLst>
                                    </p:anim>
                                    <p:anim calcmode="lin" valueType="num">
                                      <p:cBhvr additive="base">
                                        <p:cTn id="22" dur="500" fill="hold"/>
                                        <p:tgtEl>
                                          <p:spTgt spid="30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01"/>
                                        </p:tgtEl>
                                        <p:attrNameLst>
                                          <p:attrName>style.visibility</p:attrName>
                                        </p:attrNameLst>
                                      </p:cBhvr>
                                      <p:to>
                                        <p:strVal val="visible"/>
                                      </p:to>
                                    </p:set>
                                    <p:animEffect transition="in" filter="diamond(in)">
                                      <p:cBhvr>
                                        <p:cTn id="27" dur="2000"/>
                                        <p:tgtEl>
                                          <p:spTgt spid="301"/>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02"/>
                                        </p:tgtEl>
                                        <p:attrNameLst>
                                          <p:attrName>style.visibility</p:attrName>
                                        </p:attrNameLst>
                                      </p:cBhvr>
                                      <p:to>
                                        <p:strVal val="visible"/>
                                      </p:to>
                                    </p:set>
                                    <p:animEffect transition="in" filter="diamond(in)">
                                      <p:cBhvr>
                                        <p:cTn id="32" dur="2000"/>
                                        <p:tgtEl>
                                          <p:spTgt spid="3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 grpId="0" animBg="1"/>
      <p:bldP spid="300" grpId="0" animBg="1"/>
      <p:bldP spid="301" grpId="0"/>
      <p:bldP spid="302"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9000">
              <a:srgbClr val="FD958D"/>
            </a:gs>
            <a:gs pos="46000">
              <a:schemeClr val="accent1">
                <a:lumMod val="40000"/>
                <a:lumOff val="60000"/>
              </a:schemeClr>
            </a:gs>
            <a:gs pos="84000">
              <a:schemeClr val="accent1">
                <a:lumMod val="20000"/>
                <a:lumOff val="80000"/>
              </a:schemeClr>
            </a:gs>
          </a:gsLst>
          <a:lin ang="16200000" scaled="1"/>
        </a:gradFill>
        <a:effectLst/>
      </p:bgPr>
    </p:bg>
    <p:spTree>
      <p:nvGrpSpPr>
        <p:cNvPr id="1" name=""/>
        <p:cNvGrpSpPr/>
        <p:nvPr/>
      </p:nvGrpSpPr>
      <p:grpSpPr>
        <a:xfrm>
          <a:off x="0" y="0"/>
          <a:ext cx="0" cy="0"/>
          <a:chOff x="0" y="0"/>
          <a:chExt cx="0" cy="0"/>
        </a:xfrm>
      </p:grpSpPr>
      <p:grpSp>
        <p:nvGrpSpPr>
          <p:cNvPr id="3" name="Google Shape;15480;p94">
            <a:extLst>
              <a:ext uri="{FF2B5EF4-FFF2-40B4-BE49-F238E27FC236}">
                <a16:creationId xmlns:a16="http://schemas.microsoft.com/office/drawing/2014/main" id="{F08F12FA-B1D4-4DA4-9808-4BD34D426CD1}"/>
              </a:ext>
            </a:extLst>
          </p:cNvPr>
          <p:cNvGrpSpPr/>
          <p:nvPr/>
        </p:nvGrpSpPr>
        <p:grpSpPr>
          <a:xfrm>
            <a:off x="5363947" y="4657060"/>
            <a:ext cx="3780053" cy="433100"/>
            <a:chOff x="634175" y="2986275"/>
            <a:chExt cx="3147949" cy="1458344"/>
          </a:xfrm>
        </p:grpSpPr>
        <p:cxnSp>
          <p:nvCxnSpPr>
            <p:cNvPr id="4" name="Google Shape;15481;p94">
              <a:extLst>
                <a:ext uri="{FF2B5EF4-FFF2-40B4-BE49-F238E27FC236}">
                  <a16:creationId xmlns:a16="http://schemas.microsoft.com/office/drawing/2014/main" id="{6F9CFB34-0488-44E8-9B09-070CC9C6A2B6}"/>
                </a:ext>
              </a:extLst>
            </p:cNvPr>
            <p:cNvCxnSpPr>
              <a:stCxn id="10" idx="4"/>
              <a:endCxn id="12"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5" name="Google Shape;15484;p94">
              <a:extLst>
                <a:ext uri="{FF2B5EF4-FFF2-40B4-BE49-F238E27FC236}">
                  <a16:creationId xmlns:a16="http://schemas.microsoft.com/office/drawing/2014/main" id="{4A1C1C31-3A9A-4B4C-8246-90CEF26BF2CB}"/>
                </a:ext>
              </a:extLst>
            </p:cNvPr>
            <p:cNvCxnSpPr>
              <a:stCxn id="12" idx="0"/>
              <a:endCxn id="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 name="Google Shape;15486;p94">
              <a:extLst>
                <a:ext uri="{FF2B5EF4-FFF2-40B4-BE49-F238E27FC236}">
                  <a16:creationId xmlns:a16="http://schemas.microsoft.com/office/drawing/2014/main" id="{FDC98706-D8E6-46DA-B82A-9A3E7D347FDE}"/>
                </a:ext>
              </a:extLst>
            </p:cNvPr>
            <p:cNvCxnSpPr>
              <a:stCxn id="9" idx="4"/>
              <a:endCxn id="1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 name="Google Shape;15488;p94">
              <a:extLst>
                <a:ext uri="{FF2B5EF4-FFF2-40B4-BE49-F238E27FC236}">
                  <a16:creationId xmlns:a16="http://schemas.microsoft.com/office/drawing/2014/main" id="{924C451B-26EA-4723-9514-23F960C6DF80}"/>
                </a:ext>
              </a:extLst>
            </p:cNvPr>
            <p:cNvCxnSpPr>
              <a:stCxn id="11" idx="0"/>
              <a:endCxn id="8"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8" name="Google Shape;15489;p94">
              <a:extLst>
                <a:ext uri="{FF2B5EF4-FFF2-40B4-BE49-F238E27FC236}">
                  <a16:creationId xmlns:a16="http://schemas.microsoft.com/office/drawing/2014/main" id="{EF4429F0-A018-49E8-8F96-01B6AD37E6F5}"/>
                </a:ext>
              </a:extLst>
            </p:cNvPr>
            <p:cNvSpPr/>
            <p:nvPr/>
          </p:nvSpPr>
          <p:spPr>
            <a:xfrm>
              <a:off x="3190524" y="2986275"/>
              <a:ext cx="591600" cy="591600"/>
            </a:xfrm>
            <a:prstGeom prst="ellipse">
              <a:avLst/>
            </a:prstGeom>
            <a:solidFill>
              <a:schemeClr val="accent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9" name="Google Shape;15485;p94">
              <a:extLst>
                <a:ext uri="{FF2B5EF4-FFF2-40B4-BE49-F238E27FC236}">
                  <a16:creationId xmlns:a16="http://schemas.microsoft.com/office/drawing/2014/main" id="{3524A275-BE6A-42D8-8F59-FF0616C91130}"/>
                </a:ext>
              </a:extLst>
            </p:cNvPr>
            <p:cNvSpPr/>
            <p:nvPr/>
          </p:nvSpPr>
          <p:spPr>
            <a:xfrm>
              <a:off x="1912352" y="2986275"/>
              <a:ext cx="591600" cy="591600"/>
            </a:xfrm>
            <a:prstGeom prst="ellipse">
              <a:avLst/>
            </a:prstGeom>
            <a:solidFill>
              <a:schemeClr val="bg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10" name="Google Shape;15482;p94">
              <a:extLst>
                <a:ext uri="{FF2B5EF4-FFF2-40B4-BE49-F238E27FC236}">
                  <a16:creationId xmlns:a16="http://schemas.microsoft.com/office/drawing/2014/main" id="{AF959A30-CBF6-47E2-8039-AA6DBB816080}"/>
                </a:ext>
              </a:extLst>
            </p:cNvPr>
            <p:cNvSpPr/>
            <p:nvPr/>
          </p:nvSpPr>
          <p:spPr>
            <a:xfrm>
              <a:off x="634175" y="2986275"/>
              <a:ext cx="591600" cy="591600"/>
            </a:xfrm>
            <a:prstGeom prst="ellipse">
              <a:avLst/>
            </a:prstGeom>
            <a:solidFill>
              <a:schemeClr val="accent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sp>
          <p:nvSpPr>
            <p:cNvPr id="11" name="Google Shape;15487;p94">
              <a:extLst>
                <a:ext uri="{FF2B5EF4-FFF2-40B4-BE49-F238E27FC236}">
                  <a16:creationId xmlns:a16="http://schemas.microsoft.com/office/drawing/2014/main" id="{012C3BE7-D0D1-48C4-8E1A-D2A270A28518}"/>
                </a:ext>
              </a:extLst>
            </p:cNvPr>
            <p:cNvSpPr/>
            <p:nvPr/>
          </p:nvSpPr>
          <p:spPr>
            <a:xfrm>
              <a:off x="2599133" y="3853018"/>
              <a:ext cx="591600" cy="591600"/>
            </a:xfrm>
            <a:prstGeom prst="ellipse">
              <a:avLst/>
            </a:prstGeom>
            <a:solidFill>
              <a:schemeClr val="accent1">
                <a:lumMod val="60000"/>
                <a:lumOff val="40000"/>
              </a:schemeClr>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12" name="Google Shape;15483;p94">
              <a:extLst>
                <a:ext uri="{FF2B5EF4-FFF2-40B4-BE49-F238E27FC236}">
                  <a16:creationId xmlns:a16="http://schemas.microsoft.com/office/drawing/2014/main" id="{B91362D6-E1F4-4BA5-919C-338A27C3F5A7}"/>
                </a:ext>
              </a:extLst>
            </p:cNvPr>
            <p:cNvSpPr/>
            <p:nvPr/>
          </p:nvSpPr>
          <p:spPr>
            <a:xfrm>
              <a:off x="1225566" y="3853019"/>
              <a:ext cx="591600" cy="591600"/>
            </a:xfrm>
            <a:prstGeom prst="ellipse">
              <a:avLst/>
            </a:prstGeom>
            <a:solidFill>
              <a:schemeClr val="accent1">
                <a:lumMod val="40000"/>
                <a:lumOff val="60000"/>
              </a:schemeClr>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13" name="Google Shape;15480;p94">
            <a:extLst>
              <a:ext uri="{FF2B5EF4-FFF2-40B4-BE49-F238E27FC236}">
                <a16:creationId xmlns:a16="http://schemas.microsoft.com/office/drawing/2014/main" id="{AF903E9E-AB3A-49F9-AAD2-EB25A08B9177}"/>
              </a:ext>
            </a:extLst>
          </p:cNvPr>
          <p:cNvGrpSpPr/>
          <p:nvPr/>
        </p:nvGrpSpPr>
        <p:grpSpPr>
          <a:xfrm>
            <a:off x="807720" y="4614530"/>
            <a:ext cx="3780053" cy="475630"/>
            <a:chOff x="634175" y="2986275"/>
            <a:chExt cx="3147949" cy="1458344"/>
          </a:xfrm>
        </p:grpSpPr>
        <p:cxnSp>
          <p:nvCxnSpPr>
            <p:cNvPr id="14" name="Google Shape;15481;p94">
              <a:extLst>
                <a:ext uri="{FF2B5EF4-FFF2-40B4-BE49-F238E27FC236}">
                  <a16:creationId xmlns:a16="http://schemas.microsoft.com/office/drawing/2014/main" id="{51DCD8DA-6FC0-4BB4-AD14-E8C4BEB645E9}"/>
                </a:ext>
              </a:extLst>
            </p:cNvPr>
            <p:cNvCxnSpPr>
              <a:stCxn id="20" idx="4"/>
              <a:endCxn id="22"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15" name="Google Shape;15484;p94">
              <a:extLst>
                <a:ext uri="{FF2B5EF4-FFF2-40B4-BE49-F238E27FC236}">
                  <a16:creationId xmlns:a16="http://schemas.microsoft.com/office/drawing/2014/main" id="{CC20FEC8-37EE-45BE-B8AA-4E10E8A2406F}"/>
                </a:ext>
              </a:extLst>
            </p:cNvPr>
            <p:cNvCxnSpPr>
              <a:stCxn id="22" idx="0"/>
              <a:endCxn id="1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6" name="Google Shape;15486;p94">
              <a:extLst>
                <a:ext uri="{FF2B5EF4-FFF2-40B4-BE49-F238E27FC236}">
                  <a16:creationId xmlns:a16="http://schemas.microsoft.com/office/drawing/2014/main" id="{5916202F-A424-4F7B-A322-1B3F12483D78}"/>
                </a:ext>
              </a:extLst>
            </p:cNvPr>
            <p:cNvCxnSpPr>
              <a:stCxn id="19" idx="4"/>
              <a:endCxn id="2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7" name="Google Shape;15488;p94">
              <a:extLst>
                <a:ext uri="{FF2B5EF4-FFF2-40B4-BE49-F238E27FC236}">
                  <a16:creationId xmlns:a16="http://schemas.microsoft.com/office/drawing/2014/main" id="{5E8B964D-53F7-47CF-B9DF-A97BF7CD2DCD}"/>
                </a:ext>
              </a:extLst>
            </p:cNvPr>
            <p:cNvCxnSpPr>
              <a:stCxn id="21" idx="0"/>
              <a:endCxn id="18"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18" name="Google Shape;15489;p94">
              <a:extLst>
                <a:ext uri="{FF2B5EF4-FFF2-40B4-BE49-F238E27FC236}">
                  <a16:creationId xmlns:a16="http://schemas.microsoft.com/office/drawing/2014/main" id="{29A70222-1020-48B8-BD80-1E0C5F969C93}"/>
                </a:ext>
              </a:extLst>
            </p:cNvPr>
            <p:cNvSpPr/>
            <p:nvPr/>
          </p:nvSpPr>
          <p:spPr>
            <a:xfrm>
              <a:off x="3190524" y="2986275"/>
              <a:ext cx="591600" cy="591600"/>
            </a:xfrm>
            <a:prstGeom prst="ellipse">
              <a:avLst/>
            </a:prstGeom>
            <a:solidFill>
              <a:schemeClr val="bg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19" name="Google Shape;15485;p94">
              <a:extLst>
                <a:ext uri="{FF2B5EF4-FFF2-40B4-BE49-F238E27FC236}">
                  <a16:creationId xmlns:a16="http://schemas.microsoft.com/office/drawing/2014/main" id="{E44BF35B-A88E-4B4C-BCBF-FDAE372C23E5}"/>
                </a:ext>
              </a:extLst>
            </p:cNvPr>
            <p:cNvSpPr/>
            <p:nvPr/>
          </p:nvSpPr>
          <p:spPr>
            <a:xfrm>
              <a:off x="1912352" y="2986275"/>
              <a:ext cx="591600" cy="591600"/>
            </a:xfrm>
            <a:prstGeom prst="ellipse">
              <a:avLst/>
            </a:prstGeom>
            <a:solidFill>
              <a:schemeClr val="tx1">
                <a:lumMod val="60000"/>
                <a:lumOff val="40000"/>
              </a:schemeClr>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20" name="Google Shape;15482;p94">
              <a:extLst>
                <a:ext uri="{FF2B5EF4-FFF2-40B4-BE49-F238E27FC236}">
                  <a16:creationId xmlns:a16="http://schemas.microsoft.com/office/drawing/2014/main" id="{0C1089BA-9773-455A-812E-9C2D1FAE7917}"/>
                </a:ext>
              </a:extLst>
            </p:cNvPr>
            <p:cNvSpPr/>
            <p:nvPr/>
          </p:nvSpPr>
          <p:spPr>
            <a:xfrm>
              <a:off x="634175" y="2986275"/>
              <a:ext cx="591600" cy="591600"/>
            </a:xfrm>
            <a:prstGeom prst="ellipse">
              <a:avLst/>
            </a:prstGeom>
            <a:solidFill>
              <a:schemeClr val="bg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sp>
          <p:nvSpPr>
            <p:cNvPr id="21" name="Google Shape;15487;p94">
              <a:extLst>
                <a:ext uri="{FF2B5EF4-FFF2-40B4-BE49-F238E27FC236}">
                  <a16:creationId xmlns:a16="http://schemas.microsoft.com/office/drawing/2014/main" id="{992FA88E-17D5-4FD4-BA16-17549DB2E2FC}"/>
                </a:ext>
              </a:extLst>
            </p:cNvPr>
            <p:cNvSpPr/>
            <p:nvPr/>
          </p:nvSpPr>
          <p:spPr>
            <a:xfrm>
              <a:off x="2599133" y="3853018"/>
              <a:ext cx="591600" cy="591600"/>
            </a:xfrm>
            <a:prstGeom prst="ellipse">
              <a:avLst/>
            </a:prstGeom>
            <a:solidFill>
              <a:schemeClr val="accent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22" name="Google Shape;15483;p94">
              <a:extLst>
                <a:ext uri="{FF2B5EF4-FFF2-40B4-BE49-F238E27FC236}">
                  <a16:creationId xmlns:a16="http://schemas.microsoft.com/office/drawing/2014/main" id="{C24AE8AC-9484-41E3-B9D5-C926CF668900}"/>
                </a:ext>
              </a:extLst>
            </p:cNvPr>
            <p:cNvSpPr/>
            <p:nvPr/>
          </p:nvSpPr>
          <p:spPr>
            <a:xfrm>
              <a:off x="1225566" y="3853019"/>
              <a:ext cx="591600" cy="591600"/>
            </a:xfrm>
            <a:prstGeom prst="ellipse">
              <a:avLst/>
            </a:prstGeom>
            <a:solidFill>
              <a:schemeClr val="tx1">
                <a:lumMod val="40000"/>
                <a:lumOff val="60000"/>
              </a:schemeClr>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4" name="Text Box 13">
            <a:extLst>
              <a:ext uri="{FF2B5EF4-FFF2-40B4-BE49-F238E27FC236}">
                <a16:creationId xmlns:a16="http://schemas.microsoft.com/office/drawing/2014/main" id="{4BF4CEBF-F26F-4535-B8BD-D8241D540A04}"/>
              </a:ext>
            </a:extLst>
          </p:cNvPr>
          <p:cNvSpPr txBox="1">
            <a:spLocks noChangeArrowheads="1"/>
          </p:cNvSpPr>
          <p:nvPr/>
        </p:nvSpPr>
        <p:spPr bwMode="auto">
          <a:xfrm>
            <a:off x="2488019" y="0"/>
            <a:ext cx="4008474"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err="1">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Tự</a:t>
            </a:r>
            <a:r>
              <a:rPr kumimoji="0" lang="en-US" altLang="en-US" sz="3200" b="0" i="0" u="none" strike="noStrike" kern="1200" cap="none" spc="0" normalizeH="0" baseline="0" noProof="0" dirty="0">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0" i="0" u="none" strike="noStrike" kern="1200" cap="none" spc="0" normalizeH="0" baseline="0" noProof="0" dirty="0" err="1">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nhiên</a:t>
            </a:r>
            <a:r>
              <a:rPr kumimoji="0" lang="en-US" altLang="en-US" sz="3200" b="0" i="0" u="none" strike="noStrike" kern="1200" cap="none" spc="0" normalizeH="0" baseline="0" noProof="0" dirty="0">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0" i="0" u="none" strike="noStrike" kern="1200" cap="none" spc="0" normalizeH="0" baseline="0" noProof="0" dirty="0" err="1">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và</a:t>
            </a:r>
            <a:r>
              <a:rPr kumimoji="0" lang="en-US" altLang="en-US" sz="3200" b="0" i="0" u="none" strike="noStrike" kern="1200" cap="none" spc="0" normalizeH="0" baseline="0" noProof="0" dirty="0">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0" i="0" u="none" strike="noStrike" kern="1200" cap="none" spc="0" normalizeH="0" baseline="0" noProof="0" dirty="0" err="1">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xã</a:t>
            </a:r>
            <a:r>
              <a:rPr kumimoji="0" lang="en-US" altLang="en-US" sz="3200" b="0" i="0" u="none" strike="noStrike" kern="1200" cap="none" spc="0" normalizeH="0" baseline="0" noProof="0" dirty="0">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0" i="0" u="none" strike="noStrike" kern="1200" cap="none" spc="0" normalizeH="0" baseline="0" noProof="0" dirty="0" err="1">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hội</a:t>
            </a:r>
            <a:endParaRPr kumimoji="0" lang="en-US" altLang="en-US" sz="3200" b="0" i="0" u="none" strike="noStrike" kern="1200" cap="none" spc="0" normalizeH="0" baseline="0" noProof="0" dirty="0">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5" name="Text Box 14">
            <a:extLst>
              <a:ext uri="{FF2B5EF4-FFF2-40B4-BE49-F238E27FC236}">
                <a16:creationId xmlns:a16="http://schemas.microsoft.com/office/drawing/2014/main" id="{33FD7AE4-B24C-438F-B912-9B800292B00B}"/>
              </a:ext>
            </a:extLst>
          </p:cNvPr>
          <p:cNvSpPr txBox="1">
            <a:spLocks noChangeArrowheads="1"/>
          </p:cNvSpPr>
          <p:nvPr/>
        </p:nvSpPr>
        <p:spPr bwMode="auto">
          <a:xfrm>
            <a:off x="1587003" y="488102"/>
            <a:ext cx="5838499"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Các</a:t>
            </a:r>
            <a:r>
              <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hoạt</a:t>
            </a:r>
            <a:r>
              <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động</a:t>
            </a:r>
            <a:r>
              <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thông</a:t>
            </a:r>
            <a:r>
              <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tin </a:t>
            </a:r>
            <a:r>
              <a:rPr kumimoji="0" lang="en-US" alt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liên</a:t>
            </a:r>
            <a:r>
              <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lạc</a:t>
            </a:r>
            <a:endPar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grpSp>
        <p:nvGrpSpPr>
          <p:cNvPr id="26" name="Group 34">
            <a:extLst>
              <a:ext uri="{FF2B5EF4-FFF2-40B4-BE49-F238E27FC236}">
                <a16:creationId xmlns:a16="http://schemas.microsoft.com/office/drawing/2014/main" id="{71061F24-CB40-417C-82C6-9D9A64C2D4F8}"/>
              </a:ext>
            </a:extLst>
          </p:cNvPr>
          <p:cNvGrpSpPr>
            <a:grpSpLocks/>
          </p:cNvGrpSpPr>
          <p:nvPr/>
        </p:nvGrpSpPr>
        <p:grpSpPr bwMode="auto">
          <a:xfrm>
            <a:off x="0" y="1144087"/>
            <a:ext cx="9242981" cy="610929"/>
            <a:chOff x="161" y="1431"/>
            <a:chExt cx="4631" cy="365"/>
          </a:xfrm>
        </p:grpSpPr>
        <p:sp>
          <p:nvSpPr>
            <p:cNvPr id="27" name="Text Box 23">
              <a:extLst>
                <a:ext uri="{FF2B5EF4-FFF2-40B4-BE49-F238E27FC236}">
                  <a16:creationId xmlns:a16="http://schemas.microsoft.com/office/drawing/2014/main" id="{374B2187-EEA9-41B8-855F-32D43E484A2C}"/>
                </a:ext>
              </a:extLst>
            </p:cNvPr>
            <p:cNvSpPr txBox="1">
              <a:spLocks noChangeArrowheads="1"/>
            </p:cNvSpPr>
            <p:nvPr/>
          </p:nvSpPr>
          <p:spPr bwMode="auto">
            <a:xfrm>
              <a:off x="466" y="1431"/>
              <a:ext cx="4326"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000000"/>
                  </a:solidFill>
                  <a:effectLst/>
                  <a:uLnTx/>
                  <a:uFillTx/>
                  <a:latin typeface="UNI Chu truyen thong" pitchFamily="66" charset="0"/>
                  <a:ea typeface="+mn-ea"/>
                  <a:cs typeface="+mn-cs"/>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Nêu</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ích</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lợi</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của</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hoạt</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động</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ở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bưu</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điện</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trong</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đời</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sống</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a:t>
              </a:r>
              <a:r>
                <a:rPr kumimoji="0" lang="en-US" altLang="en-US" sz="2800" b="1" i="0" u="none" strike="noStrike" kern="1200" cap="none" spc="0" normalizeH="0" baseline="0" noProof="0" dirty="0">
                  <a:ln>
                    <a:noFill/>
                  </a:ln>
                  <a:solidFill>
                    <a:srgbClr val="003366"/>
                  </a:solidFill>
                  <a:effectLst/>
                  <a:uLnTx/>
                  <a:uFillTx/>
                  <a:latin typeface="Times New Roman" panose="02020603050405020304" pitchFamily="18" charset="0"/>
                  <a:ea typeface="+mn-ea"/>
                  <a:cs typeface="Times New Roman" panose="02020603050405020304" pitchFamily="18" charset="0"/>
                </a:rPr>
                <a:t> </a:t>
              </a:r>
            </a:p>
          </p:txBody>
        </p:sp>
        <p:sp>
          <p:nvSpPr>
            <p:cNvPr id="28" name="AutoShape 24">
              <a:hlinkClick r:id="rId2" action="ppaction://hlinksldjump"/>
              <a:extLst>
                <a:ext uri="{FF2B5EF4-FFF2-40B4-BE49-F238E27FC236}">
                  <a16:creationId xmlns:a16="http://schemas.microsoft.com/office/drawing/2014/main" id="{B415DC05-8FA3-4493-9C13-E7F0948113E2}"/>
                </a:ext>
              </a:extLst>
            </p:cNvPr>
            <p:cNvSpPr>
              <a:spLocks noChangeArrowheads="1"/>
            </p:cNvSpPr>
            <p:nvPr/>
          </p:nvSpPr>
          <p:spPr bwMode="auto">
            <a:xfrm>
              <a:off x="161" y="1460"/>
              <a:ext cx="384" cy="336"/>
            </a:xfrm>
            <a:prstGeom prst="star4">
              <a:avLst>
                <a:gd name="adj" fmla="val 12500"/>
              </a:avLst>
            </a:prstGeom>
            <a:solidFill>
              <a:srgbClr val="6600CC"/>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vi-VN"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sp>
        <p:nvSpPr>
          <p:cNvPr id="29" name="Text Box 23">
            <a:extLst>
              <a:ext uri="{FF2B5EF4-FFF2-40B4-BE49-F238E27FC236}">
                <a16:creationId xmlns:a16="http://schemas.microsoft.com/office/drawing/2014/main" id="{7DDA30C3-F745-4277-AEF0-9CA70DC7CE73}"/>
              </a:ext>
            </a:extLst>
          </p:cNvPr>
          <p:cNvSpPr txBox="1">
            <a:spLocks noChangeArrowheads="1"/>
          </p:cNvSpPr>
          <p:nvPr/>
        </p:nvSpPr>
        <p:spPr bwMode="auto">
          <a:xfrm>
            <a:off x="730656" y="1847000"/>
            <a:ext cx="860472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50000"/>
              </a:spcBef>
              <a:spcAft>
                <a:spcPct val="0"/>
              </a:spcAft>
              <a:buClrTx/>
              <a:buFontTx/>
              <a:buNone/>
            </a:pP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Giúp</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ta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chuyển</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tin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tức</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thư</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tín</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bưu</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phẩm</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giữa</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các</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địa</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phương</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trong</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nước</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và</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giữa</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trong</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nước</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với</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nước</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6600CC"/>
                </a:solidFill>
                <a:latin typeface="Times New Roman" panose="02020603050405020304" pitchFamily="18" charset="0"/>
                <a:ea typeface="+mn-ea"/>
                <a:cs typeface="Times New Roman" panose="02020603050405020304" pitchFamily="18" charset="0"/>
              </a:rPr>
              <a:t>ngoài</a:t>
            </a:r>
            <a:r>
              <a:rPr lang="en-US" altLang="en-US" sz="2800" b="1" kern="1200" dirty="0">
                <a:solidFill>
                  <a:srgbClr val="6600CC"/>
                </a:solidFill>
                <a:latin typeface="Times New Roman" panose="02020603050405020304" pitchFamily="18" charset="0"/>
                <a:ea typeface="+mn-ea"/>
                <a:cs typeface="Times New Roman" panose="02020603050405020304" pitchFamily="18" charset="0"/>
              </a:rPr>
              <a:t>. </a:t>
            </a:r>
          </a:p>
        </p:txBody>
      </p:sp>
      <p:sp>
        <p:nvSpPr>
          <p:cNvPr id="31" name="Text Box 21">
            <a:extLst>
              <a:ext uri="{FF2B5EF4-FFF2-40B4-BE49-F238E27FC236}">
                <a16:creationId xmlns:a16="http://schemas.microsoft.com/office/drawing/2014/main" id="{ADBC7C36-53CC-4349-A1C2-ACB5C0AC07EA}"/>
              </a:ext>
            </a:extLst>
          </p:cNvPr>
          <p:cNvSpPr txBox="1">
            <a:spLocks noChangeArrowheads="1"/>
          </p:cNvSpPr>
          <p:nvPr/>
        </p:nvSpPr>
        <p:spPr bwMode="auto">
          <a:xfrm>
            <a:off x="438076" y="2969179"/>
            <a:ext cx="904616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50000"/>
              </a:spcBef>
              <a:spcAft>
                <a:spcPct val="0"/>
              </a:spcAft>
              <a:buClrTx/>
              <a:buFontTx/>
              <a:buNone/>
            </a:pP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Ngoài</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những</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cách</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gửi</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thư</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và</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gọi</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điện</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ở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bưu</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điện</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chúng</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ta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có</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thể</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gửi</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thư</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và</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gọi</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điện</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bằng</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cách</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00"/>
                </a:solidFill>
                <a:latin typeface="Times New Roman" panose="02020603050405020304" pitchFamily="18" charset="0"/>
                <a:ea typeface="+mn-ea"/>
                <a:cs typeface="Times New Roman" panose="02020603050405020304" pitchFamily="18" charset="0"/>
              </a:rPr>
              <a:t>nào</a:t>
            </a:r>
            <a:r>
              <a:rPr lang="en-US" altLang="en-US" sz="2800" b="1" kern="1200" dirty="0">
                <a:solidFill>
                  <a:srgbClr val="000000"/>
                </a:solidFill>
                <a:latin typeface="Times New Roman" panose="02020603050405020304" pitchFamily="18" charset="0"/>
                <a:ea typeface="+mn-ea"/>
                <a:cs typeface="Times New Roman" panose="02020603050405020304" pitchFamily="18" charset="0"/>
              </a:rPr>
              <a:t>?.</a:t>
            </a:r>
          </a:p>
        </p:txBody>
      </p:sp>
      <p:sp>
        <p:nvSpPr>
          <p:cNvPr id="32" name="AutoShape 24">
            <a:hlinkClick r:id="rId2" action="ppaction://hlinksldjump"/>
            <a:extLst>
              <a:ext uri="{FF2B5EF4-FFF2-40B4-BE49-F238E27FC236}">
                <a16:creationId xmlns:a16="http://schemas.microsoft.com/office/drawing/2014/main" id="{72A8683F-3BDD-41B7-9B62-47BF849D5200}"/>
              </a:ext>
            </a:extLst>
          </p:cNvPr>
          <p:cNvSpPr>
            <a:spLocks noChangeArrowheads="1"/>
          </p:cNvSpPr>
          <p:nvPr/>
        </p:nvSpPr>
        <p:spPr bwMode="auto">
          <a:xfrm>
            <a:off x="85060" y="2923953"/>
            <a:ext cx="766423" cy="723013"/>
          </a:xfrm>
          <a:prstGeom prst="star4">
            <a:avLst>
              <a:gd name="adj" fmla="val 11344"/>
            </a:avLst>
          </a:prstGeom>
          <a:solidFill>
            <a:srgbClr val="6600CC"/>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vi-VN"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7128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2">
            <a:lumMod val="40000"/>
            <a:lumOff val="60000"/>
          </a:schemeClr>
        </a:solidFill>
        <a:effectLst/>
      </p:bgPr>
    </p:bg>
    <p:spTree>
      <p:nvGrpSpPr>
        <p:cNvPr id="1" name="Shape 12225"/>
        <p:cNvGrpSpPr/>
        <p:nvPr/>
      </p:nvGrpSpPr>
      <p:grpSpPr>
        <a:xfrm>
          <a:off x="0" y="0"/>
          <a:ext cx="0" cy="0"/>
          <a:chOff x="0" y="0"/>
          <a:chExt cx="0" cy="0"/>
        </a:xfrm>
      </p:grpSpPr>
      <p:sp>
        <p:nvSpPr>
          <p:cNvPr id="2" name="Rectangle 1">
            <a:extLst>
              <a:ext uri="{FF2B5EF4-FFF2-40B4-BE49-F238E27FC236}">
                <a16:creationId xmlns:a16="http://schemas.microsoft.com/office/drawing/2014/main" id="{8F6BE0C8-A163-45D3-B316-21D8140F9A25}"/>
              </a:ext>
            </a:extLst>
          </p:cNvPr>
          <p:cNvSpPr/>
          <p:nvPr/>
        </p:nvSpPr>
        <p:spPr>
          <a:xfrm>
            <a:off x="914400" y="3487479"/>
            <a:ext cx="7708605" cy="1244009"/>
          </a:xfrm>
          <a:prstGeom prst="rect">
            <a:avLst/>
          </a:prstGeom>
          <a:solidFill>
            <a:schemeClr val="accent3">
              <a:lumMod val="60000"/>
              <a:lumOff val="40000"/>
            </a:schemeClr>
          </a:solidFill>
          <a:ln w="28575">
            <a:solidFill>
              <a:srgbClr val="66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oogle Shape;15397;p94">
            <a:extLst>
              <a:ext uri="{FF2B5EF4-FFF2-40B4-BE49-F238E27FC236}">
                <a16:creationId xmlns:a16="http://schemas.microsoft.com/office/drawing/2014/main" id="{3D5D65E1-C8FC-4EF6-9732-E3BDC069B633}"/>
              </a:ext>
            </a:extLst>
          </p:cNvPr>
          <p:cNvGrpSpPr/>
          <p:nvPr/>
        </p:nvGrpSpPr>
        <p:grpSpPr>
          <a:xfrm>
            <a:off x="461041" y="291995"/>
            <a:ext cx="2756803" cy="391884"/>
            <a:chOff x="106648" y="895722"/>
            <a:chExt cx="4481413" cy="374300"/>
          </a:xfrm>
        </p:grpSpPr>
        <p:grpSp>
          <p:nvGrpSpPr>
            <p:cNvPr id="21" name="Google Shape;15398;p94">
              <a:extLst>
                <a:ext uri="{FF2B5EF4-FFF2-40B4-BE49-F238E27FC236}">
                  <a16:creationId xmlns:a16="http://schemas.microsoft.com/office/drawing/2014/main" id="{443C4070-90C9-4F3D-B7BD-B1563F2095B6}"/>
                </a:ext>
              </a:extLst>
            </p:cNvPr>
            <p:cNvGrpSpPr/>
            <p:nvPr/>
          </p:nvGrpSpPr>
          <p:grpSpPr>
            <a:xfrm>
              <a:off x="2233276" y="895722"/>
              <a:ext cx="1082667" cy="223591"/>
              <a:chOff x="4808316" y="2800065"/>
              <a:chExt cx="1999386" cy="412910"/>
            </a:xfrm>
          </p:grpSpPr>
          <p:sp>
            <p:nvSpPr>
              <p:cNvPr id="37" name="Google Shape;15399;p94">
                <a:extLst>
                  <a:ext uri="{FF2B5EF4-FFF2-40B4-BE49-F238E27FC236}">
                    <a16:creationId xmlns:a16="http://schemas.microsoft.com/office/drawing/2014/main" id="{1C0C89F7-0E76-47DE-9DBB-06FFB05188A5}"/>
                  </a:ext>
                </a:extLst>
              </p:cNvPr>
              <p:cNvSpPr/>
              <p:nvPr/>
            </p:nvSpPr>
            <p:spPr>
              <a:xfrm>
                <a:off x="4849302" y="3079475"/>
                <a:ext cx="1958400" cy="13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38" name="Google Shape;15400;p94">
                <a:extLst>
                  <a:ext uri="{FF2B5EF4-FFF2-40B4-BE49-F238E27FC236}">
                    <a16:creationId xmlns:a16="http://schemas.microsoft.com/office/drawing/2014/main" id="{BC793657-9CFC-44B5-BFCF-25FBC9E20A0A}"/>
                  </a:ext>
                </a:extLst>
              </p:cNvPr>
              <p:cNvGrpSpPr/>
              <p:nvPr/>
            </p:nvGrpSpPr>
            <p:grpSpPr>
              <a:xfrm>
                <a:off x="4808316" y="2800065"/>
                <a:ext cx="92400" cy="411825"/>
                <a:chOff x="845575" y="2563700"/>
                <a:chExt cx="92400" cy="411825"/>
              </a:xfrm>
            </p:grpSpPr>
            <p:cxnSp>
              <p:nvCxnSpPr>
                <p:cNvPr id="39" name="Google Shape;15401;p94">
                  <a:extLst>
                    <a:ext uri="{FF2B5EF4-FFF2-40B4-BE49-F238E27FC236}">
                      <a16:creationId xmlns:a16="http://schemas.microsoft.com/office/drawing/2014/main" id="{B3D4187A-8516-42C9-BC98-F82CB0CB65EC}"/>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 name="Google Shape;15402;p94">
                  <a:extLst>
                    <a:ext uri="{FF2B5EF4-FFF2-40B4-BE49-F238E27FC236}">
                      <a16:creationId xmlns:a16="http://schemas.microsoft.com/office/drawing/2014/main" id="{AF3FEE5B-DE8C-49FF-A0DC-251ADEED987C}"/>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22" name="Google Shape;15403;p94">
              <a:extLst>
                <a:ext uri="{FF2B5EF4-FFF2-40B4-BE49-F238E27FC236}">
                  <a16:creationId xmlns:a16="http://schemas.microsoft.com/office/drawing/2014/main" id="{246DE9D7-EDAB-4098-9303-F33FFFC22799}"/>
                </a:ext>
              </a:extLst>
            </p:cNvPr>
            <p:cNvGrpSpPr/>
            <p:nvPr/>
          </p:nvGrpSpPr>
          <p:grpSpPr>
            <a:xfrm>
              <a:off x="106648" y="895722"/>
              <a:ext cx="1088401" cy="223591"/>
              <a:chOff x="881025" y="2800065"/>
              <a:chExt cx="2009975" cy="412910"/>
            </a:xfrm>
          </p:grpSpPr>
          <p:sp>
            <p:nvSpPr>
              <p:cNvPr id="33" name="Google Shape;15404;p94">
                <a:extLst>
                  <a:ext uri="{FF2B5EF4-FFF2-40B4-BE49-F238E27FC236}">
                    <a16:creationId xmlns:a16="http://schemas.microsoft.com/office/drawing/2014/main" id="{5B6F7F84-14C2-44CB-A930-5C51BC3E6954}"/>
                  </a:ext>
                </a:extLst>
              </p:cNvPr>
              <p:cNvSpPr/>
              <p:nvPr/>
            </p:nvSpPr>
            <p:spPr>
              <a:xfrm>
                <a:off x="932600" y="3079475"/>
                <a:ext cx="1958400" cy="13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34" name="Google Shape;15405;p94">
                <a:extLst>
                  <a:ext uri="{FF2B5EF4-FFF2-40B4-BE49-F238E27FC236}">
                    <a16:creationId xmlns:a16="http://schemas.microsoft.com/office/drawing/2014/main" id="{37B8EB95-881F-4EF6-9F3E-F74E468B152E}"/>
                  </a:ext>
                </a:extLst>
              </p:cNvPr>
              <p:cNvGrpSpPr/>
              <p:nvPr/>
            </p:nvGrpSpPr>
            <p:grpSpPr>
              <a:xfrm>
                <a:off x="881025" y="2800065"/>
                <a:ext cx="92400" cy="411825"/>
                <a:chOff x="845575" y="2563700"/>
                <a:chExt cx="92400" cy="411825"/>
              </a:xfrm>
            </p:grpSpPr>
            <p:cxnSp>
              <p:nvCxnSpPr>
                <p:cNvPr id="35" name="Google Shape;15406;p94">
                  <a:extLst>
                    <a:ext uri="{FF2B5EF4-FFF2-40B4-BE49-F238E27FC236}">
                      <a16:creationId xmlns:a16="http://schemas.microsoft.com/office/drawing/2014/main" id="{F1C17912-7C77-4C88-9AE6-D7294C84F2C7}"/>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6" name="Google Shape;15407;p94">
                  <a:extLst>
                    <a:ext uri="{FF2B5EF4-FFF2-40B4-BE49-F238E27FC236}">
                      <a16:creationId xmlns:a16="http://schemas.microsoft.com/office/drawing/2014/main" id="{E1E517CD-00EA-4D84-B5DF-78835B38D9AF}"/>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23" name="Google Shape;15408;p94">
              <a:extLst>
                <a:ext uri="{FF2B5EF4-FFF2-40B4-BE49-F238E27FC236}">
                  <a16:creationId xmlns:a16="http://schemas.microsoft.com/office/drawing/2014/main" id="{AF51C899-C5B0-4B11-AAF3-C8E58ED1DA04}"/>
                </a:ext>
              </a:extLst>
            </p:cNvPr>
            <p:cNvGrpSpPr/>
            <p:nvPr/>
          </p:nvGrpSpPr>
          <p:grpSpPr>
            <a:xfrm>
              <a:off x="1172346" y="1047018"/>
              <a:ext cx="1083151" cy="223003"/>
              <a:chOff x="2849073" y="3079467"/>
              <a:chExt cx="2000279" cy="411825"/>
            </a:xfrm>
          </p:grpSpPr>
          <p:sp>
            <p:nvSpPr>
              <p:cNvPr id="29" name="Google Shape;15409;p94">
                <a:extLst>
                  <a:ext uri="{FF2B5EF4-FFF2-40B4-BE49-F238E27FC236}">
                    <a16:creationId xmlns:a16="http://schemas.microsoft.com/office/drawing/2014/main" id="{AC9A749F-F2CE-47D8-884E-EAAB779C5621}"/>
                  </a:ext>
                </a:extLst>
              </p:cNvPr>
              <p:cNvSpPr/>
              <p:nvPr/>
            </p:nvSpPr>
            <p:spPr>
              <a:xfrm>
                <a:off x="289095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30" name="Google Shape;15410;p94">
                <a:extLst>
                  <a:ext uri="{FF2B5EF4-FFF2-40B4-BE49-F238E27FC236}">
                    <a16:creationId xmlns:a16="http://schemas.microsoft.com/office/drawing/2014/main" id="{212A4264-88E3-415A-AAC8-786DE400D8FD}"/>
                  </a:ext>
                </a:extLst>
              </p:cNvPr>
              <p:cNvGrpSpPr/>
              <p:nvPr/>
            </p:nvGrpSpPr>
            <p:grpSpPr>
              <a:xfrm rot="10800000">
                <a:off x="2849073" y="3079467"/>
                <a:ext cx="92400" cy="411825"/>
                <a:chOff x="2070100" y="2563700"/>
                <a:chExt cx="92400" cy="411825"/>
              </a:xfrm>
            </p:grpSpPr>
            <p:cxnSp>
              <p:nvCxnSpPr>
                <p:cNvPr id="31" name="Google Shape;15411;p94">
                  <a:extLst>
                    <a:ext uri="{FF2B5EF4-FFF2-40B4-BE49-F238E27FC236}">
                      <a16:creationId xmlns:a16="http://schemas.microsoft.com/office/drawing/2014/main" id="{B1A6AC8D-AD51-4CC9-B8F9-0BEADEB0534D}"/>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2" name="Google Shape;15412;p94">
                  <a:extLst>
                    <a:ext uri="{FF2B5EF4-FFF2-40B4-BE49-F238E27FC236}">
                      <a16:creationId xmlns:a16="http://schemas.microsoft.com/office/drawing/2014/main" id="{C0C0DD5F-5DCE-4307-9C72-735CD27ECF81}"/>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24" name="Google Shape;15413;p94">
              <a:extLst>
                <a:ext uri="{FF2B5EF4-FFF2-40B4-BE49-F238E27FC236}">
                  <a16:creationId xmlns:a16="http://schemas.microsoft.com/office/drawing/2014/main" id="{BF976A61-AB9F-4111-9288-430B05D6DA16}"/>
                </a:ext>
              </a:extLst>
            </p:cNvPr>
            <p:cNvGrpSpPr/>
            <p:nvPr/>
          </p:nvGrpSpPr>
          <p:grpSpPr>
            <a:xfrm>
              <a:off x="3290132" y="1047018"/>
              <a:ext cx="1297929" cy="223003"/>
              <a:chOff x="6760035" y="3079467"/>
              <a:chExt cx="2396914" cy="411825"/>
            </a:xfrm>
          </p:grpSpPr>
          <p:sp>
            <p:nvSpPr>
              <p:cNvPr id="25" name="Google Shape;15414;p94">
                <a:extLst>
                  <a:ext uri="{FF2B5EF4-FFF2-40B4-BE49-F238E27FC236}">
                    <a16:creationId xmlns:a16="http://schemas.microsoft.com/office/drawing/2014/main" id="{1417F381-3A9B-4053-B4A1-3732586FF5FD}"/>
                  </a:ext>
                </a:extLst>
              </p:cNvPr>
              <p:cNvSpPr/>
              <p:nvPr/>
            </p:nvSpPr>
            <p:spPr>
              <a:xfrm>
                <a:off x="6807650" y="3079475"/>
                <a:ext cx="2349300" cy="133500"/>
              </a:xfrm>
              <a:prstGeom prst="rect">
                <a:avLst/>
              </a:prstGeom>
              <a:solidFill>
                <a:schemeClr val="bg1">
                  <a:lumMod val="9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26" name="Google Shape;15415;p94">
                <a:extLst>
                  <a:ext uri="{FF2B5EF4-FFF2-40B4-BE49-F238E27FC236}">
                    <a16:creationId xmlns:a16="http://schemas.microsoft.com/office/drawing/2014/main" id="{3E44FAAC-9349-454E-993F-F96225ABEC96}"/>
                  </a:ext>
                </a:extLst>
              </p:cNvPr>
              <p:cNvGrpSpPr/>
              <p:nvPr/>
            </p:nvGrpSpPr>
            <p:grpSpPr>
              <a:xfrm rot="10800000">
                <a:off x="6760035" y="3079467"/>
                <a:ext cx="92400" cy="411825"/>
                <a:chOff x="2070100" y="2563700"/>
                <a:chExt cx="92400" cy="411825"/>
              </a:xfrm>
            </p:grpSpPr>
            <p:cxnSp>
              <p:nvCxnSpPr>
                <p:cNvPr id="27" name="Google Shape;15416;p94">
                  <a:extLst>
                    <a:ext uri="{FF2B5EF4-FFF2-40B4-BE49-F238E27FC236}">
                      <a16:creationId xmlns:a16="http://schemas.microsoft.com/office/drawing/2014/main" id="{39F44FE2-DFB1-4626-8554-6B85F7A5A5AE}"/>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28" name="Google Shape;15417;p94">
                  <a:extLst>
                    <a:ext uri="{FF2B5EF4-FFF2-40B4-BE49-F238E27FC236}">
                      <a16:creationId xmlns:a16="http://schemas.microsoft.com/office/drawing/2014/main" id="{6ACDA39F-74CF-4C79-AFD9-CBCEB2824080}"/>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41" name="Google Shape;15397;p94">
            <a:extLst>
              <a:ext uri="{FF2B5EF4-FFF2-40B4-BE49-F238E27FC236}">
                <a16:creationId xmlns:a16="http://schemas.microsoft.com/office/drawing/2014/main" id="{6BC2DF88-649E-4220-91AF-6FAE3B62295F}"/>
              </a:ext>
            </a:extLst>
          </p:cNvPr>
          <p:cNvGrpSpPr/>
          <p:nvPr/>
        </p:nvGrpSpPr>
        <p:grpSpPr>
          <a:xfrm>
            <a:off x="3226014" y="283029"/>
            <a:ext cx="2756803" cy="391884"/>
            <a:chOff x="106648" y="895722"/>
            <a:chExt cx="4481413" cy="374300"/>
          </a:xfrm>
          <a:solidFill>
            <a:schemeClr val="accent1"/>
          </a:solidFill>
        </p:grpSpPr>
        <p:grpSp>
          <p:nvGrpSpPr>
            <p:cNvPr id="42" name="Google Shape;15398;p94">
              <a:extLst>
                <a:ext uri="{FF2B5EF4-FFF2-40B4-BE49-F238E27FC236}">
                  <a16:creationId xmlns:a16="http://schemas.microsoft.com/office/drawing/2014/main" id="{AB6AAA3D-A6F5-4139-B309-9E639207721C}"/>
                </a:ext>
              </a:extLst>
            </p:cNvPr>
            <p:cNvGrpSpPr/>
            <p:nvPr/>
          </p:nvGrpSpPr>
          <p:grpSpPr>
            <a:xfrm>
              <a:off x="2233276" y="895722"/>
              <a:ext cx="1082667" cy="223591"/>
              <a:chOff x="4808316" y="2800065"/>
              <a:chExt cx="1999386" cy="412910"/>
            </a:xfrm>
            <a:grpFill/>
          </p:grpSpPr>
          <p:sp>
            <p:nvSpPr>
              <p:cNvPr id="58" name="Google Shape;15399;p94">
                <a:extLst>
                  <a:ext uri="{FF2B5EF4-FFF2-40B4-BE49-F238E27FC236}">
                    <a16:creationId xmlns:a16="http://schemas.microsoft.com/office/drawing/2014/main" id="{660827DB-05E7-4B30-BFC8-0F44DB9C4CD7}"/>
                  </a:ext>
                </a:extLst>
              </p:cNvPr>
              <p:cNvSpPr/>
              <p:nvPr/>
            </p:nvSpPr>
            <p:spPr>
              <a:xfrm>
                <a:off x="4849302" y="3079475"/>
                <a:ext cx="1958400" cy="133500"/>
              </a:xfrm>
              <a:prstGeom prst="rect">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59" name="Google Shape;15400;p94">
                <a:extLst>
                  <a:ext uri="{FF2B5EF4-FFF2-40B4-BE49-F238E27FC236}">
                    <a16:creationId xmlns:a16="http://schemas.microsoft.com/office/drawing/2014/main" id="{DE7EC1A3-4D0C-4CEF-A2B0-48500D73FBFF}"/>
                  </a:ext>
                </a:extLst>
              </p:cNvPr>
              <p:cNvGrpSpPr/>
              <p:nvPr/>
            </p:nvGrpSpPr>
            <p:grpSpPr>
              <a:xfrm>
                <a:off x="4808316" y="2800065"/>
                <a:ext cx="92400" cy="411825"/>
                <a:chOff x="845575" y="2563700"/>
                <a:chExt cx="92400" cy="411825"/>
              </a:xfrm>
              <a:grpFill/>
            </p:grpSpPr>
            <p:cxnSp>
              <p:nvCxnSpPr>
                <p:cNvPr id="60" name="Google Shape;15401;p94">
                  <a:extLst>
                    <a:ext uri="{FF2B5EF4-FFF2-40B4-BE49-F238E27FC236}">
                      <a16:creationId xmlns:a16="http://schemas.microsoft.com/office/drawing/2014/main" id="{CEA6456E-31C6-46C8-814D-6CB01025E1E5}"/>
                    </a:ext>
                  </a:extLst>
                </p:cNvPr>
                <p:cNvCxnSpPr/>
                <p:nvPr/>
              </p:nvCxnSpPr>
              <p:spPr>
                <a:xfrm>
                  <a:off x="891775"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61" name="Google Shape;15402;p94">
                  <a:extLst>
                    <a:ext uri="{FF2B5EF4-FFF2-40B4-BE49-F238E27FC236}">
                      <a16:creationId xmlns:a16="http://schemas.microsoft.com/office/drawing/2014/main" id="{EEB1EA30-6686-449B-BF5F-1DE770CC9626}"/>
                    </a:ext>
                  </a:extLst>
                </p:cNvPr>
                <p:cNvSpPr/>
                <p:nvPr/>
              </p:nvSpPr>
              <p:spPr>
                <a:xfrm>
                  <a:off x="845575" y="2563700"/>
                  <a:ext cx="92400" cy="92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43" name="Google Shape;15403;p94">
              <a:extLst>
                <a:ext uri="{FF2B5EF4-FFF2-40B4-BE49-F238E27FC236}">
                  <a16:creationId xmlns:a16="http://schemas.microsoft.com/office/drawing/2014/main" id="{637A5F2F-E1B8-4F75-8054-3695F4257449}"/>
                </a:ext>
              </a:extLst>
            </p:cNvPr>
            <p:cNvGrpSpPr/>
            <p:nvPr/>
          </p:nvGrpSpPr>
          <p:grpSpPr>
            <a:xfrm>
              <a:off x="106648" y="895722"/>
              <a:ext cx="1088401" cy="223591"/>
              <a:chOff x="881025" y="2800065"/>
              <a:chExt cx="2009975" cy="412910"/>
            </a:xfrm>
            <a:grpFill/>
          </p:grpSpPr>
          <p:sp>
            <p:nvSpPr>
              <p:cNvPr id="54" name="Google Shape;15404;p94">
                <a:extLst>
                  <a:ext uri="{FF2B5EF4-FFF2-40B4-BE49-F238E27FC236}">
                    <a16:creationId xmlns:a16="http://schemas.microsoft.com/office/drawing/2014/main" id="{2A179743-3020-420E-A7A9-0FB784C45A0E}"/>
                  </a:ext>
                </a:extLst>
              </p:cNvPr>
              <p:cNvSpPr/>
              <p:nvPr/>
            </p:nvSpPr>
            <p:spPr>
              <a:xfrm>
                <a:off x="932600" y="3079475"/>
                <a:ext cx="1958400" cy="133500"/>
              </a:xfrm>
              <a:prstGeom prst="rect">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55" name="Google Shape;15405;p94">
                <a:extLst>
                  <a:ext uri="{FF2B5EF4-FFF2-40B4-BE49-F238E27FC236}">
                    <a16:creationId xmlns:a16="http://schemas.microsoft.com/office/drawing/2014/main" id="{D7D29BDD-C43E-476B-BED2-9FE86D896928}"/>
                  </a:ext>
                </a:extLst>
              </p:cNvPr>
              <p:cNvGrpSpPr/>
              <p:nvPr/>
            </p:nvGrpSpPr>
            <p:grpSpPr>
              <a:xfrm>
                <a:off x="881025" y="2800065"/>
                <a:ext cx="92400" cy="411825"/>
                <a:chOff x="845575" y="2563700"/>
                <a:chExt cx="92400" cy="411825"/>
              </a:xfrm>
              <a:grpFill/>
            </p:grpSpPr>
            <p:cxnSp>
              <p:nvCxnSpPr>
                <p:cNvPr id="56" name="Google Shape;15406;p94">
                  <a:extLst>
                    <a:ext uri="{FF2B5EF4-FFF2-40B4-BE49-F238E27FC236}">
                      <a16:creationId xmlns:a16="http://schemas.microsoft.com/office/drawing/2014/main" id="{31DD04E2-D646-4104-B4F9-1A4CA489F7A0}"/>
                    </a:ext>
                  </a:extLst>
                </p:cNvPr>
                <p:cNvCxnSpPr/>
                <p:nvPr/>
              </p:nvCxnSpPr>
              <p:spPr>
                <a:xfrm>
                  <a:off x="891775"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57" name="Google Shape;15407;p94">
                  <a:extLst>
                    <a:ext uri="{FF2B5EF4-FFF2-40B4-BE49-F238E27FC236}">
                      <a16:creationId xmlns:a16="http://schemas.microsoft.com/office/drawing/2014/main" id="{8A172E77-90C8-4396-90BA-12A975E8972B}"/>
                    </a:ext>
                  </a:extLst>
                </p:cNvPr>
                <p:cNvSpPr/>
                <p:nvPr/>
              </p:nvSpPr>
              <p:spPr>
                <a:xfrm>
                  <a:off x="845575" y="2563700"/>
                  <a:ext cx="92400" cy="92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44" name="Google Shape;15408;p94">
              <a:extLst>
                <a:ext uri="{FF2B5EF4-FFF2-40B4-BE49-F238E27FC236}">
                  <a16:creationId xmlns:a16="http://schemas.microsoft.com/office/drawing/2014/main" id="{25442B9D-8C1E-416D-8F92-B541D630111F}"/>
                </a:ext>
              </a:extLst>
            </p:cNvPr>
            <p:cNvGrpSpPr/>
            <p:nvPr/>
          </p:nvGrpSpPr>
          <p:grpSpPr>
            <a:xfrm>
              <a:off x="1172346" y="1047018"/>
              <a:ext cx="1083151" cy="223003"/>
              <a:chOff x="2849073" y="3079467"/>
              <a:chExt cx="2000279" cy="411825"/>
            </a:xfrm>
            <a:grpFill/>
          </p:grpSpPr>
          <p:sp>
            <p:nvSpPr>
              <p:cNvPr id="50" name="Google Shape;15409;p94">
                <a:extLst>
                  <a:ext uri="{FF2B5EF4-FFF2-40B4-BE49-F238E27FC236}">
                    <a16:creationId xmlns:a16="http://schemas.microsoft.com/office/drawing/2014/main" id="{EFD5439E-78A3-4E50-A2BD-F37BC359CA9A}"/>
                  </a:ext>
                </a:extLst>
              </p:cNvPr>
              <p:cNvSpPr/>
              <p:nvPr/>
            </p:nvSpPr>
            <p:spPr>
              <a:xfrm>
                <a:off x="289095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51" name="Google Shape;15410;p94">
                <a:extLst>
                  <a:ext uri="{FF2B5EF4-FFF2-40B4-BE49-F238E27FC236}">
                    <a16:creationId xmlns:a16="http://schemas.microsoft.com/office/drawing/2014/main" id="{66DE7EDC-CA62-4DA9-8C95-8FCE1CC01874}"/>
                  </a:ext>
                </a:extLst>
              </p:cNvPr>
              <p:cNvGrpSpPr/>
              <p:nvPr/>
            </p:nvGrpSpPr>
            <p:grpSpPr>
              <a:xfrm rot="10800000">
                <a:off x="2849073" y="3079467"/>
                <a:ext cx="92400" cy="411825"/>
                <a:chOff x="2070100" y="2563700"/>
                <a:chExt cx="92400" cy="411825"/>
              </a:xfrm>
              <a:grpFill/>
            </p:grpSpPr>
            <p:cxnSp>
              <p:nvCxnSpPr>
                <p:cNvPr id="52" name="Google Shape;15411;p94">
                  <a:extLst>
                    <a:ext uri="{FF2B5EF4-FFF2-40B4-BE49-F238E27FC236}">
                      <a16:creationId xmlns:a16="http://schemas.microsoft.com/office/drawing/2014/main" id="{854787D5-A0B7-4D65-A319-6E570D6CE831}"/>
                    </a:ext>
                  </a:extLst>
                </p:cNvPr>
                <p:cNvCxnSpPr/>
                <p:nvPr/>
              </p:nvCxnSpPr>
              <p:spPr>
                <a:xfrm>
                  <a:off x="2116300"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53" name="Google Shape;15412;p94">
                  <a:extLst>
                    <a:ext uri="{FF2B5EF4-FFF2-40B4-BE49-F238E27FC236}">
                      <a16:creationId xmlns:a16="http://schemas.microsoft.com/office/drawing/2014/main" id="{3FBE8400-F343-49F5-8660-1C6C3ED95157}"/>
                    </a:ext>
                  </a:extLst>
                </p:cNvPr>
                <p:cNvSpPr/>
                <p:nvPr/>
              </p:nvSpPr>
              <p:spPr>
                <a:xfrm>
                  <a:off x="2070100" y="2563700"/>
                  <a:ext cx="92400" cy="92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45" name="Google Shape;15413;p94">
              <a:extLst>
                <a:ext uri="{FF2B5EF4-FFF2-40B4-BE49-F238E27FC236}">
                  <a16:creationId xmlns:a16="http://schemas.microsoft.com/office/drawing/2014/main" id="{B668AC28-6358-4C7C-928A-D29EE333F275}"/>
                </a:ext>
              </a:extLst>
            </p:cNvPr>
            <p:cNvGrpSpPr/>
            <p:nvPr/>
          </p:nvGrpSpPr>
          <p:grpSpPr>
            <a:xfrm>
              <a:off x="3290132" y="1047018"/>
              <a:ext cx="1297929" cy="223003"/>
              <a:chOff x="6760035" y="3079467"/>
              <a:chExt cx="2396914" cy="411825"/>
            </a:xfrm>
            <a:grpFill/>
          </p:grpSpPr>
          <p:sp>
            <p:nvSpPr>
              <p:cNvPr id="46" name="Google Shape;15414;p94">
                <a:extLst>
                  <a:ext uri="{FF2B5EF4-FFF2-40B4-BE49-F238E27FC236}">
                    <a16:creationId xmlns:a16="http://schemas.microsoft.com/office/drawing/2014/main" id="{095F62C8-EF37-4D3A-92F6-CC407B64DAEC}"/>
                  </a:ext>
                </a:extLst>
              </p:cNvPr>
              <p:cNvSpPr/>
              <p:nvPr/>
            </p:nvSpPr>
            <p:spPr>
              <a:xfrm>
                <a:off x="6807650" y="3079475"/>
                <a:ext cx="23493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47" name="Google Shape;15415;p94">
                <a:extLst>
                  <a:ext uri="{FF2B5EF4-FFF2-40B4-BE49-F238E27FC236}">
                    <a16:creationId xmlns:a16="http://schemas.microsoft.com/office/drawing/2014/main" id="{F998E9FD-7C34-4004-9482-B3FB402BC90A}"/>
                  </a:ext>
                </a:extLst>
              </p:cNvPr>
              <p:cNvGrpSpPr/>
              <p:nvPr/>
            </p:nvGrpSpPr>
            <p:grpSpPr>
              <a:xfrm rot="10800000">
                <a:off x="6760035" y="3079467"/>
                <a:ext cx="92400" cy="411825"/>
                <a:chOff x="2070100" y="2563700"/>
                <a:chExt cx="92400" cy="411825"/>
              </a:xfrm>
              <a:grpFill/>
            </p:grpSpPr>
            <p:cxnSp>
              <p:nvCxnSpPr>
                <p:cNvPr id="48" name="Google Shape;15416;p94">
                  <a:extLst>
                    <a:ext uri="{FF2B5EF4-FFF2-40B4-BE49-F238E27FC236}">
                      <a16:creationId xmlns:a16="http://schemas.microsoft.com/office/drawing/2014/main" id="{FF7E2564-DD28-4F0B-BD52-16CCB925ABF6}"/>
                    </a:ext>
                  </a:extLst>
                </p:cNvPr>
                <p:cNvCxnSpPr/>
                <p:nvPr/>
              </p:nvCxnSpPr>
              <p:spPr>
                <a:xfrm>
                  <a:off x="2116300" y="2616125"/>
                  <a:ext cx="0" cy="359400"/>
                </a:xfrm>
                <a:prstGeom prst="straightConnector1">
                  <a:avLst/>
                </a:prstGeom>
                <a:grpFill/>
                <a:ln w="9525" cap="flat" cmpd="sng">
                  <a:solidFill>
                    <a:srgbClr val="667E92"/>
                  </a:solidFill>
                  <a:prstDash val="solid"/>
                  <a:round/>
                  <a:headEnd type="none" w="sm" len="sm"/>
                  <a:tailEnd type="none" w="sm" len="sm"/>
                </a:ln>
              </p:spPr>
            </p:cxnSp>
            <p:sp>
              <p:nvSpPr>
                <p:cNvPr id="49" name="Google Shape;15417;p94">
                  <a:extLst>
                    <a:ext uri="{FF2B5EF4-FFF2-40B4-BE49-F238E27FC236}">
                      <a16:creationId xmlns:a16="http://schemas.microsoft.com/office/drawing/2014/main" id="{E0B5BF52-815B-4730-A3F4-DE409AC5EB7A}"/>
                    </a:ext>
                  </a:extLst>
                </p:cNvPr>
                <p:cNvSpPr/>
                <p:nvPr/>
              </p:nvSpPr>
              <p:spPr>
                <a:xfrm>
                  <a:off x="2070100" y="2563700"/>
                  <a:ext cx="92400" cy="92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62" name="Google Shape;15397;p94">
            <a:extLst>
              <a:ext uri="{FF2B5EF4-FFF2-40B4-BE49-F238E27FC236}">
                <a16:creationId xmlns:a16="http://schemas.microsoft.com/office/drawing/2014/main" id="{6B3FD8A0-FF00-433B-AFEF-BFC3D70FCC67}"/>
              </a:ext>
            </a:extLst>
          </p:cNvPr>
          <p:cNvGrpSpPr/>
          <p:nvPr/>
        </p:nvGrpSpPr>
        <p:grpSpPr>
          <a:xfrm>
            <a:off x="5953845" y="290712"/>
            <a:ext cx="2756803" cy="391886"/>
            <a:chOff x="106648" y="895719"/>
            <a:chExt cx="4481413" cy="374302"/>
          </a:xfrm>
        </p:grpSpPr>
        <p:grpSp>
          <p:nvGrpSpPr>
            <p:cNvPr id="63" name="Google Shape;15398;p94">
              <a:extLst>
                <a:ext uri="{FF2B5EF4-FFF2-40B4-BE49-F238E27FC236}">
                  <a16:creationId xmlns:a16="http://schemas.microsoft.com/office/drawing/2014/main" id="{7F368E46-6AAA-415C-BA98-8F21234E1DA3}"/>
                </a:ext>
              </a:extLst>
            </p:cNvPr>
            <p:cNvGrpSpPr/>
            <p:nvPr/>
          </p:nvGrpSpPr>
          <p:grpSpPr>
            <a:xfrm>
              <a:off x="2233276" y="895719"/>
              <a:ext cx="1107649" cy="223003"/>
              <a:chOff x="4808316" y="2800065"/>
              <a:chExt cx="2045521" cy="411825"/>
            </a:xfrm>
          </p:grpSpPr>
          <p:sp>
            <p:nvSpPr>
              <p:cNvPr id="79" name="Google Shape;15399;p94">
                <a:extLst>
                  <a:ext uri="{FF2B5EF4-FFF2-40B4-BE49-F238E27FC236}">
                    <a16:creationId xmlns:a16="http://schemas.microsoft.com/office/drawing/2014/main" id="{2CD892E6-34DD-45B5-A766-168D198D3CBF}"/>
                  </a:ext>
                </a:extLst>
              </p:cNvPr>
              <p:cNvSpPr/>
              <p:nvPr/>
            </p:nvSpPr>
            <p:spPr>
              <a:xfrm>
                <a:off x="4895437" y="3065922"/>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80" name="Google Shape;15400;p94">
                <a:extLst>
                  <a:ext uri="{FF2B5EF4-FFF2-40B4-BE49-F238E27FC236}">
                    <a16:creationId xmlns:a16="http://schemas.microsoft.com/office/drawing/2014/main" id="{20669486-9AC8-4AFA-88DD-3DE50B19D039}"/>
                  </a:ext>
                </a:extLst>
              </p:cNvPr>
              <p:cNvGrpSpPr/>
              <p:nvPr/>
            </p:nvGrpSpPr>
            <p:grpSpPr>
              <a:xfrm>
                <a:off x="4808316" y="2800065"/>
                <a:ext cx="92400" cy="411825"/>
                <a:chOff x="845575" y="2563700"/>
                <a:chExt cx="92400" cy="411825"/>
              </a:xfrm>
            </p:grpSpPr>
            <p:cxnSp>
              <p:nvCxnSpPr>
                <p:cNvPr id="81" name="Google Shape;15401;p94">
                  <a:extLst>
                    <a:ext uri="{FF2B5EF4-FFF2-40B4-BE49-F238E27FC236}">
                      <a16:creationId xmlns:a16="http://schemas.microsoft.com/office/drawing/2014/main" id="{F022D766-7D2F-40C5-9ED0-50D7D3E96000}"/>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 name="Google Shape;15402;p94">
                  <a:extLst>
                    <a:ext uri="{FF2B5EF4-FFF2-40B4-BE49-F238E27FC236}">
                      <a16:creationId xmlns:a16="http://schemas.microsoft.com/office/drawing/2014/main" id="{A5613D7C-DEF5-46AE-AE7C-F53CF2DC4CA2}"/>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64" name="Google Shape;15403;p94">
              <a:extLst>
                <a:ext uri="{FF2B5EF4-FFF2-40B4-BE49-F238E27FC236}">
                  <a16:creationId xmlns:a16="http://schemas.microsoft.com/office/drawing/2014/main" id="{1D2C1F9E-4579-4471-AD57-29D556B21D7A}"/>
                </a:ext>
              </a:extLst>
            </p:cNvPr>
            <p:cNvGrpSpPr/>
            <p:nvPr/>
          </p:nvGrpSpPr>
          <p:grpSpPr>
            <a:xfrm>
              <a:off x="106648" y="895722"/>
              <a:ext cx="1088401" cy="223591"/>
              <a:chOff x="881025" y="2800065"/>
              <a:chExt cx="2009975" cy="412910"/>
            </a:xfrm>
          </p:grpSpPr>
          <p:sp>
            <p:nvSpPr>
              <p:cNvPr id="75" name="Google Shape;15404;p94">
                <a:extLst>
                  <a:ext uri="{FF2B5EF4-FFF2-40B4-BE49-F238E27FC236}">
                    <a16:creationId xmlns:a16="http://schemas.microsoft.com/office/drawing/2014/main" id="{1FE4A334-8C3B-41A7-9A12-3D9BF5F36566}"/>
                  </a:ext>
                </a:extLst>
              </p:cNvPr>
              <p:cNvSpPr/>
              <p:nvPr/>
            </p:nvSpPr>
            <p:spPr>
              <a:xfrm>
                <a:off x="932600"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76" name="Google Shape;15405;p94">
                <a:extLst>
                  <a:ext uri="{FF2B5EF4-FFF2-40B4-BE49-F238E27FC236}">
                    <a16:creationId xmlns:a16="http://schemas.microsoft.com/office/drawing/2014/main" id="{189EE832-3ECC-4AF6-A33B-B7A9F85D9F77}"/>
                  </a:ext>
                </a:extLst>
              </p:cNvPr>
              <p:cNvGrpSpPr/>
              <p:nvPr/>
            </p:nvGrpSpPr>
            <p:grpSpPr>
              <a:xfrm>
                <a:off x="881025" y="2800065"/>
                <a:ext cx="92400" cy="411825"/>
                <a:chOff x="845575" y="2563700"/>
                <a:chExt cx="92400" cy="411825"/>
              </a:xfrm>
            </p:grpSpPr>
            <p:cxnSp>
              <p:nvCxnSpPr>
                <p:cNvPr id="77" name="Google Shape;15406;p94">
                  <a:extLst>
                    <a:ext uri="{FF2B5EF4-FFF2-40B4-BE49-F238E27FC236}">
                      <a16:creationId xmlns:a16="http://schemas.microsoft.com/office/drawing/2014/main" id="{80497973-697D-43D0-83F9-287E45F3DEC3}"/>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 name="Google Shape;15407;p94">
                  <a:extLst>
                    <a:ext uri="{FF2B5EF4-FFF2-40B4-BE49-F238E27FC236}">
                      <a16:creationId xmlns:a16="http://schemas.microsoft.com/office/drawing/2014/main" id="{8D84AD93-8175-414A-B92C-BBA61A89A663}"/>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65" name="Google Shape;15408;p94">
              <a:extLst>
                <a:ext uri="{FF2B5EF4-FFF2-40B4-BE49-F238E27FC236}">
                  <a16:creationId xmlns:a16="http://schemas.microsoft.com/office/drawing/2014/main" id="{6E25ACE6-3554-4173-B675-7B158EA324AB}"/>
                </a:ext>
              </a:extLst>
            </p:cNvPr>
            <p:cNvGrpSpPr/>
            <p:nvPr/>
          </p:nvGrpSpPr>
          <p:grpSpPr>
            <a:xfrm>
              <a:off x="1172346" y="1047018"/>
              <a:ext cx="1083151" cy="223003"/>
              <a:chOff x="2849073" y="3079467"/>
              <a:chExt cx="2000279" cy="411825"/>
            </a:xfrm>
          </p:grpSpPr>
          <p:sp>
            <p:nvSpPr>
              <p:cNvPr id="71" name="Google Shape;15409;p94">
                <a:extLst>
                  <a:ext uri="{FF2B5EF4-FFF2-40B4-BE49-F238E27FC236}">
                    <a16:creationId xmlns:a16="http://schemas.microsoft.com/office/drawing/2014/main" id="{5C6E2BFD-0788-4B90-8116-AA8C0ED42D3E}"/>
                  </a:ext>
                </a:extLst>
              </p:cNvPr>
              <p:cNvSpPr/>
              <p:nvPr/>
            </p:nvSpPr>
            <p:spPr>
              <a:xfrm>
                <a:off x="289095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72" name="Google Shape;15410;p94">
                <a:extLst>
                  <a:ext uri="{FF2B5EF4-FFF2-40B4-BE49-F238E27FC236}">
                    <a16:creationId xmlns:a16="http://schemas.microsoft.com/office/drawing/2014/main" id="{E2DFE43A-858F-470B-87D9-D9F9166F4ED9}"/>
                  </a:ext>
                </a:extLst>
              </p:cNvPr>
              <p:cNvGrpSpPr/>
              <p:nvPr/>
            </p:nvGrpSpPr>
            <p:grpSpPr>
              <a:xfrm rot="10800000">
                <a:off x="2849073" y="3079467"/>
                <a:ext cx="92400" cy="411825"/>
                <a:chOff x="2070100" y="2563700"/>
                <a:chExt cx="92400" cy="411825"/>
              </a:xfrm>
            </p:grpSpPr>
            <p:cxnSp>
              <p:nvCxnSpPr>
                <p:cNvPr id="73" name="Google Shape;15411;p94">
                  <a:extLst>
                    <a:ext uri="{FF2B5EF4-FFF2-40B4-BE49-F238E27FC236}">
                      <a16:creationId xmlns:a16="http://schemas.microsoft.com/office/drawing/2014/main" id="{8CEDFF78-E67A-4532-A62B-723763525BEE}"/>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 name="Google Shape;15412;p94">
                  <a:extLst>
                    <a:ext uri="{FF2B5EF4-FFF2-40B4-BE49-F238E27FC236}">
                      <a16:creationId xmlns:a16="http://schemas.microsoft.com/office/drawing/2014/main" id="{C313C822-54A4-490A-8757-895446F643CB}"/>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66" name="Google Shape;15413;p94">
              <a:extLst>
                <a:ext uri="{FF2B5EF4-FFF2-40B4-BE49-F238E27FC236}">
                  <a16:creationId xmlns:a16="http://schemas.microsoft.com/office/drawing/2014/main" id="{87DD095D-B933-46A9-8A6B-C8CE983BF775}"/>
                </a:ext>
              </a:extLst>
            </p:cNvPr>
            <p:cNvGrpSpPr/>
            <p:nvPr/>
          </p:nvGrpSpPr>
          <p:grpSpPr>
            <a:xfrm>
              <a:off x="3290132" y="1047018"/>
              <a:ext cx="1297929" cy="223003"/>
              <a:chOff x="6760035" y="3079467"/>
              <a:chExt cx="2396914" cy="411825"/>
            </a:xfrm>
          </p:grpSpPr>
          <p:sp>
            <p:nvSpPr>
              <p:cNvPr id="67" name="Google Shape;15414;p94">
                <a:extLst>
                  <a:ext uri="{FF2B5EF4-FFF2-40B4-BE49-F238E27FC236}">
                    <a16:creationId xmlns:a16="http://schemas.microsoft.com/office/drawing/2014/main" id="{879AC747-9FB6-467F-82E0-07A860235359}"/>
                  </a:ext>
                </a:extLst>
              </p:cNvPr>
              <p:cNvSpPr/>
              <p:nvPr/>
            </p:nvSpPr>
            <p:spPr>
              <a:xfrm>
                <a:off x="6807650" y="3079475"/>
                <a:ext cx="23493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68" name="Google Shape;15415;p94">
                <a:extLst>
                  <a:ext uri="{FF2B5EF4-FFF2-40B4-BE49-F238E27FC236}">
                    <a16:creationId xmlns:a16="http://schemas.microsoft.com/office/drawing/2014/main" id="{B24D706F-AADE-4286-B8F9-DB0838EB54C8}"/>
                  </a:ext>
                </a:extLst>
              </p:cNvPr>
              <p:cNvGrpSpPr/>
              <p:nvPr/>
            </p:nvGrpSpPr>
            <p:grpSpPr>
              <a:xfrm rot="10800000">
                <a:off x="6760035" y="3079467"/>
                <a:ext cx="92400" cy="411825"/>
                <a:chOff x="2070100" y="2563700"/>
                <a:chExt cx="92400" cy="411825"/>
              </a:xfrm>
            </p:grpSpPr>
            <p:cxnSp>
              <p:nvCxnSpPr>
                <p:cNvPr id="69" name="Google Shape;15416;p94">
                  <a:extLst>
                    <a:ext uri="{FF2B5EF4-FFF2-40B4-BE49-F238E27FC236}">
                      <a16:creationId xmlns:a16="http://schemas.microsoft.com/office/drawing/2014/main" id="{CCF31993-E1B8-4D01-9260-DAB0013D34FF}"/>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 name="Google Shape;15417;p94">
                  <a:extLst>
                    <a:ext uri="{FF2B5EF4-FFF2-40B4-BE49-F238E27FC236}">
                      <a16:creationId xmlns:a16="http://schemas.microsoft.com/office/drawing/2014/main" id="{CE011576-1AA4-4AA6-BAD8-7BF0EF047BD7}"/>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83" name="Google Shape;15397;p94">
            <a:extLst>
              <a:ext uri="{FF2B5EF4-FFF2-40B4-BE49-F238E27FC236}">
                <a16:creationId xmlns:a16="http://schemas.microsoft.com/office/drawing/2014/main" id="{4F917EFB-A762-46B5-8309-E48B2957A03D}"/>
              </a:ext>
            </a:extLst>
          </p:cNvPr>
          <p:cNvGrpSpPr/>
          <p:nvPr/>
        </p:nvGrpSpPr>
        <p:grpSpPr>
          <a:xfrm>
            <a:off x="353465" y="4516933"/>
            <a:ext cx="2809311" cy="391884"/>
            <a:chOff x="106648" y="895722"/>
            <a:chExt cx="4481413" cy="374300"/>
          </a:xfrm>
        </p:grpSpPr>
        <p:grpSp>
          <p:nvGrpSpPr>
            <p:cNvPr id="84" name="Google Shape;15398;p94">
              <a:extLst>
                <a:ext uri="{FF2B5EF4-FFF2-40B4-BE49-F238E27FC236}">
                  <a16:creationId xmlns:a16="http://schemas.microsoft.com/office/drawing/2014/main" id="{B10818EC-A0F3-4844-8D71-5596E0661431}"/>
                </a:ext>
              </a:extLst>
            </p:cNvPr>
            <p:cNvGrpSpPr/>
            <p:nvPr/>
          </p:nvGrpSpPr>
          <p:grpSpPr>
            <a:xfrm>
              <a:off x="2233276" y="895722"/>
              <a:ext cx="1082667" cy="223591"/>
              <a:chOff x="4808316" y="2800065"/>
              <a:chExt cx="1999386" cy="412910"/>
            </a:xfrm>
          </p:grpSpPr>
          <p:sp>
            <p:nvSpPr>
              <p:cNvPr id="100" name="Google Shape;15399;p94">
                <a:extLst>
                  <a:ext uri="{FF2B5EF4-FFF2-40B4-BE49-F238E27FC236}">
                    <a16:creationId xmlns:a16="http://schemas.microsoft.com/office/drawing/2014/main" id="{3624BE44-5DC9-4275-B662-B8CCB7E74AA3}"/>
                  </a:ext>
                </a:extLst>
              </p:cNvPr>
              <p:cNvSpPr/>
              <p:nvPr/>
            </p:nvSpPr>
            <p:spPr>
              <a:xfrm>
                <a:off x="484930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01" name="Google Shape;15400;p94">
                <a:extLst>
                  <a:ext uri="{FF2B5EF4-FFF2-40B4-BE49-F238E27FC236}">
                    <a16:creationId xmlns:a16="http://schemas.microsoft.com/office/drawing/2014/main" id="{01379526-3771-49B0-B82F-4B07A1F0873E}"/>
                  </a:ext>
                </a:extLst>
              </p:cNvPr>
              <p:cNvGrpSpPr/>
              <p:nvPr/>
            </p:nvGrpSpPr>
            <p:grpSpPr>
              <a:xfrm>
                <a:off x="4808316" y="2800065"/>
                <a:ext cx="92400" cy="411825"/>
                <a:chOff x="845575" y="2563700"/>
                <a:chExt cx="92400" cy="411825"/>
              </a:xfrm>
            </p:grpSpPr>
            <p:cxnSp>
              <p:nvCxnSpPr>
                <p:cNvPr id="102" name="Google Shape;15401;p94">
                  <a:extLst>
                    <a:ext uri="{FF2B5EF4-FFF2-40B4-BE49-F238E27FC236}">
                      <a16:creationId xmlns:a16="http://schemas.microsoft.com/office/drawing/2014/main" id="{7B8D9C6E-F3E7-4FA8-BD83-F45D58CD8CE7}"/>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 name="Google Shape;15402;p94">
                  <a:extLst>
                    <a:ext uri="{FF2B5EF4-FFF2-40B4-BE49-F238E27FC236}">
                      <a16:creationId xmlns:a16="http://schemas.microsoft.com/office/drawing/2014/main" id="{6C497390-BC4B-45E8-AC86-FA3B6F39757A}"/>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85" name="Google Shape;15403;p94">
              <a:extLst>
                <a:ext uri="{FF2B5EF4-FFF2-40B4-BE49-F238E27FC236}">
                  <a16:creationId xmlns:a16="http://schemas.microsoft.com/office/drawing/2014/main" id="{B1620C4B-4C5D-49B9-B763-32C2DCD53C4B}"/>
                </a:ext>
              </a:extLst>
            </p:cNvPr>
            <p:cNvGrpSpPr/>
            <p:nvPr/>
          </p:nvGrpSpPr>
          <p:grpSpPr>
            <a:xfrm>
              <a:off x="106648" y="895722"/>
              <a:ext cx="1088401" cy="223591"/>
              <a:chOff x="881025" y="2800065"/>
              <a:chExt cx="2009975" cy="412910"/>
            </a:xfrm>
          </p:grpSpPr>
          <p:sp>
            <p:nvSpPr>
              <p:cNvPr id="96" name="Google Shape;15404;p94">
                <a:extLst>
                  <a:ext uri="{FF2B5EF4-FFF2-40B4-BE49-F238E27FC236}">
                    <a16:creationId xmlns:a16="http://schemas.microsoft.com/office/drawing/2014/main" id="{B976A2E7-F01B-4CF9-95ED-186638A9C4F7}"/>
                  </a:ext>
                </a:extLst>
              </p:cNvPr>
              <p:cNvSpPr/>
              <p:nvPr/>
            </p:nvSpPr>
            <p:spPr>
              <a:xfrm>
                <a:off x="932600"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97" name="Google Shape;15405;p94">
                <a:extLst>
                  <a:ext uri="{FF2B5EF4-FFF2-40B4-BE49-F238E27FC236}">
                    <a16:creationId xmlns:a16="http://schemas.microsoft.com/office/drawing/2014/main" id="{A1D3190A-DCDA-406A-9063-3F2AA39F0B7D}"/>
                  </a:ext>
                </a:extLst>
              </p:cNvPr>
              <p:cNvGrpSpPr/>
              <p:nvPr/>
            </p:nvGrpSpPr>
            <p:grpSpPr>
              <a:xfrm>
                <a:off x="881025" y="2800065"/>
                <a:ext cx="92400" cy="411825"/>
                <a:chOff x="845575" y="2563700"/>
                <a:chExt cx="92400" cy="411825"/>
              </a:xfrm>
            </p:grpSpPr>
            <p:cxnSp>
              <p:nvCxnSpPr>
                <p:cNvPr id="98" name="Google Shape;15406;p94">
                  <a:extLst>
                    <a:ext uri="{FF2B5EF4-FFF2-40B4-BE49-F238E27FC236}">
                      <a16:creationId xmlns:a16="http://schemas.microsoft.com/office/drawing/2014/main" id="{D0D114FA-EC51-4DEF-A2E0-F17BD60A0935}"/>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9" name="Google Shape;15407;p94">
                  <a:extLst>
                    <a:ext uri="{FF2B5EF4-FFF2-40B4-BE49-F238E27FC236}">
                      <a16:creationId xmlns:a16="http://schemas.microsoft.com/office/drawing/2014/main" id="{2C2C9CBE-D1C1-48E7-B27B-9339D23A4E78}"/>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86" name="Google Shape;15408;p94">
              <a:extLst>
                <a:ext uri="{FF2B5EF4-FFF2-40B4-BE49-F238E27FC236}">
                  <a16:creationId xmlns:a16="http://schemas.microsoft.com/office/drawing/2014/main" id="{32A311E0-147C-47DB-BABD-3C31549B1E1C}"/>
                </a:ext>
              </a:extLst>
            </p:cNvPr>
            <p:cNvGrpSpPr/>
            <p:nvPr/>
          </p:nvGrpSpPr>
          <p:grpSpPr>
            <a:xfrm>
              <a:off x="1172346" y="1047018"/>
              <a:ext cx="1083151" cy="223003"/>
              <a:chOff x="2849073" y="3079467"/>
              <a:chExt cx="2000279" cy="411825"/>
            </a:xfrm>
          </p:grpSpPr>
          <p:sp>
            <p:nvSpPr>
              <p:cNvPr id="92" name="Google Shape;15409;p94">
                <a:extLst>
                  <a:ext uri="{FF2B5EF4-FFF2-40B4-BE49-F238E27FC236}">
                    <a16:creationId xmlns:a16="http://schemas.microsoft.com/office/drawing/2014/main" id="{00FF95D4-A5C3-4EF4-9673-E63525A2272B}"/>
                  </a:ext>
                </a:extLst>
              </p:cNvPr>
              <p:cNvSpPr/>
              <p:nvPr/>
            </p:nvSpPr>
            <p:spPr>
              <a:xfrm>
                <a:off x="2890952"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93" name="Google Shape;15410;p94">
                <a:extLst>
                  <a:ext uri="{FF2B5EF4-FFF2-40B4-BE49-F238E27FC236}">
                    <a16:creationId xmlns:a16="http://schemas.microsoft.com/office/drawing/2014/main" id="{55872CCB-B92E-4801-AA4B-AAC3B141A4EC}"/>
                  </a:ext>
                </a:extLst>
              </p:cNvPr>
              <p:cNvGrpSpPr/>
              <p:nvPr/>
            </p:nvGrpSpPr>
            <p:grpSpPr>
              <a:xfrm rot="10800000">
                <a:off x="2849073" y="3079467"/>
                <a:ext cx="92400" cy="411825"/>
                <a:chOff x="2070100" y="2563700"/>
                <a:chExt cx="92400" cy="411825"/>
              </a:xfrm>
            </p:grpSpPr>
            <p:cxnSp>
              <p:nvCxnSpPr>
                <p:cNvPr id="94" name="Google Shape;15411;p94">
                  <a:extLst>
                    <a:ext uri="{FF2B5EF4-FFF2-40B4-BE49-F238E27FC236}">
                      <a16:creationId xmlns:a16="http://schemas.microsoft.com/office/drawing/2014/main" id="{B5411BCB-3857-4213-AB11-8893CD12E45A}"/>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 name="Google Shape;15412;p94">
                  <a:extLst>
                    <a:ext uri="{FF2B5EF4-FFF2-40B4-BE49-F238E27FC236}">
                      <a16:creationId xmlns:a16="http://schemas.microsoft.com/office/drawing/2014/main" id="{68C337D3-55A8-4AF0-933E-9797FC21E650}"/>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87" name="Google Shape;15413;p94">
              <a:extLst>
                <a:ext uri="{FF2B5EF4-FFF2-40B4-BE49-F238E27FC236}">
                  <a16:creationId xmlns:a16="http://schemas.microsoft.com/office/drawing/2014/main" id="{80BCB117-5B80-4215-AAC0-07A243EC22BD}"/>
                </a:ext>
              </a:extLst>
            </p:cNvPr>
            <p:cNvGrpSpPr/>
            <p:nvPr/>
          </p:nvGrpSpPr>
          <p:grpSpPr>
            <a:xfrm>
              <a:off x="3290132" y="1047018"/>
              <a:ext cx="1297929" cy="223003"/>
              <a:chOff x="6760035" y="3079467"/>
              <a:chExt cx="2396914" cy="411825"/>
            </a:xfrm>
          </p:grpSpPr>
          <p:sp>
            <p:nvSpPr>
              <p:cNvPr id="88" name="Google Shape;15414;p94">
                <a:extLst>
                  <a:ext uri="{FF2B5EF4-FFF2-40B4-BE49-F238E27FC236}">
                    <a16:creationId xmlns:a16="http://schemas.microsoft.com/office/drawing/2014/main" id="{A20C9141-4D7C-4316-B5A2-67F50451E7DA}"/>
                  </a:ext>
                </a:extLst>
              </p:cNvPr>
              <p:cNvSpPr/>
              <p:nvPr/>
            </p:nvSpPr>
            <p:spPr>
              <a:xfrm>
                <a:off x="6807650" y="3079475"/>
                <a:ext cx="23493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89" name="Google Shape;15415;p94">
                <a:extLst>
                  <a:ext uri="{FF2B5EF4-FFF2-40B4-BE49-F238E27FC236}">
                    <a16:creationId xmlns:a16="http://schemas.microsoft.com/office/drawing/2014/main" id="{52074C4B-7700-46FD-9B06-00B65939E24C}"/>
                  </a:ext>
                </a:extLst>
              </p:cNvPr>
              <p:cNvGrpSpPr/>
              <p:nvPr/>
            </p:nvGrpSpPr>
            <p:grpSpPr>
              <a:xfrm rot="10800000">
                <a:off x="6760035" y="3079467"/>
                <a:ext cx="92400" cy="411825"/>
                <a:chOff x="2070100" y="2563700"/>
                <a:chExt cx="92400" cy="411825"/>
              </a:xfrm>
            </p:grpSpPr>
            <p:cxnSp>
              <p:nvCxnSpPr>
                <p:cNvPr id="90" name="Google Shape;15416;p94">
                  <a:extLst>
                    <a:ext uri="{FF2B5EF4-FFF2-40B4-BE49-F238E27FC236}">
                      <a16:creationId xmlns:a16="http://schemas.microsoft.com/office/drawing/2014/main" id="{97EEEA19-CA42-4AE5-BFA8-B1404CF677FE}"/>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 name="Google Shape;15417;p94">
                  <a:extLst>
                    <a:ext uri="{FF2B5EF4-FFF2-40B4-BE49-F238E27FC236}">
                      <a16:creationId xmlns:a16="http://schemas.microsoft.com/office/drawing/2014/main" id="{DBE1086F-0453-4A50-87C6-0E790CC86BEC}"/>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104" name="Google Shape;15397;p94">
            <a:extLst>
              <a:ext uri="{FF2B5EF4-FFF2-40B4-BE49-F238E27FC236}">
                <a16:creationId xmlns:a16="http://schemas.microsoft.com/office/drawing/2014/main" id="{BC71AD23-6BF2-46E7-AE6C-C4D7855AC4C2}"/>
              </a:ext>
            </a:extLst>
          </p:cNvPr>
          <p:cNvGrpSpPr/>
          <p:nvPr/>
        </p:nvGrpSpPr>
        <p:grpSpPr>
          <a:xfrm>
            <a:off x="3150453" y="4518213"/>
            <a:ext cx="2756803" cy="391884"/>
            <a:chOff x="106648" y="895722"/>
            <a:chExt cx="4481413" cy="374300"/>
          </a:xfrm>
        </p:grpSpPr>
        <p:grpSp>
          <p:nvGrpSpPr>
            <p:cNvPr id="105" name="Google Shape;15398;p94">
              <a:extLst>
                <a:ext uri="{FF2B5EF4-FFF2-40B4-BE49-F238E27FC236}">
                  <a16:creationId xmlns:a16="http://schemas.microsoft.com/office/drawing/2014/main" id="{55F5CCB9-B684-4A27-B37D-5EB8FC103D60}"/>
                </a:ext>
              </a:extLst>
            </p:cNvPr>
            <p:cNvGrpSpPr/>
            <p:nvPr/>
          </p:nvGrpSpPr>
          <p:grpSpPr>
            <a:xfrm>
              <a:off x="2233276" y="895722"/>
              <a:ext cx="1082667" cy="223591"/>
              <a:chOff x="4808316" y="2800065"/>
              <a:chExt cx="1999386" cy="412910"/>
            </a:xfrm>
          </p:grpSpPr>
          <p:sp>
            <p:nvSpPr>
              <p:cNvPr id="121" name="Google Shape;15399;p94">
                <a:extLst>
                  <a:ext uri="{FF2B5EF4-FFF2-40B4-BE49-F238E27FC236}">
                    <a16:creationId xmlns:a16="http://schemas.microsoft.com/office/drawing/2014/main" id="{3B9E8C12-DFFE-406B-8A1A-A0DC451EAAE7}"/>
                  </a:ext>
                </a:extLst>
              </p:cNvPr>
              <p:cNvSpPr/>
              <p:nvPr/>
            </p:nvSpPr>
            <p:spPr>
              <a:xfrm>
                <a:off x="484930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22" name="Google Shape;15400;p94">
                <a:extLst>
                  <a:ext uri="{FF2B5EF4-FFF2-40B4-BE49-F238E27FC236}">
                    <a16:creationId xmlns:a16="http://schemas.microsoft.com/office/drawing/2014/main" id="{EA0BF8DF-45CD-46C8-A044-A608BF5EAC74}"/>
                  </a:ext>
                </a:extLst>
              </p:cNvPr>
              <p:cNvGrpSpPr/>
              <p:nvPr/>
            </p:nvGrpSpPr>
            <p:grpSpPr>
              <a:xfrm>
                <a:off x="4808316" y="2800065"/>
                <a:ext cx="92400" cy="411825"/>
                <a:chOff x="845575" y="2563700"/>
                <a:chExt cx="92400" cy="411825"/>
              </a:xfrm>
            </p:grpSpPr>
            <p:cxnSp>
              <p:nvCxnSpPr>
                <p:cNvPr id="123" name="Google Shape;15401;p94">
                  <a:extLst>
                    <a:ext uri="{FF2B5EF4-FFF2-40B4-BE49-F238E27FC236}">
                      <a16:creationId xmlns:a16="http://schemas.microsoft.com/office/drawing/2014/main" id="{D6D0B581-57C4-4E83-88D9-0B0B0088BFE1}"/>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4" name="Google Shape;15402;p94">
                  <a:extLst>
                    <a:ext uri="{FF2B5EF4-FFF2-40B4-BE49-F238E27FC236}">
                      <a16:creationId xmlns:a16="http://schemas.microsoft.com/office/drawing/2014/main" id="{9D1F44CA-29B6-4D8E-9F26-6307ED124DBC}"/>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06" name="Google Shape;15403;p94">
              <a:extLst>
                <a:ext uri="{FF2B5EF4-FFF2-40B4-BE49-F238E27FC236}">
                  <a16:creationId xmlns:a16="http://schemas.microsoft.com/office/drawing/2014/main" id="{B821D46E-1F0B-4BB1-A16E-1A06DFB7C5E6}"/>
                </a:ext>
              </a:extLst>
            </p:cNvPr>
            <p:cNvGrpSpPr/>
            <p:nvPr/>
          </p:nvGrpSpPr>
          <p:grpSpPr>
            <a:xfrm>
              <a:off x="106648" y="895722"/>
              <a:ext cx="1088401" cy="223591"/>
              <a:chOff x="881025" y="2800065"/>
              <a:chExt cx="2009975" cy="412910"/>
            </a:xfrm>
          </p:grpSpPr>
          <p:sp>
            <p:nvSpPr>
              <p:cNvPr id="117" name="Google Shape;15404;p94">
                <a:extLst>
                  <a:ext uri="{FF2B5EF4-FFF2-40B4-BE49-F238E27FC236}">
                    <a16:creationId xmlns:a16="http://schemas.microsoft.com/office/drawing/2014/main" id="{2DB4EA27-3F3D-4DA1-BE79-EF2C87202408}"/>
                  </a:ext>
                </a:extLst>
              </p:cNvPr>
              <p:cNvSpPr/>
              <p:nvPr/>
            </p:nvSpPr>
            <p:spPr>
              <a:xfrm>
                <a:off x="932600"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18" name="Google Shape;15405;p94">
                <a:extLst>
                  <a:ext uri="{FF2B5EF4-FFF2-40B4-BE49-F238E27FC236}">
                    <a16:creationId xmlns:a16="http://schemas.microsoft.com/office/drawing/2014/main" id="{F7959221-F7CB-469A-A7CD-EC207BA2D3AF}"/>
                  </a:ext>
                </a:extLst>
              </p:cNvPr>
              <p:cNvGrpSpPr/>
              <p:nvPr/>
            </p:nvGrpSpPr>
            <p:grpSpPr>
              <a:xfrm>
                <a:off x="881025" y="2800065"/>
                <a:ext cx="92400" cy="411825"/>
                <a:chOff x="845575" y="2563700"/>
                <a:chExt cx="92400" cy="411825"/>
              </a:xfrm>
            </p:grpSpPr>
            <p:cxnSp>
              <p:nvCxnSpPr>
                <p:cNvPr id="119" name="Google Shape;15406;p94">
                  <a:extLst>
                    <a:ext uri="{FF2B5EF4-FFF2-40B4-BE49-F238E27FC236}">
                      <a16:creationId xmlns:a16="http://schemas.microsoft.com/office/drawing/2014/main" id="{D2CCA538-F762-4ED1-8785-759CA131C2FC}"/>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 name="Google Shape;15407;p94">
                  <a:extLst>
                    <a:ext uri="{FF2B5EF4-FFF2-40B4-BE49-F238E27FC236}">
                      <a16:creationId xmlns:a16="http://schemas.microsoft.com/office/drawing/2014/main" id="{2DD8AE96-A12A-47A2-B558-FBB4C058CCC0}"/>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07" name="Google Shape;15408;p94">
              <a:extLst>
                <a:ext uri="{FF2B5EF4-FFF2-40B4-BE49-F238E27FC236}">
                  <a16:creationId xmlns:a16="http://schemas.microsoft.com/office/drawing/2014/main" id="{A5D4574C-A02D-4F03-A71A-D33C2F9B1FEA}"/>
                </a:ext>
              </a:extLst>
            </p:cNvPr>
            <p:cNvGrpSpPr/>
            <p:nvPr/>
          </p:nvGrpSpPr>
          <p:grpSpPr>
            <a:xfrm>
              <a:off x="1172346" y="1047018"/>
              <a:ext cx="1083151" cy="223003"/>
              <a:chOff x="2849073" y="3079467"/>
              <a:chExt cx="2000279" cy="411825"/>
            </a:xfrm>
          </p:grpSpPr>
          <p:sp>
            <p:nvSpPr>
              <p:cNvPr id="113" name="Google Shape;15409;p94">
                <a:extLst>
                  <a:ext uri="{FF2B5EF4-FFF2-40B4-BE49-F238E27FC236}">
                    <a16:creationId xmlns:a16="http://schemas.microsoft.com/office/drawing/2014/main" id="{2525B2AE-3B5D-41BB-86D8-D89386E36520}"/>
                  </a:ext>
                </a:extLst>
              </p:cNvPr>
              <p:cNvSpPr/>
              <p:nvPr/>
            </p:nvSpPr>
            <p:spPr>
              <a:xfrm>
                <a:off x="2890952"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14" name="Google Shape;15410;p94">
                <a:extLst>
                  <a:ext uri="{FF2B5EF4-FFF2-40B4-BE49-F238E27FC236}">
                    <a16:creationId xmlns:a16="http://schemas.microsoft.com/office/drawing/2014/main" id="{1EA53319-2A2A-4CE3-A13E-7368610D239A}"/>
                  </a:ext>
                </a:extLst>
              </p:cNvPr>
              <p:cNvGrpSpPr/>
              <p:nvPr/>
            </p:nvGrpSpPr>
            <p:grpSpPr>
              <a:xfrm rot="10800000">
                <a:off x="2849073" y="3079467"/>
                <a:ext cx="92400" cy="411825"/>
                <a:chOff x="2070100" y="2563700"/>
                <a:chExt cx="92400" cy="411825"/>
              </a:xfrm>
            </p:grpSpPr>
            <p:cxnSp>
              <p:nvCxnSpPr>
                <p:cNvPr id="115" name="Google Shape;15411;p94">
                  <a:extLst>
                    <a:ext uri="{FF2B5EF4-FFF2-40B4-BE49-F238E27FC236}">
                      <a16:creationId xmlns:a16="http://schemas.microsoft.com/office/drawing/2014/main" id="{9027299A-DB56-4A47-B9DC-3CB3F208615C}"/>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6" name="Google Shape;15412;p94">
                  <a:extLst>
                    <a:ext uri="{FF2B5EF4-FFF2-40B4-BE49-F238E27FC236}">
                      <a16:creationId xmlns:a16="http://schemas.microsoft.com/office/drawing/2014/main" id="{8052BD85-5C3B-473F-AB12-8A87149E3F5A}"/>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08" name="Google Shape;15413;p94">
              <a:extLst>
                <a:ext uri="{FF2B5EF4-FFF2-40B4-BE49-F238E27FC236}">
                  <a16:creationId xmlns:a16="http://schemas.microsoft.com/office/drawing/2014/main" id="{FFE45641-0F79-4EC0-94CE-84145570904B}"/>
                </a:ext>
              </a:extLst>
            </p:cNvPr>
            <p:cNvGrpSpPr/>
            <p:nvPr/>
          </p:nvGrpSpPr>
          <p:grpSpPr>
            <a:xfrm>
              <a:off x="3290132" y="1047018"/>
              <a:ext cx="1297929" cy="223003"/>
              <a:chOff x="6760035" y="3079467"/>
              <a:chExt cx="2396914" cy="411825"/>
            </a:xfrm>
          </p:grpSpPr>
          <p:sp>
            <p:nvSpPr>
              <p:cNvPr id="109" name="Google Shape;15414;p94">
                <a:extLst>
                  <a:ext uri="{FF2B5EF4-FFF2-40B4-BE49-F238E27FC236}">
                    <a16:creationId xmlns:a16="http://schemas.microsoft.com/office/drawing/2014/main" id="{9680050E-FAD1-4310-9BC0-673A3EF2C0A4}"/>
                  </a:ext>
                </a:extLst>
              </p:cNvPr>
              <p:cNvSpPr/>
              <p:nvPr/>
            </p:nvSpPr>
            <p:spPr>
              <a:xfrm>
                <a:off x="6807650" y="3079475"/>
                <a:ext cx="23493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10" name="Google Shape;15415;p94">
                <a:extLst>
                  <a:ext uri="{FF2B5EF4-FFF2-40B4-BE49-F238E27FC236}">
                    <a16:creationId xmlns:a16="http://schemas.microsoft.com/office/drawing/2014/main" id="{96EB3081-6F37-46BB-AF78-F26CA639AD26}"/>
                  </a:ext>
                </a:extLst>
              </p:cNvPr>
              <p:cNvGrpSpPr/>
              <p:nvPr/>
            </p:nvGrpSpPr>
            <p:grpSpPr>
              <a:xfrm rot="10800000">
                <a:off x="6760035" y="3079467"/>
                <a:ext cx="92400" cy="411825"/>
                <a:chOff x="2070100" y="2563700"/>
                <a:chExt cx="92400" cy="411825"/>
              </a:xfrm>
            </p:grpSpPr>
            <p:cxnSp>
              <p:nvCxnSpPr>
                <p:cNvPr id="111" name="Google Shape;15416;p94">
                  <a:extLst>
                    <a:ext uri="{FF2B5EF4-FFF2-40B4-BE49-F238E27FC236}">
                      <a16:creationId xmlns:a16="http://schemas.microsoft.com/office/drawing/2014/main" id="{6DDF6F37-8B7A-4F70-98DC-BC6B6E486132}"/>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2" name="Google Shape;15417;p94">
                  <a:extLst>
                    <a:ext uri="{FF2B5EF4-FFF2-40B4-BE49-F238E27FC236}">
                      <a16:creationId xmlns:a16="http://schemas.microsoft.com/office/drawing/2014/main" id="{2A08B543-4083-42CE-9FE4-F388D99898C4}"/>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125" name="Google Shape;15397;p94">
            <a:extLst>
              <a:ext uri="{FF2B5EF4-FFF2-40B4-BE49-F238E27FC236}">
                <a16:creationId xmlns:a16="http://schemas.microsoft.com/office/drawing/2014/main" id="{3B73EAE5-7C89-43E3-AD5D-A5C2CF421466}"/>
              </a:ext>
            </a:extLst>
          </p:cNvPr>
          <p:cNvGrpSpPr/>
          <p:nvPr/>
        </p:nvGrpSpPr>
        <p:grpSpPr>
          <a:xfrm>
            <a:off x="5878285" y="4525897"/>
            <a:ext cx="2756803" cy="391884"/>
            <a:chOff x="106648" y="895722"/>
            <a:chExt cx="4481413" cy="374300"/>
          </a:xfrm>
        </p:grpSpPr>
        <p:grpSp>
          <p:nvGrpSpPr>
            <p:cNvPr id="126" name="Google Shape;15398;p94">
              <a:extLst>
                <a:ext uri="{FF2B5EF4-FFF2-40B4-BE49-F238E27FC236}">
                  <a16:creationId xmlns:a16="http://schemas.microsoft.com/office/drawing/2014/main" id="{0C5E3603-C3AD-4676-AF33-F6446FA8D0D0}"/>
                </a:ext>
              </a:extLst>
            </p:cNvPr>
            <p:cNvGrpSpPr/>
            <p:nvPr/>
          </p:nvGrpSpPr>
          <p:grpSpPr>
            <a:xfrm>
              <a:off x="2233276" y="895722"/>
              <a:ext cx="1082667" cy="223591"/>
              <a:chOff x="4808316" y="2800065"/>
              <a:chExt cx="1999386" cy="412910"/>
            </a:xfrm>
          </p:grpSpPr>
          <p:sp>
            <p:nvSpPr>
              <p:cNvPr id="142" name="Google Shape;15399;p94">
                <a:extLst>
                  <a:ext uri="{FF2B5EF4-FFF2-40B4-BE49-F238E27FC236}">
                    <a16:creationId xmlns:a16="http://schemas.microsoft.com/office/drawing/2014/main" id="{97FA8F4F-3908-49E4-8B62-151441F5AAD0}"/>
                  </a:ext>
                </a:extLst>
              </p:cNvPr>
              <p:cNvSpPr/>
              <p:nvPr/>
            </p:nvSpPr>
            <p:spPr>
              <a:xfrm>
                <a:off x="4849302"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43" name="Google Shape;15400;p94">
                <a:extLst>
                  <a:ext uri="{FF2B5EF4-FFF2-40B4-BE49-F238E27FC236}">
                    <a16:creationId xmlns:a16="http://schemas.microsoft.com/office/drawing/2014/main" id="{7999F310-CB3F-45C5-A566-057363D2BC86}"/>
                  </a:ext>
                </a:extLst>
              </p:cNvPr>
              <p:cNvGrpSpPr/>
              <p:nvPr/>
            </p:nvGrpSpPr>
            <p:grpSpPr>
              <a:xfrm>
                <a:off x="4808316" y="2800065"/>
                <a:ext cx="92400" cy="411825"/>
                <a:chOff x="845575" y="2563700"/>
                <a:chExt cx="92400" cy="411825"/>
              </a:xfrm>
            </p:grpSpPr>
            <p:cxnSp>
              <p:nvCxnSpPr>
                <p:cNvPr id="144" name="Google Shape;15401;p94">
                  <a:extLst>
                    <a:ext uri="{FF2B5EF4-FFF2-40B4-BE49-F238E27FC236}">
                      <a16:creationId xmlns:a16="http://schemas.microsoft.com/office/drawing/2014/main" id="{FFA59961-1D27-48E5-BD9F-EC657C3456DB}"/>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5" name="Google Shape;15402;p94">
                  <a:extLst>
                    <a:ext uri="{FF2B5EF4-FFF2-40B4-BE49-F238E27FC236}">
                      <a16:creationId xmlns:a16="http://schemas.microsoft.com/office/drawing/2014/main" id="{DECA3F3B-619E-4112-9128-4A13CD6BFE55}"/>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27" name="Google Shape;15403;p94">
              <a:extLst>
                <a:ext uri="{FF2B5EF4-FFF2-40B4-BE49-F238E27FC236}">
                  <a16:creationId xmlns:a16="http://schemas.microsoft.com/office/drawing/2014/main" id="{0FEA2A1C-D6DE-4702-AF03-CBF45699A0D5}"/>
                </a:ext>
              </a:extLst>
            </p:cNvPr>
            <p:cNvGrpSpPr/>
            <p:nvPr/>
          </p:nvGrpSpPr>
          <p:grpSpPr>
            <a:xfrm>
              <a:off x="106648" y="895722"/>
              <a:ext cx="1088401" cy="223591"/>
              <a:chOff x="881025" y="2800065"/>
              <a:chExt cx="2009975" cy="412910"/>
            </a:xfrm>
          </p:grpSpPr>
          <p:sp>
            <p:nvSpPr>
              <p:cNvPr id="138" name="Google Shape;15404;p94">
                <a:extLst>
                  <a:ext uri="{FF2B5EF4-FFF2-40B4-BE49-F238E27FC236}">
                    <a16:creationId xmlns:a16="http://schemas.microsoft.com/office/drawing/2014/main" id="{D1587907-D067-4744-ADE4-024469F263FC}"/>
                  </a:ext>
                </a:extLst>
              </p:cNvPr>
              <p:cNvSpPr/>
              <p:nvPr/>
            </p:nvSpPr>
            <p:spPr>
              <a:xfrm>
                <a:off x="932600" y="3079475"/>
                <a:ext cx="1958400" cy="133500"/>
              </a:xfrm>
              <a:prstGeom prst="rect">
                <a:avLst/>
              </a:pr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139" name="Google Shape;15405;p94">
                <a:extLst>
                  <a:ext uri="{FF2B5EF4-FFF2-40B4-BE49-F238E27FC236}">
                    <a16:creationId xmlns:a16="http://schemas.microsoft.com/office/drawing/2014/main" id="{2C694070-BA63-4EFC-BC30-27F25CBB429E}"/>
                  </a:ext>
                </a:extLst>
              </p:cNvPr>
              <p:cNvGrpSpPr/>
              <p:nvPr/>
            </p:nvGrpSpPr>
            <p:grpSpPr>
              <a:xfrm>
                <a:off x="881025" y="2800065"/>
                <a:ext cx="92400" cy="411825"/>
                <a:chOff x="845575" y="2563700"/>
                <a:chExt cx="92400" cy="411825"/>
              </a:xfrm>
            </p:grpSpPr>
            <p:cxnSp>
              <p:nvCxnSpPr>
                <p:cNvPr id="140" name="Google Shape;15406;p94">
                  <a:extLst>
                    <a:ext uri="{FF2B5EF4-FFF2-40B4-BE49-F238E27FC236}">
                      <a16:creationId xmlns:a16="http://schemas.microsoft.com/office/drawing/2014/main" id="{7B138EFC-B2BC-4FCE-879E-D92AC3284EDD}"/>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1" name="Google Shape;15407;p94">
                  <a:extLst>
                    <a:ext uri="{FF2B5EF4-FFF2-40B4-BE49-F238E27FC236}">
                      <a16:creationId xmlns:a16="http://schemas.microsoft.com/office/drawing/2014/main" id="{B9F743F5-6554-4DDC-BA2A-888BB0F56C09}"/>
                    </a:ext>
                  </a:extLst>
                </p:cNvPr>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28" name="Google Shape;15408;p94">
              <a:extLst>
                <a:ext uri="{FF2B5EF4-FFF2-40B4-BE49-F238E27FC236}">
                  <a16:creationId xmlns:a16="http://schemas.microsoft.com/office/drawing/2014/main" id="{53A6DD93-91F6-4449-A18F-C1F5DEB19DF7}"/>
                </a:ext>
              </a:extLst>
            </p:cNvPr>
            <p:cNvGrpSpPr/>
            <p:nvPr/>
          </p:nvGrpSpPr>
          <p:grpSpPr>
            <a:xfrm>
              <a:off x="1172346" y="1047018"/>
              <a:ext cx="1083151" cy="223003"/>
              <a:chOff x="2849073" y="3079467"/>
              <a:chExt cx="2000279" cy="411825"/>
            </a:xfrm>
          </p:grpSpPr>
          <p:sp>
            <p:nvSpPr>
              <p:cNvPr id="134" name="Google Shape;15409;p94">
                <a:extLst>
                  <a:ext uri="{FF2B5EF4-FFF2-40B4-BE49-F238E27FC236}">
                    <a16:creationId xmlns:a16="http://schemas.microsoft.com/office/drawing/2014/main" id="{B6812172-AFB1-4665-A451-2F477AC08C62}"/>
                  </a:ext>
                </a:extLst>
              </p:cNvPr>
              <p:cNvSpPr/>
              <p:nvPr/>
            </p:nvSpPr>
            <p:spPr>
              <a:xfrm>
                <a:off x="2890952" y="3079475"/>
                <a:ext cx="19584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grpSp>
            <p:nvGrpSpPr>
              <p:cNvPr id="135" name="Google Shape;15410;p94">
                <a:extLst>
                  <a:ext uri="{FF2B5EF4-FFF2-40B4-BE49-F238E27FC236}">
                    <a16:creationId xmlns:a16="http://schemas.microsoft.com/office/drawing/2014/main" id="{FEBDEFC3-192B-43A1-8506-618447A87001}"/>
                  </a:ext>
                </a:extLst>
              </p:cNvPr>
              <p:cNvGrpSpPr/>
              <p:nvPr/>
            </p:nvGrpSpPr>
            <p:grpSpPr>
              <a:xfrm rot="10800000">
                <a:off x="2849073" y="3079467"/>
                <a:ext cx="92400" cy="411825"/>
                <a:chOff x="2070100" y="2563700"/>
                <a:chExt cx="92400" cy="411825"/>
              </a:xfrm>
            </p:grpSpPr>
            <p:cxnSp>
              <p:nvCxnSpPr>
                <p:cNvPr id="136" name="Google Shape;15411;p94">
                  <a:extLst>
                    <a:ext uri="{FF2B5EF4-FFF2-40B4-BE49-F238E27FC236}">
                      <a16:creationId xmlns:a16="http://schemas.microsoft.com/office/drawing/2014/main" id="{7620CCD2-D961-4B7E-8DFD-34983FE0EC7A}"/>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37" name="Google Shape;15412;p94">
                  <a:extLst>
                    <a:ext uri="{FF2B5EF4-FFF2-40B4-BE49-F238E27FC236}">
                      <a16:creationId xmlns:a16="http://schemas.microsoft.com/office/drawing/2014/main" id="{865926E2-AE06-45EA-ACFA-2579B81228C5}"/>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nvGrpSpPr>
            <p:cNvPr id="129" name="Google Shape;15413;p94">
              <a:extLst>
                <a:ext uri="{FF2B5EF4-FFF2-40B4-BE49-F238E27FC236}">
                  <a16:creationId xmlns:a16="http://schemas.microsoft.com/office/drawing/2014/main" id="{002B12C5-348B-4892-95AC-858510517017}"/>
                </a:ext>
              </a:extLst>
            </p:cNvPr>
            <p:cNvGrpSpPr/>
            <p:nvPr/>
          </p:nvGrpSpPr>
          <p:grpSpPr>
            <a:xfrm>
              <a:off x="3290132" y="1047018"/>
              <a:ext cx="1297929" cy="223003"/>
              <a:chOff x="6760035" y="3079467"/>
              <a:chExt cx="2396914" cy="411825"/>
            </a:xfrm>
          </p:grpSpPr>
          <p:sp>
            <p:nvSpPr>
              <p:cNvPr id="130" name="Google Shape;15414;p94">
                <a:extLst>
                  <a:ext uri="{FF2B5EF4-FFF2-40B4-BE49-F238E27FC236}">
                    <a16:creationId xmlns:a16="http://schemas.microsoft.com/office/drawing/2014/main" id="{3F31002C-1A7F-4FBC-B958-1B15FE3B7376}"/>
                  </a:ext>
                </a:extLst>
              </p:cNvPr>
              <p:cNvSpPr/>
              <p:nvPr/>
            </p:nvSpPr>
            <p:spPr>
              <a:xfrm>
                <a:off x="6807650" y="3079475"/>
                <a:ext cx="2349300" cy="133500"/>
              </a:xfrm>
              <a:prstGeom prst="rect">
                <a:avLst/>
              </a:pr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31" name="Google Shape;15415;p94">
                <a:extLst>
                  <a:ext uri="{FF2B5EF4-FFF2-40B4-BE49-F238E27FC236}">
                    <a16:creationId xmlns:a16="http://schemas.microsoft.com/office/drawing/2014/main" id="{EDA69778-519F-41DC-BC06-69F510DA0F6A}"/>
                  </a:ext>
                </a:extLst>
              </p:cNvPr>
              <p:cNvGrpSpPr/>
              <p:nvPr/>
            </p:nvGrpSpPr>
            <p:grpSpPr>
              <a:xfrm rot="10800000">
                <a:off x="6760035" y="3079467"/>
                <a:ext cx="92400" cy="411825"/>
                <a:chOff x="2070100" y="2563700"/>
                <a:chExt cx="92400" cy="411825"/>
              </a:xfrm>
            </p:grpSpPr>
            <p:cxnSp>
              <p:nvCxnSpPr>
                <p:cNvPr id="132" name="Google Shape;15416;p94">
                  <a:extLst>
                    <a:ext uri="{FF2B5EF4-FFF2-40B4-BE49-F238E27FC236}">
                      <a16:creationId xmlns:a16="http://schemas.microsoft.com/office/drawing/2014/main" id="{80B2B63B-35A8-498E-9F11-FDA660C54AAB}"/>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33" name="Google Shape;15417;p94">
                  <a:extLst>
                    <a:ext uri="{FF2B5EF4-FFF2-40B4-BE49-F238E27FC236}">
                      <a16:creationId xmlns:a16="http://schemas.microsoft.com/office/drawing/2014/main" id="{5DD8FA4F-A371-4798-BDF8-81E918C117AE}"/>
                    </a:ext>
                  </a:extLst>
                </p:cNvPr>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grpSp>
      <p:grpSp>
        <p:nvGrpSpPr>
          <p:cNvPr id="146" name="Google Shape;16772;p98">
            <a:extLst>
              <a:ext uri="{FF2B5EF4-FFF2-40B4-BE49-F238E27FC236}">
                <a16:creationId xmlns:a16="http://schemas.microsoft.com/office/drawing/2014/main" id="{16654DAB-9DDD-4D9A-A0B2-56B7E06EB8E8}"/>
              </a:ext>
            </a:extLst>
          </p:cNvPr>
          <p:cNvGrpSpPr/>
          <p:nvPr/>
        </p:nvGrpSpPr>
        <p:grpSpPr>
          <a:xfrm>
            <a:off x="3514364" y="4845314"/>
            <a:ext cx="339235" cy="298186"/>
            <a:chOff x="898875" y="244725"/>
            <a:chExt cx="481800" cy="423500"/>
          </a:xfrm>
          <a:solidFill>
            <a:schemeClr val="bg1"/>
          </a:solidFill>
        </p:grpSpPr>
        <p:sp>
          <p:nvSpPr>
            <p:cNvPr id="147" name="Google Shape;16773;p98">
              <a:extLst>
                <a:ext uri="{FF2B5EF4-FFF2-40B4-BE49-F238E27FC236}">
                  <a16:creationId xmlns:a16="http://schemas.microsoft.com/office/drawing/2014/main" id="{45DF3908-0D5E-4A75-AF1B-023DA1A7A18F}"/>
                </a:ext>
              </a:extLst>
            </p:cNvPr>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48" name="Google Shape;16774;p98">
              <a:extLst>
                <a:ext uri="{FF2B5EF4-FFF2-40B4-BE49-F238E27FC236}">
                  <a16:creationId xmlns:a16="http://schemas.microsoft.com/office/drawing/2014/main" id="{95226278-6117-406A-BCDC-024790F9FCB3}"/>
                </a:ext>
              </a:extLst>
            </p:cNvPr>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49" name="Google Shape;16775;p98">
              <a:extLst>
                <a:ext uri="{FF2B5EF4-FFF2-40B4-BE49-F238E27FC236}">
                  <a16:creationId xmlns:a16="http://schemas.microsoft.com/office/drawing/2014/main" id="{8442FD59-F748-4F04-BE04-CC61475E7D15}"/>
                </a:ext>
              </a:extLst>
            </p:cNvPr>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0" name="Google Shape;16776;p98">
              <a:extLst>
                <a:ext uri="{FF2B5EF4-FFF2-40B4-BE49-F238E27FC236}">
                  <a16:creationId xmlns:a16="http://schemas.microsoft.com/office/drawing/2014/main" id="{92F2BBBB-4AC7-4FD0-9F0E-F54024169297}"/>
                </a:ext>
              </a:extLst>
            </p:cNvPr>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1" name="Google Shape;16777;p98">
              <a:extLst>
                <a:ext uri="{FF2B5EF4-FFF2-40B4-BE49-F238E27FC236}">
                  <a16:creationId xmlns:a16="http://schemas.microsoft.com/office/drawing/2014/main" id="{BC45D790-5C6F-43D3-BDB4-A4658AE038A5}"/>
                </a:ext>
              </a:extLst>
            </p:cNvPr>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2" name="Google Shape;16778;p98">
              <a:extLst>
                <a:ext uri="{FF2B5EF4-FFF2-40B4-BE49-F238E27FC236}">
                  <a16:creationId xmlns:a16="http://schemas.microsoft.com/office/drawing/2014/main" id="{863AA966-85A6-40FB-A7D8-8A08778072A5}"/>
                </a:ext>
              </a:extLst>
            </p:cNvPr>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53" name="Google Shape;16819;p98">
            <a:extLst>
              <a:ext uri="{FF2B5EF4-FFF2-40B4-BE49-F238E27FC236}">
                <a16:creationId xmlns:a16="http://schemas.microsoft.com/office/drawing/2014/main" id="{59B20CC2-E6CE-4FE0-B545-1F05D341C47D}"/>
              </a:ext>
            </a:extLst>
          </p:cNvPr>
          <p:cNvGrpSpPr/>
          <p:nvPr/>
        </p:nvGrpSpPr>
        <p:grpSpPr>
          <a:xfrm>
            <a:off x="2407379" y="4789047"/>
            <a:ext cx="340204" cy="298116"/>
            <a:chOff x="899850" y="871450"/>
            <a:chExt cx="483175" cy="423400"/>
          </a:xfrm>
          <a:solidFill>
            <a:schemeClr val="tx1">
              <a:lumMod val="20000"/>
              <a:lumOff val="80000"/>
            </a:schemeClr>
          </a:solidFill>
        </p:grpSpPr>
        <p:sp>
          <p:nvSpPr>
            <p:cNvPr id="154" name="Google Shape;16820;p98">
              <a:extLst>
                <a:ext uri="{FF2B5EF4-FFF2-40B4-BE49-F238E27FC236}">
                  <a16:creationId xmlns:a16="http://schemas.microsoft.com/office/drawing/2014/main" id="{7AAE20D0-FE06-4FB0-81DA-6441D37F2CE7}"/>
                </a:ext>
              </a:extLst>
            </p:cNvPr>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5" name="Google Shape;16821;p98">
              <a:extLst>
                <a:ext uri="{FF2B5EF4-FFF2-40B4-BE49-F238E27FC236}">
                  <a16:creationId xmlns:a16="http://schemas.microsoft.com/office/drawing/2014/main" id="{1E24830B-6287-42C1-B4CE-32445018FB9C}"/>
                </a:ext>
              </a:extLst>
            </p:cNvPr>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6" name="Google Shape;16822;p98">
              <a:extLst>
                <a:ext uri="{FF2B5EF4-FFF2-40B4-BE49-F238E27FC236}">
                  <a16:creationId xmlns:a16="http://schemas.microsoft.com/office/drawing/2014/main" id="{81C6A4D0-DE9B-46BD-99D3-9E0F642FFBC6}"/>
                </a:ext>
              </a:extLst>
            </p:cNvPr>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57" name="Google Shape;16823;p98">
              <a:extLst>
                <a:ext uri="{FF2B5EF4-FFF2-40B4-BE49-F238E27FC236}">
                  <a16:creationId xmlns:a16="http://schemas.microsoft.com/office/drawing/2014/main" id="{3ECB6454-7AD4-4535-8DD2-3E16D9C13B93}"/>
                </a:ext>
              </a:extLst>
            </p:cNvPr>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58" name="Google Shape;16865;p98">
            <a:extLst>
              <a:ext uri="{FF2B5EF4-FFF2-40B4-BE49-F238E27FC236}">
                <a16:creationId xmlns:a16="http://schemas.microsoft.com/office/drawing/2014/main" id="{33F5A852-C152-4C87-9194-4AF36E4435D2}"/>
              </a:ext>
            </a:extLst>
          </p:cNvPr>
          <p:cNvGrpSpPr/>
          <p:nvPr/>
        </p:nvGrpSpPr>
        <p:grpSpPr>
          <a:xfrm rot="19402645">
            <a:off x="8671644" y="4345354"/>
            <a:ext cx="555102" cy="490814"/>
            <a:chOff x="1492675" y="1520750"/>
            <a:chExt cx="481825" cy="310575"/>
          </a:xfrm>
          <a:solidFill>
            <a:schemeClr val="tx1">
              <a:lumMod val="20000"/>
              <a:lumOff val="80000"/>
            </a:schemeClr>
          </a:solidFill>
        </p:grpSpPr>
        <p:sp>
          <p:nvSpPr>
            <p:cNvPr id="159" name="Google Shape;16866;p98">
              <a:extLst>
                <a:ext uri="{FF2B5EF4-FFF2-40B4-BE49-F238E27FC236}">
                  <a16:creationId xmlns:a16="http://schemas.microsoft.com/office/drawing/2014/main" id="{039780AD-04C8-4D8A-8D59-1C543C200E68}"/>
                </a:ext>
              </a:extLst>
            </p:cNvPr>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0" name="Google Shape;16867;p98">
              <a:extLst>
                <a:ext uri="{FF2B5EF4-FFF2-40B4-BE49-F238E27FC236}">
                  <a16:creationId xmlns:a16="http://schemas.microsoft.com/office/drawing/2014/main" id="{486CD446-49FC-4DDE-B59C-266C95700946}"/>
                </a:ext>
              </a:extLst>
            </p:cNvPr>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sp>
        <p:nvSpPr>
          <p:cNvPr id="161" name="Google Shape;16824;p98">
            <a:extLst>
              <a:ext uri="{FF2B5EF4-FFF2-40B4-BE49-F238E27FC236}">
                <a16:creationId xmlns:a16="http://schemas.microsoft.com/office/drawing/2014/main" id="{ABE3D22D-427E-4CAA-9E5C-344DD061CEBC}"/>
              </a:ext>
            </a:extLst>
          </p:cNvPr>
          <p:cNvSpPr/>
          <p:nvPr/>
        </p:nvSpPr>
        <p:spPr>
          <a:xfrm>
            <a:off x="6463358" y="88875"/>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nvGrpSpPr>
          <p:cNvPr id="162" name="Google Shape;16868;p98">
            <a:extLst>
              <a:ext uri="{FF2B5EF4-FFF2-40B4-BE49-F238E27FC236}">
                <a16:creationId xmlns:a16="http://schemas.microsoft.com/office/drawing/2014/main" id="{7CA2CA48-CAE1-44E6-ADA4-96ABB61A974B}"/>
              </a:ext>
            </a:extLst>
          </p:cNvPr>
          <p:cNvGrpSpPr/>
          <p:nvPr/>
        </p:nvGrpSpPr>
        <p:grpSpPr>
          <a:xfrm>
            <a:off x="83045" y="4456739"/>
            <a:ext cx="577782" cy="481677"/>
            <a:chOff x="2071000" y="1435025"/>
            <a:chExt cx="500400" cy="481875"/>
          </a:xfrm>
          <a:solidFill>
            <a:schemeClr val="bg1"/>
          </a:solidFill>
        </p:grpSpPr>
        <p:sp>
          <p:nvSpPr>
            <p:cNvPr id="163" name="Google Shape;16869;p98">
              <a:extLst>
                <a:ext uri="{FF2B5EF4-FFF2-40B4-BE49-F238E27FC236}">
                  <a16:creationId xmlns:a16="http://schemas.microsoft.com/office/drawing/2014/main" id="{B1242DAF-C72A-45EE-B1CC-CE3124285A93}"/>
                </a:ext>
              </a:extLst>
            </p:cNvPr>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4" name="Google Shape;16870;p98">
              <a:extLst>
                <a:ext uri="{FF2B5EF4-FFF2-40B4-BE49-F238E27FC236}">
                  <a16:creationId xmlns:a16="http://schemas.microsoft.com/office/drawing/2014/main" id="{73AC5D8A-0FF2-4BE9-9D3D-8CB9E71D9852}"/>
                </a:ext>
              </a:extLst>
            </p:cNvPr>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5" name="Google Shape;16871;p98">
              <a:extLst>
                <a:ext uri="{FF2B5EF4-FFF2-40B4-BE49-F238E27FC236}">
                  <a16:creationId xmlns:a16="http://schemas.microsoft.com/office/drawing/2014/main" id="{E9AE23B3-2C8D-4C15-8B2D-2A36E05DB677}"/>
                </a:ext>
              </a:extLst>
            </p:cNvPr>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66" name="Google Shape;16872;p98">
            <a:extLst>
              <a:ext uri="{FF2B5EF4-FFF2-40B4-BE49-F238E27FC236}">
                <a16:creationId xmlns:a16="http://schemas.microsoft.com/office/drawing/2014/main" id="{758D8D89-D59C-4434-A2DA-63751ED09377}"/>
              </a:ext>
            </a:extLst>
          </p:cNvPr>
          <p:cNvGrpSpPr/>
          <p:nvPr/>
        </p:nvGrpSpPr>
        <p:grpSpPr>
          <a:xfrm>
            <a:off x="1325716" y="132485"/>
            <a:ext cx="351874" cy="297623"/>
            <a:chOff x="2678350" y="1464650"/>
            <a:chExt cx="499750" cy="422700"/>
          </a:xfrm>
          <a:solidFill>
            <a:schemeClr val="tx1">
              <a:lumMod val="20000"/>
              <a:lumOff val="80000"/>
            </a:schemeClr>
          </a:solidFill>
        </p:grpSpPr>
        <p:sp>
          <p:nvSpPr>
            <p:cNvPr id="167" name="Google Shape;16873;p98">
              <a:extLst>
                <a:ext uri="{FF2B5EF4-FFF2-40B4-BE49-F238E27FC236}">
                  <a16:creationId xmlns:a16="http://schemas.microsoft.com/office/drawing/2014/main" id="{0B9050FE-3EC7-4B77-8EE3-E386B6E819CA}"/>
                </a:ext>
              </a:extLst>
            </p:cNvPr>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8" name="Google Shape;16874;p98">
              <a:extLst>
                <a:ext uri="{FF2B5EF4-FFF2-40B4-BE49-F238E27FC236}">
                  <a16:creationId xmlns:a16="http://schemas.microsoft.com/office/drawing/2014/main" id="{9925163E-88CA-49CF-B916-BB7EB600C1B3}"/>
                </a:ext>
              </a:extLst>
            </p:cNvPr>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69" name="Google Shape;16875;p98">
              <a:extLst>
                <a:ext uri="{FF2B5EF4-FFF2-40B4-BE49-F238E27FC236}">
                  <a16:creationId xmlns:a16="http://schemas.microsoft.com/office/drawing/2014/main" id="{6417AA82-ADEB-48E6-857C-69602C6AFF39}"/>
                </a:ext>
              </a:extLst>
            </p:cNvPr>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70" name="Google Shape;16837;p98">
            <a:extLst>
              <a:ext uri="{FF2B5EF4-FFF2-40B4-BE49-F238E27FC236}">
                <a16:creationId xmlns:a16="http://schemas.microsoft.com/office/drawing/2014/main" id="{630F8E8A-5729-4DB9-A66F-3FF4719C996A}"/>
              </a:ext>
            </a:extLst>
          </p:cNvPr>
          <p:cNvGrpSpPr/>
          <p:nvPr/>
        </p:nvGrpSpPr>
        <p:grpSpPr>
          <a:xfrm>
            <a:off x="113232" y="3972646"/>
            <a:ext cx="524543" cy="476410"/>
            <a:chOff x="4467200" y="877100"/>
            <a:chExt cx="481825" cy="423475"/>
          </a:xfrm>
          <a:solidFill>
            <a:schemeClr val="accent1">
              <a:lumMod val="60000"/>
              <a:lumOff val="40000"/>
            </a:schemeClr>
          </a:solidFill>
        </p:grpSpPr>
        <p:sp>
          <p:nvSpPr>
            <p:cNvPr id="171" name="Google Shape;16838;p98">
              <a:extLst>
                <a:ext uri="{FF2B5EF4-FFF2-40B4-BE49-F238E27FC236}">
                  <a16:creationId xmlns:a16="http://schemas.microsoft.com/office/drawing/2014/main" id="{46B82FEE-008D-4692-AF92-27AF553F8A84}"/>
                </a:ext>
              </a:extLst>
            </p:cNvPr>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72" name="Google Shape;16839;p98">
              <a:extLst>
                <a:ext uri="{FF2B5EF4-FFF2-40B4-BE49-F238E27FC236}">
                  <a16:creationId xmlns:a16="http://schemas.microsoft.com/office/drawing/2014/main" id="{B6FD2030-019B-4E1B-AA3E-F6735D962D21}"/>
                </a:ext>
              </a:extLst>
            </p:cNvPr>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73" name="Google Shape;16840;p98">
              <a:extLst>
                <a:ext uri="{FF2B5EF4-FFF2-40B4-BE49-F238E27FC236}">
                  <a16:creationId xmlns:a16="http://schemas.microsoft.com/office/drawing/2014/main" id="{108AF03B-8F2E-43D3-8AAB-2D22B357F401}"/>
                </a:ext>
              </a:extLst>
            </p:cNvPr>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74" name="Google Shape;16841;p98">
              <a:extLst>
                <a:ext uri="{FF2B5EF4-FFF2-40B4-BE49-F238E27FC236}">
                  <a16:creationId xmlns:a16="http://schemas.microsoft.com/office/drawing/2014/main" id="{7A62E6A6-F4BF-4650-9832-62463B95E81E}"/>
                </a:ext>
              </a:extLst>
            </p:cNvPr>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75" name="Google Shape;16807;p98">
            <a:extLst>
              <a:ext uri="{FF2B5EF4-FFF2-40B4-BE49-F238E27FC236}">
                <a16:creationId xmlns:a16="http://schemas.microsoft.com/office/drawing/2014/main" id="{D00E5743-6957-463A-A7C3-F7C07A8C98E7}"/>
              </a:ext>
            </a:extLst>
          </p:cNvPr>
          <p:cNvGrpSpPr/>
          <p:nvPr/>
        </p:nvGrpSpPr>
        <p:grpSpPr>
          <a:xfrm>
            <a:off x="6767636" y="4804247"/>
            <a:ext cx="339253" cy="339253"/>
            <a:chOff x="5049725" y="249400"/>
            <a:chExt cx="481825" cy="481825"/>
          </a:xfrm>
          <a:solidFill>
            <a:schemeClr val="tx1">
              <a:lumMod val="20000"/>
              <a:lumOff val="80000"/>
            </a:schemeClr>
          </a:solidFill>
        </p:grpSpPr>
        <p:sp>
          <p:nvSpPr>
            <p:cNvPr id="176" name="Google Shape;16808;p98">
              <a:extLst>
                <a:ext uri="{FF2B5EF4-FFF2-40B4-BE49-F238E27FC236}">
                  <a16:creationId xmlns:a16="http://schemas.microsoft.com/office/drawing/2014/main" id="{3483A768-0CBE-4564-9837-C7A465FC65A8}"/>
                </a:ext>
              </a:extLst>
            </p:cNvPr>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77" name="Google Shape;16809;p98">
              <a:extLst>
                <a:ext uri="{FF2B5EF4-FFF2-40B4-BE49-F238E27FC236}">
                  <a16:creationId xmlns:a16="http://schemas.microsoft.com/office/drawing/2014/main" id="{CE7894D3-48DF-4D3D-9006-940599E12043}"/>
                </a:ext>
              </a:extLst>
            </p:cNvPr>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78" name="Google Shape;16852;p98">
            <a:extLst>
              <a:ext uri="{FF2B5EF4-FFF2-40B4-BE49-F238E27FC236}">
                <a16:creationId xmlns:a16="http://schemas.microsoft.com/office/drawing/2014/main" id="{1119D1FF-1455-4BA2-91FC-9003725D3824}"/>
              </a:ext>
            </a:extLst>
          </p:cNvPr>
          <p:cNvGrpSpPr/>
          <p:nvPr/>
        </p:nvGrpSpPr>
        <p:grpSpPr>
          <a:xfrm>
            <a:off x="8506224" y="2635624"/>
            <a:ext cx="637775" cy="435839"/>
            <a:chOff x="6264525" y="842250"/>
            <a:chExt cx="423500" cy="481825"/>
          </a:xfrm>
          <a:solidFill>
            <a:schemeClr val="accent1"/>
          </a:solidFill>
        </p:grpSpPr>
        <p:sp>
          <p:nvSpPr>
            <p:cNvPr id="179" name="Google Shape;16853;p98">
              <a:extLst>
                <a:ext uri="{FF2B5EF4-FFF2-40B4-BE49-F238E27FC236}">
                  <a16:creationId xmlns:a16="http://schemas.microsoft.com/office/drawing/2014/main" id="{24D7D880-5CBC-45F0-A26B-67DB051478A1}"/>
                </a:ext>
              </a:extLst>
            </p:cNvPr>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0" name="Google Shape;16854;p98">
              <a:extLst>
                <a:ext uri="{FF2B5EF4-FFF2-40B4-BE49-F238E27FC236}">
                  <a16:creationId xmlns:a16="http://schemas.microsoft.com/office/drawing/2014/main" id="{1011E307-76D0-4F60-A49B-7CA76D8EFA94}"/>
                </a:ext>
              </a:extLst>
            </p:cNvPr>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1" name="Google Shape;16855;p98">
              <a:extLst>
                <a:ext uri="{FF2B5EF4-FFF2-40B4-BE49-F238E27FC236}">
                  <a16:creationId xmlns:a16="http://schemas.microsoft.com/office/drawing/2014/main" id="{651A692A-76F8-4C81-B721-2B7A406C6E32}"/>
                </a:ext>
              </a:extLst>
            </p:cNvPr>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2" name="Google Shape;16856;p98">
              <a:extLst>
                <a:ext uri="{FF2B5EF4-FFF2-40B4-BE49-F238E27FC236}">
                  <a16:creationId xmlns:a16="http://schemas.microsoft.com/office/drawing/2014/main" id="{C09A111F-09DE-49DA-8523-EE85FB3CA1D2}"/>
                </a:ext>
              </a:extLst>
            </p:cNvPr>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3" name="Google Shape;16857;p98">
              <a:extLst>
                <a:ext uri="{FF2B5EF4-FFF2-40B4-BE49-F238E27FC236}">
                  <a16:creationId xmlns:a16="http://schemas.microsoft.com/office/drawing/2014/main" id="{0A7E1CBB-1A75-4D40-A30C-3569B52F5C93}"/>
                </a:ext>
              </a:extLst>
            </p:cNvPr>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4" name="Google Shape;16858;p98">
              <a:extLst>
                <a:ext uri="{FF2B5EF4-FFF2-40B4-BE49-F238E27FC236}">
                  <a16:creationId xmlns:a16="http://schemas.microsoft.com/office/drawing/2014/main" id="{BCC90F1E-B770-41AC-BD0C-5EB26485C81F}"/>
                </a:ext>
              </a:extLst>
            </p:cNvPr>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5" name="Google Shape;16859;p98">
              <a:extLst>
                <a:ext uri="{FF2B5EF4-FFF2-40B4-BE49-F238E27FC236}">
                  <a16:creationId xmlns:a16="http://schemas.microsoft.com/office/drawing/2014/main" id="{446F9D17-CB30-40F0-8966-ADD0DAC849D6}"/>
                </a:ext>
              </a:extLst>
            </p:cNvPr>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86" name="Google Shape;17102;p98">
            <a:extLst>
              <a:ext uri="{FF2B5EF4-FFF2-40B4-BE49-F238E27FC236}">
                <a16:creationId xmlns:a16="http://schemas.microsoft.com/office/drawing/2014/main" id="{260232E9-59AF-4B14-8D3E-8FCEB06E52A6}"/>
              </a:ext>
            </a:extLst>
          </p:cNvPr>
          <p:cNvGrpSpPr/>
          <p:nvPr/>
        </p:nvGrpSpPr>
        <p:grpSpPr>
          <a:xfrm>
            <a:off x="3745672" y="87344"/>
            <a:ext cx="342580" cy="337915"/>
            <a:chOff x="2084100" y="4400250"/>
            <a:chExt cx="486550" cy="479925"/>
          </a:xfrm>
          <a:solidFill>
            <a:schemeClr val="tx1">
              <a:lumMod val="20000"/>
              <a:lumOff val="80000"/>
            </a:schemeClr>
          </a:solidFill>
        </p:grpSpPr>
        <p:sp>
          <p:nvSpPr>
            <p:cNvPr id="187" name="Google Shape;17103;p98">
              <a:extLst>
                <a:ext uri="{FF2B5EF4-FFF2-40B4-BE49-F238E27FC236}">
                  <a16:creationId xmlns:a16="http://schemas.microsoft.com/office/drawing/2014/main" id="{21C580CB-9863-4D47-A756-C43D7CCDBBD0}"/>
                </a:ext>
              </a:extLst>
            </p:cNvPr>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8" name="Google Shape;17104;p98">
              <a:extLst>
                <a:ext uri="{FF2B5EF4-FFF2-40B4-BE49-F238E27FC236}">
                  <a16:creationId xmlns:a16="http://schemas.microsoft.com/office/drawing/2014/main" id="{0451A7A9-30E5-463E-8740-639402B080E5}"/>
                </a:ext>
              </a:extLst>
            </p:cNvPr>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89" name="Google Shape;17105;p98">
              <a:extLst>
                <a:ext uri="{FF2B5EF4-FFF2-40B4-BE49-F238E27FC236}">
                  <a16:creationId xmlns:a16="http://schemas.microsoft.com/office/drawing/2014/main" id="{4FBF7E1F-EAC6-47EC-836A-E83503F8552D}"/>
                </a:ext>
              </a:extLst>
            </p:cNvPr>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0" name="Google Shape;17106;p98">
              <a:extLst>
                <a:ext uri="{FF2B5EF4-FFF2-40B4-BE49-F238E27FC236}">
                  <a16:creationId xmlns:a16="http://schemas.microsoft.com/office/drawing/2014/main" id="{18ED3CFA-1795-45A0-BFD6-C9E23FDC740A}"/>
                </a:ext>
              </a:extLst>
            </p:cNvPr>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1" name="Google Shape;17107;p98">
              <a:extLst>
                <a:ext uri="{FF2B5EF4-FFF2-40B4-BE49-F238E27FC236}">
                  <a16:creationId xmlns:a16="http://schemas.microsoft.com/office/drawing/2014/main" id="{248070F9-414E-4534-BCF0-70E0C003E777}"/>
                </a:ext>
              </a:extLst>
            </p:cNvPr>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2" name="Google Shape;17108;p98">
              <a:extLst>
                <a:ext uri="{FF2B5EF4-FFF2-40B4-BE49-F238E27FC236}">
                  <a16:creationId xmlns:a16="http://schemas.microsoft.com/office/drawing/2014/main" id="{88D8CA38-513B-4FF4-A1F2-592BECB6E438}"/>
                </a:ext>
              </a:extLst>
            </p:cNvPr>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93" name="Google Shape;16980;p98">
            <a:extLst>
              <a:ext uri="{FF2B5EF4-FFF2-40B4-BE49-F238E27FC236}">
                <a16:creationId xmlns:a16="http://schemas.microsoft.com/office/drawing/2014/main" id="{E7DED76A-85F0-47D6-A4F7-0E8376A2BAFE}"/>
              </a:ext>
            </a:extLst>
          </p:cNvPr>
          <p:cNvGrpSpPr/>
          <p:nvPr/>
        </p:nvGrpSpPr>
        <p:grpSpPr>
          <a:xfrm>
            <a:off x="380663" y="72093"/>
            <a:ext cx="238531" cy="339253"/>
            <a:chOff x="3342725" y="2620775"/>
            <a:chExt cx="338775" cy="481825"/>
          </a:xfrm>
          <a:solidFill>
            <a:schemeClr val="bg1"/>
          </a:solidFill>
        </p:grpSpPr>
        <p:sp>
          <p:nvSpPr>
            <p:cNvPr id="194" name="Google Shape;16981;p98">
              <a:extLst>
                <a:ext uri="{FF2B5EF4-FFF2-40B4-BE49-F238E27FC236}">
                  <a16:creationId xmlns:a16="http://schemas.microsoft.com/office/drawing/2014/main" id="{37DC38DD-F5D2-44D9-9A5F-050582FA2571}"/>
                </a:ext>
              </a:extLst>
            </p:cNvPr>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5" name="Google Shape;16982;p98">
              <a:extLst>
                <a:ext uri="{FF2B5EF4-FFF2-40B4-BE49-F238E27FC236}">
                  <a16:creationId xmlns:a16="http://schemas.microsoft.com/office/drawing/2014/main" id="{23687B91-D152-4D95-AA75-A635EA0246F4}"/>
                </a:ext>
              </a:extLst>
            </p:cNvPr>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6" name="Google Shape;16983;p98">
              <a:extLst>
                <a:ext uri="{FF2B5EF4-FFF2-40B4-BE49-F238E27FC236}">
                  <a16:creationId xmlns:a16="http://schemas.microsoft.com/office/drawing/2014/main" id="{19B8B3C5-56CC-4D67-8969-B34AE0063F09}"/>
                </a:ext>
              </a:extLst>
            </p:cNvPr>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197" name="Google Shape;16989;p98">
            <a:extLst>
              <a:ext uri="{FF2B5EF4-FFF2-40B4-BE49-F238E27FC236}">
                <a16:creationId xmlns:a16="http://schemas.microsoft.com/office/drawing/2014/main" id="{9AA6D511-4F51-4AAC-9C11-3384D9F72E51}"/>
              </a:ext>
            </a:extLst>
          </p:cNvPr>
          <p:cNvGrpSpPr/>
          <p:nvPr/>
        </p:nvGrpSpPr>
        <p:grpSpPr>
          <a:xfrm>
            <a:off x="7860393" y="4825458"/>
            <a:ext cx="339253" cy="318042"/>
            <a:chOff x="4456875" y="2635825"/>
            <a:chExt cx="481825" cy="451700"/>
          </a:xfrm>
          <a:solidFill>
            <a:schemeClr val="bg1"/>
          </a:solidFill>
        </p:grpSpPr>
        <p:sp>
          <p:nvSpPr>
            <p:cNvPr id="198" name="Google Shape;16990;p98">
              <a:extLst>
                <a:ext uri="{FF2B5EF4-FFF2-40B4-BE49-F238E27FC236}">
                  <a16:creationId xmlns:a16="http://schemas.microsoft.com/office/drawing/2014/main" id="{0BBFA4AC-31D7-4413-9387-C0C3E2FCDDF2}"/>
                </a:ext>
              </a:extLst>
            </p:cNvPr>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199" name="Google Shape;16991;p98">
              <a:extLst>
                <a:ext uri="{FF2B5EF4-FFF2-40B4-BE49-F238E27FC236}">
                  <a16:creationId xmlns:a16="http://schemas.microsoft.com/office/drawing/2014/main" id="{4ECBE6EA-FC0E-44F0-A9B5-CFEA754F38EF}"/>
                </a:ext>
              </a:extLst>
            </p:cNvPr>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0" name="Google Shape;16992;p98">
              <a:extLst>
                <a:ext uri="{FF2B5EF4-FFF2-40B4-BE49-F238E27FC236}">
                  <a16:creationId xmlns:a16="http://schemas.microsoft.com/office/drawing/2014/main" id="{587FDF88-22E5-4E0B-A397-7A4926C5759E}"/>
                </a:ext>
              </a:extLst>
            </p:cNvPr>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1" name="Google Shape;16993;p98">
              <a:extLst>
                <a:ext uri="{FF2B5EF4-FFF2-40B4-BE49-F238E27FC236}">
                  <a16:creationId xmlns:a16="http://schemas.microsoft.com/office/drawing/2014/main" id="{39E238AB-7A52-4390-B788-4048A272E340}"/>
                </a:ext>
              </a:extLst>
            </p:cNvPr>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2" name="Google Shape;16994;p98">
              <a:extLst>
                <a:ext uri="{FF2B5EF4-FFF2-40B4-BE49-F238E27FC236}">
                  <a16:creationId xmlns:a16="http://schemas.microsoft.com/office/drawing/2014/main" id="{059974BE-8BD5-40E7-83EA-40F53655117A}"/>
                </a:ext>
              </a:extLst>
            </p:cNvPr>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3" name="Google Shape;16995;p98">
              <a:extLst>
                <a:ext uri="{FF2B5EF4-FFF2-40B4-BE49-F238E27FC236}">
                  <a16:creationId xmlns:a16="http://schemas.microsoft.com/office/drawing/2014/main" id="{A5739CB0-45A1-489D-8989-44EDD48D6022}"/>
                </a:ext>
              </a:extLst>
            </p:cNvPr>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204" name="Google Shape;16996;p98">
            <a:extLst>
              <a:ext uri="{FF2B5EF4-FFF2-40B4-BE49-F238E27FC236}">
                <a16:creationId xmlns:a16="http://schemas.microsoft.com/office/drawing/2014/main" id="{FB995F43-F7F7-404B-8DA6-3F627199C4E4}"/>
              </a:ext>
            </a:extLst>
          </p:cNvPr>
          <p:cNvGrpSpPr/>
          <p:nvPr/>
        </p:nvGrpSpPr>
        <p:grpSpPr>
          <a:xfrm rot="19677614">
            <a:off x="8656822" y="1948884"/>
            <a:ext cx="494379" cy="524145"/>
            <a:chOff x="5049725" y="2635825"/>
            <a:chExt cx="481825" cy="451700"/>
          </a:xfrm>
          <a:solidFill>
            <a:schemeClr val="tx1">
              <a:lumMod val="20000"/>
              <a:lumOff val="80000"/>
            </a:schemeClr>
          </a:solidFill>
        </p:grpSpPr>
        <p:sp>
          <p:nvSpPr>
            <p:cNvPr id="205" name="Google Shape;16997;p98">
              <a:extLst>
                <a:ext uri="{FF2B5EF4-FFF2-40B4-BE49-F238E27FC236}">
                  <a16:creationId xmlns:a16="http://schemas.microsoft.com/office/drawing/2014/main" id="{F8070EE9-B075-47E3-9FE5-ACC99E83AE9E}"/>
                </a:ext>
              </a:extLst>
            </p:cNvPr>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6" name="Google Shape;16998;p98">
              <a:extLst>
                <a:ext uri="{FF2B5EF4-FFF2-40B4-BE49-F238E27FC236}">
                  <a16:creationId xmlns:a16="http://schemas.microsoft.com/office/drawing/2014/main" id="{F6F5AC42-5DAB-4187-AE5E-D33CE7B82F44}"/>
                </a:ext>
              </a:extLst>
            </p:cNvPr>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207" name="Google Shape;16999;p98">
              <a:extLst>
                <a:ext uri="{FF2B5EF4-FFF2-40B4-BE49-F238E27FC236}">
                  <a16:creationId xmlns:a16="http://schemas.microsoft.com/office/drawing/2014/main" id="{8814B028-7259-4660-8444-ED3A2CD3E50A}"/>
                </a:ext>
              </a:extLst>
            </p:cNvPr>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208" name="Google Shape;17335;p99">
            <a:extLst>
              <a:ext uri="{FF2B5EF4-FFF2-40B4-BE49-F238E27FC236}">
                <a16:creationId xmlns:a16="http://schemas.microsoft.com/office/drawing/2014/main" id="{DBC566B0-3E8F-487E-B7E2-BC7D8770FD2B}"/>
              </a:ext>
            </a:extLst>
          </p:cNvPr>
          <p:cNvGrpSpPr/>
          <p:nvPr/>
        </p:nvGrpSpPr>
        <p:grpSpPr>
          <a:xfrm>
            <a:off x="4508771" y="4690604"/>
            <a:ext cx="366293" cy="370441"/>
            <a:chOff x="-39647175" y="3972000"/>
            <a:chExt cx="313500" cy="317050"/>
          </a:xfrm>
          <a:solidFill>
            <a:schemeClr val="tx1">
              <a:lumMod val="60000"/>
              <a:lumOff val="40000"/>
            </a:schemeClr>
          </a:solidFill>
        </p:grpSpPr>
        <p:sp>
          <p:nvSpPr>
            <p:cNvPr id="209" name="Google Shape;17336;p99">
              <a:extLst>
                <a:ext uri="{FF2B5EF4-FFF2-40B4-BE49-F238E27FC236}">
                  <a16:creationId xmlns:a16="http://schemas.microsoft.com/office/drawing/2014/main" id="{303194D7-1CAF-4437-A840-A1E083E89280}"/>
                </a:ext>
              </a:extLst>
            </p:cNvPr>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0" name="Google Shape;17337;p99">
              <a:extLst>
                <a:ext uri="{FF2B5EF4-FFF2-40B4-BE49-F238E27FC236}">
                  <a16:creationId xmlns:a16="http://schemas.microsoft.com/office/drawing/2014/main" id="{A5552C74-2823-48D8-81C3-F60F4EB19AE3}"/>
                </a:ext>
              </a:extLst>
            </p:cNvPr>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1" name="Google Shape;17338;p99">
              <a:extLst>
                <a:ext uri="{FF2B5EF4-FFF2-40B4-BE49-F238E27FC236}">
                  <a16:creationId xmlns:a16="http://schemas.microsoft.com/office/drawing/2014/main" id="{A4F230BC-CE61-44D4-81C9-0BE228B3BB29}"/>
                </a:ext>
              </a:extLst>
            </p:cNvPr>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12" name="Google Shape;17280;p99">
            <a:extLst>
              <a:ext uri="{FF2B5EF4-FFF2-40B4-BE49-F238E27FC236}">
                <a16:creationId xmlns:a16="http://schemas.microsoft.com/office/drawing/2014/main" id="{B76B893C-91D1-4E06-BA0C-DD09E0CE4C73}"/>
              </a:ext>
            </a:extLst>
          </p:cNvPr>
          <p:cNvGrpSpPr/>
          <p:nvPr/>
        </p:nvGrpSpPr>
        <p:grpSpPr>
          <a:xfrm>
            <a:off x="2271240" y="0"/>
            <a:ext cx="371814" cy="369974"/>
            <a:chOff x="-38538975" y="3954250"/>
            <a:chExt cx="318225" cy="316650"/>
          </a:xfrm>
          <a:solidFill>
            <a:schemeClr val="bg1"/>
          </a:solidFill>
        </p:grpSpPr>
        <p:sp>
          <p:nvSpPr>
            <p:cNvPr id="213" name="Google Shape;17281;p99">
              <a:extLst>
                <a:ext uri="{FF2B5EF4-FFF2-40B4-BE49-F238E27FC236}">
                  <a16:creationId xmlns:a16="http://schemas.microsoft.com/office/drawing/2014/main" id="{5097FE19-63E6-44AF-B4D0-C0F373E94557}"/>
                </a:ext>
              </a:extLst>
            </p:cNvPr>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4" name="Google Shape;17282;p99">
              <a:extLst>
                <a:ext uri="{FF2B5EF4-FFF2-40B4-BE49-F238E27FC236}">
                  <a16:creationId xmlns:a16="http://schemas.microsoft.com/office/drawing/2014/main" id="{98440B05-B99F-42E9-BFEF-37603D5043EE}"/>
                </a:ext>
              </a:extLst>
            </p:cNvPr>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15" name="Google Shape;17617;p100">
            <a:extLst>
              <a:ext uri="{FF2B5EF4-FFF2-40B4-BE49-F238E27FC236}">
                <a16:creationId xmlns:a16="http://schemas.microsoft.com/office/drawing/2014/main" id="{17FD1114-9D21-49F7-9C88-EA4AFE353C23}"/>
              </a:ext>
            </a:extLst>
          </p:cNvPr>
          <p:cNvGrpSpPr/>
          <p:nvPr/>
        </p:nvGrpSpPr>
        <p:grpSpPr>
          <a:xfrm>
            <a:off x="1176737" y="4715352"/>
            <a:ext cx="365438" cy="360001"/>
            <a:chOff x="-60991775" y="3376900"/>
            <a:chExt cx="315850" cy="311150"/>
          </a:xfrm>
          <a:solidFill>
            <a:schemeClr val="bg1"/>
          </a:solidFill>
        </p:grpSpPr>
        <p:sp>
          <p:nvSpPr>
            <p:cNvPr id="216" name="Google Shape;17618;p100">
              <a:extLst>
                <a:ext uri="{FF2B5EF4-FFF2-40B4-BE49-F238E27FC236}">
                  <a16:creationId xmlns:a16="http://schemas.microsoft.com/office/drawing/2014/main" id="{BEE13739-F5F1-483C-94FD-3F935BE7044D}"/>
                </a:ext>
              </a:extLst>
            </p:cNvPr>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7" name="Google Shape;17619;p100">
              <a:extLst>
                <a:ext uri="{FF2B5EF4-FFF2-40B4-BE49-F238E27FC236}">
                  <a16:creationId xmlns:a16="http://schemas.microsoft.com/office/drawing/2014/main" id="{A07C6426-145E-4CE9-83F2-99CEC0851165}"/>
                </a:ext>
              </a:extLst>
            </p:cNvPr>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8" name="Google Shape;17620;p100">
              <a:extLst>
                <a:ext uri="{FF2B5EF4-FFF2-40B4-BE49-F238E27FC236}">
                  <a16:creationId xmlns:a16="http://schemas.microsoft.com/office/drawing/2014/main" id="{C8B16887-41CE-47CC-9BE5-96A15DCE0E34}"/>
                </a:ext>
              </a:extLst>
            </p:cNvPr>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219" name="Google Shape;17736;p100">
            <a:extLst>
              <a:ext uri="{FF2B5EF4-FFF2-40B4-BE49-F238E27FC236}">
                <a16:creationId xmlns:a16="http://schemas.microsoft.com/office/drawing/2014/main" id="{0576DC20-F38B-499B-9072-FBCFCEF4174D}"/>
              </a:ext>
            </a:extLst>
          </p:cNvPr>
          <p:cNvSpPr/>
          <p:nvPr/>
        </p:nvSpPr>
        <p:spPr>
          <a:xfrm>
            <a:off x="5613033" y="4733468"/>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0" name="Google Shape;18073;p101">
            <a:extLst>
              <a:ext uri="{FF2B5EF4-FFF2-40B4-BE49-F238E27FC236}">
                <a16:creationId xmlns:a16="http://schemas.microsoft.com/office/drawing/2014/main" id="{17D61E68-F238-4887-99D4-CFA41265C885}"/>
              </a:ext>
            </a:extLst>
          </p:cNvPr>
          <p:cNvSpPr/>
          <p:nvPr/>
        </p:nvSpPr>
        <p:spPr>
          <a:xfrm rot="19875959">
            <a:off x="8670699" y="300067"/>
            <a:ext cx="473302" cy="552859"/>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221" name="Google Shape;18232;p101">
            <a:extLst>
              <a:ext uri="{FF2B5EF4-FFF2-40B4-BE49-F238E27FC236}">
                <a16:creationId xmlns:a16="http://schemas.microsoft.com/office/drawing/2014/main" id="{EAFF8D13-8DC1-46C2-B740-6641F870D51C}"/>
              </a:ext>
            </a:extLst>
          </p:cNvPr>
          <p:cNvGrpSpPr/>
          <p:nvPr/>
        </p:nvGrpSpPr>
        <p:grpSpPr>
          <a:xfrm rot="20106874">
            <a:off x="8550027" y="3826830"/>
            <a:ext cx="556726" cy="453208"/>
            <a:chOff x="-32927950" y="3227275"/>
            <a:chExt cx="292225" cy="292225"/>
          </a:xfrm>
          <a:solidFill>
            <a:schemeClr val="accent5">
              <a:lumMod val="60000"/>
              <a:lumOff val="40000"/>
            </a:schemeClr>
          </a:solidFill>
        </p:grpSpPr>
        <p:sp>
          <p:nvSpPr>
            <p:cNvPr id="222" name="Google Shape;18233;p101">
              <a:extLst>
                <a:ext uri="{FF2B5EF4-FFF2-40B4-BE49-F238E27FC236}">
                  <a16:creationId xmlns:a16="http://schemas.microsoft.com/office/drawing/2014/main" id="{1F59E0D8-D404-4BDF-8753-79E1CE3F189F}"/>
                </a:ext>
              </a:extLst>
            </p:cNvPr>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3" name="Google Shape;18234;p101">
              <a:extLst>
                <a:ext uri="{FF2B5EF4-FFF2-40B4-BE49-F238E27FC236}">
                  <a16:creationId xmlns:a16="http://schemas.microsoft.com/office/drawing/2014/main" id="{920D68E8-6F63-4424-A57D-D1C895F5FB97}"/>
                </a:ext>
              </a:extLst>
            </p:cNvPr>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4" name="Google Shape;18235;p101">
              <a:extLst>
                <a:ext uri="{FF2B5EF4-FFF2-40B4-BE49-F238E27FC236}">
                  <a16:creationId xmlns:a16="http://schemas.microsoft.com/office/drawing/2014/main" id="{E6669666-F16B-4127-9351-F9125E5AE152}"/>
                </a:ext>
              </a:extLst>
            </p:cNvPr>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5" name="Google Shape;18236;p101">
              <a:extLst>
                <a:ext uri="{FF2B5EF4-FFF2-40B4-BE49-F238E27FC236}">
                  <a16:creationId xmlns:a16="http://schemas.microsoft.com/office/drawing/2014/main" id="{57B367BF-9AFC-4BBB-8C67-6675958EF71F}"/>
                </a:ext>
              </a:extLst>
            </p:cNvPr>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6" name="Google Shape;18237;p101">
              <a:extLst>
                <a:ext uri="{FF2B5EF4-FFF2-40B4-BE49-F238E27FC236}">
                  <a16:creationId xmlns:a16="http://schemas.microsoft.com/office/drawing/2014/main" id="{9501613B-D5B9-4FF2-94FD-7FD933704E16}"/>
                </a:ext>
              </a:extLst>
            </p:cNvPr>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27" name="Google Shape;18065;p101">
            <a:extLst>
              <a:ext uri="{FF2B5EF4-FFF2-40B4-BE49-F238E27FC236}">
                <a16:creationId xmlns:a16="http://schemas.microsoft.com/office/drawing/2014/main" id="{66399DF7-1330-4111-9D84-CD879242B9CE}"/>
              </a:ext>
            </a:extLst>
          </p:cNvPr>
          <p:cNvGrpSpPr/>
          <p:nvPr/>
        </p:nvGrpSpPr>
        <p:grpSpPr>
          <a:xfrm rot="19537607">
            <a:off x="-71046" y="2149526"/>
            <a:ext cx="633891" cy="508255"/>
            <a:chOff x="-35839800" y="3561025"/>
            <a:chExt cx="291450" cy="291650"/>
          </a:xfrm>
          <a:solidFill>
            <a:schemeClr val="accent5">
              <a:lumMod val="20000"/>
              <a:lumOff val="80000"/>
            </a:schemeClr>
          </a:solidFill>
        </p:grpSpPr>
        <p:sp>
          <p:nvSpPr>
            <p:cNvPr id="228" name="Google Shape;18066;p101">
              <a:extLst>
                <a:ext uri="{FF2B5EF4-FFF2-40B4-BE49-F238E27FC236}">
                  <a16:creationId xmlns:a16="http://schemas.microsoft.com/office/drawing/2014/main" id="{20B74C18-1DD2-42E1-B570-1D72AE2B6AA3}"/>
                </a:ext>
              </a:extLst>
            </p:cNvPr>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9" name="Google Shape;18067;p101">
              <a:extLst>
                <a:ext uri="{FF2B5EF4-FFF2-40B4-BE49-F238E27FC236}">
                  <a16:creationId xmlns:a16="http://schemas.microsoft.com/office/drawing/2014/main" id="{7378A77E-24B2-4EA0-B098-E1FC9F8D4DD5}"/>
                </a:ext>
              </a:extLst>
            </p:cNvPr>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 name="Google Shape;18068;p101">
              <a:extLst>
                <a:ext uri="{FF2B5EF4-FFF2-40B4-BE49-F238E27FC236}">
                  <a16:creationId xmlns:a16="http://schemas.microsoft.com/office/drawing/2014/main" id="{82B6CC01-7D37-4E6B-A29E-8F767C5D51FB}"/>
                </a:ext>
              </a:extLst>
            </p:cNvPr>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 name="Google Shape;18069;p101">
              <a:extLst>
                <a:ext uri="{FF2B5EF4-FFF2-40B4-BE49-F238E27FC236}">
                  <a16:creationId xmlns:a16="http://schemas.microsoft.com/office/drawing/2014/main" id="{82000335-05C3-4BAB-9ABD-D3EC64C5EE03}"/>
                </a:ext>
              </a:extLst>
            </p:cNvPr>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 name="Google Shape;18070;p101">
              <a:extLst>
                <a:ext uri="{FF2B5EF4-FFF2-40B4-BE49-F238E27FC236}">
                  <a16:creationId xmlns:a16="http://schemas.microsoft.com/office/drawing/2014/main" id="{786BB0D8-401B-4CF1-9F43-E14DEF97C7DE}"/>
                </a:ext>
              </a:extLst>
            </p:cNvPr>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 name="Google Shape;18071;p101">
              <a:extLst>
                <a:ext uri="{FF2B5EF4-FFF2-40B4-BE49-F238E27FC236}">
                  <a16:creationId xmlns:a16="http://schemas.microsoft.com/office/drawing/2014/main" id="{DC2A7D38-0847-42C8-BE40-D3B758C8C1E9}"/>
                </a:ext>
              </a:extLst>
            </p:cNvPr>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 name="Google Shape;18072;p101">
              <a:extLst>
                <a:ext uri="{FF2B5EF4-FFF2-40B4-BE49-F238E27FC236}">
                  <a16:creationId xmlns:a16="http://schemas.microsoft.com/office/drawing/2014/main" id="{569D9529-19D9-46AD-87A6-899A94A2AF67}"/>
                </a:ext>
              </a:extLst>
            </p:cNvPr>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35" name="Google Shape;18200;p101">
            <a:extLst>
              <a:ext uri="{FF2B5EF4-FFF2-40B4-BE49-F238E27FC236}">
                <a16:creationId xmlns:a16="http://schemas.microsoft.com/office/drawing/2014/main" id="{6325B78F-3200-4939-BA82-247E16790D5B}"/>
              </a:ext>
            </a:extLst>
          </p:cNvPr>
          <p:cNvGrpSpPr/>
          <p:nvPr/>
        </p:nvGrpSpPr>
        <p:grpSpPr>
          <a:xfrm rot="1211022">
            <a:off x="152473" y="600524"/>
            <a:ext cx="585851" cy="441885"/>
            <a:chOff x="-31452725" y="3191825"/>
            <a:chExt cx="284096" cy="293825"/>
          </a:xfrm>
          <a:solidFill>
            <a:schemeClr val="tx1">
              <a:lumMod val="60000"/>
              <a:lumOff val="40000"/>
            </a:schemeClr>
          </a:solidFill>
        </p:grpSpPr>
        <p:sp>
          <p:nvSpPr>
            <p:cNvPr id="236" name="Google Shape;18201;p101">
              <a:extLst>
                <a:ext uri="{FF2B5EF4-FFF2-40B4-BE49-F238E27FC236}">
                  <a16:creationId xmlns:a16="http://schemas.microsoft.com/office/drawing/2014/main" id="{F88BD5DB-1675-4B6D-AE22-6274B461829F}"/>
                </a:ext>
              </a:extLst>
            </p:cNvPr>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 name="Google Shape;18202;p101">
              <a:extLst>
                <a:ext uri="{FF2B5EF4-FFF2-40B4-BE49-F238E27FC236}">
                  <a16:creationId xmlns:a16="http://schemas.microsoft.com/office/drawing/2014/main" id="{6ECA71C0-3FDF-48A2-9BA9-8CEB29E23008}"/>
                </a:ext>
              </a:extLst>
            </p:cNvPr>
            <p:cNvSpPr/>
            <p:nvPr/>
          </p:nvSpPr>
          <p:spPr>
            <a:xfrm>
              <a:off x="-31375029" y="3214651"/>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8" name="Google Shape;18203;p101">
              <a:extLst>
                <a:ext uri="{FF2B5EF4-FFF2-40B4-BE49-F238E27FC236}">
                  <a16:creationId xmlns:a16="http://schemas.microsoft.com/office/drawing/2014/main" id="{D718AC7F-100E-4E97-8032-2925DB0F3359}"/>
                </a:ext>
              </a:extLst>
            </p:cNvPr>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9" name="Google Shape;18204;p101">
              <a:extLst>
                <a:ext uri="{FF2B5EF4-FFF2-40B4-BE49-F238E27FC236}">
                  <a16:creationId xmlns:a16="http://schemas.microsoft.com/office/drawing/2014/main" id="{C725CB2C-0987-4B12-A102-434977ECF5BF}"/>
                </a:ext>
              </a:extLst>
            </p:cNvPr>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40" name="Google Shape;18151;p101">
            <a:extLst>
              <a:ext uri="{FF2B5EF4-FFF2-40B4-BE49-F238E27FC236}">
                <a16:creationId xmlns:a16="http://schemas.microsoft.com/office/drawing/2014/main" id="{389565D7-F47A-410C-A768-FE9971165C29}"/>
              </a:ext>
            </a:extLst>
          </p:cNvPr>
          <p:cNvGrpSpPr/>
          <p:nvPr/>
        </p:nvGrpSpPr>
        <p:grpSpPr>
          <a:xfrm>
            <a:off x="7619938" y="113770"/>
            <a:ext cx="353645" cy="355557"/>
            <a:chOff x="-31811100" y="3550975"/>
            <a:chExt cx="291450" cy="293025"/>
          </a:xfrm>
          <a:solidFill>
            <a:schemeClr val="bg1"/>
          </a:solidFill>
        </p:grpSpPr>
        <p:sp>
          <p:nvSpPr>
            <p:cNvPr id="241" name="Google Shape;18152;p101">
              <a:extLst>
                <a:ext uri="{FF2B5EF4-FFF2-40B4-BE49-F238E27FC236}">
                  <a16:creationId xmlns:a16="http://schemas.microsoft.com/office/drawing/2014/main" id="{6ADECAC1-6D19-49EB-9FB3-6375B163FE2E}"/>
                </a:ext>
              </a:extLst>
            </p:cNvPr>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2" name="Google Shape;18153;p101">
              <a:extLst>
                <a:ext uri="{FF2B5EF4-FFF2-40B4-BE49-F238E27FC236}">
                  <a16:creationId xmlns:a16="http://schemas.microsoft.com/office/drawing/2014/main" id="{455F508A-CAE9-45A9-8866-4A2BE6B56601}"/>
                </a:ext>
              </a:extLst>
            </p:cNvPr>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3" name="Google Shape;18154;p101">
              <a:extLst>
                <a:ext uri="{FF2B5EF4-FFF2-40B4-BE49-F238E27FC236}">
                  <a16:creationId xmlns:a16="http://schemas.microsoft.com/office/drawing/2014/main" id="{3BC9BCEC-0591-41F1-9368-08C127A7C8DB}"/>
                </a:ext>
              </a:extLst>
            </p:cNvPr>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4" name="Google Shape;18155;p101">
              <a:extLst>
                <a:ext uri="{FF2B5EF4-FFF2-40B4-BE49-F238E27FC236}">
                  <a16:creationId xmlns:a16="http://schemas.microsoft.com/office/drawing/2014/main" id="{BFB5B72E-8D4F-429C-87EC-68A8CC14D32E}"/>
                </a:ext>
              </a:extLst>
            </p:cNvPr>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5" name="Google Shape;18156;p101">
              <a:extLst>
                <a:ext uri="{FF2B5EF4-FFF2-40B4-BE49-F238E27FC236}">
                  <a16:creationId xmlns:a16="http://schemas.microsoft.com/office/drawing/2014/main" id="{0290C6C3-5297-4FB2-BDED-4AFC1976811D}"/>
                </a:ext>
              </a:extLst>
            </p:cNvPr>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6" name="Google Shape;18157;p101">
              <a:extLst>
                <a:ext uri="{FF2B5EF4-FFF2-40B4-BE49-F238E27FC236}">
                  <a16:creationId xmlns:a16="http://schemas.microsoft.com/office/drawing/2014/main" id="{F0B77B0F-D215-4066-8EBA-ADE17F29A389}"/>
                </a:ext>
              </a:extLst>
            </p:cNvPr>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7" name="Google Shape;18158;p101">
              <a:extLst>
                <a:ext uri="{FF2B5EF4-FFF2-40B4-BE49-F238E27FC236}">
                  <a16:creationId xmlns:a16="http://schemas.microsoft.com/office/drawing/2014/main" id="{F733267C-2380-4119-91A1-BAF1E8B94E05}"/>
                </a:ext>
              </a:extLst>
            </p:cNvPr>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48" name="Google Shape;18074;p101">
            <a:extLst>
              <a:ext uri="{FF2B5EF4-FFF2-40B4-BE49-F238E27FC236}">
                <a16:creationId xmlns:a16="http://schemas.microsoft.com/office/drawing/2014/main" id="{F301677D-F672-49C0-B1B2-169974A1A8B9}"/>
              </a:ext>
            </a:extLst>
          </p:cNvPr>
          <p:cNvGrpSpPr/>
          <p:nvPr/>
        </p:nvGrpSpPr>
        <p:grpSpPr>
          <a:xfrm rot="20673392">
            <a:off x="78401" y="3384322"/>
            <a:ext cx="516359" cy="539370"/>
            <a:chOff x="-34003850" y="3227275"/>
            <a:chExt cx="291450" cy="291450"/>
          </a:xfrm>
          <a:solidFill>
            <a:schemeClr val="tx1">
              <a:lumMod val="20000"/>
              <a:lumOff val="80000"/>
            </a:schemeClr>
          </a:solidFill>
        </p:grpSpPr>
        <p:sp>
          <p:nvSpPr>
            <p:cNvPr id="249" name="Google Shape;18075;p101">
              <a:extLst>
                <a:ext uri="{FF2B5EF4-FFF2-40B4-BE49-F238E27FC236}">
                  <a16:creationId xmlns:a16="http://schemas.microsoft.com/office/drawing/2014/main" id="{DD29BACA-0F58-47C0-BCBA-30DF441C4B30}"/>
                </a:ext>
              </a:extLst>
            </p:cNvPr>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0" name="Google Shape;18076;p101">
              <a:extLst>
                <a:ext uri="{FF2B5EF4-FFF2-40B4-BE49-F238E27FC236}">
                  <a16:creationId xmlns:a16="http://schemas.microsoft.com/office/drawing/2014/main" id="{7706639A-ACFE-4E1A-9B4F-3B50552CC0E8}"/>
                </a:ext>
              </a:extLst>
            </p:cNvPr>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1" name="Google Shape;18077;p101">
              <a:extLst>
                <a:ext uri="{FF2B5EF4-FFF2-40B4-BE49-F238E27FC236}">
                  <a16:creationId xmlns:a16="http://schemas.microsoft.com/office/drawing/2014/main" id="{71A8C064-858F-4BA4-815E-45BD7F3949F4}"/>
                </a:ext>
              </a:extLst>
            </p:cNvPr>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2" name="Google Shape;18078;p101">
              <a:extLst>
                <a:ext uri="{FF2B5EF4-FFF2-40B4-BE49-F238E27FC236}">
                  <a16:creationId xmlns:a16="http://schemas.microsoft.com/office/drawing/2014/main" id="{723EF225-850D-41A4-A1CA-A83C6AE30981}"/>
                </a:ext>
              </a:extLst>
            </p:cNvPr>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3" name="Google Shape;18079;p101">
              <a:extLst>
                <a:ext uri="{FF2B5EF4-FFF2-40B4-BE49-F238E27FC236}">
                  <a16:creationId xmlns:a16="http://schemas.microsoft.com/office/drawing/2014/main" id="{8EC3BA63-4E98-43FF-BF07-B3F5F918AB63}"/>
                </a:ext>
              </a:extLst>
            </p:cNvPr>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54" name="Google Shape;18124;p101">
            <a:extLst>
              <a:ext uri="{FF2B5EF4-FFF2-40B4-BE49-F238E27FC236}">
                <a16:creationId xmlns:a16="http://schemas.microsoft.com/office/drawing/2014/main" id="{807A96FC-A2B3-4316-925B-A5348B38B6EF}"/>
              </a:ext>
            </a:extLst>
          </p:cNvPr>
          <p:cNvGrpSpPr/>
          <p:nvPr/>
        </p:nvGrpSpPr>
        <p:grpSpPr>
          <a:xfrm rot="1140266">
            <a:off x="23107" y="1452936"/>
            <a:ext cx="575615" cy="531113"/>
            <a:chOff x="-33645475" y="3228075"/>
            <a:chExt cx="294600" cy="290650"/>
          </a:xfrm>
          <a:solidFill>
            <a:schemeClr val="accent5"/>
          </a:solidFill>
        </p:grpSpPr>
        <p:sp>
          <p:nvSpPr>
            <p:cNvPr id="255" name="Google Shape;18125;p101">
              <a:extLst>
                <a:ext uri="{FF2B5EF4-FFF2-40B4-BE49-F238E27FC236}">
                  <a16:creationId xmlns:a16="http://schemas.microsoft.com/office/drawing/2014/main" id="{62319BB5-776D-4145-93A0-DA6554319A6F}"/>
                </a:ext>
              </a:extLst>
            </p:cNvPr>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6" name="Google Shape;18126;p101">
              <a:extLst>
                <a:ext uri="{FF2B5EF4-FFF2-40B4-BE49-F238E27FC236}">
                  <a16:creationId xmlns:a16="http://schemas.microsoft.com/office/drawing/2014/main" id="{1061D633-701A-4C61-81B8-2C7D99ED381C}"/>
                </a:ext>
              </a:extLst>
            </p:cNvPr>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7" name="Google Shape;18127;p101">
              <a:extLst>
                <a:ext uri="{FF2B5EF4-FFF2-40B4-BE49-F238E27FC236}">
                  <a16:creationId xmlns:a16="http://schemas.microsoft.com/office/drawing/2014/main" id="{1C1A6D35-730A-4CC8-BF15-43D0329FE373}"/>
                </a:ext>
              </a:extLst>
            </p:cNvPr>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8" name="Google Shape;18128;p101">
              <a:extLst>
                <a:ext uri="{FF2B5EF4-FFF2-40B4-BE49-F238E27FC236}">
                  <a16:creationId xmlns:a16="http://schemas.microsoft.com/office/drawing/2014/main" id="{686CFF46-C36D-4790-9DAC-6E91AACDE2CD}"/>
                </a:ext>
              </a:extLst>
            </p:cNvPr>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9" name="Google Shape;18129;p101">
              <a:extLst>
                <a:ext uri="{FF2B5EF4-FFF2-40B4-BE49-F238E27FC236}">
                  <a16:creationId xmlns:a16="http://schemas.microsoft.com/office/drawing/2014/main" id="{10702FDB-FDAA-4770-B8FB-D95A05B299EA}"/>
                </a:ext>
              </a:extLst>
            </p:cNvPr>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0" name="Google Shape;18130;p101">
              <a:extLst>
                <a:ext uri="{FF2B5EF4-FFF2-40B4-BE49-F238E27FC236}">
                  <a16:creationId xmlns:a16="http://schemas.microsoft.com/office/drawing/2014/main" id="{24D27428-D24C-4F73-85D3-46785E3F15B5}"/>
                </a:ext>
              </a:extLst>
            </p:cNvPr>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1" name="Google Shape;18131;p101">
              <a:extLst>
                <a:ext uri="{FF2B5EF4-FFF2-40B4-BE49-F238E27FC236}">
                  <a16:creationId xmlns:a16="http://schemas.microsoft.com/office/drawing/2014/main" id="{00264132-7C62-4B83-AFF2-FE833000D4FB}"/>
                </a:ext>
              </a:extLst>
            </p:cNvPr>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62" name="Google Shape;18268;p101">
            <a:extLst>
              <a:ext uri="{FF2B5EF4-FFF2-40B4-BE49-F238E27FC236}">
                <a16:creationId xmlns:a16="http://schemas.microsoft.com/office/drawing/2014/main" id="{A40EB3DF-64D9-4DA1-A242-890EEEB772F2}"/>
              </a:ext>
            </a:extLst>
          </p:cNvPr>
          <p:cNvGrpSpPr/>
          <p:nvPr/>
        </p:nvGrpSpPr>
        <p:grpSpPr>
          <a:xfrm rot="1464067">
            <a:off x="8630669" y="891284"/>
            <a:ext cx="512578" cy="528317"/>
            <a:chOff x="-31093575" y="3911725"/>
            <a:chExt cx="291450" cy="291425"/>
          </a:xfrm>
          <a:solidFill>
            <a:schemeClr val="accent5"/>
          </a:solidFill>
        </p:grpSpPr>
        <p:sp>
          <p:nvSpPr>
            <p:cNvPr id="263" name="Google Shape;18269;p101">
              <a:extLst>
                <a:ext uri="{FF2B5EF4-FFF2-40B4-BE49-F238E27FC236}">
                  <a16:creationId xmlns:a16="http://schemas.microsoft.com/office/drawing/2014/main" id="{878044F1-59AD-4C98-B3CC-9DB158BC4122}"/>
                </a:ext>
              </a:extLst>
            </p:cNvPr>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4" name="Google Shape;18270;p101">
              <a:extLst>
                <a:ext uri="{FF2B5EF4-FFF2-40B4-BE49-F238E27FC236}">
                  <a16:creationId xmlns:a16="http://schemas.microsoft.com/office/drawing/2014/main" id="{B2B999E0-1200-4518-AADA-4DD518FAB7F6}"/>
                </a:ext>
              </a:extLst>
            </p:cNvPr>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65" name="Google Shape;18086;p101">
            <a:extLst>
              <a:ext uri="{FF2B5EF4-FFF2-40B4-BE49-F238E27FC236}">
                <a16:creationId xmlns:a16="http://schemas.microsoft.com/office/drawing/2014/main" id="{C46C122B-5C6D-40C9-AEBE-ED7D0EC9D82B}"/>
              </a:ext>
            </a:extLst>
          </p:cNvPr>
          <p:cNvGrpSpPr/>
          <p:nvPr/>
        </p:nvGrpSpPr>
        <p:grpSpPr>
          <a:xfrm>
            <a:off x="5276466" y="61298"/>
            <a:ext cx="355557" cy="354616"/>
            <a:chOff x="-34005425" y="3945575"/>
            <a:chExt cx="293025" cy="292250"/>
          </a:xfrm>
          <a:solidFill>
            <a:schemeClr val="bg1">
              <a:lumMod val="95000"/>
            </a:schemeClr>
          </a:solidFill>
        </p:grpSpPr>
        <p:sp>
          <p:nvSpPr>
            <p:cNvPr id="266" name="Google Shape;18087;p101">
              <a:extLst>
                <a:ext uri="{FF2B5EF4-FFF2-40B4-BE49-F238E27FC236}">
                  <a16:creationId xmlns:a16="http://schemas.microsoft.com/office/drawing/2014/main" id="{53290AC2-F6D6-4769-8018-C9AF8379BBC8}"/>
                </a:ext>
              </a:extLst>
            </p:cNvPr>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7" name="Google Shape;18088;p101">
              <a:extLst>
                <a:ext uri="{FF2B5EF4-FFF2-40B4-BE49-F238E27FC236}">
                  <a16:creationId xmlns:a16="http://schemas.microsoft.com/office/drawing/2014/main" id="{E2488EFD-1F09-4D73-ADEB-1E73D2E20DDC}"/>
                </a:ext>
              </a:extLst>
            </p:cNvPr>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8" name="Google Shape;18089;p101">
              <a:extLst>
                <a:ext uri="{FF2B5EF4-FFF2-40B4-BE49-F238E27FC236}">
                  <a16:creationId xmlns:a16="http://schemas.microsoft.com/office/drawing/2014/main" id="{F11D4C1D-17FE-4A61-9F10-F7AFB9B009C4}"/>
                </a:ext>
              </a:extLst>
            </p:cNvPr>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69" name="Google Shape;18205;p101">
            <a:extLst>
              <a:ext uri="{FF2B5EF4-FFF2-40B4-BE49-F238E27FC236}">
                <a16:creationId xmlns:a16="http://schemas.microsoft.com/office/drawing/2014/main" id="{19FC075D-190F-4A96-8DFF-DCAE845B58BB}"/>
              </a:ext>
            </a:extLst>
          </p:cNvPr>
          <p:cNvGrpSpPr/>
          <p:nvPr/>
        </p:nvGrpSpPr>
        <p:grpSpPr>
          <a:xfrm>
            <a:off x="8490856" y="3112034"/>
            <a:ext cx="653143" cy="499577"/>
            <a:chOff x="-31452725" y="3551775"/>
            <a:chExt cx="292225" cy="292225"/>
          </a:xfrm>
          <a:solidFill>
            <a:schemeClr val="bg1"/>
          </a:solidFill>
        </p:grpSpPr>
        <p:sp>
          <p:nvSpPr>
            <p:cNvPr id="270" name="Google Shape;18206;p101">
              <a:extLst>
                <a:ext uri="{FF2B5EF4-FFF2-40B4-BE49-F238E27FC236}">
                  <a16:creationId xmlns:a16="http://schemas.microsoft.com/office/drawing/2014/main" id="{6A6F0C76-247E-4E78-9F46-77FA52A4D1D6}"/>
                </a:ext>
              </a:extLst>
            </p:cNvPr>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1" name="Google Shape;18207;p101">
              <a:extLst>
                <a:ext uri="{FF2B5EF4-FFF2-40B4-BE49-F238E27FC236}">
                  <a16:creationId xmlns:a16="http://schemas.microsoft.com/office/drawing/2014/main" id="{EDF99CE9-7959-40A6-AD60-C082DC198205}"/>
                </a:ext>
              </a:extLst>
            </p:cNvPr>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2" name="Google Shape;18208;p101">
              <a:extLst>
                <a:ext uri="{FF2B5EF4-FFF2-40B4-BE49-F238E27FC236}">
                  <a16:creationId xmlns:a16="http://schemas.microsoft.com/office/drawing/2014/main" id="{ABFEADFE-7A4C-4E05-BAEA-29081D4BDEEB}"/>
                </a:ext>
              </a:extLst>
            </p:cNvPr>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3" name="Google Shape;18209;p101">
              <a:extLst>
                <a:ext uri="{FF2B5EF4-FFF2-40B4-BE49-F238E27FC236}">
                  <a16:creationId xmlns:a16="http://schemas.microsoft.com/office/drawing/2014/main" id="{4487493D-A6D8-42B5-B952-9906B56C32F9}"/>
                </a:ext>
              </a:extLst>
            </p:cNvPr>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74" name="Google Shape;19065;p102">
            <a:extLst>
              <a:ext uri="{FF2B5EF4-FFF2-40B4-BE49-F238E27FC236}">
                <a16:creationId xmlns:a16="http://schemas.microsoft.com/office/drawing/2014/main" id="{A3621A37-0E88-4E62-BC8E-44BFF4FE3D60}"/>
              </a:ext>
            </a:extLst>
          </p:cNvPr>
          <p:cNvGrpSpPr/>
          <p:nvPr/>
        </p:nvGrpSpPr>
        <p:grpSpPr>
          <a:xfrm>
            <a:off x="62622" y="2850777"/>
            <a:ext cx="529049" cy="499976"/>
            <a:chOff x="-13512225" y="4080275"/>
            <a:chExt cx="353675" cy="352875"/>
          </a:xfrm>
          <a:solidFill>
            <a:schemeClr val="accent5"/>
          </a:solidFill>
        </p:grpSpPr>
        <p:sp>
          <p:nvSpPr>
            <p:cNvPr id="275" name="Google Shape;19066;p102">
              <a:extLst>
                <a:ext uri="{FF2B5EF4-FFF2-40B4-BE49-F238E27FC236}">
                  <a16:creationId xmlns:a16="http://schemas.microsoft.com/office/drawing/2014/main" id="{75E96C60-92A4-4961-87A5-64295ECF23F2}"/>
                </a:ext>
              </a:extLst>
            </p:cNvPr>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6" name="Google Shape;19067;p102">
              <a:extLst>
                <a:ext uri="{FF2B5EF4-FFF2-40B4-BE49-F238E27FC236}">
                  <a16:creationId xmlns:a16="http://schemas.microsoft.com/office/drawing/2014/main" id="{A17E6876-4E59-4A30-B16E-187FC73AB1FE}"/>
                </a:ext>
              </a:extLst>
            </p:cNvPr>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7" name="Google Shape;19068;p102">
              <a:extLst>
                <a:ext uri="{FF2B5EF4-FFF2-40B4-BE49-F238E27FC236}">
                  <a16:creationId xmlns:a16="http://schemas.microsoft.com/office/drawing/2014/main" id="{E2F9C02A-0833-4967-AA96-F6DDC7159217}"/>
                </a:ext>
              </a:extLst>
            </p:cNvPr>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8" name="Google Shape;19069;p102">
              <a:extLst>
                <a:ext uri="{FF2B5EF4-FFF2-40B4-BE49-F238E27FC236}">
                  <a16:creationId xmlns:a16="http://schemas.microsoft.com/office/drawing/2014/main" id="{225A48D4-5B09-4B5E-B4AD-54422CC2886B}"/>
                </a:ext>
              </a:extLst>
            </p:cNvPr>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9" name="Google Shape;19070;p102">
              <a:extLst>
                <a:ext uri="{FF2B5EF4-FFF2-40B4-BE49-F238E27FC236}">
                  <a16:creationId xmlns:a16="http://schemas.microsoft.com/office/drawing/2014/main" id="{B87D23B6-3783-4657-AF4D-AACF7D5DC2EB}"/>
                </a:ext>
              </a:extLst>
            </p:cNvPr>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0" name="Google Shape;19071;p102">
              <a:extLst>
                <a:ext uri="{FF2B5EF4-FFF2-40B4-BE49-F238E27FC236}">
                  <a16:creationId xmlns:a16="http://schemas.microsoft.com/office/drawing/2014/main" id="{ED2BEF5E-5015-4E73-9651-64F349EE10DE}"/>
                </a:ext>
              </a:extLst>
            </p:cNvPr>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1" name="Google Shape;19072;p102">
              <a:extLst>
                <a:ext uri="{FF2B5EF4-FFF2-40B4-BE49-F238E27FC236}">
                  <a16:creationId xmlns:a16="http://schemas.microsoft.com/office/drawing/2014/main" id="{6433D523-7F88-44D2-A47F-52A26A048ADD}"/>
                </a:ext>
              </a:extLst>
            </p:cNvPr>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2" name="Google Shape;19073;p102">
              <a:extLst>
                <a:ext uri="{FF2B5EF4-FFF2-40B4-BE49-F238E27FC236}">
                  <a16:creationId xmlns:a16="http://schemas.microsoft.com/office/drawing/2014/main" id="{C3E4E858-2AC0-4D2D-956D-BC02BC0DFC09}"/>
                </a:ext>
              </a:extLst>
            </p:cNvPr>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3" name="Google Shape;19074;p102">
              <a:extLst>
                <a:ext uri="{FF2B5EF4-FFF2-40B4-BE49-F238E27FC236}">
                  <a16:creationId xmlns:a16="http://schemas.microsoft.com/office/drawing/2014/main" id="{E08FF7EA-A874-4E86-B5E5-DAD711A15001}"/>
                </a:ext>
              </a:extLst>
            </p:cNvPr>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4" name="Google Shape;19075;p102">
              <a:extLst>
                <a:ext uri="{FF2B5EF4-FFF2-40B4-BE49-F238E27FC236}">
                  <a16:creationId xmlns:a16="http://schemas.microsoft.com/office/drawing/2014/main" id="{FACD6C90-4B17-49D5-8A52-612459104F85}"/>
                </a:ext>
              </a:extLst>
            </p:cNvPr>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5" name="Google Shape;19076;p102">
              <a:extLst>
                <a:ext uri="{FF2B5EF4-FFF2-40B4-BE49-F238E27FC236}">
                  <a16:creationId xmlns:a16="http://schemas.microsoft.com/office/drawing/2014/main" id="{55E7EB2E-923F-4780-ABED-AFD57AC62809}"/>
                </a:ext>
              </a:extLst>
            </p:cNvPr>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86" name="Google Shape;19244;p102">
            <a:extLst>
              <a:ext uri="{FF2B5EF4-FFF2-40B4-BE49-F238E27FC236}">
                <a16:creationId xmlns:a16="http://schemas.microsoft.com/office/drawing/2014/main" id="{F74F26D2-584C-4BFF-819A-AC67D5AE76EE}"/>
              </a:ext>
            </a:extLst>
          </p:cNvPr>
          <p:cNvGrpSpPr/>
          <p:nvPr/>
        </p:nvGrpSpPr>
        <p:grpSpPr>
          <a:xfrm rot="275577" flipH="1">
            <a:off x="8607655" y="1554946"/>
            <a:ext cx="419786" cy="333366"/>
            <a:chOff x="-12643475" y="3657325"/>
            <a:chExt cx="353675" cy="330950"/>
          </a:xfrm>
          <a:solidFill>
            <a:schemeClr val="accent5">
              <a:lumMod val="60000"/>
              <a:lumOff val="40000"/>
            </a:schemeClr>
          </a:solidFill>
        </p:grpSpPr>
        <p:sp>
          <p:nvSpPr>
            <p:cNvPr id="287" name="Google Shape;19245;p102">
              <a:extLst>
                <a:ext uri="{FF2B5EF4-FFF2-40B4-BE49-F238E27FC236}">
                  <a16:creationId xmlns:a16="http://schemas.microsoft.com/office/drawing/2014/main" id="{8B091C25-80DC-45A8-8F83-3D20A37738F1}"/>
                </a:ext>
              </a:extLst>
            </p:cNvPr>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8" name="Google Shape;19246;p102">
              <a:extLst>
                <a:ext uri="{FF2B5EF4-FFF2-40B4-BE49-F238E27FC236}">
                  <a16:creationId xmlns:a16="http://schemas.microsoft.com/office/drawing/2014/main" id="{B9D3543C-691B-41F9-A2A6-F9ACC38E4B9E}"/>
                </a:ext>
              </a:extLst>
            </p:cNvPr>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9" name="Google Shape;19247;p102">
              <a:extLst>
                <a:ext uri="{FF2B5EF4-FFF2-40B4-BE49-F238E27FC236}">
                  <a16:creationId xmlns:a16="http://schemas.microsoft.com/office/drawing/2014/main" id="{E915F381-8F52-4B29-BE2B-476D7BEFDB3E}"/>
                </a:ext>
              </a:extLst>
            </p:cNvPr>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90" name="Google Shape;19248;p102">
              <a:extLst>
                <a:ext uri="{FF2B5EF4-FFF2-40B4-BE49-F238E27FC236}">
                  <a16:creationId xmlns:a16="http://schemas.microsoft.com/office/drawing/2014/main" id="{9377505F-0AF9-4622-8D3E-FBFC0AFC677D}"/>
                </a:ext>
              </a:extLst>
            </p:cNvPr>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91" name="Google Shape;19249;p102">
              <a:extLst>
                <a:ext uri="{FF2B5EF4-FFF2-40B4-BE49-F238E27FC236}">
                  <a16:creationId xmlns:a16="http://schemas.microsoft.com/office/drawing/2014/main" id="{712FD385-F5A0-4A6B-8FA7-960517BA5BAE}"/>
                </a:ext>
              </a:extLst>
            </p:cNvPr>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92" name="Google Shape;19250;p102">
              <a:extLst>
                <a:ext uri="{FF2B5EF4-FFF2-40B4-BE49-F238E27FC236}">
                  <a16:creationId xmlns:a16="http://schemas.microsoft.com/office/drawing/2014/main" id="{8163F643-7127-4F46-8DF5-3BBEFCD7E128}"/>
                </a:ext>
              </a:extLst>
            </p:cNvPr>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293" name="Text Box 13">
            <a:extLst>
              <a:ext uri="{FF2B5EF4-FFF2-40B4-BE49-F238E27FC236}">
                <a16:creationId xmlns:a16="http://schemas.microsoft.com/office/drawing/2014/main" id="{742095EF-95F8-4BA5-A34A-ABC38A06C327}"/>
              </a:ext>
            </a:extLst>
          </p:cNvPr>
          <p:cNvSpPr txBox="1">
            <a:spLocks noChangeArrowheads="1"/>
          </p:cNvSpPr>
          <p:nvPr/>
        </p:nvSpPr>
        <p:spPr bwMode="auto">
          <a:xfrm>
            <a:off x="2466752" y="449226"/>
            <a:ext cx="34396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50000"/>
              </a:spcBef>
              <a:spcAft>
                <a:spcPct val="0"/>
              </a:spcAft>
              <a:buClrTx/>
              <a:buSzTx/>
              <a:buFont typeface="Arial"/>
              <a:buNone/>
              <a:tabLst/>
              <a:defRPr/>
            </a:pPr>
            <a:r>
              <a:rPr kumimoji="0" lang="en-US" alt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Tự</a:t>
            </a:r>
            <a:r>
              <a:rPr kumimoji="0" lang="en-US" alt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nhiên</a:t>
            </a:r>
            <a:r>
              <a:rPr kumimoji="0" lang="en-US" alt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và</a:t>
            </a:r>
            <a:r>
              <a:rPr kumimoji="0" lang="en-US" alt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xã</a:t>
            </a:r>
            <a:r>
              <a:rPr kumimoji="0" lang="en-US" alt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hội</a:t>
            </a:r>
            <a:endParaRPr kumimoji="0" lang="en-US" alt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94" name="Text Box 14">
            <a:extLst>
              <a:ext uri="{FF2B5EF4-FFF2-40B4-BE49-F238E27FC236}">
                <a16:creationId xmlns:a16="http://schemas.microsoft.com/office/drawing/2014/main" id="{E24FD186-7002-445B-8450-0914077D7A8A}"/>
              </a:ext>
            </a:extLst>
          </p:cNvPr>
          <p:cNvSpPr txBox="1">
            <a:spLocks noChangeArrowheads="1"/>
          </p:cNvSpPr>
          <p:nvPr/>
        </p:nvSpPr>
        <p:spPr bwMode="auto">
          <a:xfrm>
            <a:off x="1796902" y="760228"/>
            <a:ext cx="47580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50000"/>
              </a:spcBef>
              <a:spcAft>
                <a:spcPct val="0"/>
              </a:spcAft>
              <a:buClrTx/>
              <a:buSzTx/>
              <a:buFont typeface="Arial"/>
              <a:buNone/>
              <a:tabLst/>
              <a:defRPr/>
            </a:pPr>
            <a:r>
              <a:rPr kumimoji="0" lang="en-US" alt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Các</a:t>
            </a:r>
            <a:r>
              <a:rPr kumimoji="0" lang="en-US"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hoạt</a:t>
            </a:r>
            <a:r>
              <a:rPr kumimoji="0" lang="en-US"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động</a:t>
            </a:r>
            <a:r>
              <a:rPr kumimoji="0" lang="en-US"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thông</a:t>
            </a:r>
            <a:r>
              <a:rPr kumimoji="0" lang="en-US"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tin </a:t>
            </a:r>
            <a:r>
              <a:rPr kumimoji="0" lang="en-US" alt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liên</a:t>
            </a:r>
            <a:r>
              <a:rPr kumimoji="0" lang="en-US"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lạc</a:t>
            </a:r>
            <a:endParaRPr kumimoji="0" lang="en-US" alt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95" name="Text Box 15">
            <a:extLst>
              <a:ext uri="{FF2B5EF4-FFF2-40B4-BE49-F238E27FC236}">
                <a16:creationId xmlns:a16="http://schemas.microsoft.com/office/drawing/2014/main" id="{E2A0A8D2-6C2E-4AAC-90E8-045059176E45}"/>
              </a:ext>
            </a:extLst>
          </p:cNvPr>
          <p:cNvSpPr txBox="1">
            <a:spLocks noChangeArrowheads="1"/>
          </p:cNvSpPr>
          <p:nvPr/>
        </p:nvSpPr>
        <p:spPr bwMode="auto">
          <a:xfrm>
            <a:off x="526311" y="1267933"/>
            <a:ext cx="5204638" cy="337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1" fontAlgn="base" latinLnBrk="0" hangingPunct="1">
              <a:lnSpc>
                <a:spcPct val="74000"/>
              </a:lnSpc>
              <a:spcBef>
                <a:spcPct val="0"/>
              </a:spcBef>
              <a:spcAft>
                <a:spcPct val="0"/>
              </a:spcAft>
              <a:buClrTx/>
              <a:buSzTx/>
              <a:buFont typeface="Arial"/>
              <a:buNone/>
              <a:tabLst/>
              <a:defRPr/>
            </a:pPr>
            <a:r>
              <a:rPr kumimoji="0" lang="vi-VN" altLang="en-US" sz="2100" b="1" i="0" u="sng"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Hoạt động 1</a:t>
            </a:r>
            <a:r>
              <a:rPr kumimoji="0" lang="vi-VN" altLang="en-US" sz="21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a:t>
            </a:r>
            <a:r>
              <a:rPr kumimoji="0" lang="vi-VN" altLang="en-US" sz="2100" b="1" i="0" u="none" strike="noStrike" kern="1200" cap="none" spc="0" normalizeH="0" baseline="0" noProof="0" dirty="0">
                <a:ln>
                  <a:noFill/>
                </a:ln>
                <a:solidFill>
                  <a:srgbClr val="F96A1B"/>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1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Tìm</a:t>
            </a:r>
            <a:r>
              <a:rPr kumimoji="0" lang="en-US" altLang="en-US" sz="21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1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hiểu</a:t>
            </a:r>
            <a:r>
              <a:rPr kumimoji="0" lang="en-US" altLang="en-US" sz="21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1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hoạt</a:t>
            </a:r>
            <a:r>
              <a:rPr kumimoji="0" lang="en-US" altLang="en-US" sz="21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1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động</a:t>
            </a:r>
            <a:r>
              <a:rPr kumimoji="0" lang="en-US" altLang="en-US" sz="21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1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bưu</a:t>
            </a:r>
            <a:r>
              <a:rPr kumimoji="0" lang="en-US" altLang="en-US" sz="21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1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điện</a:t>
            </a:r>
            <a:endParaRPr kumimoji="0" lang="en-US" altLang="en-US" sz="2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97" name="Line 13">
            <a:extLst>
              <a:ext uri="{FF2B5EF4-FFF2-40B4-BE49-F238E27FC236}">
                <a16:creationId xmlns:a16="http://schemas.microsoft.com/office/drawing/2014/main" id="{C45CCCB6-B4B3-4D7C-838B-BDEC5FB633ED}"/>
              </a:ext>
            </a:extLst>
          </p:cNvPr>
          <p:cNvSpPr>
            <a:spLocks noChangeShapeType="1"/>
          </p:cNvSpPr>
          <p:nvPr/>
        </p:nvSpPr>
        <p:spPr bwMode="auto">
          <a:xfrm flipH="1">
            <a:off x="2243470" y="1996262"/>
            <a:ext cx="1711842" cy="481124"/>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685800" rtl="0" eaLnBrk="0" fontAlgn="base" latinLnBrk="0" hangingPunct="0">
              <a:lnSpc>
                <a:spcPct val="100000"/>
              </a:lnSpc>
              <a:spcBef>
                <a:spcPct val="0"/>
              </a:spcBef>
              <a:spcAft>
                <a:spcPct val="0"/>
              </a:spcAft>
              <a:buClrTx/>
              <a:buSzTx/>
              <a:buFont typeface="Arial"/>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98" name="Text Box 15">
            <a:extLst>
              <a:ext uri="{FF2B5EF4-FFF2-40B4-BE49-F238E27FC236}">
                <a16:creationId xmlns:a16="http://schemas.microsoft.com/office/drawing/2014/main" id="{2AC76451-7893-4A5C-B552-30E8FC098403}"/>
              </a:ext>
            </a:extLst>
          </p:cNvPr>
          <p:cNvSpPr txBox="1">
            <a:spLocks noChangeArrowheads="1"/>
          </p:cNvSpPr>
          <p:nvPr/>
        </p:nvSpPr>
        <p:spPr bwMode="auto">
          <a:xfrm>
            <a:off x="940979" y="2470740"/>
            <a:ext cx="2865835" cy="369332"/>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50000"/>
              </a:spcBef>
              <a:spcAft>
                <a:spcPct val="0"/>
              </a:spcAft>
              <a:buClrTx/>
              <a:buSzTx/>
              <a:buFontTx/>
              <a:buNone/>
              <a:tabLst/>
              <a:defRPr/>
            </a:pP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cs typeface="Arial"/>
                <a:sym typeface="Arial"/>
              </a:rPr>
              <a:t>Hoạt</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cs typeface="Arial"/>
                <a:sym typeface="Arial"/>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cs typeface="Arial"/>
                <a:sym typeface="Arial"/>
              </a:rPr>
              <a:t>động</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cs typeface="Arial"/>
                <a:sym typeface="Arial"/>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cs typeface="Arial"/>
                <a:sym typeface="Arial"/>
              </a:rPr>
              <a:t>bưu</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cs typeface="Arial"/>
                <a:sym typeface="Arial"/>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cs typeface="Arial"/>
                <a:sym typeface="Arial"/>
              </a:rPr>
              <a:t>chính</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cs typeface="Arial"/>
                <a:sym typeface="Arial"/>
              </a:rPr>
              <a:t>: </a:t>
            </a:r>
          </a:p>
        </p:txBody>
      </p:sp>
      <p:sp>
        <p:nvSpPr>
          <p:cNvPr id="299" name="Line 14">
            <a:extLst>
              <a:ext uri="{FF2B5EF4-FFF2-40B4-BE49-F238E27FC236}">
                <a16:creationId xmlns:a16="http://schemas.microsoft.com/office/drawing/2014/main" id="{AB3B6BBD-39ED-44D2-9492-D2346BC00504}"/>
              </a:ext>
            </a:extLst>
          </p:cNvPr>
          <p:cNvSpPr>
            <a:spLocks noChangeShapeType="1"/>
          </p:cNvSpPr>
          <p:nvPr/>
        </p:nvSpPr>
        <p:spPr bwMode="auto">
          <a:xfrm>
            <a:off x="4593265" y="2020186"/>
            <a:ext cx="1743739" cy="425304"/>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685800" rtl="0" eaLnBrk="0" fontAlgn="base" latinLnBrk="0" hangingPunct="0">
              <a:lnSpc>
                <a:spcPct val="100000"/>
              </a:lnSpc>
              <a:spcBef>
                <a:spcPct val="0"/>
              </a:spcBef>
              <a:spcAft>
                <a:spcPct val="0"/>
              </a:spcAft>
              <a:buClrTx/>
              <a:buSzTx/>
              <a:buFont typeface="Arial"/>
              <a:buNone/>
              <a:tabLst/>
              <a:defRPr/>
            </a:pPr>
            <a:endParaRPr kumimoji="0" 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0" name="Text Box 16">
            <a:extLst>
              <a:ext uri="{FF2B5EF4-FFF2-40B4-BE49-F238E27FC236}">
                <a16:creationId xmlns:a16="http://schemas.microsoft.com/office/drawing/2014/main" id="{238A922E-5846-4CD9-87D8-012F1346E7D2}"/>
              </a:ext>
            </a:extLst>
          </p:cNvPr>
          <p:cNvSpPr txBox="1">
            <a:spLocks noChangeArrowheads="1"/>
          </p:cNvSpPr>
          <p:nvPr/>
        </p:nvSpPr>
        <p:spPr bwMode="auto">
          <a:xfrm>
            <a:off x="5011922" y="2481372"/>
            <a:ext cx="3086100" cy="369332"/>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50000"/>
              </a:spcBef>
              <a:spcAft>
                <a:spcPct val="0"/>
              </a:spcAft>
              <a:buClrTx/>
              <a:buSzTx/>
              <a:buFontTx/>
              <a:buNone/>
              <a:tabLst/>
              <a:defRPr/>
            </a:pP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cs typeface="Arial"/>
                <a:sym typeface="Arial"/>
              </a:rPr>
              <a:t>Hoạt</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cs typeface="Arial"/>
                <a:sym typeface="Arial"/>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cs typeface="Arial"/>
                <a:sym typeface="Arial"/>
              </a:rPr>
              <a:t>động</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cs typeface="Arial"/>
                <a:sym typeface="Arial"/>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cs typeface="Arial"/>
                <a:sym typeface="Arial"/>
              </a:rPr>
              <a:t>viễn</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cs typeface="Arial"/>
                <a:sym typeface="Arial"/>
              </a:rPr>
              <a:t> </a:t>
            </a:r>
            <a:r>
              <a:rPr kumimoji="0" lang="en-US" altLang="en-US" sz="1800" b="1" i="0" u="none" strike="noStrike" kern="1200" cap="none" spc="0" normalizeH="0" baseline="0" noProof="0" dirty="0" err="1">
                <a:ln>
                  <a:noFill/>
                </a:ln>
                <a:solidFill>
                  <a:srgbClr val="6600CC"/>
                </a:solidFill>
                <a:effectLst/>
                <a:uLnTx/>
                <a:uFillTx/>
                <a:latin typeface="Arial" panose="020B0604020202020204" pitchFamily="34" charset="0"/>
                <a:ea typeface="+mn-ea"/>
                <a:cs typeface="Arial"/>
                <a:sym typeface="Arial"/>
              </a:rPr>
              <a:t>thông</a:t>
            </a:r>
            <a:r>
              <a:rPr kumimoji="0" lang="en-US" altLang="en-US" sz="1800" b="1" i="0" u="none" strike="noStrike" kern="1200" cap="none" spc="0" normalizeH="0" baseline="0" noProof="0" dirty="0">
                <a:ln>
                  <a:noFill/>
                </a:ln>
                <a:solidFill>
                  <a:srgbClr val="6600CC"/>
                </a:solidFill>
                <a:effectLst/>
                <a:uLnTx/>
                <a:uFillTx/>
                <a:latin typeface="Arial" panose="020B0604020202020204" pitchFamily="34" charset="0"/>
                <a:ea typeface="+mn-ea"/>
                <a:cs typeface="Arial"/>
                <a:sym typeface="Arial"/>
              </a:rPr>
              <a:t>: </a:t>
            </a:r>
          </a:p>
        </p:txBody>
      </p:sp>
      <p:sp>
        <p:nvSpPr>
          <p:cNvPr id="303" name="Text Box 13">
            <a:extLst>
              <a:ext uri="{FF2B5EF4-FFF2-40B4-BE49-F238E27FC236}">
                <a16:creationId xmlns:a16="http://schemas.microsoft.com/office/drawing/2014/main" id="{C2C93631-A0F4-4685-8758-B8A0C5AD646D}"/>
              </a:ext>
            </a:extLst>
          </p:cNvPr>
          <p:cNvSpPr txBox="1">
            <a:spLocks noChangeArrowheads="1"/>
          </p:cNvSpPr>
          <p:nvPr/>
        </p:nvSpPr>
        <p:spPr bwMode="auto">
          <a:xfrm>
            <a:off x="2317898" y="1573619"/>
            <a:ext cx="41998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Các</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hoạt</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động</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bưu</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điện</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sym typeface="Arial"/>
              </a:rPr>
              <a:t>:</a:t>
            </a:r>
          </a:p>
        </p:txBody>
      </p:sp>
      <p:sp>
        <p:nvSpPr>
          <p:cNvPr id="296" name="AutoShape 10">
            <a:extLst>
              <a:ext uri="{FF2B5EF4-FFF2-40B4-BE49-F238E27FC236}">
                <a16:creationId xmlns:a16="http://schemas.microsoft.com/office/drawing/2014/main" id="{28B83F43-954B-46D1-B4E0-27DF2D31BA5D}"/>
              </a:ext>
            </a:extLst>
          </p:cNvPr>
          <p:cNvSpPr txBox="1">
            <a:spLocks noChangeArrowheads="1"/>
          </p:cNvSpPr>
          <p:nvPr/>
        </p:nvSpPr>
        <p:spPr bwMode="auto">
          <a:xfrm>
            <a:off x="297711" y="2626243"/>
            <a:ext cx="8425269" cy="2679406"/>
          </a:xfrm>
          <a:prstGeom prst="horizontalScroll">
            <a:avLst>
              <a:gd name="adj" fmla="val 12500"/>
            </a:avLst>
          </a:prstGeom>
          <a:noFill/>
          <a:ln>
            <a:noFill/>
            <a:round/>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ts val="800"/>
              </a:spcBef>
              <a:spcAft>
                <a:spcPct val="0"/>
              </a:spcAft>
              <a:buFont typeface="Arial" panose="020B0604020202020204" pitchFamily="34" charset="0"/>
              <a:buChar char="•"/>
              <a:defRPr sz="1600" b="1" kern="1200">
                <a:solidFill>
                  <a:schemeClr val="tx1"/>
                </a:solidFill>
                <a:latin typeface="+mn-lt"/>
                <a:ea typeface="+mn-ea"/>
                <a:cs typeface="+mn-cs"/>
              </a:defRPr>
            </a:lvl1pPr>
            <a:lvl2pPr marL="173038" indent="-173038" algn="l" rtl="0" eaLnBrk="0" fontAlgn="base" hangingPunct="0">
              <a:spcBef>
                <a:spcPts val="300"/>
              </a:spcBef>
              <a:spcAft>
                <a:spcPct val="0"/>
              </a:spcAft>
              <a:buClr>
                <a:schemeClr val="accent2"/>
              </a:buClr>
              <a:buFont typeface="Wingdings" panose="05000000000000000000" pitchFamily="2" charset="2"/>
              <a:buChar char="§"/>
              <a:defRPr sz="1600" kern="1200">
                <a:solidFill>
                  <a:schemeClr val="tx1"/>
                </a:solidFill>
                <a:latin typeface="+mn-lt"/>
                <a:ea typeface="+mn-ea"/>
                <a:cs typeface="+mn-cs"/>
              </a:defRPr>
            </a:lvl2pPr>
            <a:lvl3pPr marL="401638" indent="-163513" algn="l" rtl="0" eaLnBrk="0" fontAlgn="base" hangingPunct="0">
              <a:spcBef>
                <a:spcPts val="300"/>
              </a:spcBef>
              <a:spcAft>
                <a:spcPct val="0"/>
              </a:spcAft>
              <a:buClr>
                <a:schemeClr val="accent2"/>
              </a:buClr>
              <a:buFont typeface="Wingdings" panose="05000000000000000000" pitchFamily="2" charset="2"/>
              <a:buChar char="§"/>
              <a:defRPr sz="1600" kern="1200">
                <a:solidFill>
                  <a:schemeClr val="tx1"/>
                </a:solidFill>
                <a:latin typeface="+mn-lt"/>
                <a:ea typeface="+mn-ea"/>
                <a:cs typeface="+mn-cs"/>
              </a:defRPr>
            </a:lvl3pPr>
            <a:lvl4pPr marL="630238" indent="-163513" algn="l" rtl="0" eaLnBrk="0" fontAlgn="base" hangingPunct="0">
              <a:spcBef>
                <a:spcPts val="300"/>
              </a:spcBef>
              <a:spcAft>
                <a:spcPct val="0"/>
              </a:spcAft>
              <a:buClr>
                <a:schemeClr val="accent2"/>
              </a:buClr>
              <a:buFont typeface="Wingdings" panose="05000000000000000000" pitchFamily="2" charset="2"/>
              <a:buChar char="§"/>
              <a:defRPr sz="1600" kern="1200">
                <a:solidFill>
                  <a:schemeClr val="tx1"/>
                </a:solidFill>
                <a:latin typeface="+mn-lt"/>
                <a:ea typeface="+mn-ea"/>
                <a:cs typeface="+mn-cs"/>
              </a:defRPr>
            </a:lvl4pPr>
            <a:lvl5pPr marL="858838" indent="-173038" algn="l" rtl="0" eaLnBrk="0" fontAlgn="base" hangingPunct="0">
              <a:spcBef>
                <a:spcPts val="300"/>
              </a:spcBef>
              <a:spcAft>
                <a:spcPct val="0"/>
              </a:spcAft>
              <a:buClr>
                <a:schemeClr val="accent2"/>
              </a:buClr>
              <a:buFont typeface="Wingdings" panose="05000000000000000000" pitchFamily="2" charset="2"/>
              <a:buChar char="§"/>
              <a:defRPr sz="1600" kern="1200">
                <a:solidFill>
                  <a:schemeClr val="tx1"/>
                </a:solidFill>
                <a:latin typeface="+mn-lt"/>
                <a:ea typeface="+mn-ea"/>
                <a:cs typeface="+mn-cs"/>
              </a:defRPr>
            </a:lvl5pPr>
            <a:lvl6pPr marL="1097280" indent="-173736"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6pPr>
            <a:lvl7pPr marL="1353312"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7pPr>
            <a:lvl8pPr marL="1581912"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8pPr>
            <a:lvl9pPr marL="1792224"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ts val="800"/>
              </a:spcBef>
              <a:spcAft>
                <a:spcPct val="0"/>
              </a:spcAft>
              <a:buClrTx/>
              <a:buSzTx/>
              <a:buFontTx/>
              <a:buNone/>
              <a:tabLst/>
              <a:defRPr/>
            </a:pP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Ích</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lợi</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của</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hoạt</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động</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bưu</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điện</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trong</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đời</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rgbClr val="6600CC"/>
                </a:solidFill>
                <a:effectLst/>
                <a:uLnTx/>
                <a:uFillTx/>
                <a:latin typeface="Times New Roman" panose="02020603050405020304" pitchFamily="18" charset="0"/>
                <a:cs typeface="Times New Roman" panose="02020603050405020304" pitchFamily="18" charset="0"/>
              </a:rPr>
              <a:t>sống</a:t>
            </a:r>
            <a:r>
              <a:rPr kumimoji="0" lang="en-US" altLang="en-US" sz="2400" b="1" i="0" u="none" strike="noStrike" kern="1200" cap="none" spc="0" normalizeH="0" baseline="0" noProof="0" dirty="0">
                <a:ln>
                  <a:noFill/>
                </a:ln>
                <a:solidFill>
                  <a:srgbClr val="6600CC"/>
                </a:solidFill>
                <a:effectLst/>
                <a:uLnTx/>
                <a:uFillTx/>
                <a:latin typeface="Times New Roman" panose="02020603050405020304" pitchFamily="18" charset="0"/>
                <a:cs typeface="Times New Roman" panose="02020603050405020304" pitchFamily="18" charset="0"/>
              </a:rPr>
              <a:t>:</a:t>
            </a:r>
          </a:p>
          <a:p>
            <a:pPr marL="342900" marR="0" lvl="0" indent="-342900" algn="l" defTabSz="914400" rtl="0" eaLnBrk="1" fontAlgn="base" latinLnBrk="0" hangingPunct="1">
              <a:lnSpc>
                <a:spcPct val="100000"/>
              </a:lnSpc>
              <a:spcBef>
                <a:spcPts val="800"/>
              </a:spcBef>
              <a:spcAft>
                <a:spcPct val="0"/>
              </a:spcAft>
              <a:buClrTx/>
              <a:buSzTx/>
              <a:buFontTx/>
              <a:buNone/>
              <a:tabLst/>
              <a:defRPr/>
            </a:pPr>
            <a:r>
              <a:rPr kumimoji="0" lang="en-US" alt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Hoạt</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động</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bưu</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điện</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giúp</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chúng</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ta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chuyển</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phát</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tin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tức</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thư</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tín</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bưu</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phẩm</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gọi</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điện</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thoại</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liên</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lạc</a:t>
            </a:r>
            <a:r>
              <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giữa</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các</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địa</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phương</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trong</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nước</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và</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giữa</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trong</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nước</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với</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nước</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 </a:t>
            </a:r>
            <a:r>
              <a:rPr kumimoji="0" lang="en-GB" altLang="en-US" sz="2400" b="1" i="0" u="none" strike="noStrike" kern="1200" cap="none" spc="0" normalizeH="0" baseline="0" noProof="0" dirty="0" err="1">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ngoài</a:t>
            </a:r>
            <a:r>
              <a:rPr kumimoji="0" lang="en-GB"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rPr>
              <a:t>.</a:t>
            </a:r>
            <a:endParaRPr kumimoji="0" lang="en-US" altLang="en-US" sz="2400" b="1" i="0" u="none" strike="noStrike" kern="1200" cap="none" spc="0" normalizeH="0" baseline="0" noProof="0" dirty="0">
              <a:ln>
                <a:noFill/>
              </a:ln>
              <a:solidFill>
                <a:schemeClr val="accent4">
                  <a:lumMod val="25000"/>
                </a:schemeClr>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18717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96"/>
                                        </p:tgtEl>
                                        <p:attrNameLst>
                                          <p:attrName>style.visibility</p:attrName>
                                        </p:attrNameLst>
                                      </p:cBhvr>
                                      <p:to>
                                        <p:strVal val="visible"/>
                                      </p:to>
                                    </p:set>
                                    <p:animEffect transition="in" filter="barn(inVertical)">
                                      <p:cBhvr>
                                        <p:cTn id="7" dur="500"/>
                                        <p:tgtEl>
                                          <p:spTgt spid="29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96"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2">
            <a:lumMod val="40000"/>
            <a:lumOff val="60000"/>
          </a:schemeClr>
        </a:solidFill>
        <a:effectLst/>
      </p:bgPr>
    </p:bg>
    <p:spTree>
      <p:nvGrpSpPr>
        <p:cNvPr id="1" name="Shape 9362"/>
        <p:cNvGrpSpPr/>
        <p:nvPr/>
      </p:nvGrpSpPr>
      <p:grpSpPr>
        <a:xfrm>
          <a:off x="0" y="0"/>
          <a:ext cx="0" cy="0"/>
          <a:chOff x="0" y="0"/>
          <a:chExt cx="0" cy="0"/>
        </a:xfrm>
      </p:grpSpPr>
      <p:grpSp>
        <p:nvGrpSpPr>
          <p:cNvPr id="9368" name="Google Shape;9368;p54"/>
          <p:cNvGrpSpPr/>
          <p:nvPr/>
        </p:nvGrpSpPr>
        <p:grpSpPr>
          <a:xfrm>
            <a:off x="2350145" y="2347775"/>
            <a:ext cx="576761" cy="572687"/>
            <a:chOff x="-64781025" y="3361050"/>
            <a:chExt cx="317425" cy="315200"/>
          </a:xfrm>
        </p:grpSpPr>
        <p:sp>
          <p:nvSpPr>
            <p:cNvPr id="9369" name="Google Shape;9369;p54"/>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0" name="Google Shape;9370;p54"/>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1" name="Google Shape;9371;p54"/>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2" name="Google Shape;9372;p54"/>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73" name="Google Shape;9373;p54"/>
          <p:cNvGrpSpPr/>
          <p:nvPr/>
        </p:nvGrpSpPr>
        <p:grpSpPr>
          <a:xfrm>
            <a:off x="6231466" y="2456457"/>
            <a:ext cx="538066" cy="355323"/>
            <a:chOff x="5358450" y="4015675"/>
            <a:chExt cx="289875" cy="191425"/>
          </a:xfrm>
        </p:grpSpPr>
        <p:sp>
          <p:nvSpPr>
            <p:cNvPr id="9374" name="Google Shape;9374;p54"/>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5" name="Google Shape;9375;p54"/>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6" name="Google Shape;9376;p54"/>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7" name="Google Shape;9377;p54"/>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7" name="Picture 2" descr="E:\DuaThu13496134968-10050.jpg">
            <a:extLst>
              <a:ext uri="{FF2B5EF4-FFF2-40B4-BE49-F238E27FC236}">
                <a16:creationId xmlns:a16="http://schemas.microsoft.com/office/drawing/2014/main" id="{260FCA2E-1EBC-4337-B63A-75F67C9075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749" y="435934"/>
            <a:ext cx="7783032" cy="4508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3">
            <a:extLst>
              <a:ext uri="{FF2B5EF4-FFF2-40B4-BE49-F238E27FC236}">
                <a16:creationId xmlns:a16="http://schemas.microsoft.com/office/drawing/2014/main" id="{E343AAC9-7EBB-474A-9028-C741C144CEFE}"/>
              </a:ext>
            </a:extLst>
          </p:cNvPr>
          <p:cNvSpPr/>
          <p:nvPr/>
        </p:nvSpPr>
        <p:spPr>
          <a:xfrm>
            <a:off x="637954" y="148856"/>
            <a:ext cx="7846828" cy="742950"/>
          </a:xfrm>
          <a:prstGeom prst="roundRect">
            <a:avLst/>
          </a:prstGeom>
          <a:gradFill rotWithShape="1">
            <a:gsLst>
              <a:gs pos="0">
                <a:srgbClr val="C2BC80">
                  <a:tint val="65000"/>
                  <a:shade val="92000"/>
                  <a:satMod val="130000"/>
                </a:srgbClr>
              </a:gs>
              <a:gs pos="45000">
                <a:srgbClr val="C2BC80">
                  <a:tint val="60000"/>
                  <a:shade val="99000"/>
                  <a:satMod val="120000"/>
                </a:srgbClr>
              </a:gs>
              <a:gs pos="100000">
                <a:srgbClr val="C2BC80">
                  <a:tint val="55000"/>
                  <a:satMod val="140000"/>
                </a:srgbClr>
              </a:gs>
            </a:gsLst>
            <a:path path="circle">
              <a:fillToRect l="100000" t="100000" r="100000" b="100000"/>
            </a:path>
          </a:gradFill>
          <a:ln w="12700" cap="flat" cmpd="sng" algn="ctr">
            <a:solidFill>
              <a:srgbClr val="C2BC80"/>
            </a:solidFill>
            <a:prstDash val="solid"/>
          </a:ln>
          <a:effectLst/>
        </p:spPr>
        <p:txBody>
          <a:bodyPr anchor="ctr"/>
          <a:lstStyle/>
          <a:p>
            <a:pPr marL="0" marR="0" lvl="0" indent="0" algn="ctr" defTabSz="68580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Khi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nhận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thư</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từ</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hoặc</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bưu</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phẩm</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sẽ</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làm</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gì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và</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nói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gì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với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nhân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viên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bưu</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điện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a:t>
            </a:r>
          </a:p>
        </p:txBody>
      </p:sp>
      <p:sp>
        <p:nvSpPr>
          <p:cNvPr id="19" name="Cloud Callout 4">
            <a:extLst>
              <a:ext uri="{FF2B5EF4-FFF2-40B4-BE49-F238E27FC236}">
                <a16:creationId xmlns:a16="http://schemas.microsoft.com/office/drawing/2014/main" id="{E3D6A2E2-9272-4D06-9B44-99AB7A09AB6B}"/>
              </a:ext>
            </a:extLst>
          </p:cNvPr>
          <p:cNvSpPr/>
          <p:nvPr/>
        </p:nvSpPr>
        <p:spPr>
          <a:xfrm>
            <a:off x="1661947" y="952943"/>
            <a:ext cx="3784982" cy="800100"/>
          </a:xfrm>
          <a:prstGeom prst="cloudCallout">
            <a:avLst>
              <a:gd name="adj1" fmla="val 24688"/>
              <a:gd name="adj2" fmla="val 76825"/>
            </a:avLst>
          </a:prstGeom>
          <a:gradFill rotWithShape="1">
            <a:gsLst>
              <a:gs pos="0">
                <a:srgbClr val="C2BC80">
                  <a:tint val="65000"/>
                  <a:shade val="92000"/>
                  <a:satMod val="130000"/>
                </a:srgbClr>
              </a:gs>
              <a:gs pos="45000">
                <a:srgbClr val="C2BC80">
                  <a:tint val="60000"/>
                  <a:shade val="99000"/>
                  <a:satMod val="120000"/>
                </a:srgbClr>
              </a:gs>
              <a:gs pos="100000">
                <a:srgbClr val="C2BC80">
                  <a:tint val="55000"/>
                  <a:satMod val="140000"/>
                </a:srgbClr>
              </a:gs>
            </a:gsLst>
            <a:path path="circle">
              <a:fillToRect l="100000" t="100000" r="100000" b="100000"/>
            </a:path>
          </a:gradFill>
          <a:ln w="12700" cap="flat" cmpd="sng" algn="ctr">
            <a:solidFill>
              <a:srgbClr val="C2BC80"/>
            </a:solidFill>
            <a:prstDash val="solid"/>
          </a:ln>
          <a:effectLst/>
        </p:spPr>
        <p:txBody>
          <a:bodyPr anchor="ctr"/>
          <a:lstStyle/>
          <a:p>
            <a:pPr marL="0" marR="0" lvl="0" indent="0" algn="ctr" defTabSz="68580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Cháu</a:t>
            </a: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cảm</a:t>
            </a: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ơn</a:t>
            </a: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ạ !</a:t>
            </a:r>
          </a:p>
        </p:txBody>
      </p:sp>
    </p:spTree>
    <p:extLst>
      <p:ext uri="{BB962C8B-B14F-4D97-AF65-F5344CB8AC3E}">
        <p14:creationId xmlns:p14="http://schemas.microsoft.com/office/powerpoint/2010/main" val="1533886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circle(in)">
                                      <p:cBhvr>
                                        <p:cTn id="7" dur="2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7" presetClass="emph" presetSubtype="0" fill="remove" grpId="1" nodeType="clickEffect">
                                  <p:stCondLst>
                                    <p:cond delay="0"/>
                                  </p:stCondLst>
                                  <p:childTnLst>
                                    <p:animClr clrSpc="rgb" dir="cw">
                                      <p:cBhvr override="childStyle">
                                        <p:cTn id="16" dur="250" autoRev="1" fill="remove"/>
                                        <p:tgtEl>
                                          <p:spTgt spid="19"/>
                                        </p:tgtEl>
                                        <p:attrNameLst>
                                          <p:attrName>style.color</p:attrName>
                                        </p:attrNameLst>
                                      </p:cBhvr>
                                      <p:to>
                                        <a:schemeClr val="bg1"/>
                                      </p:to>
                                    </p:animClr>
                                    <p:animClr clrSpc="rgb" dir="cw">
                                      <p:cBhvr>
                                        <p:cTn id="17" dur="250" autoRev="1" fill="remove"/>
                                        <p:tgtEl>
                                          <p:spTgt spid="19"/>
                                        </p:tgtEl>
                                        <p:attrNameLst>
                                          <p:attrName>fillcolor</p:attrName>
                                        </p:attrNameLst>
                                      </p:cBhvr>
                                      <p:to>
                                        <a:schemeClr val="bg1"/>
                                      </p:to>
                                    </p:animClr>
                                    <p:set>
                                      <p:cBhvr>
                                        <p:cTn id="18" dur="250" autoRev="1" fill="remove"/>
                                        <p:tgtEl>
                                          <p:spTgt spid="19"/>
                                        </p:tgtEl>
                                        <p:attrNameLst>
                                          <p:attrName>fill.type</p:attrName>
                                        </p:attrNameLst>
                                      </p:cBhvr>
                                      <p:to>
                                        <p:strVal val="solid"/>
                                      </p:to>
                                    </p:set>
                                    <p:set>
                                      <p:cBhvr>
                                        <p:cTn id="19" dur="250" autoRev="1" fill="remove"/>
                                        <p:tgtEl>
                                          <p:spTgt spid="19"/>
                                        </p:tgtEl>
                                        <p:attrNameLst>
                                          <p:attrName>fill.on</p:attrName>
                                        </p:attrNameLst>
                                      </p:cBhvr>
                                      <p:to>
                                        <p:strVal val="true"/>
                                      </p:to>
                                    </p:set>
                                  </p:childTnLst>
                                </p:cTn>
                              </p:par>
                            </p:childTnLst>
                          </p:cTn>
                        </p:par>
                      </p:childTnLst>
                    </p:cTn>
                  </p:par>
                  <p:par>
                    <p:cTn id="20" fill="hold">
                      <p:stCondLst>
                        <p:cond delay="indefinite"/>
                      </p:stCondLst>
                      <p:childTnLst>
                        <p:par>
                          <p:cTn id="21" fill="hold">
                            <p:stCondLst>
                              <p:cond delay="0"/>
                            </p:stCondLst>
                            <p:childTnLst>
                              <p:par>
                                <p:cTn id="22" presetID="32" presetClass="emph" presetSubtype="0" fill="hold" grpId="2" nodeType="clickEffect">
                                  <p:stCondLst>
                                    <p:cond delay="0"/>
                                  </p:stCondLst>
                                  <p:childTnLst>
                                    <p:animRot by="120000">
                                      <p:cBhvr>
                                        <p:cTn id="23" dur="100" fill="hold">
                                          <p:stCondLst>
                                            <p:cond delay="0"/>
                                          </p:stCondLst>
                                        </p:cTn>
                                        <p:tgtEl>
                                          <p:spTgt spid="19"/>
                                        </p:tgtEl>
                                        <p:attrNameLst>
                                          <p:attrName>r</p:attrName>
                                        </p:attrNameLst>
                                      </p:cBhvr>
                                    </p:animRot>
                                    <p:animRot by="-240000">
                                      <p:cBhvr>
                                        <p:cTn id="24" dur="200" fill="hold">
                                          <p:stCondLst>
                                            <p:cond delay="200"/>
                                          </p:stCondLst>
                                        </p:cTn>
                                        <p:tgtEl>
                                          <p:spTgt spid="19"/>
                                        </p:tgtEl>
                                        <p:attrNameLst>
                                          <p:attrName>r</p:attrName>
                                        </p:attrNameLst>
                                      </p:cBhvr>
                                    </p:animRot>
                                    <p:animRot by="240000">
                                      <p:cBhvr>
                                        <p:cTn id="25" dur="200" fill="hold">
                                          <p:stCondLst>
                                            <p:cond delay="400"/>
                                          </p:stCondLst>
                                        </p:cTn>
                                        <p:tgtEl>
                                          <p:spTgt spid="19"/>
                                        </p:tgtEl>
                                        <p:attrNameLst>
                                          <p:attrName>r</p:attrName>
                                        </p:attrNameLst>
                                      </p:cBhvr>
                                    </p:animRot>
                                    <p:animRot by="-240000">
                                      <p:cBhvr>
                                        <p:cTn id="26" dur="200" fill="hold">
                                          <p:stCondLst>
                                            <p:cond delay="600"/>
                                          </p:stCondLst>
                                        </p:cTn>
                                        <p:tgtEl>
                                          <p:spTgt spid="19"/>
                                        </p:tgtEl>
                                        <p:attrNameLst>
                                          <p:attrName>r</p:attrName>
                                        </p:attrNameLst>
                                      </p:cBhvr>
                                    </p:animRot>
                                    <p:animRot by="120000">
                                      <p:cBhvr>
                                        <p:cTn id="27" dur="200" fill="hold">
                                          <p:stCondLst>
                                            <p:cond delay="80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19" grpId="1" animBg="1"/>
      <p:bldP spid="19" grpId="2"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chemeClr val="bg2">
                <a:lumMod val="75000"/>
              </a:schemeClr>
            </a:gs>
            <a:gs pos="17000">
              <a:schemeClr val="bg2">
                <a:lumMod val="60000"/>
                <a:lumOff val="40000"/>
              </a:schemeClr>
            </a:gs>
            <a:gs pos="42000">
              <a:schemeClr val="bg2">
                <a:lumMod val="60000"/>
                <a:lumOff val="40000"/>
              </a:schemeClr>
            </a:gs>
            <a:gs pos="84000">
              <a:schemeClr val="accent3">
                <a:lumMod val="20000"/>
                <a:lumOff val="80000"/>
              </a:schemeClr>
            </a:gs>
          </a:gsLst>
          <a:lin ang="16200000" scaled="1"/>
        </a:gradFill>
        <a:effectLst/>
      </p:bgPr>
    </p:bg>
    <p:spTree>
      <p:nvGrpSpPr>
        <p:cNvPr id="1" name="Shape 10717"/>
        <p:cNvGrpSpPr/>
        <p:nvPr/>
      </p:nvGrpSpPr>
      <p:grpSpPr>
        <a:xfrm>
          <a:off x="0" y="0"/>
          <a:ext cx="0" cy="0"/>
          <a:chOff x="0" y="0"/>
          <a:chExt cx="0" cy="0"/>
        </a:xfrm>
      </p:grpSpPr>
      <p:sp>
        <p:nvSpPr>
          <p:cNvPr id="10719" name="Google Shape;10719;p74"/>
          <p:cNvSpPr txBox="1">
            <a:spLocks noGrp="1"/>
          </p:cNvSpPr>
          <p:nvPr>
            <p:ph type="title"/>
          </p:nvPr>
        </p:nvSpPr>
        <p:spPr>
          <a:xfrm>
            <a:off x="714775" y="981717"/>
            <a:ext cx="77211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 </a:t>
            </a:r>
            <a:r>
              <a:rPr lang="en" dirty="0">
                <a:solidFill>
                  <a:schemeClr val="accent1"/>
                </a:solidFill>
              </a:rPr>
              <a:t>HOẠT</a:t>
            </a:r>
            <a:r>
              <a:rPr lang="en" dirty="0"/>
              <a:t> </a:t>
            </a:r>
            <a:r>
              <a:rPr lang="en" dirty="0">
                <a:solidFill>
                  <a:schemeClr val="accent1"/>
                </a:solidFill>
              </a:rPr>
              <a:t>ĐỘNG </a:t>
            </a:r>
            <a:r>
              <a:rPr lang="en" dirty="0">
                <a:solidFill>
                  <a:schemeClr val="bg2">
                    <a:lumMod val="75000"/>
                  </a:schemeClr>
                </a:solidFill>
              </a:rPr>
              <a:t>PHÁT THANH, </a:t>
            </a:r>
            <a:r>
              <a:rPr lang="en" dirty="0">
                <a:solidFill>
                  <a:schemeClr val="accent1"/>
                </a:solidFill>
              </a:rPr>
              <a:t>TRUYỀN HÌNH</a:t>
            </a:r>
            <a:endParaRPr dirty="0">
              <a:solidFill>
                <a:schemeClr val="accent1"/>
              </a:solidFill>
            </a:endParaRP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773215EF-9569-4B21-A9F2-6E71D7EF153C}"/>
                  </a:ext>
                </a:extLst>
              </p14:cNvPr>
              <p14:cNvContentPartPr/>
              <p14:nvPr/>
            </p14:nvContentPartPr>
            <p14:xfrm>
              <a:off x="1444483" y="551366"/>
              <a:ext cx="360" cy="1440"/>
            </p14:xfrm>
          </p:contentPart>
        </mc:Choice>
        <mc:Fallback xmlns="">
          <p:pic>
            <p:nvPicPr>
              <p:cNvPr id="2" name="Ink 1">
                <a:extLst>
                  <a:ext uri="{FF2B5EF4-FFF2-40B4-BE49-F238E27FC236}">
                    <a16:creationId xmlns:a16="http://schemas.microsoft.com/office/drawing/2014/main" id="{773215EF-9569-4B21-A9F2-6E71D7EF153C}"/>
                  </a:ext>
                </a:extLst>
              </p:cNvPr>
              <p:cNvPicPr/>
              <p:nvPr/>
            </p:nvPicPr>
            <p:blipFill>
              <a:blip r:embed="rId4"/>
              <a:stretch>
                <a:fillRect/>
              </a:stretch>
            </p:blipFill>
            <p:spPr>
              <a:xfrm>
                <a:off x="1408483" y="515726"/>
                <a:ext cx="72000" cy="73080"/>
              </a:xfrm>
              <a:prstGeom prst="rect">
                <a:avLst/>
              </a:prstGeom>
            </p:spPr>
          </p:pic>
        </mc:Fallback>
      </mc:AlternateContent>
      <p:sp>
        <p:nvSpPr>
          <p:cNvPr id="4" name="Text Box 15">
            <a:extLst>
              <a:ext uri="{FF2B5EF4-FFF2-40B4-BE49-F238E27FC236}">
                <a16:creationId xmlns:a16="http://schemas.microsoft.com/office/drawing/2014/main" id="{524F82F5-AD00-4D92-9945-293C01BD7633}"/>
              </a:ext>
            </a:extLst>
          </p:cNvPr>
          <p:cNvSpPr txBox="1">
            <a:spLocks noChangeArrowheads="1"/>
          </p:cNvSpPr>
          <p:nvPr/>
        </p:nvSpPr>
        <p:spPr bwMode="auto">
          <a:xfrm>
            <a:off x="3419393" y="439271"/>
            <a:ext cx="2220687" cy="415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74000"/>
              </a:lnSpc>
              <a:spcBef>
                <a:spcPct val="0"/>
              </a:spcBef>
              <a:spcAft>
                <a:spcPct val="0"/>
              </a:spcAft>
              <a:buClrTx/>
              <a:buSzTx/>
              <a:buFontTx/>
              <a:buNone/>
              <a:tabLst/>
              <a:defRPr/>
            </a:pPr>
            <a:r>
              <a:rPr kumimoji="0" lang="vi-VN" altLang="en-US" sz="2800" b="1" i="0" u="sng" strike="noStrike" kern="1200" cap="none" spc="0" normalizeH="0" baseline="0" noProof="0" dirty="0">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Hoạt động </a:t>
            </a:r>
            <a:r>
              <a:rPr kumimoji="0" lang="en-US" altLang="en-US" sz="2800" b="1" i="0" u="sng" strike="noStrike" kern="1200" cap="none" spc="0" normalizeH="0" baseline="0" noProof="0" dirty="0">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2</a:t>
            </a:r>
            <a:r>
              <a:rPr kumimoji="0" lang="vi-VN" altLang="en-US" sz="2800" b="1" i="0" u="none" strike="noStrike" kern="1200" cap="none" spc="0" normalizeH="0" baseline="0" noProof="0" dirty="0">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rPr>
              <a:t>:</a:t>
            </a:r>
            <a:endParaRPr kumimoji="0" lang="en-US" altLang="en-US" sz="2800" b="0" i="0" u="none" strike="noStrike" kern="1200" cap="none" spc="0" normalizeH="0" baseline="0" noProof="0" dirty="0">
              <a:ln>
                <a:noFill/>
              </a:ln>
              <a:solidFill>
                <a:srgbClr val="FFDBEE">
                  <a:lumMod val="25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9" name="Text Box 13">
            <a:extLst>
              <a:ext uri="{FF2B5EF4-FFF2-40B4-BE49-F238E27FC236}">
                <a16:creationId xmlns:a16="http://schemas.microsoft.com/office/drawing/2014/main" id="{6426FA11-5CD3-4A5A-ABC7-8C05D16BFF84}"/>
              </a:ext>
            </a:extLst>
          </p:cNvPr>
          <p:cNvSpPr txBox="1">
            <a:spLocks noChangeArrowheads="1"/>
          </p:cNvSpPr>
          <p:nvPr/>
        </p:nvSpPr>
        <p:spPr bwMode="auto">
          <a:xfrm>
            <a:off x="435935" y="2115878"/>
            <a:ext cx="8569842" cy="1103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hangingPunct="0">
              <a:spcBef>
                <a:spcPct val="0"/>
              </a:spcBef>
              <a:spcAft>
                <a:spcPct val="0"/>
              </a:spcAft>
              <a:buSzPct val="45000"/>
              <a:buFontTx/>
              <a:buNone/>
            </a:pP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Nêu</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tên</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và</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nêu</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vai</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trò</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trong</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việc</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thông</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tin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liên</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lạc</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của</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từng</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thiết</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bị</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thông</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tin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liên</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FF"/>
                </a:solidFill>
                <a:latin typeface="Times New Roman" panose="02020603050405020304" pitchFamily="18" charset="0"/>
                <a:ea typeface="+mn-ea"/>
                <a:cs typeface="Times New Roman" panose="02020603050405020304" pitchFamily="18" charset="0"/>
              </a:rPr>
              <a:t>lạc</a:t>
            </a:r>
            <a:r>
              <a:rPr lang="en-GB" altLang="en-US" sz="3200" b="1" kern="1200" dirty="0">
                <a:solidFill>
                  <a:srgbClr val="0000FF"/>
                </a:solidFill>
                <a:latin typeface="Times New Roman" panose="02020603050405020304" pitchFamily="18" charset="0"/>
                <a:ea typeface="+mn-ea"/>
                <a:cs typeface="Times New Roman" panose="02020603050405020304" pitchFamily="18" charset="0"/>
              </a:rPr>
              <a:t>.</a:t>
            </a:r>
            <a:endParaRPr lang="en-US" altLang="en-US" sz="3200" kern="1200" dirty="0">
              <a:solidFill>
                <a:srgbClr val="0000FF"/>
              </a:solidFill>
              <a:latin typeface="Times New Roman" panose="02020603050405020304" pitchFamily="18" charset="0"/>
              <a:ea typeface="+mn-ea"/>
              <a:cs typeface="Times New Roman" panose="02020603050405020304" pitchFamily="18" charset="0"/>
            </a:endParaRPr>
          </a:p>
        </p:txBody>
      </p:sp>
      <p:sp>
        <p:nvSpPr>
          <p:cNvPr id="10" name="Text Box 5">
            <a:extLst>
              <a:ext uri="{FF2B5EF4-FFF2-40B4-BE49-F238E27FC236}">
                <a16:creationId xmlns:a16="http://schemas.microsoft.com/office/drawing/2014/main" id="{821BBDC6-38F7-4E07-A99D-83738FA1A0E6}"/>
              </a:ext>
            </a:extLst>
          </p:cNvPr>
          <p:cNvSpPr txBox="1">
            <a:spLocks noChangeArrowheads="1"/>
          </p:cNvSpPr>
          <p:nvPr/>
        </p:nvSpPr>
        <p:spPr bwMode="auto">
          <a:xfrm>
            <a:off x="255182" y="3540643"/>
            <a:ext cx="9144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50000"/>
              </a:spcBef>
              <a:spcAft>
                <a:spcPct val="0"/>
              </a:spcAft>
              <a:buClrTx/>
              <a:buFontTx/>
              <a:buNone/>
            </a:pP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00FF"/>
                </a:solidFill>
                <a:latin typeface="Times New Roman" panose="02020603050405020304" pitchFamily="18" charset="0"/>
                <a:ea typeface="+mn-ea"/>
                <a:cs typeface="Times New Roman" panose="02020603050405020304" pitchFamily="18" charset="0"/>
              </a:rPr>
              <a:t>Ích</a:t>
            </a: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00FF"/>
                </a:solidFill>
                <a:latin typeface="Times New Roman" panose="02020603050405020304" pitchFamily="18" charset="0"/>
                <a:ea typeface="+mn-ea"/>
                <a:cs typeface="Times New Roman" panose="02020603050405020304" pitchFamily="18" charset="0"/>
              </a:rPr>
              <a:t>lợi</a:t>
            </a: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00FF"/>
                </a:solidFill>
                <a:latin typeface="Times New Roman" panose="02020603050405020304" pitchFamily="18" charset="0"/>
                <a:ea typeface="+mn-ea"/>
                <a:cs typeface="Times New Roman" panose="02020603050405020304" pitchFamily="18" charset="0"/>
              </a:rPr>
              <a:t>của</a:t>
            </a: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00FF"/>
                </a:solidFill>
                <a:latin typeface="Times New Roman" panose="02020603050405020304" pitchFamily="18" charset="0"/>
                <a:ea typeface="+mn-ea"/>
                <a:cs typeface="Times New Roman" panose="02020603050405020304" pitchFamily="18" charset="0"/>
              </a:rPr>
              <a:t>hoạt</a:t>
            </a: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00FF"/>
                </a:solidFill>
                <a:latin typeface="Times New Roman" panose="02020603050405020304" pitchFamily="18" charset="0"/>
                <a:ea typeface="+mn-ea"/>
                <a:cs typeface="Times New Roman" panose="02020603050405020304" pitchFamily="18" charset="0"/>
              </a:rPr>
              <a:t>động</a:t>
            </a: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00FF"/>
                </a:solidFill>
                <a:latin typeface="Times New Roman" panose="02020603050405020304" pitchFamily="18" charset="0"/>
                <a:ea typeface="+mn-ea"/>
                <a:cs typeface="Times New Roman" panose="02020603050405020304" pitchFamily="18" charset="0"/>
              </a:rPr>
              <a:t>phát</a:t>
            </a: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00FF"/>
                </a:solidFill>
                <a:latin typeface="Times New Roman" panose="02020603050405020304" pitchFamily="18" charset="0"/>
                <a:ea typeface="+mn-ea"/>
                <a:cs typeface="Times New Roman" panose="02020603050405020304" pitchFamily="18" charset="0"/>
              </a:rPr>
              <a:t>thanh</a:t>
            </a: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00FF"/>
                </a:solidFill>
                <a:latin typeface="Times New Roman" panose="02020603050405020304" pitchFamily="18" charset="0"/>
                <a:ea typeface="+mn-ea"/>
                <a:cs typeface="Times New Roman" panose="02020603050405020304" pitchFamily="18" charset="0"/>
              </a:rPr>
              <a:t>truyền</a:t>
            </a: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00FF"/>
                </a:solidFill>
                <a:latin typeface="Times New Roman" panose="02020603050405020304" pitchFamily="18" charset="0"/>
                <a:ea typeface="+mn-ea"/>
                <a:cs typeface="Times New Roman" panose="02020603050405020304" pitchFamily="18" charset="0"/>
              </a:rPr>
              <a:t>hình</a:t>
            </a:r>
            <a:r>
              <a:rPr lang="en-US" altLang="en-US" sz="3200" b="1" kern="1200" dirty="0">
                <a:solidFill>
                  <a:srgbClr val="0000FF"/>
                </a:solidFill>
                <a:latin typeface="Times New Roman" panose="02020603050405020304" pitchFamily="18" charset="0"/>
                <a:ea typeface="+mn-ea"/>
                <a:cs typeface="Times New Roman" panose="02020603050405020304" pitchFamily="18" charset="0"/>
              </a:rPr>
              <a:t>: </a:t>
            </a:r>
          </a:p>
        </p:txBody>
      </p:sp>
    </p:spTree>
    <p:extLst>
      <p:ext uri="{BB962C8B-B14F-4D97-AF65-F5344CB8AC3E}">
        <p14:creationId xmlns:p14="http://schemas.microsoft.com/office/powerpoint/2010/main" val="3355243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9"/>
                                        </p:tgtEl>
                                        <p:attrNameLst>
                                          <p:attrName>style.visibility</p:attrName>
                                        </p:attrNameLst>
                                      </p:cBhvr>
                                      <p:to>
                                        <p:strVal val="visible"/>
                                      </p:to>
                                    </p:set>
                                    <p:anim calcmode="discrete" valueType="clr">
                                      <p:cBhvr override="childStyle">
                                        <p:cTn id="7" dur="80"/>
                                        <p:tgtEl>
                                          <p:spTgt spid="9"/>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9"/>
                                        </p:tgtEl>
                                        <p:attrNameLst>
                                          <p:attrName>fillcolor</p:attrName>
                                        </p:attrNameLst>
                                      </p:cBhvr>
                                      <p:tavLst>
                                        <p:tav tm="0">
                                          <p:val>
                                            <p:clrVal>
                                              <a:schemeClr val="accent2"/>
                                            </p:clrVal>
                                          </p:val>
                                        </p:tav>
                                        <p:tav tm="50000">
                                          <p:val>
                                            <p:clrVal>
                                              <a:schemeClr val="hlink"/>
                                            </p:clrVal>
                                          </p:val>
                                        </p:tav>
                                      </p:tavLst>
                                    </p:anim>
                                    <p:set>
                                      <p:cBhvr>
                                        <p:cTn id="9" dur="80"/>
                                        <p:tgtEl>
                                          <p:spTgt spid="9"/>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7353BA"/>
        </a:solidFill>
        <a:effectLst/>
      </p:bgPr>
    </p:bg>
    <p:spTree>
      <p:nvGrpSpPr>
        <p:cNvPr id="1" name="Shape 9948"/>
        <p:cNvGrpSpPr/>
        <p:nvPr/>
      </p:nvGrpSpPr>
      <p:grpSpPr>
        <a:xfrm>
          <a:off x="0" y="0"/>
          <a:ext cx="0" cy="0"/>
          <a:chOff x="0" y="0"/>
          <a:chExt cx="0" cy="0"/>
        </a:xfrm>
      </p:grpSpPr>
      <p:pic>
        <p:nvPicPr>
          <p:cNvPr id="5" name="Picture 3">
            <a:extLst>
              <a:ext uri="{FF2B5EF4-FFF2-40B4-BE49-F238E27FC236}">
                <a16:creationId xmlns:a16="http://schemas.microsoft.com/office/drawing/2014/main" id="{4303B8BE-2537-420D-A087-FCE0ACF9FD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1385" y="212651"/>
            <a:ext cx="8665535" cy="4667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pic>
        <p:nvPicPr>
          <p:cNvPr id="2" name="Picture 2" descr="C:\Users\Trung Hieu\Desktop\Bai 29\dai truyen hinh hcm.jpg">
            <a:extLst>
              <a:ext uri="{FF2B5EF4-FFF2-40B4-BE49-F238E27FC236}">
                <a16:creationId xmlns:a16="http://schemas.microsoft.com/office/drawing/2014/main" id="{4587C885-8CCC-4A6B-B7FA-4A80BDC0287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20856" y="159488"/>
            <a:ext cx="4274288" cy="4455041"/>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TP. Hồ Chí Minh: Thực hiện chuyên mục &quot;Dân vận khéo&quot; trên Đài truyền hình  thành phố | Ban Dân vận Trung ương">
            <a:extLst>
              <a:ext uri="{FF2B5EF4-FFF2-40B4-BE49-F238E27FC236}">
                <a16:creationId xmlns:a16="http://schemas.microsoft.com/office/drawing/2014/main" id="{AED29016-93BF-4AF7-9FB3-F7B0E8E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754" y="148856"/>
            <a:ext cx="4316818" cy="4455042"/>
          </a:xfrm>
          <a:prstGeom prst="rect">
            <a:avLst/>
          </a:prstGeom>
          <a:noFill/>
          <a:extLst>
            <a:ext uri="{909E8E84-426E-40DD-AFC4-6F175D3DCCD1}">
              <a14:hiddenFill xmlns:a14="http://schemas.microsoft.com/office/drawing/2010/main">
                <a:solidFill>
                  <a:srgbClr val="FFFFFF"/>
                </a:solidFill>
              </a14:hiddenFill>
            </a:ext>
          </a:extLst>
        </p:spPr>
      </p:pic>
      <p:sp>
        <p:nvSpPr>
          <p:cNvPr id="4" name="Title 1">
            <a:extLst>
              <a:ext uri="{FF2B5EF4-FFF2-40B4-BE49-F238E27FC236}">
                <a16:creationId xmlns:a16="http://schemas.microsoft.com/office/drawing/2014/main" id="{49F62727-3534-4DAE-B8F8-BBE9F42969A0}"/>
              </a:ext>
            </a:extLst>
          </p:cNvPr>
          <p:cNvSpPr txBox="1">
            <a:spLocks/>
          </p:cNvSpPr>
          <p:nvPr/>
        </p:nvSpPr>
        <p:spPr>
          <a:xfrm>
            <a:off x="450111" y="4293781"/>
            <a:ext cx="82296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buClrTx/>
              <a:buFontTx/>
              <a:buNone/>
            </a:pPr>
            <a:r>
              <a:rPr lang="en-US" sz="2800" dirty="0" err="1">
                <a:solidFill>
                  <a:srgbClr val="FF0000"/>
                </a:solidFill>
                <a:latin typeface="Times New Roman" panose="02020603050405020304" pitchFamily="18" charset="0"/>
                <a:cs typeface="Times New Roman" panose="02020603050405020304" pitchFamily="18" charset="0"/>
              </a:rPr>
              <a:t>Đài</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truyền</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hình</a:t>
            </a:r>
            <a:r>
              <a:rPr lang="en-US" sz="2800" dirty="0">
                <a:solidFill>
                  <a:srgbClr val="FF0000"/>
                </a:solidFill>
                <a:latin typeface="Times New Roman" panose="02020603050405020304" pitchFamily="18" charset="0"/>
                <a:cs typeface="Times New Roman" panose="02020603050405020304" pitchFamily="18" charset="0"/>
              </a:rPr>
              <a:t> TP. </a:t>
            </a:r>
            <a:r>
              <a:rPr lang="en-US" sz="2800" dirty="0" err="1">
                <a:solidFill>
                  <a:srgbClr val="FF0000"/>
                </a:solidFill>
                <a:latin typeface="Times New Roman" panose="02020603050405020304" pitchFamily="18" charset="0"/>
                <a:cs typeface="Times New Roman" panose="02020603050405020304" pitchFamily="18" charset="0"/>
              </a:rPr>
              <a:t>Hồ</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Chí</a:t>
            </a:r>
            <a:r>
              <a:rPr lang="en-US" sz="2800" dirty="0">
                <a:solidFill>
                  <a:srgbClr val="FF0000"/>
                </a:solidFill>
                <a:latin typeface="Times New Roman" panose="02020603050405020304" pitchFamily="18" charset="0"/>
                <a:cs typeface="Times New Roman" panose="02020603050405020304" pitchFamily="18" charset="0"/>
              </a:rPr>
              <a:t> Minh</a:t>
            </a:r>
          </a:p>
        </p:txBody>
      </p:sp>
    </p:spTree>
    <p:extLst>
      <p:ext uri="{BB962C8B-B14F-4D97-AF65-F5344CB8AC3E}">
        <p14:creationId xmlns:p14="http://schemas.microsoft.com/office/powerpoint/2010/main" val="32674819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9000">
              <a:srgbClr val="FD958D"/>
            </a:gs>
            <a:gs pos="46000">
              <a:schemeClr val="accent1">
                <a:lumMod val="40000"/>
                <a:lumOff val="60000"/>
              </a:schemeClr>
            </a:gs>
            <a:gs pos="84000">
              <a:schemeClr val="accent1">
                <a:lumMod val="20000"/>
                <a:lumOff val="80000"/>
              </a:schemeClr>
            </a:gs>
          </a:gsLst>
          <a:lin ang="16200000" scaled="1"/>
        </a:gradFill>
        <a:effectLst/>
      </p:bgPr>
    </p:bg>
    <p:spTree>
      <p:nvGrpSpPr>
        <p:cNvPr id="1" name=""/>
        <p:cNvGrpSpPr/>
        <p:nvPr/>
      </p:nvGrpSpPr>
      <p:grpSpPr>
        <a:xfrm>
          <a:off x="0" y="0"/>
          <a:ext cx="0" cy="0"/>
          <a:chOff x="0" y="0"/>
          <a:chExt cx="0" cy="0"/>
        </a:xfrm>
      </p:grpSpPr>
      <p:grpSp>
        <p:nvGrpSpPr>
          <p:cNvPr id="3" name="Google Shape;15480;p94">
            <a:extLst>
              <a:ext uri="{FF2B5EF4-FFF2-40B4-BE49-F238E27FC236}">
                <a16:creationId xmlns:a16="http://schemas.microsoft.com/office/drawing/2014/main" id="{F08F12FA-B1D4-4DA4-9808-4BD34D426CD1}"/>
              </a:ext>
            </a:extLst>
          </p:cNvPr>
          <p:cNvGrpSpPr/>
          <p:nvPr/>
        </p:nvGrpSpPr>
        <p:grpSpPr>
          <a:xfrm>
            <a:off x="5363947" y="4312920"/>
            <a:ext cx="3780053" cy="777240"/>
            <a:chOff x="634175" y="2986275"/>
            <a:chExt cx="3147949" cy="1458344"/>
          </a:xfrm>
        </p:grpSpPr>
        <p:cxnSp>
          <p:nvCxnSpPr>
            <p:cNvPr id="4" name="Google Shape;15481;p94">
              <a:extLst>
                <a:ext uri="{FF2B5EF4-FFF2-40B4-BE49-F238E27FC236}">
                  <a16:creationId xmlns:a16="http://schemas.microsoft.com/office/drawing/2014/main" id="{6F9CFB34-0488-44E8-9B09-070CC9C6A2B6}"/>
                </a:ext>
              </a:extLst>
            </p:cNvPr>
            <p:cNvCxnSpPr>
              <a:stCxn id="10" idx="4"/>
              <a:endCxn id="12"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5" name="Google Shape;15484;p94">
              <a:extLst>
                <a:ext uri="{FF2B5EF4-FFF2-40B4-BE49-F238E27FC236}">
                  <a16:creationId xmlns:a16="http://schemas.microsoft.com/office/drawing/2014/main" id="{4A1C1C31-3A9A-4B4C-8246-90CEF26BF2CB}"/>
                </a:ext>
              </a:extLst>
            </p:cNvPr>
            <p:cNvCxnSpPr>
              <a:stCxn id="12" idx="0"/>
              <a:endCxn id="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 name="Google Shape;15486;p94">
              <a:extLst>
                <a:ext uri="{FF2B5EF4-FFF2-40B4-BE49-F238E27FC236}">
                  <a16:creationId xmlns:a16="http://schemas.microsoft.com/office/drawing/2014/main" id="{FDC98706-D8E6-46DA-B82A-9A3E7D347FDE}"/>
                </a:ext>
              </a:extLst>
            </p:cNvPr>
            <p:cNvCxnSpPr>
              <a:stCxn id="9" idx="4"/>
              <a:endCxn id="1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 name="Google Shape;15488;p94">
              <a:extLst>
                <a:ext uri="{FF2B5EF4-FFF2-40B4-BE49-F238E27FC236}">
                  <a16:creationId xmlns:a16="http://schemas.microsoft.com/office/drawing/2014/main" id="{924C451B-26EA-4723-9514-23F960C6DF80}"/>
                </a:ext>
              </a:extLst>
            </p:cNvPr>
            <p:cNvCxnSpPr>
              <a:stCxn id="11" idx="0"/>
              <a:endCxn id="8"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8" name="Google Shape;15489;p94">
              <a:extLst>
                <a:ext uri="{FF2B5EF4-FFF2-40B4-BE49-F238E27FC236}">
                  <a16:creationId xmlns:a16="http://schemas.microsoft.com/office/drawing/2014/main" id="{EF4429F0-A018-49E8-8F96-01B6AD37E6F5}"/>
                </a:ext>
              </a:extLst>
            </p:cNvPr>
            <p:cNvSpPr/>
            <p:nvPr/>
          </p:nvSpPr>
          <p:spPr>
            <a:xfrm>
              <a:off x="3190524" y="2986275"/>
              <a:ext cx="591600" cy="591600"/>
            </a:xfrm>
            <a:prstGeom prst="ellipse">
              <a:avLst/>
            </a:prstGeom>
            <a:solidFill>
              <a:schemeClr val="accent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9" name="Google Shape;15485;p94">
              <a:extLst>
                <a:ext uri="{FF2B5EF4-FFF2-40B4-BE49-F238E27FC236}">
                  <a16:creationId xmlns:a16="http://schemas.microsoft.com/office/drawing/2014/main" id="{3524A275-BE6A-42D8-8F59-FF0616C91130}"/>
                </a:ext>
              </a:extLst>
            </p:cNvPr>
            <p:cNvSpPr/>
            <p:nvPr/>
          </p:nvSpPr>
          <p:spPr>
            <a:xfrm>
              <a:off x="1912352" y="2986275"/>
              <a:ext cx="591600" cy="591600"/>
            </a:xfrm>
            <a:prstGeom prst="ellipse">
              <a:avLst/>
            </a:prstGeom>
            <a:solidFill>
              <a:schemeClr val="bg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10" name="Google Shape;15482;p94">
              <a:extLst>
                <a:ext uri="{FF2B5EF4-FFF2-40B4-BE49-F238E27FC236}">
                  <a16:creationId xmlns:a16="http://schemas.microsoft.com/office/drawing/2014/main" id="{AF959A30-CBF6-47E2-8039-AA6DBB816080}"/>
                </a:ext>
              </a:extLst>
            </p:cNvPr>
            <p:cNvSpPr/>
            <p:nvPr/>
          </p:nvSpPr>
          <p:spPr>
            <a:xfrm>
              <a:off x="634175" y="2986275"/>
              <a:ext cx="591600" cy="591600"/>
            </a:xfrm>
            <a:prstGeom prst="ellipse">
              <a:avLst/>
            </a:prstGeom>
            <a:solidFill>
              <a:schemeClr val="accent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dirty="0">
                <a:solidFill>
                  <a:srgbClr val="00C3B1"/>
                </a:solidFill>
                <a:latin typeface="Calibri"/>
                <a:ea typeface="Calibri"/>
                <a:cs typeface="Calibri"/>
                <a:sym typeface="Calibri"/>
              </a:endParaRPr>
            </a:p>
          </p:txBody>
        </p:sp>
        <p:sp>
          <p:nvSpPr>
            <p:cNvPr id="11" name="Google Shape;15487;p94">
              <a:extLst>
                <a:ext uri="{FF2B5EF4-FFF2-40B4-BE49-F238E27FC236}">
                  <a16:creationId xmlns:a16="http://schemas.microsoft.com/office/drawing/2014/main" id="{012C3BE7-D0D1-48C4-8E1A-D2A270A28518}"/>
                </a:ext>
              </a:extLst>
            </p:cNvPr>
            <p:cNvSpPr/>
            <p:nvPr/>
          </p:nvSpPr>
          <p:spPr>
            <a:xfrm>
              <a:off x="2599133" y="3853018"/>
              <a:ext cx="591600" cy="591600"/>
            </a:xfrm>
            <a:prstGeom prst="ellipse">
              <a:avLst/>
            </a:prstGeom>
            <a:solidFill>
              <a:schemeClr val="accent1">
                <a:lumMod val="60000"/>
                <a:lumOff val="40000"/>
              </a:schemeClr>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12" name="Google Shape;15483;p94">
              <a:extLst>
                <a:ext uri="{FF2B5EF4-FFF2-40B4-BE49-F238E27FC236}">
                  <a16:creationId xmlns:a16="http://schemas.microsoft.com/office/drawing/2014/main" id="{B91362D6-E1F4-4BA5-919C-338A27C3F5A7}"/>
                </a:ext>
              </a:extLst>
            </p:cNvPr>
            <p:cNvSpPr/>
            <p:nvPr/>
          </p:nvSpPr>
          <p:spPr>
            <a:xfrm>
              <a:off x="1225566" y="3853019"/>
              <a:ext cx="591600" cy="591600"/>
            </a:xfrm>
            <a:prstGeom prst="ellipse">
              <a:avLst/>
            </a:prstGeom>
            <a:solidFill>
              <a:schemeClr val="accent1">
                <a:lumMod val="40000"/>
                <a:lumOff val="60000"/>
              </a:schemeClr>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FFFFFF"/>
                </a:solidFill>
                <a:latin typeface="Calibri"/>
                <a:ea typeface="Calibri"/>
                <a:cs typeface="Calibri"/>
                <a:sym typeface="Calibri"/>
              </a:endParaRPr>
            </a:p>
          </p:txBody>
        </p:sp>
      </p:grpSp>
      <p:grpSp>
        <p:nvGrpSpPr>
          <p:cNvPr id="13" name="Google Shape;15480;p94">
            <a:extLst>
              <a:ext uri="{FF2B5EF4-FFF2-40B4-BE49-F238E27FC236}">
                <a16:creationId xmlns:a16="http://schemas.microsoft.com/office/drawing/2014/main" id="{AF903E9E-AB3A-49F9-AAD2-EB25A08B9177}"/>
              </a:ext>
            </a:extLst>
          </p:cNvPr>
          <p:cNvGrpSpPr/>
          <p:nvPr/>
        </p:nvGrpSpPr>
        <p:grpSpPr>
          <a:xfrm>
            <a:off x="807720" y="4282440"/>
            <a:ext cx="3780053" cy="807720"/>
            <a:chOff x="634175" y="2986275"/>
            <a:chExt cx="3147949" cy="1458344"/>
          </a:xfrm>
        </p:grpSpPr>
        <p:cxnSp>
          <p:nvCxnSpPr>
            <p:cNvPr id="14" name="Google Shape;15481;p94">
              <a:extLst>
                <a:ext uri="{FF2B5EF4-FFF2-40B4-BE49-F238E27FC236}">
                  <a16:creationId xmlns:a16="http://schemas.microsoft.com/office/drawing/2014/main" id="{51DCD8DA-6FC0-4BB4-AD14-E8C4BEB645E9}"/>
                </a:ext>
              </a:extLst>
            </p:cNvPr>
            <p:cNvCxnSpPr>
              <a:stCxn id="20" idx="4"/>
              <a:endCxn id="22"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15" name="Google Shape;15484;p94">
              <a:extLst>
                <a:ext uri="{FF2B5EF4-FFF2-40B4-BE49-F238E27FC236}">
                  <a16:creationId xmlns:a16="http://schemas.microsoft.com/office/drawing/2014/main" id="{CC20FEC8-37EE-45BE-B8AA-4E10E8A2406F}"/>
                </a:ext>
              </a:extLst>
            </p:cNvPr>
            <p:cNvCxnSpPr>
              <a:stCxn id="22" idx="0"/>
              <a:endCxn id="1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6" name="Google Shape;15486;p94">
              <a:extLst>
                <a:ext uri="{FF2B5EF4-FFF2-40B4-BE49-F238E27FC236}">
                  <a16:creationId xmlns:a16="http://schemas.microsoft.com/office/drawing/2014/main" id="{5916202F-A424-4F7B-A322-1B3F12483D78}"/>
                </a:ext>
              </a:extLst>
            </p:cNvPr>
            <p:cNvCxnSpPr>
              <a:stCxn id="19" idx="4"/>
              <a:endCxn id="2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7" name="Google Shape;15488;p94">
              <a:extLst>
                <a:ext uri="{FF2B5EF4-FFF2-40B4-BE49-F238E27FC236}">
                  <a16:creationId xmlns:a16="http://schemas.microsoft.com/office/drawing/2014/main" id="{5E8B964D-53F7-47CF-B9DF-A97BF7CD2DCD}"/>
                </a:ext>
              </a:extLst>
            </p:cNvPr>
            <p:cNvCxnSpPr>
              <a:stCxn id="21" idx="0"/>
              <a:endCxn id="18"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18" name="Google Shape;15489;p94">
              <a:extLst>
                <a:ext uri="{FF2B5EF4-FFF2-40B4-BE49-F238E27FC236}">
                  <a16:creationId xmlns:a16="http://schemas.microsoft.com/office/drawing/2014/main" id="{29A70222-1020-48B8-BD80-1E0C5F969C93}"/>
                </a:ext>
              </a:extLst>
            </p:cNvPr>
            <p:cNvSpPr/>
            <p:nvPr/>
          </p:nvSpPr>
          <p:spPr>
            <a:xfrm>
              <a:off x="3190524" y="2986275"/>
              <a:ext cx="591600" cy="591600"/>
            </a:xfrm>
            <a:prstGeom prst="ellipse">
              <a:avLst/>
            </a:prstGeom>
            <a:solidFill>
              <a:schemeClr val="bg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19" name="Google Shape;15485;p94">
              <a:extLst>
                <a:ext uri="{FF2B5EF4-FFF2-40B4-BE49-F238E27FC236}">
                  <a16:creationId xmlns:a16="http://schemas.microsoft.com/office/drawing/2014/main" id="{E44BF35B-A88E-4B4C-BCBF-FDAE372C23E5}"/>
                </a:ext>
              </a:extLst>
            </p:cNvPr>
            <p:cNvSpPr/>
            <p:nvPr/>
          </p:nvSpPr>
          <p:spPr>
            <a:xfrm>
              <a:off x="1912352" y="2986275"/>
              <a:ext cx="591600" cy="591600"/>
            </a:xfrm>
            <a:prstGeom prst="ellipse">
              <a:avLst/>
            </a:prstGeom>
            <a:solidFill>
              <a:schemeClr val="tx1">
                <a:lumMod val="60000"/>
                <a:lumOff val="40000"/>
              </a:schemeClr>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20" name="Google Shape;15482;p94">
              <a:extLst>
                <a:ext uri="{FF2B5EF4-FFF2-40B4-BE49-F238E27FC236}">
                  <a16:creationId xmlns:a16="http://schemas.microsoft.com/office/drawing/2014/main" id="{0C1089BA-9773-455A-812E-9C2D1FAE7917}"/>
                </a:ext>
              </a:extLst>
            </p:cNvPr>
            <p:cNvSpPr/>
            <p:nvPr/>
          </p:nvSpPr>
          <p:spPr>
            <a:xfrm>
              <a:off x="634175" y="2986275"/>
              <a:ext cx="591600" cy="591600"/>
            </a:xfrm>
            <a:prstGeom prst="ellipse">
              <a:avLst/>
            </a:prstGeom>
            <a:solidFill>
              <a:schemeClr val="bg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dirty="0">
                <a:solidFill>
                  <a:srgbClr val="00C3B1"/>
                </a:solidFill>
                <a:latin typeface="Calibri"/>
                <a:ea typeface="Calibri"/>
                <a:cs typeface="Calibri"/>
                <a:sym typeface="Calibri"/>
              </a:endParaRPr>
            </a:p>
          </p:txBody>
        </p:sp>
        <p:sp>
          <p:nvSpPr>
            <p:cNvPr id="21" name="Google Shape;15487;p94">
              <a:extLst>
                <a:ext uri="{FF2B5EF4-FFF2-40B4-BE49-F238E27FC236}">
                  <a16:creationId xmlns:a16="http://schemas.microsoft.com/office/drawing/2014/main" id="{992FA88E-17D5-4FD4-BA16-17549DB2E2FC}"/>
                </a:ext>
              </a:extLst>
            </p:cNvPr>
            <p:cNvSpPr/>
            <p:nvPr/>
          </p:nvSpPr>
          <p:spPr>
            <a:xfrm>
              <a:off x="2599133" y="3853018"/>
              <a:ext cx="591600" cy="591600"/>
            </a:xfrm>
            <a:prstGeom prst="ellipse">
              <a:avLst/>
            </a:prstGeom>
            <a:solidFill>
              <a:schemeClr val="accent1"/>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22" name="Google Shape;15483;p94">
              <a:extLst>
                <a:ext uri="{FF2B5EF4-FFF2-40B4-BE49-F238E27FC236}">
                  <a16:creationId xmlns:a16="http://schemas.microsoft.com/office/drawing/2014/main" id="{C24AE8AC-9484-41E3-B9D5-C926CF668900}"/>
                </a:ext>
              </a:extLst>
            </p:cNvPr>
            <p:cNvSpPr/>
            <p:nvPr/>
          </p:nvSpPr>
          <p:spPr>
            <a:xfrm>
              <a:off x="1225566" y="3853019"/>
              <a:ext cx="591600" cy="591600"/>
            </a:xfrm>
            <a:prstGeom prst="ellipse">
              <a:avLst/>
            </a:prstGeom>
            <a:solidFill>
              <a:schemeClr val="tx1">
                <a:lumMod val="40000"/>
                <a:lumOff val="60000"/>
              </a:schemeClr>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FFFFFF"/>
                </a:solidFill>
                <a:latin typeface="Calibri"/>
                <a:ea typeface="Calibri"/>
                <a:cs typeface="Calibri"/>
                <a:sym typeface="Calibri"/>
              </a:endParaRPr>
            </a:p>
          </p:txBody>
        </p:sp>
      </p:grpSp>
      <p:sp>
        <p:nvSpPr>
          <p:cNvPr id="23" name="Text Box 29">
            <a:extLst>
              <a:ext uri="{FF2B5EF4-FFF2-40B4-BE49-F238E27FC236}">
                <a16:creationId xmlns:a16="http://schemas.microsoft.com/office/drawing/2014/main" id="{A0801F2B-A910-48A3-B70E-F84D03D6D909}"/>
              </a:ext>
            </a:extLst>
          </p:cNvPr>
          <p:cNvSpPr txBox="1">
            <a:spLocks noChangeArrowheads="1"/>
          </p:cNvSpPr>
          <p:nvPr/>
        </p:nvSpPr>
        <p:spPr bwMode="auto">
          <a:xfrm>
            <a:off x="1026042" y="207334"/>
            <a:ext cx="698027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err="1">
                <a:ln>
                  <a:noFill/>
                </a:ln>
                <a:solidFill>
                  <a:schemeClr val="tx2">
                    <a:lumMod val="25000"/>
                  </a:schemeClr>
                </a:solidFill>
                <a:effectLst/>
                <a:uLnTx/>
                <a:uFillTx/>
                <a:latin typeface="Times New Roman" panose="02020603050405020304" pitchFamily="18" charset="0"/>
                <a:ea typeface="+mn-ea"/>
                <a:cs typeface="Times New Roman" panose="02020603050405020304" pitchFamily="18" charset="0"/>
              </a:rPr>
              <a:t>Thứ</a:t>
            </a:r>
            <a:r>
              <a:rPr kumimoji="0" lang="en-US" altLang="en-US" sz="3200" b="0" i="0" u="none" strike="noStrike" kern="1200" cap="none" spc="0" normalizeH="0" noProof="0" dirty="0">
                <a:ln>
                  <a:noFill/>
                </a:ln>
                <a:solidFill>
                  <a:schemeClr val="tx2">
                    <a:lumMod val="25000"/>
                  </a:scheme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noProof="0" dirty="0" err="1">
                <a:ln>
                  <a:noFill/>
                </a:ln>
                <a:solidFill>
                  <a:schemeClr val="tx2">
                    <a:lumMod val="25000"/>
                  </a:schemeClr>
                </a:solidFill>
                <a:effectLst/>
                <a:uLnTx/>
                <a:uFillTx/>
                <a:latin typeface="Times New Roman" panose="02020603050405020304" pitchFamily="18" charset="0"/>
                <a:ea typeface="+mn-ea"/>
                <a:cs typeface="Times New Roman" panose="02020603050405020304" pitchFamily="18" charset="0"/>
              </a:rPr>
              <a:t>hai</a:t>
            </a:r>
            <a:r>
              <a:rPr kumimoji="0" lang="en-US" altLang="en-US" sz="3200" b="0" i="0" u="none" strike="noStrike" kern="1200" cap="none" spc="0" normalizeH="0" baseline="0" noProof="0" dirty="0">
                <a:ln>
                  <a:noFill/>
                </a:ln>
                <a:solidFill>
                  <a:schemeClr val="tx2">
                    <a:lumMod val="25000"/>
                  </a:scheme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chemeClr val="tx2">
                    <a:lumMod val="25000"/>
                  </a:schemeClr>
                </a:solidFill>
                <a:effectLst/>
                <a:uLnTx/>
                <a:uFillTx/>
                <a:latin typeface="Times New Roman" panose="02020603050405020304" pitchFamily="18" charset="0"/>
                <a:ea typeface="+mn-ea"/>
                <a:cs typeface="Times New Roman" panose="02020603050405020304" pitchFamily="18" charset="0"/>
              </a:rPr>
              <a:t>ngày</a:t>
            </a:r>
            <a:r>
              <a:rPr lang="en-US" altLang="en-US" sz="3200" kern="1200" dirty="0">
                <a:solidFill>
                  <a:schemeClr val="tx2">
                    <a:lumMod val="25000"/>
                  </a:schemeClr>
                </a:solidFill>
                <a:latin typeface="Times New Roman" panose="02020603050405020304" pitchFamily="18" charset="0"/>
                <a:ea typeface="+mn-ea"/>
                <a:cs typeface="Times New Roman" panose="02020603050405020304" pitchFamily="18" charset="0"/>
              </a:rPr>
              <a:t> 13 </a:t>
            </a:r>
            <a:r>
              <a:rPr kumimoji="0" lang="en-US" altLang="en-US" sz="3200" b="0" i="0" u="none" strike="noStrike" kern="1200" cap="none" spc="0" normalizeH="0" baseline="0" noProof="0" dirty="0" err="1">
                <a:ln>
                  <a:noFill/>
                </a:ln>
                <a:solidFill>
                  <a:schemeClr val="tx2">
                    <a:lumMod val="25000"/>
                  </a:schemeClr>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0" i="0" u="none" strike="noStrike" kern="1200" cap="none" spc="0" normalizeH="0" baseline="0" noProof="0" dirty="0">
                <a:ln>
                  <a:noFill/>
                </a:ln>
                <a:solidFill>
                  <a:schemeClr val="tx2">
                    <a:lumMod val="25000"/>
                  </a:schemeClr>
                </a:solidFill>
                <a:effectLst/>
                <a:uLnTx/>
                <a:uFillTx/>
                <a:latin typeface="Times New Roman" panose="02020603050405020304" pitchFamily="18" charset="0"/>
                <a:ea typeface="+mn-ea"/>
                <a:cs typeface="Times New Roman" panose="02020603050405020304" pitchFamily="18" charset="0"/>
              </a:rPr>
              <a:t> 12   </a:t>
            </a:r>
            <a:r>
              <a:rPr kumimoji="0" lang="en-US" altLang="en-US" sz="3200" b="0" i="0" u="none" strike="noStrike" kern="1200" cap="none" spc="0" normalizeH="0" baseline="0" noProof="0" dirty="0" err="1">
                <a:ln>
                  <a:noFill/>
                </a:ln>
                <a:solidFill>
                  <a:schemeClr val="tx2">
                    <a:lumMod val="25000"/>
                  </a:schemeClr>
                </a:solidFill>
                <a:effectLst/>
                <a:uLnTx/>
                <a:uFillTx/>
                <a:latin typeface="Times New Roman" panose="02020603050405020304" pitchFamily="18" charset="0"/>
                <a:ea typeface="+mn-ea"/>
                <a:cs typeface="Times New Roman" panose="02020603050405020304" pitchFamily="18" charset="0"/>
              </a:rPr>
              <a:t>năm</a:t>
            </a:r>
            <a:r>
              <a:rPr kumimoji="0" lang="en-US" altLang="en-US" sz="3200" b="0" i="0" u="none" strike="noStrike" kern="1200" cap="none" spc="0" normalizeH="0" baseline="0" noProof="0" dirty="0">
                <a:ln>
                  <a:noFill/>
                </a:ln>
                <a:solidFill>
                  <a:schemeClr val="tx2">
                    <a:lumMod val="25000"/>
                  </a:schemeClr>
                </a:solidFill>
                <a:effectLst/>
                <a:uLnTx/>
                <a:uFillTx/>
                <a:latin typeface="Times New Roman" panose="02020603050405020304" pitchFamily="18" charset="0"/>
                <a:ea typeface="+mn-ea"/>
                <a:cs typeface="Times New Roman" panose="02020603050405020304" pitchFamily="18" charset="0"/>
              </a:rPr>
              <a:t>  2021</a:t>
            </a:r>
          </a:p>
        </p:txBody>
      </p:sp>
      <p:sp>
        <p:nvSpPr>
          <p:cNvPr id="24" name="Text Box 13">
            <a:extLst>
              <a:ext uri="{FF2B5EF4-FFF2-40B4-BE49-F238E27FC236}">
                <a16:creationId xmlns:a16="http://schemas.microsoft.com/office/drawing/2014/main" id="{4BF4CEBF-F26F-4535-B8BD-D8241D540A04}"/>
              </a:ext>
            </a:extLst>
          </p:cNvPr>
          <p:cNvSpPr txBox="1">
            <a:spLocks noChangeArrowheads="1"/>
          </p:cNvSpPr>
          <p:nvPr/>
        </p:nvSpPr>
        <p:spPr bwMode="auto">
          <a:xfrm>
            <a:off x="2360428" y="786809"/>
            <a:ext cx="4008474"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fontAlgn="base">
              <a:spcBef>
                <a:spcPct val="50000"/>
              </a:spcBef>
              <a:spcAft>
                <a:spcPct val="0"/>
              </a:spcAft>
              <a:buClrTx/>
              <a:buFontTx/>
              <a:buNone/>
            </a:pPr>
            <a:r>
              <a:rPr lang="en-US" altLang="en-US" sz="3200" kern="1200" dirty="0" err="1">
                <a:solidFill>
                  <a:schemeClr val="tx2">
                    <a:lumMod val="25000"/>
                  </a:schemeClr>
                </a:solidFill>
                <a:latin typeface="Times New Roman" panose="02020603050405020304" pitchFamily="18" charset="0"/>
                <a:ea typeface="+mn-ea"/>
                <a:cs typeface="Times New Roman" panose="02020603050405020304" pitchFamily="18" charset="0"/>
              </a:rPr>
              <a:t>Tự</a:t>
            </a:r>
            <a:r>
              <a:rPr lang="en-US" altLang="en-US" sz="3200" kern="1200" dirty="0">
                <a:solidFill>
                  <a:schemeClr val="tx2">
                    <a:lumMod val="25000"/>
                  </a:schemeClr>
                </a:solidFill>
                <a:latin typeface="Times New Roman" panose="02020603050405020304" pitchFamily="18" charset="0"/>
                <a:ea typeface="+mn-ea"/>
                <a:cs typeface="Times New Roman" panose="02020603050405020304" pitchFamily="18" charset="0"/>
              </a:rPr>
              <a:t> </a:t>
            </a:r>
            <a:r>
              <a:rPr lang="en-US" altLang="en-US" sz="3200" kern="1200" dirty="0" err="1">
                <a:solidFill>
                  <a:schemeClr val="tx2">
                    <a:lumMod val="25000"/>
                  </a:schemeClr>
                </a:solidFill>
                <a:latin typeface="Times New Roman" panose="02020603050405020304" pitchFamily="18" charset="0"/>
                <a:ea typeface="+mn-ea"/>
                <a:cs typeface="Times New Roman" panose="02020603050405020304" pitchFamily="18" charset="0"/>
              </a:rPr>
              <a:t>nhiên</a:t>
            </a:r>
            <a:r>
              <a:rPr lang="en-US" altLang="en-US" sz="3200" kern="1200" dirty="0">
                <a:solidFill>
                  <a:schemeClr val="tx2">
                    <a:lumMod val="25000"/>
                  </a:schemeClr>
                </a:solidFill>
                <a:latin typeface="Times New Roman" panose="02020603050405020304" pitchFamily="18" charset="0"/>
                <a:ea typeface="+mn-ea"/>
                <a:cs typeface="Times New Roman" panose="02020603050405020304" pitchFamily="18" charset="0"/>
              </a:rPr>
              <a:t> </a:t>
            </a:r>
            <a:r>
              <a:rPr lang="en-US" altLang="en-US" sz="3200" kern="1200" dirty="0" err="1">
                <a:solidFill>
                  <a:schemeClr val="tx2">
                    <a:lumMod val="25000"/>
                  </a:schemeClr>
                </a:solidFill>
                <a:latin typeface="Times New Roman" panose="02020603050405020304" pitchFamily="18" charset="0"/>
                <a:ea typeface="+mn-ea"/>
                <a:cs typeface="Times New Roman" panose="02020603050405020304" pitchFamily="18" charset="0"/>
              </a:rPr>
              <a:t>và</a:t>
            </a:r>
            <a:r>
              <a:rPr lang="en-US" altLang="en-US" sz="3200" kern="1200" dirty="0">
                <a:solidFill>
                  <a:schemeClr val="tx2">
                    <a:lumMod val="25000"/>
                  </a:schemeClr>
                </a:solidFill>
                <a:latin typeface="Times New Roman" panose="02020603050405020304" pitchFamily="18" charset="0"/>
                <a:ea typeface="+mn-ea"/>
                <a:cs typeface="Times New Roman" panose="02020603050405020304" pitchFamily="18" charset="0"/>
              </a:rPr>
              <a:t> </a:t>
            </a:r>
            <a:r>
              <a:rPr lang="en-US" altLang="en-US" sz="3200" kern="1200" dirty="0" err="1">
                <a:solidFill>
                  <a:schemeClr val="tx2">
                    <a:lumMod val="25000"/>
                  </a:schemeClr>
                </a:solidFill>
                <a:latin typeface="Times New Roman" panose="02020603050405020304" pitchFamily="18" charset="0"/>
                <a:ea typeface="+mn-ea"/>
                <a:cs typeface="Times New Roman" panose="02020603050405020304" pitchFamily="18" charset="0"/>
              </a:rPr>
              <a:t>xã</a:t>
            </a:r>
            <a:r>
              <a:rPr lang="en-US" altLang="en-US" sz="3200" kern="1200" dirty="0">
                <a:solidFill>
                  <a:schemeClr val="tx2">
                    <a:lumMod val="25000"/>
                  </a:schemeClr>
                </a:solidFill>
                <a:latin typeface="Times New Roman" panose="02020603050405020304" pitchFamily="18" charset="0"/>
                <a:ea typeface="+mn-ea"/>
                <a:cs typeface="Times New Roman" panose="02020603050405020304" pitchFamily="18" charset="0"/>
              </a:rPr>
              <a:t> </a:t>
            </a:r>
            <a:r>
              <a:rPr lang="en-US" altLang="en-US" sz="3200" kern="1200" dirty="0" err="1">
                <a:solidFill>
                  <a:schemeClr val="tx2">
                    <a:lumMod val="25000"/>
                  </a:schemeClr>
                </a:solidFill>
                <a:latin typeface="Times New Roman" panose="02020603050405020304" pitchFamily="18" charset="0"/>
                <a:ea typeface="+mn-ea"/>
                <a:cs typeface="Times New Roman" panose="02020603050405020304" pitchFamily="18" charset="0"/>
              </a:rPr>
              <a:t>hội</a:t>
            </a:r>
            <a:endParaRPr lang="en-US" altLang="en-US" sz="3200" kern="1200" dirty="0">
              <a:solidFill>
                <a:schemeClr val="tx2">
                  <a:lumMod val="25000"/>
                </a:schemeClr>
              </a:solidFill>
              <a:latin typeface="Times New Roman" panose="02020603050405020304" pitchFamily="18" charset="0"/>
              <a:ea typeface="+mn-ea"/>
              <a:cs typeface="Times New Roman" panose="02020603050405020304" pitchFamily="18" charset="0"/>
            </a:endParaRPr>
          </a:p>
        </p:txBody>
      </p:sp>
      <p:sp>
        <p:nvSpPr>
          <p:cNvPr id="25" name="Text Box 14">
            <a:extLst>
              <a:ext uri="{FF2B5EF4-FFF2-40B4-BE49-F238E27FC236}">
                <a16:creationId xmlns:a16="http://schemas.microsoft.com/office/drawing/2014/main" id="{33FD7AE4-B24C-438F-B912-9B800292B00B}"/>
              </a:ext>
            </a:extLst>
          </p:cNvPr>
          <p:cNvSpPr txBox="1">
            <a:spLocks noChangeArrowheads="1"/>
          </p:cNvSpPr>
          <p:nvPr/>
        </p:nvSpPr>
        <p:spPr bwMode="auto">
          <a:xfrm>
            <a:off x="1427515" y="1423768"/>
            <a:ext cx="5838499"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fontAlgn="base">
              <a:spcBef>
                <a:spcPct val="50000"/>
              </a:spcBef>
              <a:spcAft>
                <a:spcPct val="0"/>
              </a:spcAft>
              <a:buClrTx/>
              <a:buFontTx/>
              <a:buNone/>
            </a:pP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Các</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hoạt</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động</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thông</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tin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liên</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lạc</a:t>
            </a:r>
            <a:endParaRPr lang="en-US" altLang="en-US" sz="3200" b="1" kern="1200" dirty="0">
              <a:solidFill>
                <a:srgbClr val="FF0000"/>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83219704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1">
            <a:lumMod val="60000"/>
            <a:lumOff val="40000"/>
          </a:schemeClr>
        </a:solidFill>
        <a:effectLst/>
      </p:bgPr>
    </p:bg>
    <p:spTree>
      <p:nvGrpSpPr>
        <p:cNvPr id="1" name="Shape 9973"/>
        <p:cNvGrpSpPr/>
        <p:nvPr/>
      </p:nvGrpSpPr>
      <p:grpSpPr>
        <a:xfrm>
          <a:off x="0" y="0"/>
          <a:ext cx="0" cy="0"/>
          <a:chOff x="0" y="0"/>
          <a:chExt cx="0" cy="0"/>
        </a:xfrm>
      </p:grpSpPr>
      <p:pic>
        <p:nvPicPr>
          <p:cNvPr id="3" name="Picture 4" descr="Đài Tiếng nói Nhân dân thành phố Hồ Chí Minh (VOH) tiếp tục khẳng định là  kênh truyền thông quan trọng của Đảng bộ, chính quyền thành phố Hồ Chí Minh">
            <a:extLst>
              <a:ext uri="{FF2B5EF4-FFF2-40B4-BE49-F238E27FC236}">
                <a16:creationId xmlns:a16="http://schemas.microsoft.com/office/drawing/2014/main" id="{55BFBAAD-892A-4C93-AAFB-09EE49462A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650" y="249718"/>
            <a:ext cx="4476307" cy="4237221"/>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6" descr="Rèm màn sân khấu, hội trường Đài phát thanh nhân dân TPHCM">
            <a:extLst>
              <a:ext uri="{FF2B5EF4-FFF2-40B4-BE49-F238E27FC236}">
                <a16:creationId xmlns:a16="http://schemas.microsoft.com/office/drawing/2014/main" id="{C3CC619D-6DB7-4458-8BCB-8F164007BF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80344" y="241594"/>
            <a:ext cx="4029740" cy="4277243"/>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5E05685E-1698-49A0-96DB-6E854D49D6F2}"/>
              </a:ext>
            </a:extLst>
          </p:cNvPr>
          <p:cNvSpPr txBox="1">
            <a:spLocks/>
          </p:cNvSpPr>
          <p:nvPr/>
        </p:nvSpPr>
        <p:spPr>
          <a:xfrm>
            <a:off x="510363" y="4229986"/>
            <a:ext cx="82296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buClrTx/>
              <a:buFontTx/>
              <a:buNone/>
            </a:pPr>
            <a:r>
              <a:rPr lang="en-US" sz="2800" b="1" dirty="0" err="1">
                <a:solidFill>
                  <a:schemeClr val="accent4">
                    <a:lumMod val="25000"/>
                  </a:schemeClr>
                </a:solidFill>
                <a:latin typeface="Times New Roman" panose="02020603050405020304" pitchFamily="18" charset="0"/>
                <a:cs typeface="Times New Roman" panose="02020603050405020304" pitchFamily="18" charset="0"/>
              </a:rPr>
              <a:t>Đài</a:t>
            </a:r>
            <a:r>
              <a:rPr lang="en-US" sz="2800" b="1" dirty="0">
                <a:solidFill>
                  <a:schemeClr val="accent4">
                    <a:lumMod val="25000"/>
                  </a:schemeClr>
                </a:solidFill>
                <a:latin typeface="Times New Roman" panose="02020603050405020304" pitchFamily="18" charset="0"/>
                <a:cs typeface="Times New Roman" panose="02020603050405020304" pitchFamily="18" charset="0"/>
              </a:rPr>
              <a:t> </a:t>
            </a:r>
            <a:r>
              <a:rPr lang="en-US" sz="2800" b="1" dirty="0" err="1">
                <a:solidFill>
                  <a:schemeClr val="accent4">
                    <a:lumMod val="25000"/>
                  </a:schemeClr>
                </a:solidFill>
                <a:latin typeface="Times New Roman" panose="02020603050405020304" pitchFamily="18" charset="0"/>
                <a:cs typeface="Times New Roman" panose="02020603050405020304" pitchFamily="18" charset="0"/>
              </a:rPr>
              <a:t>tiếng</a:t>
            </a:r>
            <a:r>
              <a:rPr lang="en-US" sz="2800" b="1" dirty="0">
                <a:solidFill>
                  <a:schemeClr val="accent4">
                    <a:lumMod val="25000"/>
                  </a:schemeClr>
                </a:solidFill>
                <a:latin typeface="Times New Roman" panose="02020603050405020304" pitchFamily="18" charset="0"/>
                <a:cs typeface="Times New Roman" panose="02020603050405020304" pitchFamily="18" charset="0"/>
              </a:rPr>
              <a:t> </a:t>
            </a:r>
            <a:r>
              <a:rPr lang="en-US" sz="2800" b="1" dirty="0" err="1">
                <a:solidFill>
                  <a:schemeClr val="accent4">
                    <a:lumMod val="25000"/>
                  </a:schemeClr>
                </a:solidFill>
                <a:latin typeface="Times New Roman" panose="02020603050405020304" pitchFamily="18" charset="0"/>
                <a:cs typeface="Times New Roman" panose="02020603050405020304" pitchFamily="18" charset="0"/>
              </a:rPr>
              <a:t>nói</a:t>
            </a:r>
            <a:r>
              <a:rPr lang="en-US" sz="2800" b="1" dirty="0">
                <a:solidFill>
                  <a:schemeClr val="accent4">
                    <a:lumMod val="25000"/>
                  </a:schemeClr>
                </a:solidFill>
                <a:latin typeface="Times New Roman" panose="02020603050405020304" pitchFamily="18" charset="0"/>
                <a:cs typeface="Times New Roman" panose="02020603050405020304" pitchFamily="18" charset="0"/>
              </a:rPr>
              <a:t> </a:t>
            </a:r>
            <a:r>
              <a:rPr lang="en-US" sz="2800" b="1" dirty="0" err="1">
                <a:solidFill>
                  <a:schemeClr val="accent4">
                    <a:lumMod val="25000"/>
                  </a:schemeClr>
                </a:solidFill>
                <a:latin typeface="Times New Roman" panose="02020603050405020304" pitchFamily="18" charset="0"/>
                <a:cs typeface="Times New Roman" panose="02020603050405020304" pitchFamily="18" charset="0"/>
              </a:rPr>
              <a:t>nhân</a:t>
            </a:r>
            <a:r>
              <a:rPr lang="en-US" sz="2800" b="1" dirty="0">
                <a:solidFill>
                  <a:schemeClr val="accent4">
                    <a:lumMod val="25000"/>
                  </a:schemeClr>
                </a:solidFill>
                <a:latin typeface="Times New Roman" panose="02020603050405020304" pitchFamily="18" charset="0"/>
                <a:cs typeface="Times New Roman" panose="02020603050405020304" pitchFamily="18" charset="0"/>
              </a:rPr>
              <a:t> </a:t>
            </a:r>
            <a:r>
              <a:rPr lang="en-US" sz="2800" b="1" dirty="0" err="1">
                <a:solidFill>
                  <a:schemeClr val="accent4">
                    <a:lumMod val="25000"/>
                  </a:schemeClr>
                </a:solidFill>
                <a:latin typeface="Times New Roman" panose="02020603050405020304" pitchFamily="18" charset="0"/>
                <a:cs typeface="Times New Roman" panose="02020603050405020304" pitchFamily="18" charset="0"/>
              </a:rPr>
              <a:t>dân</a:t>
            </a:r>
            <a:r>
              <a:rPr lang="en-US" sz="2800" b="1" dirty="0">
                <a:solidFill>
                  <a:schemeClr val="accent4">
                    <a:lumMod val="25000"/>
                  </a:schemeClr>
                </a:solidFill>
                <a:latin typeface="Times New Roman" panose="02020603050405020304" pitchFamily="18" charset="0"/>
                <a:cs typeface="Times New Roman" panose="02020603050405020304" pitchFamily="18" charset="0"/>
              </a:rPr>
              <a:t> </a:t>
            </a:r>
            <a:r>
              <a:rPr lang="en-US" sz="2800" b="1" dirty="0" err="1">
                <a:solidFill>
                  <a:schemeClr val="accent4">
                    <a:lumMod val="25000"/>
                  </a:schemeClr>
                </a:solidFill>
                <a:latin typeface="Times New Roman" panose="02020603050405020304" pitchFamily="18" charset="0"/>
                <a:cs typeface="Times New Roman" panose="02020603050405020304" pitchFamily="18" charset="0"/>
              </a:rPr>
              <a:t>Tp</a:t>
            </a:r>
            <a:r>
              <a:rPr lang="en-US" sz="2800" b="1" dirty="0">
                <a:solidFill>
                  <a:schemeClr val="accent4">
                    <a:lumMod val="25000"/>
                  </a:schemeClr>
                </a:solidFill>
                <a:latin typeface="Times New Roman" panose="02020603050405020304" pitchFamily="18" charset="0"/>
                <a:cs typeface="Times New Roman" panose="02020603050405020304" pitchFamily="18" charset="0"/>
              </a:rPr>
              <a:t> </a:t>
            </a:r>
            <a:r>
              <a:rPr lang="en-US" sz="2800" b="1" dirty="0" err="1">
                <a:solidFill>
                  <a:schemeClr val="accent4">
                    <a:lumMod val="25000"/>
                  </a:schemeClr>
                </a:solidFill>
                <a:latin typeface="Times New Roman" panose="02020603050405020304" pitchFamily="18" charset="0"/>
                <a:cs typeface="Times New Roman" panose="02020603050405020304" pitchFamily="18" charset="0"/>
              </a:rPr>
              <a:t>Hồ</a:t>
            </a:r>
            <a:r>
              <a:rPr lang="en-US" sz="2800" b="1" dirty="0">
                <a:solidFill>
                  <a:schemeClr val="accent4">
                    <a:lumMod val="25000"/>
                  </a:schemeClr>
                </a:solidFill>
                <a:latin typeface="Times New Roman" panose="02020603050405020304" pitchFamily="18" charset="0"/>
                <a:cs typeface="Times New Roman" panose="02020603050405020304" pitchFamily="18" charset="0"/>
              </a:rPr>
              <a:t> </a:t>
            </a:r>
            <a:r>
              <a:rPr lang="en-US" sz="2800" b="1" dirty="0" err="1">
                <a:solidFill>
                  <a:schemeClr val="accent4">
                    <a:lumMod val="25000"/>
                  </a:schemeClr>
                </a:solidFill>
                <a:latin typeface="Times New Roman" panose="02020603050405020304" pitchFamily="18" charset="0"/>
                <a:cs typeface="Times New Roman" panose="02020603050405020304" pitchFamily="18" charset="0"/>
              </a:rPr>
              <a:t>Chí</a:t>
            </a:r>
            <a:r>
              <a:rPr lang="en-US" sz="2800" b="1" dirty="0">
                <a:solidFill>
                  <a:schemeClr val="accent4">
                    <a:lumMod val="25000"/>
                  </a:schemeClr>
                </a:solidFill>
                <a:latin typeface="Times New Roman" panose="02020603050405020304" pitchFamily="18" charset="0"/>
                <a:cs typeface="Times New Roman" panose="02020603050405020304" pitchFamily="18" charset="0"/>
              </a:rPr>
              <a:t> Minh</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sp>
        <p:nvSpPr>
          <p:cNvPr id="9" name="Text Box 13">
            <a:extLst>
              <a:ext uri="{FF2B5EF4-FFF2-40B4-BE49-F238E27FC236}">
                <a16:creationId xmlns:a16="http://schemas.microsoft.com/office/drawing/2014/main" id="{F111C099-C1D2-4B6A-A34F-C52468766156}"/>
              </a:ext>
            </a:extLst>
          </p:cNvPr>
          <p:cNvSpPr txBox="1">
            <a:spLocks noChangeArrowheads="1"/>
          </p:cNvSpPr>
          <p:nvPr/>
        </p:nvSpPr>
        <p:spPr bwMode="auto">
          <a:xfrm>
            <a:off x="106325" y="0"/>
            <a:ext cx="91440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hangingPunct="0">
              <a:spcBef>
                <a:spcPct val="0"/>
              </a:spcBef>
              <a:spcAft>
                <a:spcPct val="0"/>
              </a:spcAft>
              <a:buSzPct val="45000"/>
              <a:buFontTx/>
              <a:buNone/>
            </a:pP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Nêu</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tên</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và</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nêu</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vai</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trò</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trong</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việc</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thông</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tin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liên</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lạc</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của</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từng</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thiết</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bị</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thông</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tin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liên</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GB" altLang="en-US" sz="2800" b="1" kern="1200" dirty="0" err="1">
                <a:solidFill>
                  <a:srgbClr val="0000FF"/>
                </a:solidFill>
                <a:latin typeface="Times New Roman" panose="02020603050405020304" pitchFamily="18" charset="0"/>
                <a:ea typeface="+mn-ea"/>
                <a:cs typeface="Times New Roman" panose="02020603050405020304" pitchFamily="18" charset="0"/>
              </a:rPr>
              <a:t>lạc</a:t>
            </a:r>
            <a:r>
              <a:rPr lang="en-GB" altLang="en-US" sz="2800" b="1" kern="1200" dirty="0">
                <a:solidFill>
                  <a:srgbClr val="0000FF"/>
                </a:solidFill>
                <a:latin typeface="Times New Roman" panose="02020603050405020304" pitchFamily="18" charset="0"/>
                <a:ea typeface="+mn-ea"/>
                <a:cs typeface="Times New Roman" panose="02020603050405020304" pitchFamily="18" charset="0"/>
              </a:rPr>
              <a:t>.</a:t>
            </a:r>
            <a:endParaRPr lang="en-US" altLang="en-US" sz="2800" kern="1200" dirty="0">
              <a:solidFill>
                <a:srgbClr val="0000FF"/>
              </a:solidFill>
              <a:latin typeface="Times New Roman" panose="02020603050405020304" pitchFamily="18" charset="0"/>
              <a:ea typeface="+mn-ea"/>
              <a:cs typeface="Times New Roman" panose="02020603050405020304" pitchFamily="18" charset="0"/>
            </a:endParaRPr>
          </a:p>
        </p:txBody>
      </p:sp>
      <p:pic>
        <p:nvPicPr>
          <p:cNvPr id="10" name="Picture 20" descr="tv">
            <a:extLst>
              <a:ext uri="{FF2B5EF4-FFF2-40B4-BE49-F238E27FC236}">
                <a16:creationId xmlns:a16="http://schemas.microsoft.com/office/drawing/2014/main" id="{6D64286F-E58D-4D4D-A2A2-B29959C1785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6958" y="1524000"/>
            <a:ext cx="274320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1" descr="dai">
            <a:extLst>
              <a:ext uri="{FF2B5EF4-FFF2-40B4-BE49-F238E27FC236}">
                <a16:creationId xmlns:a16="http://schemas.microsoft.com/office/drawing/2014/main" id="{16239A8E-9DBC-4838-9467-E5E39DFBB5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0153" y="1541720"/>
            <a:ext cx="2667000" cy="278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9" descr="loa">
            <a:extLst>
              <a:ext uri="{FF2B5EF4-FFF2-40B4-BE49-F238E27FC236}">
                <a16:creationId xmlns:a16="http://schemas.microsoft.com/office/drawing/2014/main" id="{ADB3512E-CD2D-4B25-AD5F-A0D7409CFAF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41581" y="1555897"/>
            <a:ext cx="3296093" cy="2792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29320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5">
            <a:lumMod val="40000"/>
            <a:lumOff val="60000"/>
          </a:schemeClr>
        </a:solidFill>
        <a:effectLst/>
      </p:bgPr>
    </p:bg>
    <p:spTree>
      <p:nvGrpSpPr>
        <p:cNvPr id="1" name="Shape 9343"/>
        <p:cNvGrpSpPr/>
        <p:nvPr/>
      </p:nvGrpSpPr>
      <p:grpSpPr>
        <a:xfrm>
          <a:off x="0" y="0"/>
          <a:ext cx="0" cy="0"/>
          <a:chOff x="0" y="0"/>
          <a:chExt cx="0" cy="0"/>
        </a:xfrm>
      </p:grpSpPr>
      <p:sp>
        <p:nvSpPr>
          <p:cNvPr id="3" name="AutoShape 4">
            <a:extLst>
              <a:ext uri="{FF2B5EF4-FFF2-40B4-BE49-F238E27FC236}">
                <a16:creationId xmlns:a16="http://schemas.microsoft.com/office/drawing/2014/main" id="{E5E6625A-6348-4647-A781-559920F002B4}"/>
              </a:ext>
            </a:extLst>
          </p:cNvPr>
          <p:cNvSpPr>
            <a:spLocks noChangeArrowheads="1"/>
          </p:cNvSpPr>
          <p:nvPr/>
        </p:nvSpPr>
        <p:spPr bwMode="auto">
          <a:xfrm>
            <a:off x="1169581" y="166577"/>
            <a:ext cx="6934200" cy="990600"/>
          </a:xfrm>
          <a:prstGeom prst="cloudCallout">
            <a:avLst>
              <a:gd name="adj1" fmla="val -26648"/>
              <a:gd name="adj2" fmla="val 96472"/>
            </a:avLst>
          </a:prstGeom>
          <a:solidFill>
            <a:srgbClr val="CCCCFF"/>
          </a:solidFill>
          <a:ln w="36720">
            <a:solidFill>
              <a:srgbClr val="23FF23"/>
            </a:solidFill>
            <a:round/>
            <a:headEnd/>
            <a:tailEnd/>
          </a:ln>
        </p:spPr>
        <p:txBody>
          <a:bodyPr lIns="108360" tIns="63360" rIns="108360" bIns="63360" anchor="ctr"/>
          <a:lstStyle>
            <a:lvl1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1pPr>
            <a:lvl2pPr marL="742950" indent="-28575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2pPr>
            <a:lvl3pPr marL="11430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3pPr>
            <a:lvl4pPr marL="16002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4pPr>
            <a:lvl5pPr marL="20574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9pPr>
          </a:lstStyle>
          <a:p>
            <a:pPr marL="0" marR="0" lvl="0" indent="0" algn="ctr" defTabSz="457200" eaLnBrk="1" fontAlgn="base" latinLnBrk="0" hangingPunct="0">
              <a:lnSpc>
                <a:spcPct val="66000"/>
              </a:lnSpc>
              <a:spcBef>
                <a:spcPct val="0"/>
              </a:spcBef>
              <a:spcAft>
                <a:spcPct val="0"/>
              </a:spcAft>
              <a:buClrTx/>
              <a:buSzPct val="45000"/>
              <a:buFont typeface="Wingdings" panose="05000000000000000000" pitchFamily="2" charset="2"/>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altLang="en-US" sz="3200" b="1" i="0" u="none" strike="noStrike" kern="1200" cap="none" spc="0" normalizeH="0" baseline="0" noProof="0">
                <a:ln>
                  <a:noFill/>
                </a:ln>
                <a:solidFill>
                  <a:srgbClr val="000000"/>
                </a:solidFill>
                <a:effectLst/>
                <a:uLnTx/>
                <a:uFillTx/>
                <a:latin typeface="Arial" panose="020B0604020202020204" pitchFamily="34" charset="0"/>
                <a:ea typeface="+mn-ea"/>
                <a:cs typeface="+mn-cs"/>
              </a:rPr>
              <a:t>Máy thu hình (Ti vi)</a:t>
            </a:r>
          </a:p>
        </p:txBody>
      </p:sp>
      <p:pic>
        <p:nvPicPr>
          <p:cNvPr id="4" name="Picture 5" descr="tv">
            <a:extLst>
              <a:ext uri="{FF2B5EF4-FFF2-40B4-BE49-F238E27FC236}">
                <a16:creationId xmlns:a16="http://schemas.microsoft.com/office/drawing/2014/main" id="{0364793B-CC26-4996-847F-31AF6A2F7C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1079" y="1050519"/>
            <a:ext cx="54102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a:extLst>
              <a:ext uri="{FF2B5EF4-FFF2-40B4-BE49-F238E27FC236}">
                <a16:creationId xmlns:a16="http://schemas.microsoft.com/office/drawing/2014/main" id="{5B3F87E9-C9F0-49A4-9B4D-4979C5304D7F}"/>
              </a:ext>
            </a:extLst>
          </p:cNvPr>
          <p:cNvSpPr>
            <a:spLocks noChangeArrowheads="1"/>
          </p:cNvSpPr>
          <p:nvPr/>
        </p:nvSpPr>
        <p:spPr bwMode="auto">
          <a:xfrm>
            <a:off x="191386" y="4198236"/>
            <a:ext cx="8763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ctr" fontAlgn="base">
              <a:spcBef>
                <a:spcPts val="1800"/>
              </a:spcBef>
              <a:spcAft>
                <a:spcPct val="0"/>
              </a:spcAft>
              <a:buFont typeface="Book Antiqua" panose="02040602050305030304" pitchFamily="18" charset="0"/>
              <a:buNone/>
            </a:pPr>
            <a:r>
              <a:rPr lang="en-GB" altLang="en-US" sz="2800" b="1" kern="1200" dirty="0">
                <a:solidFill>
                  <a:srgbClr val="FF0000"/>
                </a:solidFill>
                <a:ea typeface="+mn-ea"/>
                <a:cs typeface="Arial" panose="020B0604020202020204" pitchFamily="34" charset="0"/>
              </a:rPr>
              <a:t> </a:t>
            </a:r>
            <a:r>
              <a:rPr lang="en-GB" altLang="en-US" sz="3200" b="1" kern="1200" dirty="0">
                <a:solidFill>
                  <a:srgbClr val="000000"/>
                </a:solidFill>
                <a:latin typeface="Times New Roman" panose="02020603050405020304" pitchFamily="18" charset="0"/>
                <a:ea typeface="+mn-ea"/>
                <a:cs typeface="Times New Roman" panose="02020603050405020304" pitchFamily="18" charset="0"/>
              </a:rPr>
              <a:t>Thu </a:t>
            </a:r>
            <a:r>
              <a:rPr lang="en-GB" altLang="en-US" sz="3200" b="1" kern="1200" err="1">
                <a:solidFill>
                  <a:srgbClr val="000000"/>
                </a:solidFill>
                <a:latin typeface="Times New Roman" panose="02020603050405020304" pitchFamily="18" charset="0"/>
                <a:ea typeface="+mn-ea"/>
                <a:cs typeface="Times New Roman" panose="02020603050405020304" pitchFamily="18" charset="0"/>
              </a:rPr>
              <a:t>và</a:t>
            </a:r>
            <a:r>
              <a:rPr lang="en-GB" altLang="en-US" sz="3200" b="1" kern="1200">
                <a:solidFill>
                  <a:srgbClr val="000000"/>
                </a:solidFill>
                <a:latin typeface="Times New Roman" panose="02020603050405020304" pitchFamily="18" charset="0"/>
                <a:ea typeface="+mn-ea"/>
                <a:cs typeface="Times New Roman" panose="02020603050405020304" pitchFamily="18" charset="0"/>
              </a:rPr>
              <a:t> </a:t>
            </a:r>
            <a:r>
              <a:rPr lang="en-GB" altLang="en-US" sz="3600" b="1" kern="1200">
                <a:solidFill>
                  <a:srgbClr val="000000"/>
                </a:solidFill>
                <a:latin typeface="Times New Roman" panose="02020603050405020304" pitchFamily="18" charset="0"/>
                <a:ea typeface="+mn-ea"/>
                <a:cs typeface="Times New Roman" panose="02020603050405020304" pitchFamily="18" charset="0"/>
              </a:rPr>
              <a:t>phát</a:t>
            </a:r>
            <a:r>
              <a:rPr lang="en-GB" altLang="en-US" sz="3200" b="1" kern="1200">
                <a:solidFill>
                  <a:srgbClr val="000000"/>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00"/>
                </a:solidFill>
                <a:latin typeface="Times New Roman" panose="02020603050405020304" pitchFamily="18" charset="0"/>
                <a:ea typeface="+mn-ea"/>
                <a:cs typeface="Times New Roman" panose="02020603050405020304" pitchFamily="18" charset="0"/>
              </a:rPr>
              <a:t>các</a:t>
            </a:r>
            <a:r>
              <a:rPr lang="en-GB" altLang="en-US" sz="3200" b="1" kern="1200" dirty="0">
                <a:solidFill>
                  <a:srgbClr val="000000"/>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00"/>
                </a:solidFill>
                <a:latin typeface="Times New Roman" panose="02020603050405020304" pitchFamily="18" charset="0"/>
                <a:ea typeface="+mn-ea"/>
                <a:cs typeface="Times New Roman" panose="02020603050405020304" pitchFamily="18" charset="0"/>
              </a:rPr>
              <a:t>chương</a:t>
            </a:r>
            <a:r>
              <a:rPr lang="en-GB" altLang="en-US" sz="3200" b="1" kern="1200" dirty="0">
                <a:solidFill>
                  <a:srgbClr val="000000"/>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00"/>
                </a:solidFill>
                <a:latin typeface="Times New Roman" panose="02020603050405020304" pitchFamily="18" charset="0"/>
                <a:ea typeface="+mn-ea"/>
                <a:cs typeface="Times New Roman" panose="02020603050405020304" pitchFamily="18" charset="0"/>
              </a:rPr>
              <a:t>trình</a:t>
            </a:r>
            <a:r>
              <a:rPr lang="en-GB" altLang="en-US" sz="3200" b="1" kern="1200" dirty="0">
                <a:solidFill>
                  <a:srgbClr val="000000"/>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00"/>
                </a:solidFill>
                <a:latin typeface="Times New Roman" panose="02020603050405020304" pitchFamily="18" charset="0"/>
                <a:ea typeface="+mn-ea"/>
                <a:cs typeface="Times New Roman" panose="02020603050405020304" pitchFamily="18" charset="0"/>
              </a:rPr>
              <a:t>truyền</a:t>
            </a:r>
            <a:r>
              <a:rPr lang="en-GB" altLang="en-US" sz="3200" b="1" kern="1200" dirty="0">
                <a:solidFill>
                  <a:srgbClr val="000000"/>
                </a:solidFill>
                <a:latin typeface="Times New Roman" panose="02020603050405020304" pitchFamily="18" charset="0"/>
                <a:ea typeface="+mn-ea"/>
                <a:cs typeface="Times New Roman" panose="02020603050405020304" pitchFamily="18" charset="0"/>
              </a:rPr>
              <a:t> </a:t>
            </a:r>
            <a:r>
              <a:rPr lang="en-GB" altLang="en-US" sz="3200" b="1" kern="1200" dirty="0" err="1">
                <a:solidFill>
                  <a:srgbClr val="000000"/>
                </a:solidFill>
                <a:latin typeface="Times New Roman" panose="02020603050405020304" pitchFamily="18" charset="0"/>
                <a:ea typeface="+mn-ea"/>
                <a:cs typeface="Times New Roman" panose="02020603050405020304" pitchFamily="18" charset="0"/>
              </a:rPr>
              <a:t>hình</a:t>
            </a:r>
            <a:endParaRPr lang="en-GB" altLang="en-US" sz="3200" b="1" kern="1200" dirty="0">
              <a:solidFill>
                <a:srgbClr val="000000"/>
              </a:solidFill>
              <a:latin typeface="Times New Roman" panose="02020603050405020304" pitchFamily="18" charset="0"/>
              <a:ea typeface="+mn-ea"/>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FC9C9"/>
        </a:solidFill>
        <a:effectLst/>
      </p:bgPr>
    </p:bg>
    <p:spTree>
      <p:nvGrpSpPr>
        <p:cNvPr id="1" name=""/>
        <p:cNvGrpSpPr/>
        <p:nvPr/>
      </p:nvGrpSpPr>
      <p:grpSpPr>
        <a:xfrm>
          <a:off x="0" y="0"/>
          <a:ext cx="0" cy="0"/>
          <a:chOff x="0" y="0"/>
          <a:chExt cx="0" cy="0"/>
        </a:xfrm>
      </p:grpSpPr>
      <p:pic>
        <p:nvPicPr>
          <p:cNvPr id="97282" name="Picture 2" descr="200710483432_Anh1[1]">
            <a:extLst>
              <a:ext uri="{FF2B5EF4-FFF2-40B4-BE49-F238E27FC236}">
                <a16:creationId xmlns:a16="http://schemas.microsoft.com/office/drawing/2014/main" id="{FDA272E3-B5D7-424D-8D12-E139DDFCD0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0394" y="449226"/>
            <a:ext cx="3486150"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3" name="Picture 3" descr="Cac hoat dong thong tin lien lac2">
            <a:extLst>
              <a:ext uri="{FF2B5EF4-FFF2-40B4-BE49-F238E27FC236}">
                <a16:creationId xmlns:a16="http://schemas.microsoft.com/office/drawing/2014/main" id="{4AD0E1CF-4687-4166-BD73-E832DA257C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4647" t="56302" r="6061"/>
          <a:stretch>
            <a:fillRect/>
          </a:stretch>
        </p:blipFill>
        <p:spPr bwMode="auto">
          <a:xfrm>
            <a:off x="388088" y="449226"/>
            <a:ext cx="3349229"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cov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withEffect">
                                  <p:stCondLst>
                                    <p:cond delay="0"/>
                                  </p:stCondLst>
                                  <p:iterate type="lt">
                                    <p:tmPct val="5000"/>
                                  </p:iterate>
                                  <p:childTnLst>
                                    <p:set>
                                      <p:cBhvr>
                                        <p:cTn id="6" dur="1" fill="hold">
                                          <p:stCondLst>
                                            <p:cond delay="0"/>
                                          </p:stCondLst>
                                        </p:cTn>
                                        <p:tgtEl>
                                          <p:spTgt spid="97283"/>
                                        </p:tgtEl>
                                        <p:attrNameLst>
                                          <p:attrName>style.visibility</p:attrName>
                                        </p:attrNameLst>
                                      </p:cBhvr>
                                      <p:to>
                                        <p:strVal val="visible"/>
                                      </p:to>
                                    </p:set>
                                    <p:anim calcmode="lin" valueType="num">
                                      <p:cBhvr>
                                        <p:cTn id="7" dur="1000" fill="hold"/>
                                        <p:tgtEl>
                                          <p:spTgt spid="97283"/>
                                        </p:tgtEl>
                                        <p:attrNameLst>
                                          <p:attrName>ppt_w</p:attrName>
                                        </p:attrNameLst>
                                      </p:cBhvr>
                                      <p:tavLst>
                                        <p:tav tm="0">
                                          <p:val>
                                            <p:fltVal val="0"/>
                                          </p:val>
                                        </p:tav>
                                        <p:tav tm="100000">
                                          <p:val>
                                            <p:strVal val="#ppt_w"/>
                                          </p:val>
                                        </p:tav>
                                      </p:tavLst>
                                    </p:anim>
                                    <p:anim calcmode="lin" valueType="num">
                                      <p:cBhvr>
                                        <p:cTn id="8" dur="1000" fill="hold"/>
                                        <p:tgtEl>
                                          <p:spTgt spid="97283"/>
                                        </p:tgtEl>
                                        <p:attrNameLst>
                                          <p:attrName>ppt_h</p:attrName>
                                        </p:attrNameLst>
                                      </p:cBhvr>
                                      <p:tavLst>
                                        <p:tav tm="0">
                                          <p:val>
                                            <p:fltVal val="0"/>
                                          </p:val>
                                        </p:tav>
                                        <p:tav tm="100000">
                                          <p:val>
                                            <p:strVal val="#ppt_h"/>
                                          </p:val>
                                        </p:tav>
                                      </p:tavLst>
                                    </p:anim>
                                    <p:anim calcmode="lin" valueType="num">
                                      <p:cBhvr>
                                        <p:cTn id="9" dur="1000" fill="hold"/>
                                        <p:tgtEl>
                                          <p:spTgt spid="97283"/>
                                        </p:tgtEl>
                                        <p:attrNameLst>
                                          <p:attrName>style.rotation</p:attrName>
                                        </p:attrNameLst>
                                      </p:cBhvr>
                                      <p:tavLst>
                                        <p:tav tm="0">
                                          <p:val>
                                            <p:fltVal val="90"/>
                                          </p:val>
                                        </p:tav>
                                        <p:tav tm="100000">
                                          <p:val>
                                            <p:fltVal val="0"/>
                                          </p:val>
                                        </p:tav>
                                      </p:tavLst>
                                    </p:anim>
                                    <p:animEffect transition="in" filter="fade">
                                      <p:cBhvr>
                                        <p:cTn id="10" dur="1000"/>
                                        <p:tgtEl>
                                          <p:spTgt spid="9728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nodeType="clickEffect">
                                  <p:stCondLst>
                                    <p:cond delay="0"/>
                                  </p:stCondLst>
                                  <p:iterate type="lt">
                                    <p:tmPct val="5000"/>
                                  </p:iterate>
                                  <p:childTnLst>
                                    <p:set>
                                      <p:cBhvr>
                                        <p:cTn id="14" dur="1" fill="hold">
                                          <p:stCondLst>
                                            <p:cond delay="0"/>
                                          </p:stCondLst>
                                        </p:cTn>
                                        <p:tgtEl>
                                          <p:spTgt spid="97282"/>
                                        </p:tgtEl>
                                        <p:attrNameLst>
                                          <p:attrName>style.visibility</p:attrName>
                                        </p:attrNameLst>
                                      </p:cBhvr>
                                      <p:to>
                                        <p:strVal val="visible"/>
                                      </p:to>
                                    </p:set>
                                    <p:anim calcmode="lin" valueType="num">
                                      <p:cBhvr>
                                        <p:cTn id="15" dur="1000" fill="hold"/>
                                        <p:tgtEl>
                                          <p:spTgt spid="97282"/>
                                        </p:tgtEl>
                                        <p:attrNameLst>
                                          <p:attrName>ppt_w</p:attrName>
                                        </p:attrNameLst>
                                      </p:cBhvr>
                                      <p:tavLst>
                                        <p:tav tm="0">
                                          <p:val>
                                            <p:fltVal val="0"/>
                                          </p:val>
                                        </p:tav>
                                        <p:tav tm="100000">
                                          <p:val>
                                            <p:strVal val="#ppt_w"/>
                                          </p:val>
                                        </p:tav>
                                      </p:tavLst>
                                    </p:anim>
                                    <p:anim calcmode="lin" valueType="num">
                                      <p:cBhvr>
                                        <p:cTn id="16" dur="1000" fill="hold"/>
                                        <p:tgtEl>
                                          <p:spTgt spid="97282"/>
                                        </p:tgtEl>
                                        <p:attrNameLst>
                                          <p:attrName>ppt_h</p:attrName>
                                        </p:attrNameLst>
                                      </p:cBhvr>
                                      <p:tavLst>
                                        <p:tav tm="0">
                                          <p:val>
                                            <p:fltVal val="0"/>
                                          </p:val>
                                        </p:tav>
                                        <p:tav tm="100000">
                                          <p:val>
                                            <p:strVal val="#ppt_h"/>
                                          </p:val>
                                        </p:tav>
                                      </p:tavLst>
                                    </p:anim>
                                    <p:anim calcmode="lin" valueType="num">
                                      <p:cBhvr>
                                        <p:cTn id="17" dur="1000" fill="hold"/>
                                        <p:tgtEl>
                                          <p:spTgt spid="97282"/>
                                        </p:tgtEl>
                                        <p:attrNameLst>
                                          <p:attrName>style.rotation</p:attrName>
                                        </p:attrNameLst>
                                      </p:cBhvr>
                                      <p:tavLst>
                                        <p:tav tm="0">
                                          <p:val>
                                            <p:fltVal val="90"/>
                                          </p:val>
                                        </p:tav>
                                        <p:tav tm="100000">
                                          <p:val>
                                            <p:fltVal val="0"/>
                                          </p:val>
                                        </p:tav>
                                      </p:tavLst>
                                    </p:anim>
                                    <p:animEffect transition="in" filter="fade">
                                      <p:cBhvr>
                                        <p:cTn id="18" dur="1000"/>
                                        <p:tgtEl>
                                          <p:spTgt spid="97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accent5">
            <a:lumMod val="40000"/>
            <a:lumOff val="60000"/>
          </a:schemeClr>
        </a:solidFill>
        <a:effectLst/>
      </p:bgPr>
    </p:bg>
    <p:spTree>
      <p:nvGrpSpPr>
        <p:cNvPr id="1" name="Shape 9320"/>
        <p:cNvGrpSpPr/>
        <p:nvPr/>
      </p:nvGrpSpPr>
      <p:grpSpPr>
        <a:xfrm>
          <a:off x="0" y="0"/>
          <a:ext cx="0" cy="0"/>
          <a:chOff x="0" y="0"/>
          <a:chExt cx="0" cy="0"/>
        </a:xfrm>
      </p:grpSpPr>
      <p:sp>
        <p:nvSpPr>
          <p:cNvPr id="11" name="AutoShape 4">
            <a:extLst>
              <a:ext uri="{FF2B5EF4-FFF2-40B4-BE49-F238E27FC236}">
                <a16:creationId xmlns:a16="http://schemas.microsoft.com/office/drawing/2014/main" id="{7B194B7A-16F7-476F-99D2-63988FA91FA4}"/>
              </a:ext>
            </a:extLst>
          </p:cNvPr>
          <p:cNvSpPr>
            <a:spLocks noChangeArrowheads="1"/>
          </p:cNvSpPr>
          <p:nvPr/>
        </p:nvSpPr>
        <p:spPr bwMode="auto">
          <a:xfrm>
            <a:off x="914400" y="221511"/>
            <a:ext cx="7467600" cy="1143000"/>
          </a:xfrm>
          <a:prstGeom prst="cloudCallout">
            <a:avLst>
              <a:gd name="adj1" fmla="val -19324"/>
              <a:gd name="adj2" fmla="val 84028"/>
            </a:avLst>
          </a:prstGeom>
          <a:solidFill>
            <a:srgbClr val="CCCCFF"/>
          </a:solidFill>
          <a:ln w="36720">
            <a:solidFill>
              <a:srgbClr val="23FF23"/>
            </a:solidFill>
            <a:round/>
            <a:headEnd/>
            <a:tailEnd/>
          </a:ln>
        </p:spPr>
        <p:txBody>
          <a:bodyPr lIns="108360" tIns="63360" rIns="108360" bIns="63360" anchor="ctr"/>
          <a:lstStyle>
            <a:lvl1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1pPr>
            <a:lvl2pPr marL="742950" indent="-28575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2pPr>
            <a:lvl3pPr marL="11430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3pPr>
            <a:lvl4pPr marL="16002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4pPr>
            <a:lvl5pPr marL="20574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panose="020B0604020202020204" pitchFamily="34" charset="0"/>
              </a:defRPr>
            </a:lvl9pPr>
          </a:lstStyle>
          <a:p>
            <a:pPr marL="0" marR="0" lvl="0" indent="0" algn="ctr" defTabSz="457200" eaLnBrk="1" fontAlgn="base" latinLnBrk="0" hangingPunct="0">
              <a:lnSpc>
                <a:spcPct val="66000"/>
              </a:lnSpc>
              <a:spcBef>
                <a:spcPct val="0"/>
              </a:spcBef>
              <a:spcAft>
                <a:spcPct val="0"/>
              </a:spcAft>
              <a:buClrTx/>
              <a:buSzPct val="45000"/>
              <a:buFont typeface="Wingdings" panose="05000000000000000000" pitchFamily="2" charset="2"/>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altLang="en-US" sz="3200" b="1" i="0" u="none" strike="noStrike" kern="1200" cap="none" spc="0" normalizeH="0" baseline="0" noProof="0">
                <a:ln>
                  <a:noFill/>
                </a:ln>
                <a:solidFill>
                  <a:srgbClr val="000000"/>
                </a:solidFill>
                <a:effectLst/>
                <a:uLnTx/>
                <a:uFillTx/>
                <a:latin typeface="Arial" panose="020B0604020202020204" pitchFamily="34" charset="0"/>
                <a:ea typeface="+mn-ea"/>
                <a:cs typeface="+mn-cs"/>
              </a:rPr>
              <a:t>Máy thu thanh (Ra-đi-ô)</a:t>
            </a:r>
          </a:p>
        </p:txBody>
      </p:sp>
      <p:pic>
        <p:nvPicPr>
          <p:cNvPr id="20" name="Picture 7" descr="dai">
            <a:extLst>
              <a:ext uri="{FF2B5EF4-FFF2-40B4-BE49-F238E27FC236}">
                <a16:creationId xmlns:a16="http://schemas.microsoft.com/office/drawing/2014/main" id="{3271E407-ADC9-4FF3-A4FD-20134B533D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8781" y="1430079"/>
            <a:ext cx="4343400" cy="239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le 20">
            <a:extLst>
              <a:ext uri="{FF2B5EF4-FFF2-40B4-BE49-F238E27FC236}">
                <a16:creationId xmlns:a16="http://schemas.microsoft.com/office/drawing/2014/main" id="{D2B53AAD-8065-4830-9674-2D3AD874C1BD}"/>
              </a:ext>
            </a:extLst>
          </p:cNvPr>
          <p:cNvSpPr>
            <a:spLocks noChangeArrowheads="1"/>
          </p:cNvSpPr>
          <p:nvPr/>
        </p:nvSpPr>
        <p:spPr bwMode="auto">
          <a:xfrm>
            <a:off x="659218" y="3778103"/>
            <a:ext cx="7620000" cy="124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just" fontAlgn="base">
              <a:spcBef>
                <a:spcPts val="1800"/>
              </a:spcBef>
              <a:spcAft>
                <a:spcPct val="0"/>
              </a:spcAft>
              <a:buFont typeface="Book Antiqua" panose="02040602050305030304" pitchFamily="18" charset="0"/>
              <a:buNone/>
            </a:pPr>
            <a:r>
              <a:rPr lang="en-GB" altLang="en-US" sz="4400" b="1" kern="1200" dirty="0">
                <a:solidFill>
                  <a:srgbClr val="FF0000"/>
                </a:solidFill>
                <a:ea typeface="+mn-ea"/>
                <a:cs typeface="Arial" panose="020B0604020202020204" pitchFamily="34" charset="0"/>
              </a:rPr>
              <a:t> </a:t>
            </a:r>
            <a:r>
              <a:rPr lang="en-GB" altLang="en-US" sz="3200" b="1" kern="1200" dirty="0">
                <a:solidFill>
                  <a:srgbClr val="FF0000"/>
                </a:solidFill>
                <a:ea typeface="+mn-ea"/>
                <a:cs typeface="Arial" panose="020B0604020202020204" pitchFamily="34" charset="0"/>
              </a:rPr>
              <a:t> </a:t>
            </a:r>
            <a:r>
              <a:rPr lang="en-GB" altLang="en-US" sz="3200" b="1" kern="1200" dirty="0">
                <a:solidFill>
                  <a:srgbClr val="000000"/>
                </a:solidFill>
                <a:ea typeface="+mn-ea"/>
                <a:cs typeface="Arial" panose="020B0604020202020204" pitchFamily="34" charset="0"/>
              </a:rPr>
              <a:t>Thu, </a:t>
            </a:r>
            <a:r>
              <a:rPr lang="en-GB" altLang="en-US" sz="3200" b="1" kern="1200" dirty="0" err="1">
                <a:solidFill>
                  <a:srgbClr val="000000"/>
                </a:solidFill>
                <a:ea typeface="+mn-ea"/>
                <a:cs typeface="Arial" panose="020B0604020202020204" pitchFamily="34" charset="0"/>
              </a:rPr>
              <a:t>phát</a:t>
            </a:r>
            <a:r>
              <a:rPr lang="en-GB" altLang="en-US" sz="3200" b="1" kern="1200" dirty="0">
                <a:solidFill>
                  <a:srgbClr val="000000"/>
                </a:solidFill>
                <a:ea typeface="+mn-ea"/>
                <a:cs typeface="Arial" panose="020B0604020202020204" pitchFamily="34" charset="0"/>
              </a:rPr>
              <a:t> </a:t>
            </a:r>
            <a:r>
              <a:rPr lang="en-GB" altLang="en-US" sz="3200" b="1" kern="1200" dirty="0" err="1">
                <a:solidFill>
                  <a:srgbClr val="000000"/>
                </a:solidFill>
                <a:ea typeface="+mn-ea"/>
                <a:cs typeface="Arial" panose="020B0604020202020204" pitchFamily="34" charset="0"/>
              </a:rPr>
              <a:t>các</a:t>
            </a:r>
            <a:r>
              <a:rPr lang="en-GB" altLang="en-US" sz="3200" b="1" kern="1200" dirty="0">
                <a:solidFill>
                  <a:srgbClr val="000000"/>
                </a:solidFill>
                <a:ea typeface="+mn-ea"/>
                <a:cs typeface="Arial" panose="020B0604020202020204" pitchFamily="34" charset="0"/>
              </a:rPr>
              <a:t> </a:t>
            </a:r>
            <a:r>
              <a:rPr lang="en-GB" altLang="en-US" sz="3200" b="1" kern="1200" dirty="0" err="1">
                <a:solidFill>
                  <a:srgbClr val="000000"/>
                </a:solidFill>
                <a:ea typeface="+mn-ea"/>
                <a:cs typeface="Arial" panose="020B0604020202020204" pitchFamily="34" charset="0"/>
              </a:rPr>
              <a:t>chương</a:t>
            </a:r>
            <a:r>
              <a:rPr lang="en-GB" altLang="en-US" sz="3200" b="1" kern="1200" dirty="0">
                <a:solidFill>
                  <a:srgbClr val="000000"/>
                </a:solidFill>
                <a:ea typeface="+mn-ea"/>
                <a:cs typeface="Arial" panose="020B0604020202020204" pitchFamily="34" charset="0"/>
              </a:rPr>
              <a:t> </a:t>
            </a:r>
            <a:r>
              <a:rPr lang="en-GB" altLang="en-US" sz="3200" b="1" kern="1200" dirty="0" err="1">
                <a:solidFill>
                  <a:srgbClr val="000000"/>
                </a:solidFill>
                <a:ea typeface="+mn-ea"/>
                <a:cs typeface="Arial" panose="020B0604020202020204" pitchFamily="34" charset="0"/>
              </a:rPr>
              <a:t>trình</a:t>
            </a:r>
            <a:r>
              <a:rPr lang="en-GB" altLang="en-US" sz="3200" b="1" kern="1200" dirty="0">
                <a:solidFill>
                  <a:srgbClr val="000000"/>
                </a:solidFill>
                <a:ea typeface="+mn-ea"/>
                <a:cs typeface="Arial" panose="020B0604020202020204" pitchFamily="34" charset="0"/>
              </a:rPr>
              <a:t> </a:t>
            </a:r>
            <a:r>
              <a:rPr lang="en-GB" altLang="en-US" sz="3200" b="1" kern="1200" dirty="0" err="1">
                <a:solidFill>
                  <a:srgbClr val="000000"/>
                </a:solidFill>
                <a:ea typeface="+mn-ea"/>
                <a:cs typeface="Arial" panose="020B0604020202020204" pitchFamily="34" charset="0"/>
              </a:rPr>
              <a:t>truyền</a:t>
            </a:r>
            <a:r>
              <a:rPr lang="en-GB" altLang="en-US" sz="3200" b="1" kern="1200" dirty="0">
                <a:solidFill>
                  <a:srgbClr val="000000"/>
                </a:solidFill>
                <a:ea typeface="+mn-ea"/>
                <a:cs typeface="Arial" panose="020B0604020202020204" pitchFamily="34" charset="0"/>
              </a:rPr>
              <a:t> </a:t>
            </a:r>
            <a:r>
              <a:rPr lang="en-GB" altLang="en-US" sz="3200" b="1" kern="1200" dirty="0" err="1">
                <a:solidFill>
                  <a:srgbClr val="000000"/>
                </a:solidFill>
                <a:ea typeface="+mn-ea"/>
                <a:cs typeface="Arial" panose="020B0604020202020204" pitchFamily="34" charset="0"/>
              </a:rPr>
              <a:t>thanh</a:t>
            </a:r>
            <a:r>
              <a:rPr lang="en-GB" altLang="en-US" sz="3200" b="1" kern="1200" dirty="0">
                <a:solidFill>
                  <a:srgbClr val="000000"/>
                </a:solidFill>
                <a:ea typeface="+mn-ea"/>
                <a:cs typeface="Arial" panose="020B0604020202020204" pitchFamily="34" charset="0"/>
              </a:rPr>
              <a:t> </a:t>
            </a:r>
            <a:r>
              <a:rPr lang="en-GB" altLang="en-US" sz="3200" b="1" kern="1200" dirty="0" err="1">
                <a:solidFill>
                  <a:srgbClr val="000000"/>
                </a:solidFill>
                <a:ea typeface="+mn-ea"/>
                <a:cs typeface="Arial" panose="020B0604020202020204" pitchFamily="34" charset="0"/>
              </a:rPr>
              <a:t>đến</a:t>
            </a:r>
            <a:r>
              <a:rPr lang="en-GB" altLang="en-US" sz="3200" b="1" kern="1200" dirty="0">
                <a:solidFill>
                  <a:srgbClr val="000000"/>
                </a:solidFill>
                <a:ea typeface="+mn-ea"/>
                <a:cs typeface="Arial" panose="020B0604020202020204" pitchFamily="34" charset="0"/>
              </a:rPr>
              <a:t> </a:t>
            </a:r>
            <a:r>
              <a:rPr lang="en-GB" altLang="en-US" sz="3200" b="1" kern="1200" dirty="0" err="1">
                <a:solidFill>
                  <a:srgbClr val="000000"/>
                </a:solidFill>
                <a:ea typeface="+mn-ea"/>
                <a:cs typeface="Arial" panose="020B0604020202020204" pitchFamily="34" charset="0"/>
              </a:rPr>
              <a:t>người</a:t>
            </a:r>
            <a:r>
              <a:rPr lang="en-GB" altLang="en-US" sz="3200" b="1" kern="1200" dirty="0">
                <a:solidFill>
                  <a:srgbClr val="000000"/>
                </a:solidFill>
                <a:ea typeface="+mn-ea"/>
                <a:cs typeface="Arial" panose="020B0604020202020204" pitchFamily="34" charset="0"/>
              </a:rPr>
              <a:t> </a:t>
            </a:r>
            <a:r>
              <a:rPr lang="en-GB" altLang="en-US" sz="3200" b="1" kern="1200" dirty="0" err="1">
                <a:solidFill>
                  <a:srgbClr val="000000"/>
                </a:solidFill>
                <a:ea typeface="+mn-ea"/>
                <a:cs typeface="Arial" panose="020B0604020202020204" pitchFamily="34" charset="0"/>
              </a:rPr>
              <a:t>nghe</a:t>
            </a:r>
            <a:r>
              <a:rPr lang="en-GB" altLang="en-US" sz="3200" b="1" kern="1200" dirty="0">
                <a:solidFill>
                  <a:srgbClr val="000000"/>
                </a:solidFill>
                <a:ea typeface="+mn-ea"/>
                <a:cs typeface="Arial" panose="020B0604020202020204" pitchFamily="34" charset="0"/>
              </a:rPr>
              <a:t>.</a:t>
            </a:r>
            <a:endParaRPr lang="en-GB" altLang="en-US" sz="3200" b="1" kern="1200" dirty="0">
              <a:solidFill>
                <a:srgbClr val="000000"/>
              </a:solidFill>
              <a:latin typeface="Times New Roman" panose="02020603050405020304" pitchFamily="18" charset="0"/>
              <a:ea typeface="+mn-ea"/>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0" fill="hold" nodeType="clickEffect">
                                  <p:stCondLst>
                                    <p:cond delay="0"/>
                                  </p:stCondLst>
                                  <p:childTnLst>
                                    <p:set>
                                      <p:cBhvr>
                                        <p:cTn id="12" dur="1" fill="hold">
                                          <p:stCondLst>
                                            <p:cond delay="0"/>
                                          </p:stCondLst>
                                        </p:cTn>
                                        <p:tgtEl>
                                          <p:spTgt spid="21">
                                            <p:txEl>
                                              <p:pRg st="0" end="0"/>
                                            </p:txEl>
                                          </p:spTgt>
                                        </p:tgtEl>
                                        <p:attrNameLst>
                                          <p:attrName>style.visibility</p:attrName>
                                        </p:attrNameLst>
                                      </p:cBhvr>
                                      <p:to>
                                        <p:strVal val="visible"/>
                                      </p:to>
                                    </p:set>
                                    <p:anim calcmode="lin" valueType="num">
                                      <p:cBhvr>
                                        <p:cTn id="13" dur="10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21">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2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accent5">
            <a:lumMod val="40000"/>
            <a:lumOff val="60000"/>
          </a:schemeClr>
        </a:solidFill>
        <a:effectLst/>
      </p:bgPr>
    </p:bg>
    <p:spTree>
      <p:nvGrpSpPr>
        <p:cNvPr id="1" name="Shape 9349"/>
        <p:cNvGrpSpPr/>
        <p:nvPr/>
      </p:nvGrpSpPr>
      <p:grpSpPr>
        <a:xfrm>
          <a:off x="0" y="0"/>
          <a:ext cx="0" cy="0"/>
          <a:chOff x="0" y="0"/>
          <a:chExt cx="0" cy="0"/>
        </a:xfrm>
      </p:grpSpPr>
      <p:sp>
        <p:nvSpPr>
          <p:cNvPr id="8" name="Rectangle 4">
            <a:extLst>
              <a:ext uri="{FF2B5EF4-FFF2-40B4-BE49-F238E27FC236}">
                <a16:creationId xmlns:a16="http://schemas.microsoft.com/office/drawing/2014/main" id="{3AABFBBA-ABCC-48B9-8D16-0FE29718E1CE}"/>
              </a:ext>
            </a:extLst>
          </p:cNvPr>
          <p:cNvSpPr>
            <a:spLocks noChangeArrowheads="1"/>
          </p:cNvSpPr>
          <p:nvPr/>
        </p:nvSpPr>
        <p:spPr bwMode="auto">
          <a:xfrm>
            <a:off x="124047" y="0"/>
            <a:ext cx="3661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fontAlgn="base">
              <a:spcBef>
                <a:spcPts val="1800"/>
              </a:spcBef>
              <a:spcAft>
                <a:spcPct val="0"/>
              </a:spcAft>
              <a:buFont typeface="Book Antiqua" panose="02040602050305030304" pitchFamily="18" charset="0"/>
              <a:buNone/>
            </a:pPr>
            <a:r>
              <a:rPr lang="en-GB" altLang="en-US" sz="3600" b="1" kern="1200" dirty="0">
                <a:solidFill>
                  <a:schemeClr val="accent4">
                    <a:lumMod val="25000"/>
                  </a:schemeClr>
                </a:solidFill>
                <a:latin typeface="Times New Roman" panose="02020603050405020304" pitchFamily="18" charset="0"/>
                <a:ea typeface="+mn-ea"/>
                <a:cs typeface="Times New Roman" panose="02020603050405020304" pitchFamily="18" charset="0"/>
              </a:rPr>
              <a:t>Loa </a:t>
            </a:r>
            <a:r>
              <a:rPr lang="en-GB" altLang="en-US" sz="3600" b="1" kern="1200" dirty="0" err="1">
                <a:solidFill>
                  <a:schemeClr val="accent4">
                    <a:lumMod val="25000"/>
                  </a:schemeClr>
                </a:solidFill>
                <a:latin typeface="Times New Roman" panose="02020603050405020304" pitchFamily="18" charset="0"/>
                <a:ea typeface="+mn-ea"/>
                <a:cs typeface="Times New Roman" panose="02020603050405020304" pitchFamily="18" charset="0"/>
              </a:rPr>
              <a:t>phát</a:t>
            </a:r>
            <a:r>
              <a:rPr lang="en-GB" altLang="en-US" sz="3600" b="1" kern="1200" dirty="0">
                <a:solidFill>
                  <a:schemeClr val="accent4">
                    <a:lumMod val="25000"/>
                  </a:schemeClr>
                </a:solidFill>
                <a:latin typeface="Times New Roman" panose="02020603050405020304" pitchFamily="18" charset="0"/>
                <a:ea typeface="+mn-ea"/>
                <a:cs typeface="Times New Roman" panose="02020603050405020304" pitchFamily="18" charset="0"/>
              </a:rPr>
              <a:t> </a:t>
            </a:r>
            <a:r>
              <a:rPr lang="en-GB" altLang="en-US" sz="3600" b="1" kern="1200" dirty="0" err="1">
                <a:solidFill>
                  <a:schemeClr val="accent4">
                    <a:lumMod val="25000"/>
                  </a:schemeClr>
                </a:solidFill>
                <a:latin typeface="Times New Roman" panose="02020603050405020304" pitchFamily="18" charset="0"/>
                <a:ea typeface="+mn-ea"/>
                <a:cs typeface="Times New Roman" panose="02020603050405020304" pitchFamily="18" charset="0"/>
              </a:rPr>
              <a:t>thanh</a:t>
            </a:r>
            <a:endParaRPr lang="en-GB" altLang="en-US" sz="3600" b="1" kern="1200" dirty="0">
              <a:solidFill>
                <a:schemeClr val="accent4">
                  <a:lumMod val="25000"/>
                </a:schemeClr>
              </a:solidFill>
              <a:latin typeface="Times New Roman" panose="02020603050405020304" pitchFamily="18" charset="0"/>
              <a:ea typeface="+mn-ea"/>
              <a:cs typeface="Times New Roman" panose="02020603050405020304" pitchFamily="18" charset="0"/>
            </a:endParaRPr>
          </a:p>
        </p:txBody>
      </p:sp>
      <p:pic>
        <p:nvPicPr>
          <p:cNvPr id="9" name="Picture 5" descr="loa">
            <a:extLst>
              <a:ext uri="{FF2B5EF4-FFF2-40B4-BE49-F238E27FC236}">
                <a16:creationId xmlns:a16="http://schemas.microsoft.com/office/drawing/2014/main" id="{9B9D4E88-7EA4-4110-B87A-E5C35C989B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7154" y="598969"/>
            <a:ext cx="54102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3">
            <a:extLst>
              <a:ext uri="{FF2B5EF4-FFF2-40B4-BE49-F238E27FC236}">
                <a16:creationId xmlns:a16="http://schemas.microsoft.com/office/drawing/2014/main" id="{38EB2ED8-9974-404B-B619-EEC1DFB7CDF0}"/>
              </a:ext>
            </a:extLst>
          </p:cNvPr>
          <p:cNvSpPr>
            <a:spLocks noChangeArrowheads="1"/>
          </p:cNvSpPr>
          <p:nvPr/>
        </p:nvSpPr>
        <p:spPr bwMode="auto">
          <a:xfrm>
            <a:off x="855920" y="4485279"/>
            <a:ext cx="7848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ts val="1800"/>
              </a:spcBef>
              <a:spcAft>
                <a:spcPct val="0"/>
              </a:spcAft>
              <a:buClrTx/>
              <a:buSzTx/>
              <a:buFont typeface="Book Antiqua" panose="02040602050305030304" pitchFamily="18" charset="0"/>
              <a:buNone/>
              <a:tabLst/>
              <a:defRPr/>
            </a:pPr>
            <a:r>
              <a:rPr kumimoji="0" lang="en-GB" altLang="en-US" sz="2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Dùng</a:t>
            </a:r>
            <a:r>
              <a:rPr kumimoji="0" lang="en-GB" alt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GB" altLang="en-US" sz="2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để</a:t>
            </a:r>
            <a:r>
              <a:rPr kumimoji="0" lang="en-GB" alt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GB" altLang="en-US" sz="2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truyền</a:t>
            </a:r>
            <a:r>
              <a:rPr kumimoji="0" lang="en-GB" alt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GB" altLang="en-US" sz="2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thông</a:t>
            </a:r>
            <a:r>
              <a:rPr kumimoji="0" lang="en-GB" alt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tin </a:t>
            </a:r>
            <a:r>
              <a:rPr kumimoji="0" lang="en-GB" altLang="en-US" sz="2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bằng</a:t>
            </a:r>
            <a:r>
              <a:rPr kumimoji="0" lang="en-GB" alt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GB" altLang="en-US" sz="2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âm</a:t>
            </a:r>
            <a:r>
              <a:rPr kumimoji="0" lang="en-GB" alt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GB" altLang="en-US" sz="2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thanh</a:t>
            </a:r>
            <a:endParaRPr kumimoji="0" lang="en-GB" alt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ppt_x</p:attrName>
                                        </p:attrNameLst>
                                      </p:cBhvr>
                                      <p:tavLst>
                                        <p:tav tm="0">
                                          <p:val>
                                            <p:strVal val="#ppt_x-.2"/>
                                          </p:val>
                                        </p:tav>
                                        <p:tav tm="100000">
                                          <p:val>
                                            <p:strVal val="#ppt_x"/>
                                          </p:val>
                                        </p:tav>
                                      </p:tavLst>
                                    </p:anim>
                                    <p:anim calcmode="lin" valueType="num">
                                      <p:cBhvr>
                                        <p:cTn id="8" dur="1000" fill="hold"/>
                                        <p:tgtEl>
                                          <p:spTgt spid="8"/>
                                        </p:tgtEl>
                                        <p:attrNameLst>
                                          <p:attrName>ppt_y</p:attrName>
                                        </p:attrNameLst>
                                      </p:cBhvr>
                                      <p:tavLst>
                                        <p:tav tm="0">
                                          <p:val>
                                            <p:strVal val="#ppt_y"/>
                                          </p:val>
                                        </p:tav>
                                        <p:tav tm="100000">
                                          <p:val>
                                            <p:strVal val="#ppt_y"/>
                                          </p:val>
                                        </p:tav>
                                      </p:tavLst>
                                    </p:anim>
                                    <p:animEffect transition="in" filter="wipe(right)" prLst="gradientSize: 0.1">
                                      <p:cBhvr>
                                        <p:cTn id="9" dur="10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ppt_x</p:attrName>
                                        </p:attrNameLst>
                                      </p:cBhvr>
                                      <p:tavLst>
                                        <p:tav tm="0">
                                          <p:val>
                                            <p:strVal val="#ppt_x-.2"/>
                                          </p:val>
                                        </p:tav>
                                        <p:tav tm="100000">
                                          <p:val>
                                            <p:strVal val="#ppt_x"/>
                                          </p:val>
                                        </p:tav>
                                      </p:tavLst>
                                    </p:anim>
                                    <p:anim calcmode="lin" valueType="num">
                                      <p:cBhvr>
                                        <p:cTn id="15" dur="1000" fill="hold"/>
                                        <p:tgtEl>
                                          <p:spTgt spid="1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010"/>
        <p:cNvGrpSpPr/>
        <p:nvPr/>
      </p:nvGrpSpPr>
      <p:grpSpPr>
        <a:xfrm>
          <a:off x="0" y="0"/>
          <a:ext cx="0" cy="0"/>
          <a:chOff x="0" y="0"/>
          <a:chExt cx="0" cy="0"/>
        </a:xfrm>
      </p:grpSpPr>
      <p:grpSp>
        <p:nvGrpSpPr>
          <p:cNvPr id="10022" name="Google Shape;10022;p62"/>
          <p:cNvGrpSpPr/>
          <p:nvPr/>
        </p:nvGrpSpPr>
        <p:grpSpPr>
          <a:xfrm>
            <a:off x="1076250" y="2659951"/>
            <a:ext cx="6991500" cy="303368"/>
            <a:chOff x="1076250" y="2493382"/>
            <a:chExt cx="6991500" cy="303368"/>
          </a:xfrm>
        </p:grpSpPr>
        <p:cxnSp>
          <p:nvCxnSpPr>
            <p:cNvPr id="10023" name="Google Shape;10023;p62"/>
            <p:cNvCxnSpPr/>
            <p:nvPr/>
          </p:nvCxnSpPr>
          <p:spPr>
            <a:xfrm>
              <a:off x="1076250" y="2647950"/>
              <a:ext cx="6991500" cy="0"/>
            </a:xfrm>
            <a:prstGeom prst="straightConnector1">
              <a:avLst/>
            </a:prstGeom>
            <a:noFill/>
            <a:ln w="19050" cap="flat" cmpd="sng">
              <a:solidFill>
                <a:schemeClr val="accent6"/>
              </a:solidFill>
              <a:prstDash val="solid"/>
              <a:round/>
              <a:headEnd type="none" w="med" len="med"/>
              <a:tailEnd type="none" w="med" len="med"/>
            </a:ln>
          </p:spPr>
        </p:cxnSp>
        <p:sp>
          <p:nvSpPr>
            <p:cNvPr id="10024" name="Google Shape;10024;p62"/>
            <p:cNvSpPr/>
            <p:nvPr/>
          </p:nvSpPr>
          <p:spPr>
            <a:xfrm>
              <a:off x="1452382" y="2497350"/>
              <a:ext cx="296700" cy="148800"/>
            </a:xfrm>
            <a:prstGeom prst="triangle">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2"/>
            <p:cNvSpPr/>
            <p:nvPr/>
          </p:nvSpPr>
          <p:spPr>
            <a:xfrm rot="10800000">
              <a:off x="2717078" y="2646150"/>
              <a:ext cx="296700" cy="148800"/>
            </a:xfrm>
            <a:prstGeom prst="triangle">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2"/>
            <p:cNvSpPr/>
            <p:nvPr/>
          </p:nvSpPr>
          <p:spPr>
            <a:xfrm>
              <a:off x="4423663" y="2497350"/>
              <a:ext cx="296700" cy="148800"/>
            </a:xfrm>
            <a:prstGeom prst="triangle">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2"/>
            <p:cNvSpPr/>
            <p:nvPr/>
          </p:nvSpPr>
          <p:spPr>
            <a:xfrm rot="10800000">
              <a:off x="6132050" y="2647950"/>
              <a:ext cx="296700" cy="148800"/>
            </a:xfrm>
            <a:prstGeom prst="triangle">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2"/>
            <p:cNvSpPr/>
            <p:nvPr/>
          </p:nvSpPr>
          <p:spPr>
            <a:xfrm>
              <a:off x="7325263" y="2493382"/>
              <a:ext cx="296700" cy="148800"/>
            </a:xfrm>
            <a:prstGeom prst="triangle">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 name="Picture 32" descr="fh">
            <a:extLst>
              <a:ext uri="{FF2B5EF4-FFF2-40B4-BE49-F238E27FC236}">
                <a16:creationId xmlns:a16="http://schemas.microsoft.com/office/drawing/2014/main" id="{30C5E319-2E36-4709-A4EF-BB3A7DE1BA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713" y="2658141"/>
            <a:ext cx="2690036" cy="2224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36" descr="vb">
            <a:extLst>
              <a:ext uri="{FF2B5EF4-FFF2-40B4-BE49-F238E27FC236}">
                <a16:creationId xmlns:a16="http://schemas.microsoft.com/office/drawing/2014/main" id="{1DE33C47-BA0A-4AC4-9D70-0C89343688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5972" y="2658140"/>
            <a:ext cx="2679405" cy="2214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35" descr="gjh">
            <a:extLst>
              <a:ext uri="{FF2B5EF4-FFF2-40B4-BE49-F238E27FC236}">
                <a16:creationId xmlns:a16="http://schemas.microsoft.com/office/drawing/2014/main" id="{11C716DB-45A8-4861-BE68-DE07659865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5498" y="2679405"/>
            <a:ext cx="2913320" cy="2178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8" descr="ts">
            <a:extLst>
              <a:ext uri="{FF2B5EF4-FFF2-40B4-BE49-F238E27FC236}">
                <a16:creationId xmlns:a16="http://schemas.microsoft.com/office/drawing/2014/main" id="{B94F183A-F482-4DB1-8D7D-4CCBB2D383E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1825" y="224613"/>
            <a:ext cx="2715291" cy="2082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descr="anh%20Du%20bao%20thoi%20tiet%2019h35">
            <a:extLst>
              <a:ext uri="{FF2B5EF4-FFF2-40B4-BE49-F238E27FC236}">
                <a16:creationId xmlns:a16="http://schemas.microsoft.com/office/drawing/2014/main" id="{9CAFC151-CA3F-44C7-9002-63552F7EBEC0}"/>
              </a:ext>
            </a:extLst>
          </p:cNvPr>
          <p:cNvPicPr>
            <a:picLocks noChangeAspect="1" noChangeArrowheads="1"/>
          </p:cNvPicPr>
          <p:nvPr/>
        </p:nvPicPr>
        <p:blipFill>
          <a:blip r:embed="rId7">
            <a:lum contrast="6000"/>
            <a:extLst>
              <a:ext uri="{28A0092B-C50C-407E-A947-70E740481C1C}">
                <a14:useLocalDpi xmlns:a14="http://schemas.microsoft.com/office/drawing/2010/main" val="0"/>
              </a:ext>
            </a:extLst>
          </a:blip>
          <a:srcRect/>
          <a:stretch>
            <a:fillRect/>
          </a:stretch>
        </p:blipFill>
        <p:spPr bwMode="auto">
          <a:xfrm>
            <a:off x="3115341" y="213981"/>
            <a:ext cx="2700668" cy="2093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39" descr="bn">
            <a:extLst>
              <a:ext uri="{FF2B5EF4-FFF2-40B4-BE49-F238E27FC236}">
                <a16:creationId xmlns:a16="http://schemas.microsoft.com/office/drawing/2014/main" id="{D8D407DD-F8FA-48AB-87AB-DFC7B25D0BB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00749" y="228600"/>
            <a:ext cx="2888069" cy="211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lumMod val="40000"/>
            <a:lumOff val="60000"/>
          </a:schemeClr>
        </a:solidFill>
        <a:effectLst/>
      </p:bgPr>
    </p:bg>
    <p:spTree>
      <p:nvGrpSpPr>
        <p:cNvPr id="1" name="Shape 10126"/>
        <p:cNvGrpSpPr/>
        <p:nvPr/>
      </p:nvGrpSpPr>
      <p:grpSpPr>
        <a:xfrm>
          <a:off x="0" y="0"/>
          <a:ext cx="0" cy="0"/>
          <a:chOff x="0" y="0"/>
          <a:chExt cx="0" cy="0"/>
        </a:xfrm>
      </p:grpSpPr>
      <p:grpSp>
        <p:nvGrpSpPr>
          <p:cNvPr id="10149" name="Google Shape;10149;p64"/>
          <p:cNvGrpSpPr/>
          <p:nvPr/>
        </p:nvGrpSpPr>
        <p:grpSpPr>
          <a:xfrm>
            <a:off x="-276345" y="-228712"/>
            <a:ext cx="1321922" cy="1055712"/>
            <a:chOff x="-276345" y="-228712"/>
            <a:chExt cx="1321922" cy="1055712"/>
          </a:xfrm>
        </p:grpSpPr>
        <p:sp>
          <p:nvSpPr>
            <p:cNvPr id="10150" name="Google Shape;10150;p64"/>
            <p:cNvSpPr/>
            <p:nvPr/>
          </p:nvSpPr>
          <p:spPr>
            <a:xfrm rot="5400000" flipH="1">
              <a:off x="-312557" y="-192500"/>
              <a:ext cx="646852" cy="574428"/>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1" name="Google Shape;10151;p64"/>
            <p:cNvSpPr/>
            <p:nvPr/>
          </p:nvSpPr>
          <p:spPr>
            <a:xfrm rot="5400000" flipH="1">
              <a:off x="544570" y="521872"/>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2" name="Google Shape;10152;p64"/>
            <p:cNvSpPr/>
            <p:nvPr/>
          </p:nvSpPr>
          <p:spPr>
            <a:xfrm rot="5400000" flipH="1">
              <a:off x="906847" y="17064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53" name="Google Shape;10153;p64"/>
          <p:cNvGrpSpPr/>
          <p:nvPr/>
        </p:nvGrpSpPr>
        <p:grpSpPr>
          <a:xfrm>
            <a:off x="7829640" y="4290358"/>
            <a:ext cx="1662480" cy="1325817"/>
            <a:chOff x="-476160" y="4290358"/>
            <a:chExt cx="1662480" cy="1325817"/>
          </a:xfrm>
        </p:grpSpPr>
        <p:sp>
          <p:nvSpPr>
            <p:cNvPr id="10154" name="Google Shape;10154;p64"/>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5" name="Google Shape;10155;p64"/>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grpSp>
      <p:sp>
        <p:nvSpPr>
          <p:cNvPr id="34" name="Text Box 11">
            <a:extLst>
              <a:ext uri="{FF2B5EF4-FFF2-40B4-BE49-F238E27FC236}">
                <a16:creationId xmlns:a16="http://schemas.microsoft.com/office/drawing/2014/main" id="{7C06EE95-C386-45BE-81D7-B54221AE1B60}"/>
              </a:ext>
            </a:extLst>
          </p:cNvPr>
          <p:cNvSpPr txBox="1">
            <a:spLocks noChangeArrowheads="1"/>
          </p:cNvSpPr>
          <p:nvPr/>
        </p:nvSpPr>
        <p:spPr bwMode="auto">
          <a:xfrm>
            <a:off x="159488" y="301256"/>
            <a:ext cx="9144000" cy="461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74000"/>
              </a:lnSpc>
              <a:spcBef>
                <a:spcPct val="0"/>
              </a:spcBef>
              <a:spcAft>
                <a:spcPct val="0"/>
              </a:spcAft>
              <a:buClr>
                <a:srgbClr val="000000"/>
              </a:buClr>
              <a:buSzTx/>
              <a:buFont typeface="Book Antiqua" panose="02040602050305030304" pitchFamily="18" charset="0"/>
              <a:buNone/>
              <a:tabLst/>
              <a:defRPr/>
            </a:pPr>
            <a:r>
              <a:rPr kumimoji="0" lang="vi-VN" altLang="en-US" sz="3200" b="1" i="1" u="sng"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Hoạt động </a:t>
            </a:r>
            <a:r>
              <a:rPr kumimoji="0" lang="en-US" altLang="en-US" sz="3200" b="1" i="1" u="sng"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2</a:t>
            </a:r>
            <a:r>
              <a:rPr kumimoji="0" lang="vi-VN" altLang="en-US" sz="3200" b="1"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a:t>
            </a:r>
            <a:r>
              <a:rPr kumimoji="0" lang="vi-VN" altLang="en-US" sz="3200" b="1" i="1" u="none" strike="noStrike" kern="1200" cap="none" spc="0" normalizeH="0" baseline="0" noProof="0" dirty="0">
                <a:ln>
                  <a:noFill/>
                </a:ln>
                <a:solidFill>
                  <a:srgbClr val="F96A1B"/>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1"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Hoạt</a:t>
            </a:r>
            <a:r>
              <a:rPr kumimoji="0" lang="en-US" altLang="en-US" sz="3200" b="1" i="1"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1"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động</a:t>
            </a:r>
            <a:r>
              <a:rPr kumimoji="0" lang="en-US" altLang="en-US" sz="3200" b="1" i="1"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1"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phát</a:t>
            </a:r>
            <a:r>
              <a:rPr kumimoji="0" lang="en-US" altLang="en-US" sz="3200" b="1" i="1"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1"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thanh</a:t>
            </a:r>
            <a:r>
              <a:rPr kumimoji="0" lang="en-US" altLang="en-US" sz="3200" b="1" i="1"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1"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truyền</a:t>
            </a:r>
            <a:r>
              <a:rPr kumimoji="0" lang="en-US" altLang="en-US" sz="3200" b="1" i="1"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3200" b="1" i="1"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hình</a:t>
            </a:r>
            <a:r>
              <a:rPr kumimoji="0" lang="en-US" altLang="en-US" sz="3200" b="1" i="1"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a:t>
            </a:r>
            <a:endParaRPr kumimoji="0" lang="en-US" alt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grpSp>
        <p:nvGrpSpPr>
          <p:cNvPr id="12" name="Group 10">
            <a:extLst>
              <a:ext uri="{FF2B5EF4-FFF2-40B4-BE49-F238E27FC236}">
                <a16:creationId xmlns:a16="http://schemas.microsoft.com/office/drawing/2014/main" id="{FE271FB0-0588-4F24-8DCF-86712C89CDAB}"/>
              </a:ext>
            </a:extLst>
          </p:cNvPr>
          <p:cNvGrpSpPr>
            <a:grpSpLocks/>
          </p:cNvGrpSpPr>
          <p:nvPr/>
        </p:nvGrpSpPr>
        <p:grpSpPr bwMode="auto">
          <a:xfrm>
            <a:off x="228600" y="873641"/>
            <a:ext cx="8001000" cy="2740025"/>
            <a:chOff x="432" y="1104"/>
            <a:chExt cx="5040" cy="1726"/>
          </a:xfrm>
        </p:grpSpPr>
        <p:sp>
          <p:nvSpPr>
            <p:cNvPr id="13" name="Text Box 5">
              <a:extLst>
                <a:ext uri="{FF2B5EF4-FFF2-40B4-BE49-F238E27FC236}">
                  <a16:creationId xmlns:a16="http://schemas.microsoft.com/office/drawing/2014/main" id="{065D6940-AF08-48EE-804E-4DA72AAD40BC}"/>
                </a:ext>
              </a:extLst>
            </p:cNvPr>
            <p:cNvSpPr txBox="1">
              <a:spLocks noChangeArrowheads="1"/>
            </p:cNvSpPr>
            <p:nvPr/>
          </p:nvSpPr>
          <p:spPr bwMode="auto">
            <a:xfrm>
              <a:off x="432" y="1104"/>
              <a:ext cx="50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Một</a:t>
              </a:r>
              <a:r>
                <a:rPr kumimoji="0" lang="en-US" altLang="en-US" sz="2800" b="1" i="0" u="sng" strike="noStrike" kern="1200" cap="none" spc="0" normalizeH="0" baseline="0" noProof="0" dirty="0">
                  <a:ln>
                    <a:noFill/>
                  </a:ln>
                  <a:solidFill>
                    <a:srgbClr val="0033CC"/>
                  </a:solidFill>
                  <a:effectLst/>
                  <a:uLnTx/>
                  <a:uFillTx/>
                  <a:latin typeface="UNI Chu truyen thong" pitchFamily="66" charset="0"/>
                  <a:ea typeface="+mn-ea"/>
                  <a:cs typeface="+mn-cs"/>
                </a:rPr>
                <a:t> </a:t>
              </a: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số</a:t>
              </a:r>
              <a:r>
                <a:rPr kumimoji="0" lang="en-US" altLang="en-US" sz="2800" b="1" i="0" u="sng" strike="noStrike" kern="1200" cap="none" spc="0" normalizeH="0" baseline="0" noProof="0" dirty="0">
                  <a:ln>
                    <a:noFill/>
                  </a:ln>
                  <a:solidFill>
                    <a:srgbClr val="0033CC"/>
                  </a:solidFill>
                  <a:effectLst/>
                  <a:uLnTx/>
                  <a:uFillTx/>
                  <a:latin typeface="UNI Chu truyen thong" pitchFamily="66" charset="0"/>
                  <a:ea typeface="+mn-ea"/>
                  <a:cs typeface="+mn-cs"/>
                </a:rPr>
                <a:t> </a:t>
              </a: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hoạt</a:t>
              </a:r>
              <a:r>
                <a:rPr kumimoji="0" lang="en-US" altLang="en-US" sz="2800" b="1" i="0" u="sng" strike="noStrike" kern="1200" cap="none" spc="0" normalizeH="0" baseline="0" noProof="0" dirty="0">
                  <a:ln>
                    <a:noFill/>
                  </a:ln>
                  <a:solidFill>
                    <a:srgbClr val="0033CC"/>
                  </a:solidFill>
                  <a:effectLst/>
                  <a:uLnTx/>
                  <a:uFillTx/>
                  <a:latin typeface="UNI Chu truyen thong" pitchFamily="66" charset="0"/>
                  <a:ea typeface="+mn-ea"/>
                  <a:cs typeface="+mn-cs"/>
                </a:rPr>
                <a:t> </a:t>
              </a: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động</a:t>
              </a:r>
              <a:r>
                <a:rPr kumimoji="0" lang="en-US" altLang="en-US" sz="2800" b="1" i="0" u="sng" strike="noStrike" kern="1200" cap="none" spc="0" normalizeH="0" baseline="0" noProof="0" dirty="0">
                  <a:ln>
                    <a:noFill/>
                  </a:ln>
                  <a:solidFill>
                    <a:srgbClr val="0033CC"/>
                  </a:solidFill>
                  <a:effectLst/>
                  <a:uLnTx/>
                  <a:uFillTx/>
                  <a:latin typeface="UNI Chu truyen thong" pitchFamily="66" charset="0"/>
                  <a:ea typeface="+mn-ea"/>
                  <a:cs typeface="+mn-cs"/>
                </a:rPr>
                <a:t> </a:t>
              </a: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của</a:t>
              </a:r>
              <a:r>
                <a:rPr kumimoji="0" lang="en-US" altLang="en-US" sz="2800" b="1" i="0" u="sng" strike="noStrike" kern="1200" cap="none" spc="0" normalizeH="0" baseline="0" noProof="0" dirty="0">
                  <a:ln>
                    <a:noFill/>
                  </a:ln>
                  <a:solidFill>
                    <a:srgbClr val="0033CC"/>
                  </a:solidFill>
                  <a:effectLst/>
                  <a:uLnTx/>
                  <a:uFillTx/>
                  <a:latin typeface="UNI Chu truyen thong" pitchFamily="66" charset="0"/>
                  <a:ea typeface="+mn-ea"/>
                  <a:cs typeface="+mn-cs"/>
                </a:rPr>
                <a:t> </a:t>
              </a: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đài</a:t>
              </a:r>
              <a:r>
                <a:rPr kumimoji="0" lang="en-US" altLang="en-US" sz="2800" b="1" i="0" u="sng" strike="noStrike" kern="1200" cap="none" spc="0" normalizeH="0" baseline="0" noProof="0" dirty="0">
                  <a:ln>
                    <a:noFill/>
                  </a:ln>
                  <a:solidFill>
                    <a:srgbClr val="0033CC"/>
                  </a:solidFill>
                  <a:effectLst/>
                  <a:uLnTx/>
                  <a:uFillTx/>
                  <a:latin typeface="UNI Chu truyen thong" pitchFamily="66" charset="0"/>
                  <a:ea typeface="+mn-ea"/>
                  <a:cs typeface="+mn-cs"/>
                </a:rPr>
                <a:t> </a:t>
              </a: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phát</a:t>
              </a:r>
              <a:r>
                <a:rPr kumimoji="0" lang="en-US" altLang="en-US" sz="2800" b="1" i="0" u="sng" strike="noStrike" kern="1200" cap="none" spc="0" normalizeH="0" baseline="0" noProof="0" dirty="0">
                  <a:ln>
                    <a:noFill/>
                  </a:ln>
                  <a:solidFill>
                    <a:srgbClr val="0033CC"/>
                  </a:solidFill>
                  <a:effectLst/>
                  <a:uLnTx/>
                  <a:uFillTx/>
                  <a:latin typeface="UNI Chu truyen thong" pitchFamily="66" charset="0"/>
                  <a:ea typeface="+mn-ea"/>
                  <a:cs typeface="+mn-cs"/>
                </a:rPr>
                <a:t> </a:t>
              </a: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thanh</a:t>
              </a:r>
              <a:r>
                <a:rPr kumimoji="0" lang="en-US" altLang="en-US" sz="2800" b="1" i="0" u="sng" strike="noStrike" kern="1200" cap="none" spc="0" normalizeH="0" baseline="0" noProof="0" dirty="0">
                  <a:ln>
                    <a:noFill/>
                  </a:ln>
                  <a:solidFill>
                    <a:srgbClr val="0033CC"/>
                  </a:solidFill>
                  <a:effectLst/>
                  <a:uLnTx/>
                  <a:uFillTx/>
                  <a:latin typeface="UNI Chu truyen thong" pitchFamily="66" charset="0"/>
                  <a:ea typeface="+mn-ea"/>
                  <a:cs typeface="+mn-cs"/>
                </a:rPr>
                <a:t> , </a:t>
              </a: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truyền</a:t>
              </a:r>
              <a:r>
                <a:rPr kumimoji="0" lang="en-US" altLang="en-US" sz="2800" b="1" i="0" u="sng" strike="noStrike" kern="1200" cap="none" spc="0" normalizeH="0" baseline="0" noProof="0" dirty="0">
                  <a:ln>
                    <a:noFill/>
                  </a:ln>
                  <a:solidFill>
                    <a:srgbClr val="0033CC"/>
                  </a:solidFill>
                  <a:effectLst/>
                  <a:uLnTx/>
                  <a:uFillTx/>
                  <a:latin typeface="UNI Chu truyen thong" pitchFamily="66" charset="0"/>
                  <a:ea typeface="+mn-ea"/>
                  <a:cs typeface="+mn-cs"/>
                </a:rPr>
                <a:t> </a:t>
              </a:r>
              <a:r>
                <a:rPr kumimoji="0" lang="en-US" altLang="en-US" sz="2800" b="1" i="0" u="sng" strike="noStrike" kern="1200" cap="none" spc="0" normalizeH="0" baseline="0" noProof="0" dirty="0" err="1">
                  <a:ln>
                    <a:noFill/>
                  </a:ln>
                  <a:solidFill>
                    <a:srgbClr val="0033CC"/>
                  </a:solidFill>
                  <a:effectLst/>
                  <a:uLnTx/>
                  <a:uFillTx/>
                  <a:latin typeface="UNI Chu truyen thong" pitchFamily="66" charset="0"/>
                  <a:ea typeface="+mn-ea"/>
                  <a:cs typeface="+mn-cs"/>
                </a:rPr>
                <a:t>hình</a:t>
              </a:r>
              <a:r>
                <a:rPr kumimoji="0" lang="en-US" altLang="en-US" sz="2800" b="1" i="0" u="none" strike="noStrike" kern="1200" cap="none" spc="0" normalizeH="0" baseline="0" noProof="0" dirty="0">
                  <a:ln>
                    <a:noFill/>
                  </a:ln>
                  <a:solidFill>
                    <a:srgbClr val="0033CC"/>
                  </a:solidFill>
                  <a:effectLst/>
                  <a:uLnTx/>
                  <a:uFillTx/>
                  <a:latin typeface="UNI Chu truyen thong" pitchFamily="66" charset="0"/>
                  <a:ea typeface="+mn-ea"/>
                  <a:cs typeface="+mn-cs"/>
                </a:rPr>
                <a:t> </a:t>
              </a:r>
              <a:r>
                <a:rPr kumimoji="0" lang="en-US" altLang="en-US" sz="2800" b="1" i="0" u="none" strike="noStrike" kern="1200" cap="none" spc="0" normalizeH="0" baseline="0" noProof="0" dirty="0">
                  <a:ln>
                    <a:noFill/>
                  </a:ln>
                  <a:solidFill>
                    <a:srgbClr val="000099"/>
                  </a:solidFill>
                  <a:effectLst/>
                  <a:uLnTx/>
                  <a:uFillTx/>
                  <a:latin typeface="UNI Chu truyen thong" pitchFamily="66" charset="0"/>
                  <a:ea typeface="+mn-ea"/>
                  <a:cs typeface="+mn-cs"/>
                </a:rPr>
                <a:t>.</a:t>
              </a:r>
            </a:p>
          </p:txBody>
        </p:sp>
        <p:sp>
          <p:nvSpPr>
            <p:cNvPr id="14" name="Rectangle 6">
              <a:extLst>
                <a:ext uri="{FF2B5EF4-FFF2-40B4-BE49-F238E27FC236}">
                  <a16:creationId xmlns:a16="http://schemas.microsoft.com/office/drawing/2014/main" id="{EE145974-251D-48F0-ADAA-BD740ABCEBB5}"/>
                </a:ext>
              </a:extLst>
            </p:cNvPr>
            <p:cNvSpPr>
              <a:spLocks noChangeArrowheads="1"/>
            </p:cNvSpPr>
            <p:nvPr/>
          </p:nvSpPr>
          <p:spPr bwMode="auto">
            <a:xfrm>
              <a:off x="756" y="1390"/>
              <a:ext cx="2352" cy="1440"/>
            </a:xfrm>
            <a:prstGeom prst="rect">
              <a:avLst/>
            </a:prstGeom>
            <a:no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Ghi</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âm</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Đi</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phỏng</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vấn</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Thu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hình</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Quay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phim</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bài</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phát</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thanh</a:t>
              </a:r>
              <a:r>
                <a:rPr kumimoji="0" lang="en-US"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 . .</a:t>
              </a:r>
            </a:p>
          </p:txBody>
        </p:sp>
      </p:grpSp>
      <p:sp>
        <p:nvSpPr>
          <p:cNvPr id="15" name="Text Box 15">
            <a:extLst>
              <a:ext uri="{FF2B5EF4-FFF2-40B4-BE49-F238E27FC236}">
                <a16:creationId xmlns:a16="http://schemas.microsoft.com/office/drawing/2014/main" id="{601EBFBD-3CF7-4BDC-891A-B2EF8A42C888}"/>
              </a:ext>
            </a:extLst>
          </p:cNvPr>
          <p:cNvSpPr txBox="1">
            <a:spLocks noChangeArrowheads="1"/>
          </p:cNvSpPr>
          <p:nvPr/>
        </p:nvSpPr>
        <p:spPr bwMode="auto">
          <a:xfrm>
            <a:off x="-106325" y="3508744"/>
            <a:ext cx="856984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50000"/>
              </a:spcBef>
              <a:spcAft>
                <a:spcPct val="0"/>
              </a:spcAft>
              <a:buClrTx/>
              <a:buFontTx/>
              <a:buNone/>
            </a:pPr>
            <a:r>
              <a:rPr lang="en-US" altLang="en-US" sz="2800" b="1" kern="1200" dirty="0">
                <a:solidFill>
                  <a:srgbClr val="000000"/>
                </a:solidFill>
                <a:latin typeface="UNI Chu truyen thong" pitchFamily="66" charset="0"/>
                <a:ea typeface="+mn-ea"/>
                <a:cs typeface="+mn-cs"/>
              </a:rPr>
              <a:t> </a:t>
            </a:r>
            <a:r>
              <a:rPr lang="en-US" altLang="en-US" sz="2800" b="1" u="sng" kern="1200" dirty="0" err="1">
                <a:solidFill>
                  <a:srgbClr val="0033CC"/>
                </a:solidFill>
                <a:latin typeface="UNI Chu truyen thong" pitchFamily="66" charset="0"/>
                <a:ea typeface="+mn-ea"/>
                <a:cs typeface="+mn-cs"/>
              </a:rPr>
              <a:t>Chương</a:t>
            </a:r>
            <a:r>
              <a:rPr lang="en-US" altLang="en-US" sz="2800" b="1" u="sng" kern="1200" dirty="0">
                <a:solidFill>
                  <a:srgbClr val="0033CC"/>
                </a:solidFill>
                <a:latin typeface="UNI Chu truyen thong" pitchFamily="66" charset="0"/>
                <a:ea typeface="+mn-ea"/>
                <a:cs typeface="+mn-cs"/>
              </a:rPr>
              <a:t> </a:t>
            </a:r>
            <a:r>
              <a:rPr lang="en-US" altLang="en-US" sz="2800" b="1" u="sng" kern="1200" dirty="0" err="1">
                <a:solidFill>
                  <a:srgbClr val="0033CC"/>
                </a:solidFill>
                <a:latin typeface="UNI Chu truyen thong" pitchFamily="66" charset="0"/>
                <a:ea typeface="+mn-ea"/>
                <a:cs typeface="+mn-cs"/>
              </a:rPr>
              <a:t>trình</a:t>
            </a:r>
            <a:r>
              <a:rPr lang="en-US" altLang="en-US" sz="2800" b="1" u="sng" kern="1200" dirty="0">
                <a:solidFill>
                  <a:srgbClr val="0033CC"/>
                </a:solidFill>
                <a:latin typeface="UNI Chu truyen thong" pitchFamily="66" charset="0"/>
                <a:ea typeface="+mn-ea"/>
                <a:cs typeface="+mn-cs"/>
              </a:rPr>
              <a:t> </a:t>
            </a:r>
            <a:r>
              <a:rPr lang="en-US" altLang="en-US" sz="2800" b="1" u="sng" kern="1200" dirty="0" err="1">
                <a:solidFill>
                  <a:srgbClr val="0033CC"/>
                </a:solidFill>
                <a:latin typeface="UNI Chu truyen thong" pitchFamily="66" charset="0"/>
                <a:ea typeface="+mn-ea"/>
                <a:cs typeface="+mn-cs"/>
              </a:rPr>
              <a:t>phát</a:t>
            </a:r>
            <a:r>
              <a:rPr lang="en-US" altLang="en-US" sz="2800" b="1" u="sng" kern="1200" dirty="0">
                <a:solidFill>
                  <a:srgbClr val="0033CC"/>
                </a:solidFill>
                <a:latin typeface="UNI Chu truyen thong" pitchFamily="66" charset="0"/>
                <a:ea typeface="+mn-ea"/>
                <a:cs typeface="+mn-cs"/>
              </a:rPr>
              <a:t> </a:t>
            </a:r>
            <a:r>
              <a:rPr lang="en-US" altLang="en-US" sz="2800" b="1" u="sng" kern="1200" dirty="0" err="1">
                <a:solidFill>
                  <a:srgbClr val="0033CC"/>
                </a:solidFill>
                <a:latin typeface="UNI Chu truyen thong" pitchFamily="66" charset="0"/>
                <a:ea typeface="+mn-ea"/>
                <a:cs typeface="+mn-cs"/>
              </a:rPr>
              <a:t>thanh</a:t>
            </a:r>
            <a:r>
              <a:rPr lang="en-US" altLang="en-US" sz="2800" b="1" u="sng" kern="1200" dirty="0">
                <a:solidFill>
                  <a:srgbClr val="0033CC"/>
                </a:solidFill>
                <a:latin typeface="UNI Chu truyen thong" pitchFamily="66" charset="0"/>
                <a:ea typeface="+mn-ea"/>
                <a:cs typeface="+mn-cs"/>
              </a:rPr>
              <a:t> – </a:t>
            </a:r>
            <a:r>
              <a:rPr lang="en-US" altLang="en-US" sz="2800" b="1" u="sng" kern="1200" dirty="0" err="1">
                <a:solidFill>
                  <a:srgbClr val="0033CC"/>
                </a:solidFill>
                <a:latin typeface="UNI Chu truyen thong" pitchFamily="66" charset="0"/>
                <a:ea typeface="+mn-ea"/>
                <a:cs typeface="+mn-cs"/>
              </a:rPr>
              <a:t>truyền</a:t>
            </a:r>
            <a:r>
              <a:rPr lang="en-US" altLang="en-US" sz="2800" b="1" u="sng" kern="1200" dirty="0">
                <a:solidFill>
                  <a:srgbClr val="0033CC"/>
                </a:solidFill>
                <a:latin typeface="UNI Chu truyen thong" pitchFamily="66" charset="0"/>
                <a:ea typeface="+mn-ea"/>
                <a:cs typeface="+mn-cs"/>
              </a:rPr>
              <a:t> </a:t>
            </a:r>
            <a:r>
              <a:rPr lang="en-US" altLang="en-US" sz="2800" b="1" u="sng" kern="1200" dirty="0" err="1">
                <a:solidFill>
                  <a:srgbClr val="0033CC"/>
                </a:solidFill>
                <a:latin typeface="UNI Chu truyen thong" pitchFamily="66" charset="0"/>
                <a:ea typeface="+mn-ea"/>
                <a:cs typeface="+mn-cs"/>
              </a:rPr>
              <a:t>hình</a:t>
            </a:r>
            <a:r>
              <a:rPr lang="en-US" altLang="en-US" sz="2800" b="1" u="sng" kern="1200" dirty="0">
                <a:solidFill>
                  <a:srgbClr val="0033CC"/>
                </a:solidFill>
                <a:latin typeface="UNI Chu truyen thong" pitchFamily="66" charset="0"/>
                <a:ea typeface="+mn-ea"/>
                <a:cs typeface="+mn-cs"/>
              </a:rPr>
              <a:t> </a:t>
            </a:r>
            <a:r>
              <a:rPr lang="en-US" altLang="en-US" sz="2800" b="1" u="sng" kern="1200" dirty="0" err="1">
                <a:solidFill>
                  <a:srgbClr val="0033CC"/>
                </a:solidFill>
                <a:latin typeface="UNI Chu truyen thong" pitchFamily="66" charset="0"/>
                <a:ea typeface="+mn-ea"/>
                <a:cs typeface="+mn-cs"/>
              </a:rPr>
              <a:t>có</a:t>
            </a:r>
            <a:r>
              <a:rPr lang="en-US" altLang="en-US" sz="2800" b="1" u="sng" kern="1200" dirty="0">
                <a:solidFill>
                  <a:srgbClr val="0033CC"/>
                </a:solidFill>
                <a:latin typeface="UNI Chu truyen thong" pitchFamily="66" charset="0"/>
                <a:ea typeface="+mn-ea"/>
                <a:cs typeface="+mn-cs"/>
              </a:rPr>
              <a:t> </a:t>
            </a:r>
            <a:r>
              <a:rPr lang="en-US" altLang="en-US" sz="2800" b="1" u="sng" kern="1200" dirty="0" err="1">
                <a:solidFill>
                  <a:srgbClr val="0033CC"/>
                </a:solidFill>
                <a:latin typeface="UNI Chu truyen thong" pitchFamily="66" charset="0"/>
                <a:ea typeface="+mn-ea"/>
                <a:cs typeface="+mn-cs"/>
              </a:rPr>
              <a:t>ích</a:t>
            </a:r>
            <a:r>
              <a:rPr lang="en-US" altLang="en-US" sz="2800" b="1" u="sng" kern="1200" dirty="0">
                <a:solidFill>
                  <a:srgbClr val="0033CC"/>
                </a:solidFill>
                <a:latin typeface="UNI Chu truyen thong" pitchFamily="66" charset="0"/>
                <a:ea typeface="+mn-ea"/>
                <a:cs typeface="+mn-cs"/>
              </a:rPr>
              <a:t> </a:t>
            </a:r>
            <a:r>
              <a:rPr lang="en-US" altLang="en-US" sz="2800" b="1" u="sng" kern="1200" dirty="0" err="1">
                <a:solidFill>
                  <a:srgbClr val="0033CC"/>
                </a:solidFill>
                <a:latin typeface="UNI Chu truyen thong" pitchFamily="66" charset="0"/>
                <a:ea typeface="+mn-ea"/>
                <a:cs typeface="+mn-cs"/>
              </a:rPr>
              <a:t>lợi</a:t>
            </a:r>
            <a:r>
              <a:rPr lang="en-US" altLang="en-US" sz="2800" b="1" u="sng" kern="1200" dirty="0">
                <a:solidFill>
                  <a:srgbClr val="0033CC"/>
                </a:solidFill>
                <a:latin typeface="UNI Chu truyen thong" pitchFamily="66" charset="0"/>
                <a:ea typeface="+mn-ea"/>
                <a:cs typeface="+mn-cs"/>
              </a:rPr>
              <a:t> </a:t>
            </a:r>
            <a:r>
              <a:rPr lang="en-US" altLang="en-US" sz="2800" b="1" u="sng" kern="1200" dirty="0" err="1">
                <a:solidFill>
                  <a:srgbClr val="0033CC"/>
                </a:solidFill>
                <a:latin typeface="UNI Chu truyen thong" pitchFamily="66" charset="0"/>
                <a:ea typeface="+mn-ea"/>
                <a:cs typeface="+mn-cs"/>
              </a:rPr>
              <a:t>gì</a:t>
            </a:r>
            <a:r>
              <a:rPr lang="en-US" altLang="en-US" sz="2800" b="1" u="sng" kern="1200" dirty="0">
                <a:solidFill>
                  <a:srgbClr val="0033CC"/>
                </a:solidFill>
                <a:latin typeface="UNI Chu truyen thong" pitchFamily="66" charset="0"/>
                <a:ea typeface="+mn-ea"/>
                <a:cs typeface="+mn-cs"/>
              </a:rPr>
              <a:t> ?</a:t>
            </a:r>
          </a:p>
        </p:txBody>
      </p:sp>
      <p:sp>
        <p:nvSpPr>
          <p:cNvPr id="16" name="Text Box 16">
            <a:extLst>
              <a:ext uri="{FF2B5EF4-FFF2-40B4-BE49-F238E27FC236}">
                <a16:creationId xmlns:a16="http://schemas.microsoft.com/office/drawing/2014/main" id="{BAC64887-DEC0-4232-B76C-2A8FA9472A47}"/>
              </a:ext>
            </a:extLst>
          </p:cNvPr>
          <p:cNvSpPr txBox="1">
            <a:spLocks noChangeArrowheads="1"/>
          </p:cNvSpPr>
          <p:nvPr/>
        </p:nvSpPr>
        <p:spPr bwMode="auto">
          <a:xfrm>
            <a:off x="0" y="4017031"/>
            <a:ext cx="9218427"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0" fontAlgn="base" hangingPunct="0">
              <a:spcBef>
                <a:spcPct val="50000"/>
              </a:spcBef>
              <a:spcAft>
                <a:spcPct val="0"/>
              </a:spcAft>
              <a:buClrTx/>
              <a:buFontTx/>
              <a:buNone/>
            </a:pPr>
            <a:r>
              <a:rPr lang="en-US" altLang="en-US" sz="2800" b="1" kern="1200" dirty="0">
                <a:solidFill>
                  <a:srgbClr val="000000"/>
                </a:solidFill>
                <a:latin typeface="UNI Chu truyen thong" pitchFamily="66" charset="0"/>
                <a:ea typeface="+mn-ea"/>
                <a:cs typeface="+mn-cs"/>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Cung</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cấp</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thông</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tin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giúp</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chúng</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ta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hiểu</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biết</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được</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những</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thông</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tin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về</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văn</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hóa</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giáo</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dục</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kinh</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tế</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thư</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giản</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giải</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000000"/>
                </a:solidFill>
                <a:latin typeface="Times New Roman" panose="02020603050405020304" pitchFamily="18" charset="0"/>
                <a:ea typeface="+mn-ea"/>
                <a:cs typeface="Times New Roman" panose="02020603050405020304" pitchFamily="18" charset="0"/>
              </a:rPr>
              <a:t>trí</a:t>
            </a:r>
            <a:r>
              <a:rPr lang="en-US" altLang="en-US" sz="2600" b="1" kern="1200" dirty="0">
                <a:solidFill>
                  <a:srgbClr val="000000"/>
                </a:solidFill>
                <a:latin typeface="Times New Roman" panose="02020603050405020304" pitchFamily="18" charset="0"/>
                <a:ea typeface="+mn-ea"/>
                <a:cs typeface="Times New Roman" panose="02020603050405020304" pitchFamily="18" charset="0"/>
              </a:rPr>
              <a:t> . </a:t>
            </a:r>
            <a:endParaRPr lang="en-US" altLang="en-US" sz="2600" b="1" u="sng" kern="1200" dirty="0">
              <a:solidFill>
                <a:srgbClr val="000000"/>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058976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amond(in)">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500" fill="hold"/>
                                        <p:tgtEl>
                                          <p:spTgt spid="15"/>
                                        </p:tgtEl>
                                        <p:attrNameLst>
                                          <p:attrName>ppt_x</p:attrName>
                                        </p:attrNameLst>
                                      </p:cBhvr>
                                      <p:tavLst>
                                        <p:tav tm="0">
                                          <p:val>
                                            <p:strVal val="#ppt_x"/>
                                          </p:val>
                                        </p:tav>
                                        <p:tav tm="100000">
                                          <p:val>
                                            <p:strVal val="#ppt_x"/>
                                          </p:val>
                                        </p:tav>
                                      </p:tavLst>
                                    </p:anim>
                                    <p:anim calcmode="lin" valueType="num">
                                      <p:cBhvr additive="base">
                                        <p:cTn id="13"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500" fill="hold"/>
                                        <p:tgtEl>
                                          <p:spTgt spid="16"/>
                                        </p:tgtEl>
                                        <p:attrNameLst>
                                          <p:attrName>ppt_x</p:attrName>
                                        </p:attrNameLst>
                                      </p:cBhvr>
                                      <p:tavLst>
                                        <p:tav tm="0">
                                          <p:val>
                                            <p:strVal val="#ppt_x"/>
                                          </p:val>
                                        </p:tav>
                                        <p:tav tm="100000">
                                          <p:val>
                                            <p:strVal val="#ppt_x"/>
                                          </p:val>
                                        </p:tav>
                                      </p:tavLst>
                                    </p:anim>
                                    <p:anim calcmode="lin" valueType="num">
                                      <p:cBhvr additive="base">
                                        <p:cTn id="19"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accent1">
            <a:lumMod val="40000"/>
            <a:lumOff val="60000"/>
          </a:schemeClr>
        </a:solidFill>
        <a:effectLst/>
      </p:bgPr>
    </p:bg>
    <p:spTree>
      <p:nvGrpSpPr>
        <p:cNvPr id="1" name="Shape 10126"/>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6C12ABB-39D7-40D1-AA2F-3A02D0A32DC1}"/>
              </a:ext>
            </a:extLst>
          </p:cNvPr>
          <p:cNvSpPr/>
          <p:nvPr/>
        </p:nvSpPr>
        <p:spPr>
          <a:xfrm>
            <a:off x="414668" y="3040912"/>
            <a:ext cx="8463517" cy="2102588"/>
          </a:xfrm>
          <a:prstGeom prst="roundRect">
            <a:avLst/>
          </a:prstGeom>
          <a:solidFill>
            <a:schemeClr val="accent1">
              <a:lumMod val="60000"/>
              <a:lumOff val="4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49" name="Google Shape;10149;p64"/>
          <p:cNvGrpSpPr/>
          <p:nvPr/>
        </p:nvGrpSpPr>
        <p:grpSpPr>
          <a:xfrm>
            <a:off x="-276345" y="-228712"/>
            <a:ext cx="1321922" cy="1055712"/>
            <a:chOff x="-276345" y="-228712"/>
            <a:chExt cx="1321922" cy="1055712"/>
          </a:xfrm>
        </p:grpSpPr>
        <p:sp>
          <p:nvSpPr>
            <p:cNvPr id="10150" name="Google Shape;10150;p64"/>
            <p:cNvSpPr/>
            <p:nvPr/>
          </p:nvSpPr>
          <p:spPr>
            <a:xfrm rot="5400000" flipH="1">
              <a:off x="-312557" y="-192500"/>
              <a:ext cx="646852" cy="574428"/>
            </a:xfrm>
            <a:custGeom>
              <a:avLst/>
              <a:gdLst/>
              <a:ahLst/>
              <a:cxnLst/>
              <a:rect l="l" t="t" r="r" b="b"/>
              <a:pathLst>
                <a:path w="6700" h="6837" extrusionOk="0">
                  <a:moveTo>
                    <a:pt x="6699" y="1"/>
                  </a:moveTo>
                  <a:lnTo>
                    <a:pt x="1" y="2052"/>
                  </a:lnTo>
                  <a:lnTo>
                    <a:pt x="5161" y="6836"/>
                  </a:lnTo>
                  <a:lnTo>
                    <a:pt x="66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4"/>
            <p:cNvSpPr/>
            <p:nvPr/>
          </p:nvSpPr>
          <p:spPr>
            <a:xfrm rot="5400000" flipH="1">
              <a:off x="544570" y="521872"/>
              <a:ext cx="320143" cy="290112"/>
            </a:xfrm>
            <a:custGeom>
              <a:avLst/>
              <a:gdLst/>
              <a:ahLst/>
              <a:cxnLst/>
              <a:rect l="l" t="t" r="r" b="b"/>
              <a:pathLst>
                <a:path w="3316" h="3453" extrusionOk="0">
                  <a:moveTo>
                    <a:pt x="650" y="1"/>
                  </a:moveTo>
                  <a:lnTo>
                    <a:pt x="0" y="3453"/>
                  </a:lnTo>
                  <a:lnTo>
                    <a:pt x="3316" y="2291"/>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4"/>
            <p:cNvSpPr/>
            <p:nvPr/>
          </p:nvSpPr>
          <p:spPr>
            <a:xfrm rot="5400000" flipH="1">
              <a:off x="906847" y="170646"/>
              <a:ext cx="145300" cy="132160"/>
            </a:xfrm>
            <a:custGeom>
              <a:avLst/>
              <a:gdLst/>
              <a:ahLst/>
              <a:cxnLst/>
              <a:rect l="l" t="t" r="r" b="b"/>
              <a:pathLst>
                <a:path w="1505" h="1573" extrusionOk="0">
                  <a:moveTo>
                    <a:pt x="308" y="1"/>
                  </a:moveTo>
                  <a:lnTo>
                    <a:pt x="0" y="1573"/>
                  </a:lnTo>
                  <a:lnTo>
                    <a:pt x="1504" y="1026"/>
                  </a:lnTo>
                  <a:lnTo>
                    <a:pt x="3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64"/>
          <p:cNvGrpSpPr/>
          <p:nvPr/>
        </p:nvGrpSpPr>
        <p:grpSpPr>
          <a:xfrm>
            <a:off x="7829640" y="4290358"/>
            <a:ext cx="1662480" cy="1325817"/>
            <a:chOff x="-476160" y="4290358"/>
            <a:chExt cx="1662480" cy="1325817"/>
          </a:xfrm>
        </p:grpSpPr>
        <p:sp>
          <p:nvSpPr>
            <p:cNvPr id="10154" name="Google Shape;10154;p64"/>
            <p:cNvSpPr/>
            <p:nvPr/>
          </p:nvSpPr>
          <p:spPr>
            <a:xfrm rot="-8116361">
              <a:off x="-304386" y="4614872"/>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C796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rot="-8116361">
              <a:off x="185023" y="4462165"/>
              <a:ext cx="829523" cy="829496"/>
            </a:xfrm>
            <a:custGeom>
              <a:avLst/>
              <a:gdLst/>
              <a:ahLst/>
              <a:cxnLst/>
              <a:rect l="l" t="t" r="r" b="b"/>
              <a:pathLst>
                <a:path w="15617" h="15617" fill="none" extrusionOk="0">
                  <a:moveTo>
                    <a:pt x="1" y="2623"/>
                  </a:moveTo>
                  <a:lnTo>
                    <a:pt x="12994" y="0"/>
                  </a:lnTo>
                  <a:lnTo>
                    <a:pt x="15617" y="12993"/>
                  </a:lnTo>
                  <a:lnTo>
                    <a:pt x="2624" y="15616"/>
                  </a:lnTo>
                  <a:close/>
                </a:path>
              </a:pathLst>
            </a:custGeom>
            <a:solidFill>
              <a:srgbClr val="FC796F"/>
            </a:solidFill>
            <a:ln w="28550" cap="flat" cmpd="sng">
              <a:solidFill>
                <a:srgbClr val="FFFFFF"/>
              </a:solidFill>
              <a:prstDash val="solid"/>
              <a:miter lim="308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33" name="Text Box 5">
            <a:extLst>
              <a:ext uri="{FF2B5EF4-FFF2-40B4-BE49-F238E27FC236}">
                <a16:creationId xmlns:a16="http://schemas.microsoft.com/office/drawing/2014/main" id="{0987A7FB-5CA8-4B00-9FFC-25D4506B55AA}"/>
              </a:ext>
            </a:extLst>
          </p:cNvPr>
          <p:cNvSpPr txBox="1">
            <a:spLocks noChangeArrowheads="1"/>
          </p:cNvSpPr>
          <p:nvPr/>
        </p:nvSpPr>
        <p:spPr bwMode="auto">
          <a:xfrm>
            <a:off x="255181" y="701749"/>
            <a:ext cx="9144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50000"/>
              </a:spcBef>
              <a:spcAft>
                <a:spcPct val="0"/>
              </a:spcAft>
              <a:buClrTx/>
              <a:buFontTx/>
              <a:buNone/>
            </a:pP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33CC"/>
                </a:solidFill>
                <a:latin typeface="Times New Roman" panose="02020603050405020304" pitchFamily="18" charset="0"/>
                <a:ea typeface="+mn-ea"/>
                <a:cs typeface="Times New Roman" panose="02020603050405020304" pitchFamily="18" charset="0"/>
              </a:rPr>
              <a:t>Ích</a:t>
            </a: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33CC"/>
                </a:solidFill>
                <a:latin typeface="Times New Roman" panose="02020603050405020304" pitchFamily="18" charset="0"/>
                <a:ea typeface="+mn-ea"/>
                <a:cs typeface="Times New Roman" panose="02020603050405020304" pitchFamily="18" charset="0"/>
              </a:rPr>
              <a:t>lợi</a:t>
            </a: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33CC"/>
                </a:solidFill>
                <a:latin typeface="Times New Roman" panose="02020603050405020304" pitchFamily="18" charset="0"/>
                <a:ea typeface="+mn-ea"/>
                <a:cs typeface="Times New Roman" panose="02020603050405020304" pitchFamily="18" charset="0"/>
              </a:rPr>
              <a:t>của</a:t>
            </a: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33CC"/>
                </a:solidFill>
                <a:latin typeface="Times New Roman" panose="02020603050405020304" pitchFamily="18" charset="0"/>
                <a:ea typeface="+mn-ea"/>
                <a:cs typeface="Times New Roman" panose="02020603050405020304" pitchFamily="18" charset="0"/>
              </a:rPr>
              <a:t>hoạt</a:t>
            </a: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33CC"/>
                </a:solidFill>
                <a:latin typeface="Times New Roman" panose="02020603050405020304" pitchFamily="18" charset="0"/>
                <a:ea typeface="+mn-ea"/>
                <a:cs typeface="Times New Roman" panose="02020603050405020304" pitchFamily="18" charset="0"/>
              </a:rPr>
              <a:t>động</a:t>
            </a: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33CC"/>
                </a:solidFill>
                <a:latin typeface="Times New Roman" panose="02020603050405020304" pitchFamily="18" charset="0"/>
                <a:ea typeface="+mn-ea"/>
                <a:cs typeface="Times New Roman" panose="02020603050405020304" pitchFamily="18" charset="0"/>
              </a:rPr>
              <a:t>phát</a:t>
            </a: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33CC"/>
                </a:solidFill>
                <a:latin typeface="Times New Roman" panose="02020603050405020304" pitchFamily="18" charset="0"/>
                <a:ea typeface="+mn-ea"/>
                <a:cs typeface="Times New Roman" panose="02020603050405020304" pitchFamily="18" charset="0"/>
              </a:rPr>
              <a:t>thanh</a:t>
            </a: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33CC"/>
                </a:solidFill>
                <a:latin typeface="Times New Roman" panose="02020603050405020304" pitchFamily="18" charset="0"/>
                <a:ea typeface="+mn-ea"/>
                <a:cs typeface="Times New Roman" panose="02020603050405020304" pitchFamily="18" charset="0"/>
              </a:rPr>
              <a:t>truyền</a:t>
            </a: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0033CC"/>
                </a:solidFill>
                <a:latin typeface="Times New Roman" panose="02020603050405020304" pitchFamily="18" charset="0"/>
                <a:ea typeface="+mn-ea"/>
                <a:cs typeface="Times New Roman" panose="02020603050405020304" pitchFamily="18" charset="0"/>
              </a:rPr>
              <a:t>hình</a:t>
            </a:r>
            <a:r>
              <a:rPr lang="en-US" altLang="en-US" sz="3200" b="1" kern="1200" dirty="0">
                <a:solidFill>
                  <a:srgbClr val="0033CC"/>
                </a:solidFill>
                <a:latin typeface="Times New Roman" panose="02020603050405020304" pitchFamily="18" charset="0"/>
                <a:ea typeface="+mn-ea"/>
                <a:cs typeface="Times New Roman" panose="02020603050405020304" pitchFamily="18" charset="0"/>
              </a:rPr>
              <a:t>: </a:t>
            </a:r>
          </a:p>
          <a:p>
            <a:pPr eaLnBrk="0" fontAlgn="base" hangingPunct="0">
              <a:spcBef>
                <a:spcPct val="50000"/>
              </a:spcBef>
              <a:spcAft>
                <a:spcPct val="0"/>
              </a:spcAft>
              <a:buClrTx/>
              <a:buFontTx/>
              <a:buNone/>
            </a:pPr>
            <a:r>
              <a:rPr lang="en-US" altLang="en-US" sz="2800" b="1" i="1" kern="1200" dirty="0">
                <a:solidFill>
                  <a:srgbClr val="6600CC"/>
                </a:solidFill>
                <a:latin typeface="Times New Roman" panose="02020603050405020304" pitchFamily="18" charset="0"/>
                <a:ea typeface="+mn-ea"/>
                <a:cs typeface="Times New Roman" panose="02020603050405020304" pitchFamily="18" charset="0"/>
              </a:rPr>
              <a:t>+ </a:t>
            </a:r>
            <a:r>
              <a:rPr lang="vi-VN" altLang="en-US" sz="2800" b="1" i="1" kern="1200" dirty="0">
                <a:solidFill>
                  <a:srgbClr val="6600CC"/>
                </a:solidFill>
                <a:latin typeface="Times New Roman" panose="02020603050405020304" pitchFamily="18" charset="0"/>
                <a:ea typeface="+mn-ea"/>
                <a:cs typeface="Times New Roman" panose="02020603050405020304" pitchFamily="18" charset="0"/>
              </a:rPr>
              <a:t>Giúp chúng ta biết được những thông tin về mọi mặt trong cuộc sống (cả ở trong nước và thế giới)</a:t>
            </a:r>
            <a:endParaRPr lang="en-US" altLang="en-US" sz="2800" b="1" i="1" kern="1200" dirty="0">
              <a:solidFill>
                <a:srgbClr val="6600CC"/>
              </a:solidFill>
              <a:latin typeface="Times New Roman" panose="02020603050405020304" pitchFamily="18" charset="0"/>
              <a:ea typeface="+mn-ea"/>
              <a:cs typeface="Times New Roman" panose="02020603050405020304" pitchFamily="18" charset="0"/>
            </a:endParaRPr>
          </a:p>
          <a:p>
            <a:pPr eaLnBrk="0" fontAlgn="base" hangingPunct="0">
              <a:spcBef>
                <a:spcPct val="50000"/>
              </a:spcBef>
              <a:spcAft>
                <a:spcPct val="0"/>
              </a:spcAft>
              <a:buClrTx/>
              <a:buFontTx/>
              <a:buNone/>
            </a:pPr>
            <a:r>
              <a:rPr lang="en-US" altLang="en-US" sz="2800" b="1" i="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i="1" kern="1200" dirty="0" err="1">
                <a:solidFill>
                  <a:srgbClr val="6600CC"/>
                </a:solidFill>
                <a:latin typeface="Times New Roman" panose="02020603050405020304" pitchFamily="18" charset="0"/>
                <a:ea typeface="+mn-ea"/>
                <a:cs typeface="Times New Roman" panose="02020603050405020304" pitchFamily="18" charset="0"/>
              </a:rPr>
              <a:t>Giúp</a:t>
            </a:r>
            <a:r>
              <a:rPr lang="en-US" altLang="en-US" sz="2800" b="1" i="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i="1" kern="1200" dirty="0" err="1">
                <a:solidFill>
                  <a:srgbClr val="6600CC"/>
                </a:solidFill>
                <a:latin typeface="Times New Roman" panose="02020603050405020304" pitchFamily="18" charset="0"/>
                <a:ea typeface="+mn-ea"/>
                <a:cs typeface="Times New Roman" panose="02020603050405020304" pitchFamily="18" charset="0"/>
              </a:rPr>
              <a:t>chúng</a:t>
            </a:r>
            <a:r>
              <a:rPr lang="en-US" altLang="en-US" sz="2800" b="1" i="1" kern="1200" dirty="0">
                <a:solidFill>
                  <a:srgbClr val="6600CC"/>
                </a:solidFill>
                <a:latin typeface="Times New Roman" panose="02020603050405020304" pitchFamily="18" charset="0"/>
                <a:ea typeface="+mn-ea"/>
                <a:cs typeface="Times New Roman" panose="02020603050405020304" pitchFamily="18" charset="0"/>
              </a:rPr>
              <a:t> ta </a:t>
            </a:r>
            <a:r>
              <a:rPr lang="en-US" altLang="en-US" sz="2800" b="1" i="1" kern="1200" dirty="0" err="1">
                <a:solidFill>
                  <a:srgbClr val="6600CC"/>
                </a:solidFill>
                <a:latin typeface="Times New Roman" panose="02020603050405020304" pitchFamily="18" charset="0"/>
                <a:ea typeface="+mn-ea"/>
                <a:cs typeface="Times New Roman" panose="02020603050405020304" pitchFamily="18" charset="0"/>
              </a:rPr>
              <a:t>giải</a:t>
            </a:r>
            <a:r>
              <a:rPr lang="en-US" altLang="en-US" sz="2800" b="1" i="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800" b="1" i="1" kern="1200" dirty="0" err="1">
                <a:solidFill>
                  <a:srgbClr val="6600CC"/>
                </a:solidFill>
                <a:latin typeface="Times New Roman" panose="02020603050405020304" pitchFamily="18" charset="0"/>
                <a:ea typeface="+mn-ea"/>
                <a:cs typeface="Times New Roman" panose="02020603050405020304" pitchFamily="18" charset="0"/>
              </a:rPr>
              <a:t>trí</a:t>
            </a:r>
            <a:r>
              <a:rPr lang="en-US" altLang="en-US" sz="2800" b="1" i="1" kern="1200" dirty="0">
                <a:solidFill>
                  <a:srgbClr val="6600CC"/>
                </a:solidFill>
                <a:latin typeface="Times New Roman" panose="02020603050405020304" pitchFamily="18" charset="0"/>
                <a:ea typeface="+mn-ea"/>
                <a:cs typeface="Times New Roman" panose="02020603050405020304" pitchFamily="18" charset="0"/>
              </a:rPr>
              <a:t>. </a:t>
            </a:r>
          </a:p>
        </p:txBody>
      </p:sp>
      <p:sp>
        <p:nvSpPr>
          <p:cNvPr id="34" name="Text Box 11">
            <a:extLst>
              <a:ext uri="{FF2B5EF4-FFF2-40B4-BE49-F238E27FC236}">
                <a16:creationId xmlns:a16="http://schemas.microsoft.com/office/drawing/2014/main" id="{7C06EE95-C386-45BE-81D7-B54221AE1B60}"/>
              </a:ext>
            </a:extLst>
          </p:cNvPr>
          <p:cNvSpPr txBox="1">
            <a:spLocks noChangeArrowheads="1"/>
          </p:cNvSpPr>
          <p:nvPr/>
        </p:nvSpPr>
        <p:spPr bwMode="auto">
          <a:xfrm>
            <a:off x="159488" y="301256"/>
            <a:ext cx="9144000" cy="461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lnSpc>
                <a:spcPct val="74000"/>
              </a:lnSpc>
              <a:spcBef>
                <a:spcPct val="0"/>
              </a:spcBef>
              <a:spcAft>
                <a:spcPct val="0"/>
              </a:spcAft>
              <a:buFont typeface="Book Antiqua" panose="02040602050305030304" pitchFamily="18" charset="0"/>
              <a:buNone/>
            </a:pPr>
            <a:r>
              <a:rPr lang="vi-VN" altLang="en-US" sz="3200" b="1" i="1" u="sng" kern="1200" dirty="0">
                <a:solidFill>
                  <a:srgbClr val="FF0000"/>
                </a:solidFill>
                <a:latin typeface="Times New Roman" panose="02020603050405020304" pitchFamily="18" charset="0"/>
                <a:ea typeface="+mn-ea"/>
                <a:cs typeface="Times New Roman" panose="02020603050405020304" pitchFamily="18" charset="0"/>
              </a:rPr>
              <a:t>Hoạt động </a:t>
            </a:r>
            <a:r>
              <a:rPr lang="en-US" altLang="en-US" sz="3200" b="1" i="1" u="sng" kern="1200" dirty="0">
                <a:solidFill>
                  <a:srgbClr val="FF0000"/>
                </a:solidFill>
                <a:latin typeface="Times New Roman" panose="02020603050405020304" pitchFamily="18" charset="0"/>
                <a:ea typeface="+mn-ea"/>
                <a:cs typeface="Times New Roman" panose="02020603050405020304" pitchFamily="18" charset="0"/>
              </a:rPr>
              <a:t>2</a:t>
            </a:r>
            <a:r>
              <a:rPr lang="vi-VN" altLang="en-US" sz="3200" b="1" i="1" kern="1200" dirty="0">
                <a:solidFill>
                  <a:srgbClr val="FF0000"/>
                </a:solidFill>
                <a:latin typeface="Times New Roman" panose="02020603050405020304" pitchFamily="18" charset="0"/>
                <a:ea typeface="+mn-ea"/>
                <a:cs typeface="Times New Roman" panose="02020603050405020304" pitchFamily="18" charset="0"/>
              </a:rPr>
              <a:t>:</a:t>
            </a:r>
            <a:r>
              <a:rPr lang="vi-VN" altLang="en-US" sz="3200" b="1" i="1" kern="1200" dirty="0">
                <a:solidFill>
                  <a:srgbClr val="F96A1B"/>
                </a:solidFill>
                <a:latin typeface="Times New Roman" panose="02020603050405020304" pitchFamily="18" charset="0"/>
                <a:ea typeface="+mn-ea"/>
                <a:cs typeface="Times New Roman" panose="02020603050405020304" pitchFamily="18" charset="0"/>
              </a:rPr>
              <a:t> </a:t>
            </a:r>
            <a:r>
              <a:rPr lang="en-US" altLang="en-US" sz="3200" b="1" i="1" kern="1200" dirty="0" err="1">
                <a:solidFill>
                  <a:srgbClr val="0000FF"/>
                </a:solidFill>
                <a:latin typeface="Times New Roman" panose="02020603050405020304" pitchFamily="18" charset="0"/>
                <a:ea typeface="+mn-ea"/>
                <a:cs typeface="Times New Roman" panose="02020603050405020304" pitchFamily="18" charset="0"/>
              </a:rPr>
              <a:t>Hoạt</a:t>
            </a:r>
            <a:r>
              <a:rPr lang="en-US" altLang="en-US" sz="3200" b="1" i="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i="1" kern="1200" dirty="0" err="1">
                <a:solidFill>
                  <a:srgbClr val="0000FF"/>
                </a:solidFill>
                <a:latin typeface="Times New Roman" panose="02020603050405020304" pitchFamily="18" charset="0"/>
                <a:ea typeface="+mn-ea"/>
                <a:cs typeface="Times New Roman" panose="02020603050405020304" pitchFamily="18" charset="0"/>
              </a:rPr>
              <a:t>động</a:t>
            </a:r>
            <a:r>
              <a:rPr lang="en-US" altLang="en-US" sz="3200" b="1" i="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i="1" kern="1200" dirty="0" err="1">
                <a:solidFill>
                  <a:srgbClr val="0000FF"/>
                </a:solidFill>
                <a:latin typeface="Times New Roman" panose="02020603050405020304" pitchFamily="18" charset="0"/>
                <a:ea typeface="+mn-ea"/>
                <a:cs typeface="Times New Roman" panose="02020603050405020304" pitchFamily="18" charset="0"/>
              </a:rPr>
              <a:t>phát</a:t>
            </a:r>
            <a:r>
              <a:rPr lang="en-US" altLang="en-US" sz="3200" b="1" i="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i="1" kern="1200" dirty="0" err="1">
                <a:solidFill>
                  <a:srgbClr val="0000FF"/>
                </a:solidFill>
                <a:latin typeface="Times New Roman" panose="02020603050405020304" pitchFamily="18" charset="0"/>
                <a:ea typeface="+mn-ea"/>
                <a:cs typeface="Times New Roman" panose="02020603050405020304" pitchFamily="18" charset="0"/>
              </a:rPr>
              <a:t>thanh</a:t>
            </a:r>
            <a:r>
              <a:rPr lang="en-US" altLang="en-US" sz="3200" b="1" i="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i="1" kern="1200" dirty="0" err="1">
                <a:solidFill>
                  <a:srgbClr val="0000FF"/>
                </a:solidFill>
                <a:latin typeface="Times New Roman" panose="02020603050405020304" pitchFamily="18" charset="0"/>
                <a:ea typeface="+mn-ea"/>
                <a:cs typeface="Times New Roman" panose="02020603050405020304" pitchFamily="18" charset="0"/>
              </a:rPr>
              <a:t>truyền</a:t>
            </a:r>
            <a:r>
              <a:rPr lang="en-US" altLang="en-US" sz="3200" b="1" i="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3200" b="1" i="1" kern="1200" dirty="0" err="1">
                <a:solidFill>
                  <a:srgbClr val="0000FF"/>
                </a:solidFill>
                <a:latin typeface="Times New Roman" panose="02020603050405020304" pitchFamily="18" charset="0"/>
                <a:ea typeface="+mn-ea"/>
                <a:cs typeface="Times New Roman" panose="02020603050405020304" pitchFamily="18" charset="0"/>
              </a:rPr>
              <a:t>hình</a:t>
            </a:r>
            <a:r>
              <a:rPr lang="en-US" altLang="en-US" sz="3200" b="1" i="1" kern="1200" dirty="0">
                <a:solidFill>
                  <a:srgbClr val="0000FF"/>
                </a:solidFill>
                <a:latin typeface="Times New Roman" panose="02020603050405020304" pitchFamily="18" charset="0"/>
                <a:ea typeface="+mn-ea"/>
                <a:cs typeface="Times New Roman" panose="02020603050405020304" pitchFamily="18" charset="0"/>
              </a:rPr>
              <a:t>.</a:t>
            </a:r>
            <a:endParaRPr lang="en-US" altLang="en-US" sz="3200" kern="1200" dirty="0">
              <a:solidFill>
                <a:srgbClr val="000000"/>
              </a:solidFill>
              <a:latin typeface="Times New Roman" panose="02020603050405020304" pitchFamily="18" charset="0"/>
              <a:ea typeface="+mn-ea"/>
              <a:cs typeface="Times New Roman" panose="02020603050405020304" pitchFamily="18" charset="0"/>
            </a:endParaRPr>
          </a:p>
        </p:txBody>
      </p:sp>
      <p:sp>
        <p:nvSpPr>
          <p:cNvPr id="35" name="AutoShape 7">
            <a:extLst>
              <a:ext uri="{FF2B5EF4-FFF2-40B4-BE49-F238E27FC236}">
                <a16:creationId xmlns:a16="http://schemas.microsoft.com/office/drawing/2014/main" id="{903112CA-F0C9-4FDF-A99F-6FAD8F9A634D}"/>
              </a:ext>
            </a:extLst>
          </p:cNvPr>
          <p:cNvSpPr>
            <a:spLocks noChangeArrowheads="1"/>
          </p:cNvSpPr>
          <p:nvPr/>
        </p:nvSpPr>
        <p:spPr bwMode="auto">
          <a:xfrm>
            <a:off x="499730" y="2962940"/>
            <a:ext cx="10983432" cy="2254988"/>
          </a:xfrm>
          <a:prstGeom prst="horizontalScroll">
            <a:avLst>
              <a:gd name="adj" fmla="val 12500"/>
            </a:avLst>
          </a:prstGeom>
          <a:noFill/>
          <a:ln w="9525">
            <a:noFill/>
            <a:round/>
            <a:headEnd/>
            <a:tailEnd/>
          </a:ln>
          <a:effec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2800" b="1" i="1" u="sng" kern="1200" dirty="0" err="1">
                <a:solidFill>
                  <a:schemeClr val="accent1">
                    <a:lumMod val="50000"/>
                  </a:schemeClr>
                </a:solidFill>
                <a:latin typeface="Times New Roman" panose="02020603050405020304" pitchFamily="18" charset="0"/>
                <a:ea typeface="+mn-ea"/>
                <a:cs typeface="Times New Roman" panose="02020603050405020304" pitchFamily="18" charset="0"/>
              </a:rPr>
              <a:t>Kết</a:t>
            </a:r>
            <a:r>
              <a:rPr lang="en-US" altLang="en-US" sz="2800" b="1" i="1" u="sng" kern="1200" dirty="0">
                <a:solidFill>
                  <a:schemeClr val="accent1">
                    <a:lumMod val="50000"/>
                  </a:schemeClr>
                </a:solidFill>
                <a:latin typeface="Times New Roman" panose="02020603050405020304" pitchFamily="18" charset="0"/>
                <a:ea typeface="+mn-ea"/>
                <a:cs typeface="Times New Roman" panose="02020603050405020304" pitchFamily="18" charset="0"/>
              </a:rPr>
              <a:t> </a:t>
            </a:r>
            <a:r>
              <a:rPr lang="en-US" altLang="en-US" sz="2800" b="1" i="1" u="sng" kern="1200" dirty="0" err="1">
                <a:solidFill>
                  <a:schemeClr val="accent1">
                    <a:lumMod val="50000"/>
                  </a:schemeClr>
                </a:solidFill>
                <a:latin typeface="Times New Roman" panose="02020603050405020304" pitchFamily="18" charset="0"/>
                <a:ea typeface="+mn-ea"/>
                <a:cs typeface="Times New Roman" panose="02020603050405020304" pitchFamily="18" charset="0"/>
              </a:rPr>
              <a:t>luận</a:t>
            </a:r>
            <a:r>
              <a:rPr lang="en-US" altLang="en-US" sz="2800" b="1" kern="1200" dirty="0">
                <a:solidFill>
                  <a:schemeClr val="accent1">
                    <a:lumMod val="50000"/>
                  </a:schemeClr>
                </a:solidFill>
                <a:latin typeface="Times New Roman" panose="02020603050405020304" pitchFamily="18" charset="0"/>
                <a:ea typeface="+mn-ea"/>
                <a:cs typeface="Times New Roman" panose="02020603050405020304" pitchFamily="18" charset="0"/>
              </a:rPr>
              <a:t>:  </a:t>
            </a:r>
          </a:p>
          <a:p>
            <a:pPr fontAlgn="base">
              <a:spcBef>
                <a:spcPct val="0"/>
              </a:spcBef>
              <a:spcAft>
                <a:spcPct val="0"/>
              </a:spcAft>
              <a:buClrTx/>
              <a:buFontTx/>
              <a:buNone/>
            </a:pPr>
            <a:r>
              <a:rPr lang="en-US" altLang="en-US" sz="2800" b="1" kern="1200" dirty="0">
                <a:solidFill>
                  <a:srgbClr val="FF0066"/>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Đài</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truyền</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hình</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đài</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phát</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thanh</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là</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những</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cơ</a:t>
            </a:r>
            <a:endParaRPr lang="en-US" altLang="en-US" sz="2600" b="1" kern="1200" dirty="0">
              <a:solidFill>
                <a:srgbClr val="6600CC"/>
              </a:solidFill>
              <a:latin typeface="Times New Roman" panose="02020603050405020304" pitchFamily="18" charset="0"/>
              <a:ea typeface="+mn-ea"/>
              <a:cs typeface="Times New Roman" panose="02020603050405020304" pitchFamily="18" charset="0"/>
            </a:endParaRPr>
          </a:p>
          <a:p>
            <a:pPr fontAlgn="base">
              <a:spcBef>
                <a:spcPct val="0"/>
              </a:spcBef>
              <a:spcAft>
                <a:spcPct val="0"/>
              </a:spcAft>
              <a:buClrTx/>
              <a:buFontTx/>
              <a:buNone/>
            </a:pP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sở</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thông</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tin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liên</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lạc</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phát</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tin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tức</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trong</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nước</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và</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p>
          <a:p>
            <a:pPr fontAlgn="base">
              <a:spcBef>
                <a:spcPct val="0"/>
              </a:spcBef>
              <a:spcAft>
                <a:spcPct val="0"/>
              </a:spcAft>
              <a:buClrTx/>
              <a:buFontTx/>
              <a:buNone/>
            </a:pP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ngoài</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nước</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những</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thông</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tin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về</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văn</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hóa</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giáo</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dục</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p>
          <a:p>
            <a:pPr fontAlgn="base">
              <a:spcBef>
                <a:spcPct val="0"/>
              </a:spcBef>
              <a:spcAft>
                <a:spcPct val="0"/>
              </a:spcAft>
              <a:buClrTx/>
              <a:buFontTx/>
              <a:buNone/>
            </a:pP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kinh</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tế</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giải</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a:t>
            </a:r>
            <a:r>
              <a:rPr lang="en-US" altLang="en-US" sz="2600" b="1" kern="1200" dirty="0" err="1">
                <a:solidFill>
                  <a:srgbClr val="6600CC"/>
                </a:solidFill>
                <a:latin typeface="Times New Roman" panose="02020603050405020304" pitchFamily="18" charset="0"/>
                <a:ea typeface="+mn-ea"/>
                <a:cs typeface="Times New Roman" panose="02020603050405020304" pitchFamily="18" charset="0"/>
              </a:rPr>
              <a:t>trí</a:t>
            </a:r>
            <a:r>
              <a:rPr lang="en-US" altLang="en-US" sz="2600" b="1" kern="1200" dirty="0">
                <a:solidFill>
                  <a:srgbClr val="6600CC"/>
                </a:solidFill>
                <a:latin typeface="Times New Roman" panose="02020603050405020304" pitchFamily="18" charset="0"/>
                <a:ea typeface="+mn-ea"/>
                <a:cs typeface="Times New Roman" panose="02020603050405020304" pitchFamily="18" charset="0"/>
              </a:rPr>
              <a:t> . . .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5"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FFC9C9"/>
        </a:solidFill>
        <a:effectLst/>
      </p:bgPr>
    </p:bg>
    <p:spTree>
      <p:nvGrpSpPr>
        <p:cNvPr id="1" name=""/>
        <p:cNvGrpSpPr/>
        <p:nvPr/>
      </p:nvGrpSpPr>
      <p:grpSpPr>
        <a:xfrm>
          <a:off x="0" y="0"/>
          <a:ext cx="0" cy="0"/>
          <a:chOff x="0" y="0"/>
          <a:chExt cx="0" cy="0"/>
        </a:xfrm>
      </p:grpSpPr>
      <p:pic>
        <p:nvPicPr>
          <p:cNvPr id="43010" name="Picture 3">
            <a:extLst>
              <a:ext uri="{FF2B5EF4-FFF2-40B4-BE49-F238E27FC236}">
                <a16:creationId xmlns:a16="http://schemas.microsoft.com/office/drawing/2014/main" id="{198E2A0A-F7AF-47C0-B030-B0BEB736092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030" y="1095153"/>
            <a:ext cx="1131039" cy="1079289"/>
          </a:xfrm>
          <a:prstGeom prst="rect">
            <a:avLst/>
          </a:prstGeom>
          <a:solidFill>
            <a:srgbClr val="0000FF"/>
          </a:solidFill>
          <a:ln>
            <a:noFill/>
          </a:ln>
          <a:extLst>
            <a:ext uri="{91240B29-F687-4F45-9708-019B960494DF}">
              <a14:hiddenLine xmlns:a14="http://schemas.microsoft.com/office/drawing/2010/main" w="9525">
                <a:solidFill>
                  <a:srgbClr val="0000FF"/>
                </a:solidFill>
                <a:round/>
                <a:headEnd/>
                <a:tailEnd/>
              </a14:hiddenLine>
            </a:ext>
          </a:extLst>
        </p:spPr>
      </p:pic>
      <p:sp>
        <p:nvSpPr>
          <p:cNvPr id="52232" name="Text Box 8">
            <a:extLst>
              <a:ext uri="{FF2B5EF4-FFF2-40B4-BE49-F238E27FC236}">
                <a16:creationId xmlns:a16="http://schemas.microsoft.com/office/drawing/2014/main" id="{C72874E7-84B3-4A6F-9B89-1DDC788AEDF4}"/>
              </a:ext>
            </a:extLst>
          </p:cNvPr>
          <p:cNvSpPr txBox="1">
            <a:spLocks noChangeArrowheads="1"/>
          </p:cNvSpPr>
          <p:nvPr/>
        </p:nvSpPr>
        <p:spPr bwMode="auto">
          <a:xfrm>
            <a:off x="223284" y="2320529"/>
            <a:ext cx="3466213" cy="1077218"/>
          </a:xfrm>
          <a:prstGeom prst="rect">
            <a:avLst/>
          </a:prstGeom>
          <a:noFill/>
          <a:ln w="952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eaLnBrk="0" fontAlgn="base" hangingPunct="0">
              <a:spcBef>
                <a:spcPct val="50000"/>
              </a:spcBef>
              <a:spcAft>
                <a:spcPct val="0"/>
              </a:spcAft>
              <a:buClrTx/>
            </a:pP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Các</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hoạt</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động</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thông</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tin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liên</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3200" b="1" kern="1200" dirty="0" err="1">
                <a:solidFill>
                  <a:srgbClr val="FF0000"/>
                </a:solidFill>
                <a:latin typeface="Times New Roman" panose="02020603050405020304" pitchFamily="18" charset="0"/>
                <a:ea typeface="+mn-ea"/>
                <a:cs typeface="Times New Roman" panose="02020603050405020304" pitchFamily="18" charset="0"/>
              </a:rPr>
              <a:t>lạc</a:t>
            </a:r>
            <a:r>
              <a:rPr lang="en-US" altLang="en-US" sz="3200" b="1" kern="1200" dirty="0">
                <a:solidFill>
                  <a:srgbClr val="FF0000"/>
                </a:solidFill>
                <a:latin typeface="Times New Roman" panose="02020603050405020304" pitchFamily="18" charset="0"/>
                <a:ea typeface="+mn-ea"/>
                <a:cs typeface="Times New Roman" panose="02020603050405020304" pitchFamily="18" charset="0"/>
              </a:rPr>
              <a:t> </a:t>
            </a:r>
            <a:r>
              <a:rPr lang="en-US" altLang="en-US" sz="1800" b="1" kern="1200" dirty="0">
                <a:solidFill>
                  <a:srgbClr val="FF0000"/>
                </a:solidFill>
                <a:ea typeface="+mn-ea"/>
                <a:cs typeface="+mn-cs"/>
              </a:rPr>
              <a:t>:</a:t>
            </a:r>
            <a:r>
              <a:rPr lang="en-US" altLang="en-US" sz="1500" kern="1200" dirty="0">
                <a:solidFill>
                  <a:srgbClr val="000000"/>
                </a:solidFill>
                <a:ea typeface="+mn-ea"/>
                <a:cs typeface="+mn-cs"/>
              </a:rPr>
              <a:t> </a:t>
            </a:r>
          </a:p>
        </p:txBody>
      </p:sp>
      <p:sp>
        <p:nvSpPr>
          <p:cNvPr id="52233" name="Line 9">
            <a:extLst>
              <a:ext uri="{FF2B5EF4-FFF2-40B4-BE49-F238E27FC236}">
                <a16:creationId xmlns:a16="http://schemas.microsoft.com/office/drawing/2014/main" id="{FF35DE41-288A-48D5-97A5-C59E07900FED}"/>
              </a:ext>
            </a:extLst>
          </p:cNvPr>
          <p:cNvSpPr>
            <a:spLocks noChangeShapeType="1"/>
          </p:cNvSpPr>
          <p:nvPr/>
        </p:nvSpPr>
        <p:spPr bwMode="auto">
          <a:xfrm flipV="1">
            <a:off x="3672386" y="1669311"/>
            <a:ext cx="1250488" cy="110869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buClrTx/>
            </a:pPr>
            <a:endParaRPr lang="en-US" sz="1350" kern="1200">
              <a:latin typeface="Arial" panose="020B0604020202020204" pitchFamily="34" charset="0"/>
              <a:ea typeface="+mn-ea"/>
              <a:cs typeface="+mn-cs"/>
            </a:endParaRPr>
          </a:p>
        </p:txBody>
      </p:sp>
      <p:sp>
        <p:nvSpPr>
          <p:cNvPr id="52234" name="Line 10">
            <a:extLst>
              <a:ext uri="{FF2B5EF4-FFF2-40B4-BE49-F238E27FC236}">
                <a16:creationId xmlns:a16="http://schemas.microsoft.com/office/drawing/2014/main" id="{0A939FD2-6505-4407-8D3E-C554191CCA3D}"/>
              </a:ext>
            </a:extLst>
          </p:cNvPr>
          <p:cNvSpPr>
            <a:spLocks noChangeShapeType="1"/>
          </p:cNvSpPr>
          <p:nvPr/>
        </p:nvSpPr>
        <p:spPr bwMode="auto">
          <a:xfrm flipV="1">
            <a:off x="3696448" y="2700669"/>
            <a:ext cx="1205161" cy="7002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buClrTx/>
            </a:pPr>
            <a:endParaRPr lang="en-US" sz="1350" kern="1200">
              <a:latin typeface="Arial" panose="020B0604020202020204" pitchFamily="34" charset="0"/>
              <a:ea typeface="+mn-ea"/>
              <a:cs typeface="+mn-cs"/>
            </a:endParaRPr>
          </a:p>
        </p:txBody>
      </p:sp>
      <p:sp>
        <p:nvSpPr>
          <p:cNvPr id="52235" name="Line 11">
            <a:extLst>
              <a:ext uri="{FF2B5EF4-FFF2-40B4-BE49-F238E27FC236}">
                <a16:creationId xmlns:a16="http://schemas.microsoft.com/office/drawing/2014/main" id="{D534642C-C4AC-48B8-BE5F-71A49A63DE0C}"/>
              </a:ext>
            </a:extLst>
          </p:cNvPr>
          <p:cNvSpPr>
            <a:spLocks noChangeShapeType="1"/>
          </p:cNvSpPr>
          <p:nvPr/>
        </p:nvSpPr>
        <p:spPr bwMode="auto">
          <a:xfrm>
            <a:off x="3687947" y="2783544"/>
            <a:ext cx="1171131" cy="93785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buClrTx/>
            </a:pPr>
            <a:endParaRPr lang="en-US" sz="1350" kern="1200">
              <a:latin typeface="Arial" panose="020B0604020202020204" pitchFamily="34" charset="0"/>
              <a:ea typeface="+mn-ea"/>
              <a:cs typeface="+mn-cs"/>
            </a:endParaRPr>
          </a:p>
        </p:txBody>
      </p:sp>
      <p:sp>
        <p:nvSpPr>
          <p:cNvPr id="52236" name="Line 12">
            <a:extLst>
              <a:ext uri="{FF2B5EF4-FFF2-40B4-BE49-F238E27FC236}">
                <a16:creationId xmlns:a16="http://schemas.microsoft.com/office/drawing/2014/main" id="{D6734BF9-A519-4CE0-A096-8F4F3E0DBAB3}"/>
              </a:ext>
            </a:extLst>
          </p:cNvPr>
          <p:cNvSpPr>
            <a:spLocks noChangeShapeType="1"/>
          </p:cNvSpPr>
          <p:nvPr/>
        </p:nvSpPr>
        <p:spPr bwMode="auto">
          <a:xfrm>
            <a:off x="3672803" y="2775623"/>
            <a:ext cx="1165011" cy="177511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buClrTx/>
            </a:pPr>
            <a:endParaRPr lang="en-US" sz="1350" kern="1200">
              <a:latin typeface="Arial" panose="020B0604020202020204" pitchFamily="34" charset="0"/>
              <a:ea typeface="+mn-ea"/>
              <a:cs typeface="+mn-cs"/>
            </a:endParaRPr>
          </a:p>
        </p:txBody>
      </p:sp>
      <p:sp>
        <p:nvSpPr>
          <p:cNvPr id="43016" name="Text Box 13">
            <a:extLst>
              <a:ext uri="{FF2B5EF4-FFF2-40B4-BE49-F238E27FC236}">
                <a16:creationId xmlns:a16="http://schemas.microsoft.com/office/drawing/2014/main" id="{FFC4D1EB-B667-49F2-BFDA-45C60C4CA300}"/>
              </a:ext>
            </a:extLst>
          </p:cNvPr>
          <p:cNvSpPr txBox="1">
            <a:spLocks noChangeArrowheads="1"/>
          </p:cNvSpPr>
          <p:nvPr/>
        </p:nvSpPr>
        <p:spPr bwMode="auto">
          <a:xfrm>
            <a:off x="5029200" y="1085850"/>
            <a:ext cx="1257300" cy="300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defTabSz="685800" eaLnBrk="0" fontAlgn="base" hangingPunct="0">
              <a:spcBef>
                <a:spcPct val="50000"/>
              </a:spcBef>
              <a:spcAft>
                <a:spcPct val="0"/>
              </a:spcAft>
              <a:buClrTx/>
            </a:pPr>
            <a:endParaRPr lang="en-US" altLang="en-US" sz="1350" kern="1200">
              <a:solidFill>
                <a:srgbClr val="000000"/>
              </a:solidFill>
              <a:ea typeface="+mn-ea"/>
              <a:cs typeface="+mn-cs"/>
            </a:endParaRPr>
          </a:p>
        </p:txBody>
      </p:sp>
      <p:sp>
        <p:nvSpPr>
          <p:cNvPr id="52238" name="Text Box 14">
            <a:extLst>
              <a:ext uri="{FF2B5EF4-FFF2-40B4-BE49-F238E27FC236}">
                <a16:creationId xmlns:a16="http://schemas.microsoft.com/office/drawing/2014/main" id="{CAA357C0-6860-4012-9F40-2D77B14443AA}"/>
              </a:ext>
            </a:extLst>
          </p:cNvPr>
          <p:cNvSpPr txBox="1">
            <a:spLocks noChangeArrowheads="1"/>
          </p:cNvSpPr>
          <p:nvPr/>
        </p:nvSpPr>
        <p:spPr bwMode="auto">
          <a:xfrm>
            <a:off x="4901608" y="1332643"/>
            <a:ext cx="4242391" cy="707886"/>
          </a:xfrm>
          <a:prstGeom prst="rect">
            <a:avLst/>
          </a:prstGeom>
          <a:noFill/>
          <a:ln w="952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eaLnBrk="0" fontAlgn="base" hangingPunct="0">
              <a:spcBef>
                <a:spcPct val="50000"/>
              </a:spcBef>
              <a:spcAft>
                <a:spcPct val="0"/>
              </a:spcAft>
              <a:buClrTx/>
            </a:pP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Hoạt</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động</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bưu</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chính</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chuyển</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thư</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từ</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bưu</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phẩm</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báo</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chí</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a:t>
            </a:r>
          </a:p>
        </p:txBody>
      </p:sp>
      <p:sp>
        <p:nvSpPr>
          <p:cNvPr id="52239" name="Text Box 15">
            <a:extLst>
              <a:ext uri="{FF2B5EF4-FFF2-40B4-BE49-F238E27FC236}">
                <a16:creationId xmlns:a16="http://schemas.microsoft.com/office/drawing/2014/main" id="{D6CDC0E4-1502-4B36-80FF-ECB577531781}"/>
              </a:ext>
            </a:extLst>
          </p:cNvPr>
          <p:cNvSpPr txBox="1">
            <a:spLocks noChangeArrowheads="1"/>
          </p:cNvSpPr>
          <p:nvPr/>
        </p:nvSpPr>
        <p:spPr bwMode="auto">
          <a:xfrm>
            <a:off x="4904960" y="2244993"/>
            <a:ext cx="4239040" cy="1015663"/>
          </a:xfrm>
          <a:prstGeom prst="rect">
            <a:avLst/>
          </a:prstGeom>
          <a:noFill/>
          <a:ln w="952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eaLnBrk="0" fontAlgn="base" hangingPunct="0">
              <a:spcBef>
                <a:spcPct val="50000"/>
              </a:spcBef>
              <a:spcAft>
                <a:spcPct val="0"/>
              </a:spcAft>
              <a:buClrTx/>
            </a:pP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Hoạt</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động</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viễn</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thông</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gọi</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điện</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truy</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cập</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Internet,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cung</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cấp</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00"/>
                </a:solidFill>
                <a:latin typeface="Times New Roman" panose="02020603050405020304" pitchFamily="18" charset="0"/>
                <a:ea typeface="+mn-ea"/>
                <a:cs typeface="Times New Roman" panose="02020603050405020304" pitchFamily="18" charset="0"/>
              </a:rPr>
              <a:t>mạng</a:t>
            </a:r>
            <a:r>
              <a:rPr lang="en-US" altLang="en-US" sz="2000" b="1" kern="1200" dirty="0">
                <a:solidFill>
                  <a:srgbClr val="000000"/>
                </a:solidFill>
                <a:latin typeface="Times New Roman" panose="02020603050405020304" pitchFamily="18" charset="0"/>
                <a:ea typeface="+mn-ea"/>
                <a:cs typeface="Times New Roman" panose="02020603050405020304" pitchFamily="18" charset="0"/>
              </a:rPr>
              <a:t> Internet,…</a:t>
            </a:r>
          </a:p>
        </p:txBody>
      </p:sp>
      <p:sp>
        <p:nvSpPr>
          <p:cNvPr id="52240" name="Text Box 16">
            <a:extLst>
              <a:ext uri="{FF2B5EF4-FFF2-40B4-BE49-F238E27FC236}">
                <a16:creationId xmlns:a16="http://schemas.microsoft.com/office/drawing/2014/main" id="{C5856342-1D61-4EA0-B56F-2AD64767E9D7}"/>
              </a:ext>
            </a:extLst>
          </p:cNvPr>
          <p:cNvSpPr txBox="1">
            <a:spLocks noChangeArrowheads="1"/>
          </p:cNvSpPr>
          <p:nvPr/>
        </p:nvSpPr>
        <p:spPr bwMode="auto">
          <a:xfrm>
            <a:off x="4868216" y="3546289"/>
            <a:ext cx="2936082" cy="400110"/>
          </a:xfrm>
          <a:prstGeom prst="rect">
            <a:avLst/>
          </a:prstGeom>
          <a:noFill/>
          <a:ln w="952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eaLnBrk="0" fontAlgn="base" hangingPunct="0">
              <a:spcBef>
                <a:spcPct val="50000"/>
              </a:spcBef>
              <a:spcAft>
                <a:spcPct val="0"/>
              </a:spcAft>
              <a:buClrTx/>
            </a:pP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Hoạt</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động</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truyền</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hình</a:t>
            </a:r>
            <a:endParaRPr lang="en-US" altLang="en-US" sz="2000" b="1" kern="1200" dirty="0">
              <a:solidFill>
                <a:srgbClr val="0000FF"/>
              </a:solidFill>
              <a:latin typeface="Times New Roman" panose="02020603050405020304" pitchFamily="18" charset="0"/>
              <a:ea typeface="+mn-ea"/>
              <a:cs typeface="Times New Roman" panose="02020603050405020304" pitchFamily="18" charset="0"/>
            </a:endParaRPr>
          </a:p>
        </p:txBody>
      </p:sp>
      <p:sp>
        <p:nvSpPr>
          <p:cNvPr id="52241" name="Text Box 17">
            <a:extLst>
              <a:ext uri="{FF2B5EF4-FFF2-40B4-BE49-F238E27FC236}">
                <a16:creationId xmlns:a16="http://schemas.microsoft.com/office/drawing/2014/main" id="{F0743814-1C96-462F-8E4D-4190C3E9148A}"/>
              </a:ext>
            </a:extLst>
          </p:cNvPr>
          <p:cNvSpPr txBox="1">
            <a:spLocks noChangeArrowheads="1"/>
          </p:cNvSpPr>
          <p:nvPr/>
        </p:nvSpPr>
        <p:spPr bwMode="auto">
          <a:xfrm>
            <a:off x="4873062" y="4371919"/>
            <a:ext cx="3122622" cy="400110"/>
          </a:xfrm>
          <a:prstGeom prst="rect">
            <a:avLst/>
          </a:prstGeom>
          <a:noFill/>
          <a:ln w="952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eaLnBrk="0" fontAlgn="base" hangingPunct="0">
              <a:spcBef>
                <a:spcPct val="50000"/>
              </a:spcBef>
              <a:spcAft>
                <a:spcPct val="0"/>
              </a:spcAft>
              <a:buClrTx/>
            </a:pP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Hoạt</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động</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truyền</a:t>
            </a:r>
            <a:r>
              <a:rPr lang="en-US" altLang="en-US" sz="20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000" b="1" kern="1200" dirty="0" err="1">
                <a:solidFill>
                  <a:srgbClr val="0000FF"/>
                </a:solidFill>
                <a:latin typeface="Times New Roman" panose="02020603050405020304" pitchFamily="18" charset="0"/>
                <a:ea typeface="+mn-ea"/>
                <a:cs typeface="Times New Roman" panose="02020603050405020304" pitchFamily="18" charset="0"/>
              </a:rPr>
              <a:t>thanh</a:t>
            </a:r>
            <a:endParaRPr lang="en-US" altLang="en-US" sz="2000" b="1" kern="1200" dirty="0">
              <a:solidFill>
                <a:srgbClr val="0000FF"/>
              </a:solidFill>
              <a:latin typeface="Times New Roman" panose="02020603050405020304" pitchFamily="18" charset="0"/>
              <a:ea typeface="+mn-ea"/>
              <a:cs typeface="Times New Roman" panose="02020603050405020304" pitchFamily="18" charset="0"/>
            </a:endParaRPr>
          </a:p>
        </p:txBody>
      </p:sp>
      <p:sp>
        <p:nvSpPr>
          <p:cNvPr id="43023" name="Text Box 30">
            <a:extLst>
              <a:ext uri="{FF2B5EF4-FFF2-40B4-BE49-F238E27FC236}">
                <a16:creationId xmlns:a16="http://schemas.microsoft.com/office/drawing/2014/main" id="{B7D5B036-B46F-4F0D-8FDB-82BEA3F8230C}"/>
              </a:ext>
            </a:extLst>
          </p:cNvPr>
          <p:cNvSpPr txBox="1">
            <a:spLocks noChangeArrowheads="1"/>
          </p:cNvSpPr>
          <p:nvPr/>
        </p:nvSpPr>
        <p:spPr bwMode="auto">
          <a:xfrm>
            <a:off x="1189517" y="182470"/>
            <a:ext cx="664667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eaLnBrk="0" fontAlgn="base" hangingPunct="0">
              <a:spcBef>
                <a:spcPct val="50000"/>
              </a:spcBef>
              <a:spcAft>
                <a:spcPct val="0"/>
              </a:spcAft>
              <a:buClrTx/>
            </a:pPr>
            <a:r>
              <a:rPr lang="en-US" altLang="en-US" sz="3600" b="1" kern="1200" dirty="0" err="1">
                <a:solidFill>
                  <a:srgbClr val="C00000"/>
                </a:solidFill>
                <a:latin typeface="Times New Roman" panose="02020603050405020304" pitchFamily="18" charset="0"/>
                <a:ea typeface="+mn-ea"/>
                <a:cs typeface="Times New Roman" panose="02020603050405020304" pitchFamily="18" charset="0"/>
              </a:rPr>
              <a:t>Các</a:t>
            </a:r>
            <a:r>
              <a:rPr lang="en-US" altLang="en-US" sz="3600" b="1" kern="1200" dirty="0">
                <a:solidFill>
                  <a:srgbClr val="C00000"/>
                </a:solidFill>
                <a:latin typeface="Times New Roman" panose="02020603050405020304" pitchFamily="18" charset="0"/>
                <a:ea typeface="+mn-ea"/>
                <a:cs typeface="Times New Roman" panose="02020603050405020304" pitchFamily="18" charset="0"/>
              </a:rPr>
              <a:t> </a:t>
            </a:r>
            <a:r>
              <a:rPr lang="en-US" altLang="en-US" sz="3600" b="1" kern="1200" dirty="0" err="1">
                <a:solidFill>
                  <a:srgbClr val="C00000"/>
                </a:solidFill>
                <a:latin typeface="Times New Roman" panose="02020603050405020304" pitchFamily="18" charset="0"/>
                <a:ea typeface="+mn-ea"/>
                <a:cs typeface="Times New Roman" panose="02020603050405020304" pitchFamily="18" charset="0"/>
              </a:rPr>
              <a:t>hoạt</a:t>
            </a:r>
            <a:r>
              <a:rPr lang="en-US" altLang="en-US" sz="3600" b="1" kern="1200" dirty="0">
                <a:solidFill>
                  <a:srgbClr val="C00000"/>
                </a:solidFill>
                <a:latin typeface="Times New Roman" panose="02020603050405020304" pitchFamily="18" charset="0"/>
                <a:ea typeface="+mn-ea"/>
                <a:cs typeface="Times New Roman" panose="02020603050405020304" pitchFamily="18" charset="0"/>
              </a:rPr>
              <a:t> </a:t>
            </a:r>
            <a:r>
              <a:rPr lang="en-US" altLang="en-US" sz="3600" b="1" kern="1200" dirty="0" err="1">
                <a:solidFill>
                  <a:srgbClr val="C00000"/>
                </a:solidFill>
                <a:latin typeface="Times New Roman" panose="02020603050405020304" pitchFamily="18" charset="0"/>
                <a:ea typeface="+mn-ea"/>
                <a:cs typeface="Times New Roman" panose="02020603050405020304" pitchFamily="18" charset="0"/>
              </a:rPr>
              <a:t>động</a:t>
            </a:r>
            <a:r>
              <a:rPr lang="en-US" altLang="en-US" sz="3600" b="1" kern="1200" dirty="0">
                <a:solidFill>
                  <a:srgbClr val="C00000"/>
                </a:solidFill>
                <a:latin typeface="Times New Roman" panose="02020603050405020304" pitchFamily="18" charset="0"/>
                <a:ea typeface="+mn-ea"/>
                <a:cs typeface="Times New Roman" panose="02020603050405020304" pitchFamily="18" charset="0"/>
              </a:rPr>
              <a:t> </a:t>
            </a:r>
            <a:r>
              <a:rPr lang="en-US" altLang="en-US" sz="3600" b="1" kern="1200" dirty="0" err="1">
                <a:solidFill>
                  <a:srgbClr val="C00000"/>
                </a:solidFill>
                <a:latin typeface="Times New Roman" panose="02020603050405020304" pitchFamily="18" charset="0"/>
                <a:ea typeface="+mn-ea"/>
                <a:cs typeface="Times New Roman" panose="02020603050405020304" pitchFamily="18" charset="0"/>
              </a:rPr>
              <a:t>thông</a:t>
            </a:r>
            <a:r>
              <a:rPr lang="en-US" altLang="en-US" sz="3600" b="1" kern="1200" dirty="0">
                <a:solidFill>
                  <a:srgbClr val="C00000"/>
                </a:solidFill>
                <a:latin typeface="Times New Roman" panose="02020603050405020304" pitchFamily="18" charset="0"/>
                <a:ea typeface="+mn-ea"/>
                <a:cs typeface="Times New Roman" panose="02020603050405020304" pitchFamily="18" charset="0"/>
              </a:rPr>
              <a:t> tin </a:t>
            </a:r>
            <a:r>
              <a:rPr lang="en-US" altLang="en-US" sz="3600" b="1" kern="1200" dirty="0" err="1">
                <a:solidFill>
                  <a:srgbClr val="C00000"/>
                </a:solidFill>
                <a:latin typeface="Times New Roman" panose="02020603050405020304" pitchFamily="18" charset="0"/>
                <a:ea typeface="+mn-ea"/>
                <a:cs typeface="Times New Roman" panose="02020603050405020304" pitchFamily="18" charset="0"/>
              </a:rPr>
              <a:t>liên</a:t>
            </a:r>
            <a:r>
              <a:rPr lang="en-US" altLang="en-US" sz="3600" b="1" kern="1200" dirty="0">
                <a:solidFill>
                  <a:srgbClr val="C00000"/>
                </a:solidFill>
                <a:latin typeface="Times New Roman" panose="02020603050405020304" pitchFamily="18" charset="0"/>
                <a:ea typeface="+mn-ea"/>
                <a:cs typeface="Times New Roman" panose="02020603050405020304" pitchFamily="18" charset="0"/>
              </a:rPr>
              <a:t> </a:t>
            </a:r>
            <a:r>
              <a:rPr lang="en-US" altLang="en-US" sz="3600" b="1" kern="1200" dirty="0" err="1">
                <a:solidFill>
                  <a:srgbClr val="C00000"/>
                </a:solidFill>
                <a:latin typeface="Times New Roman" panose="02020603050405020304" pitchFamily="18" charset="0"/>
                <a:ea typeface="+mn-ea"/>
                <a:cs typeface="Times New Roman" panose="02020603050405020304" pitchFamily="18" charset="0"/>
              </a:rPr>
              <a:t>lạc</a:t>
            </a:r>
            <a:endParaRPr lang="en-US" altLang="en-US" sz="3600" b="1" kern="1200" dirty="0">
              <a:solidFill>
                <a:srgbClr val="C00000"/>
              </a:solidFill>
              <a:latin typeface="Times New Roman" panose="02020603050405020304" pitchFamily="18" charset="0"/>
              <a:ea typeface="+mn-ea"/>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2232"/>
                                        </p:tgtEl>
                                        <p:attrNameLst>
                                          <p:attrName>style.visibility</p:attrName>
                                        </p:attrNameLst>
                                      </p:cBhvr>
                                      <p:to>
                                        <p:strVal val="visible"/>
                                      </p:to>
                                    </p:set>
                                    <p:animEffect transition="in" filter="box(in)">
                                      <p:cBhvr>
                                        <p:cTn id="7" dur="500"/>
                                        <p:tgtEl>
                                          <p:spTgt spid="5223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52233"/>
                                        </p:tgtEl>
                                        <p:attrNameLst>
                                          <p:attrName>style.visibility</p:attrName>
                                        </p:attrNameLst>
                                      </p:cBhvr>
                                      <p:to>
                                        <p:strVal val="visible"/>
                                      </p:to>
                                    </p:set>
                                    <p:animEffect transition="in" filter="diamond(in)">
                                      <p:cBhvr>
                                        <p:cTn id="12" dur="2000"/>
                                        <p:tgtEl>
                                          <p:spTgt spid="52233"/>
                                        </p:tgtEl>
                                      </p:cBhvr>
                                    </p:animEffect>
                                  </p:childTnLst>
                                </p:cTn>
                              </p:par>
                              <p:par>
                                <p:cTn id="13" presetID="8" presetClass="entr" presetSubtype="16" fill="hold" nodeType="withEffect">
                                  <p:stCondLst>
                                    <p:cond delay="0"/>
                                  </p:stCondLst>
                                  <p:childTnLst>
                                    <p:set>
                                      <p:cBhvr>
                                        <p:cTn id="14" dur="1" fill="hold">
                                          <p:stCondLst>
                                            <p:cond delay="0"/>
                                          </p:stCondLst>
                                        </p:cTn>
                                        <p:tgtEl>
                                          <p:spTgt spid="52234"/>
                                        </p:tgtEl>
                                        <p:attrNameLst>
                                          <p:attrName>style.visibility</p:attrName>
                                        </p:attrNameLst>
                                      </p:cBhvr>
                                      <p:to>
                                        <p:strVal val="visible"/>
                                      </p:to>
                                    </p:set>
                                    <p:animEffect transition="in" filter="diamond(in)">
                                      <p:cBhvr>
                                        <p:cTn id="15" dur="2000"/>
                                        <p:tgtEl>
                                          <p:spTgt spid="52234"/>
                                        </p:tgtEl>
                                      </p:cBhvr>
                                    </p:animEffect>
                                  </p:childTnLst>
                                </p:cTn>
                              </p:par>
                              <p:par>
                                <p:cTn id="16" presetID="8" presetClass="entr" presetSubtype="16" fill="hold" nodeType="withEffect">
                                  <p:stCondLst>
                                    <p:cond delay="0"/>
                                  </p:stCondLst>
                                  <p:childTnLst>
                                    <p:set>
                                      <p:cBhvr>
                                        <p:cTn id="17" dur="1" fill="hold">
                                          <p:stCondLst>
                                            <p:cond delay="0"/>
                                          </p:stCondLst>
                                        </p:cTn>
                                        <p:tgtEl>
                                          <p:spTgt spid="52235"/>
                                        </p:tgtEl>
                                        <p:attrNameLst>
                                          <p:attrName>style.visibility</p:attrName>
                                        </p:attrNameLst>
                                      </p:cBhvr>
                                      <p:to>
                                        <p:strVal val="visible"/>
                                      </p:to>
                                    </p:set>
                                    <p:animEffect transition="in" filter="diamond(in)">
                                      <p:cBhvr>
                                        <p:cTn id="18" dur="2000"/>
                                        <p:tgtEl>
                                          <p:spTgt spid="52235"/>
                                        </p:tgtEl>
                                      </p:cBhvr>
                                    </p:animEffect>
                                  </p:childTnLst>
                                </p:cTn>
                              </p:par>
                              <p:par>
                                <p:cTn id="19" presetID="8" presetClass="entr" presetSubtype="16" fill="hold" nodeType="withEffect">
                                  <p:stCondLst>
                                    <p:cond delay="0"/>
                                  </p:stCondLst>
                                  <p:childTnLst>
                                    <p:set>
                                      <p:cBhvr>
                                        <p:cTn id="20" dur="1" fill="hold">
                                          <p:stCondLst>
                                            <p:cond delay="0"/>
                                          </p:stCondLst>
                                        </p:cTn>
                                        <p:tgtEl>
                                          <p:spTgt spid="52236"/>
                                        </p:tgtEl>
                                        <p:attrNameLst>
                                          <p:attrName>style.visibility</p:attrName>
                                        </p:attrNameLst>
                                      </p:cBhvr>
                                      <p:to>
                                        <p:strVal val="visible"/>
                                      </p:to>
                                    </p:set>
                                    <p:animEffect transition="in" filter="diamond(in)">
                                      <p:cBhvr>
                                        <p:cTn id="21" dur="2000"/>
                                        <p:tgtEl>
                                          <p:spTgt spid="5223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8" presetClass="entr" presetSubtype="16" fill="hold" grpId="0" nodeType="clickEffect">
                                  <p:stCondLst>
                                    <p:cond delay="0"/>
                                  </p:stCondLst>
                                  <p:childTnLst>
                                    <p:set>
                                      <p:cBhvr>
                                        <p:cTn id="25" dur="1" fill="hold">
                                          <p:stCondLst>
                                            <p:cond delay="0"/>
                                          </p:stCondLst>
                                        </p:cTn>
                                        <p:tgtEl>
                                          <p:spTgt spid="52238"/>
                                        </p:tgtEl>
                                        <p:attrNameLst>
                                          <p:attrName>style.visibility</p:attrName>
                                        </p:attrNameLst>
                                      </p:cBhvr>
                                      <p:to>
                                        <p:strVal val="visible"/>
                                      </p:to>
                                    </p:set>
                                    <p:animEffect transition="in" filter="diamond(in)">
                                      <p:cBhvr>
                                        <p:cTn id="26" dur="2000"/>
                                        <p:tgtEl>
                                          <p:spTgt spid="52238"/>
                                        </p:tgtEl>
                                      </p:cBhvr>
                                    </p:animEffect>
                                  </p:childTnLst>
                                </p:cTn>
                              </p:par>
                              <p:par>
                                <p:cTn id="27" presetID="8" presetClass="entr" presetSubtype="16" fill="hold" grpId="0" nodeType="withEffect">
                                  <p:stCondLst>
                                    <p:cond delay="0"/>
                                  </p:stCondLst>
                                  <p:childTnLst>
                                    <p:set>
                                      <p:cBhvr>
                                        <p:cTn id="28" dur="1" fill="hold">
                                          <p:stCondLst>
                                            <p:cond delay="0"/>
                                          </p:stCondLst>
                                        </p:cTn>
                                        <p:tgtEl>
                                          <p:spTgt spid="52239"/>
                                        </p:tgtEl>
                                        <p:attrNameLst>
                                          <p:attrName>style.visibility</p:attrName>
                                        </p:attrNameLst>
                                      </p:cBhvr>
                                      <p:to>
                                        <p:strVal val="visible"/>
                                      </p:to>
                                    </p:set>
                                    <p:animEffect transition="in" filter="diamond(in)">
                                      <p:cBhvr>
                                        <p:cTn id="29" dur="2000"/>
                                        <p:tgtEl>
                                          <p:spTgt spid="52239"/>
                                        </p:tgtEl>
                                      </p:cBhvr>
                                    </p:animEffect>
                                  </p:childTnLst>
                                </p:cTn>
                              </p:par>
                              <p:par>
                                <p:cTn id="30" presetID="8" presetClass="entr" presetSubtype="16" fill="hold" grpId="0" nodeType="withEffect">
                                  <p:stCondLst>
                                    <p:cond delay="0"/>
                                  </p:stCondLst>
                                  <p:childTnLst>
                                    <p:set>
                                      <p:cBhvr>
                                        <p:cTn id="31" dur="1" fill="hold">
                                          <p:stCondLst>
                                            <p:cond delay="0"/>
                                          </p:stCondLst>
                                        </p:cTn>
                                        <p:tgtEl>
                                          <p:spTgt spid="52240"/>
                                        </p:tgtEl>
                                        <p:attrNameLst>
                                          <p:attrName>style.visibility</p:attrName>
                                        </p:attrNameLst>
                                      </p:cBhvr>
                                      <p:to>
                                        <p:strVal val="visible"/>
                                      </p:to>
                                    </p:set>
                                    <p:animEffect transition="in" filter="diamond(in)">
                                      <p:cBhvr>
                                        <p:cTn id="32" dur="2000"/>
                                        <p:tgtEl>
                                          <p:spTgt spid="52240"/>
                                        </p:tgtEl>
                                      </p:cBhvr>
                                    </p:animEffect>
                                  </p:childTnLst>
                                </p:cTn>
                              </p:par>
                              <p:par>
                                <p:cTn id="33" presetID="8" presetClass="entr" presetSubtype="16" fill="hold" grpId="0" nodeType="withEffect">
                                  <p:stCondLst>
                                    <p:cond delay="0"/>
                                  </p:stCondLst>
                                  <p:childTnLst>
                                    <p:set>
                                      <p:cBhvr>
                                        <p:cTn id="34" dur="1" fill="hold">
                                          <p:stCondLst>
                                            <p:cond delay="0"/>
                                          </p:stCondLst>
                                        </p:cTn>
                                        <p:tgtEl>
                                          <p:spTgt spid="52241"/>
                                        </p:tgtEl>
                                        <p:attrNameLst>
                                          <p:attrName>style.visibility</p:attrName>
                                        </p:attrNameLst>
                                      </p:cBhvr>
                                      <p:to>
                                        <p:strVal val="visible"/>
                                      </p:to>
                                    </p:set>
                                    <p:animEffect transition="in" filter="diamond(in)">
                                      <p:cBhvr>
                                        <p:cTn id="35" dur="2000"/>
                                        <p:tgtEl>
                                          <p:spTgt spid="52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2" grpId="0" animBg="1"/>
      <p:bldP spid="52238" grpId="0" animBg="1"/>
      <p:bldP spid="52239" grpId="0" animBg="1"/>
      <p:bldP spid="52240" grpId="0" animBg="1"/>
      <p:bldP spid="5224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9000">
              <a:schemeClr val="bg2">
                <a:lumMod val="60000"/>
                <a:lumOff val="40000"/>
              </a:schemeClr>
            </a:gs>
            <a:gs pos="46000">
              <a:schemeClr val="bg2">
                <a:lumMod val="40000"/>
                <a:lumOff val="60000"/>
              </a:schemeClr>
            </a:gs>
            <a:gs pos="84000">
              <a:schemeClr val="bg2">
                <a:lumMod val="20000"/>
                <a:lumOff val="80000"/>
              </a:schemeClr>
            </a:gs>
          </a:gsLst>
          <a:lin ang="16200000" scaled="1"/>
        </a:gradFill>
        <a:effectLst/>
      </p:bgPr>
    </p:bg>
    <p:spTree>
      <p:nvGrpSpPr>
        <p:cNvPr id="1" name="Shape 10773"/>
        <p:cNvGrpSpPr/>
        <p:nvPr/>
      </p:nvGrpSpPr>
      <p:grpSpPr>
        <a:xfrm>
          <a:off x="0" y="0"/>
          <a:ext cx="0" cy="0"/>
          <a:chOff x="0" y="0"/>
          <a:chExt cx="0" cy="0"/>
        </a:xfrm>
      </p:grpSpPr>
      <p:sp>
        <p:nvSpPr>
          <p:cNvPr id="10777" name="Google Shape;10777;p80"/>
          <p:cNvSpPr/>
          <p:nvPr/>
        </p:nvSpPr>
        <p:spPr>
          <a:xfrm>
            <a:off x="1431630" y="1048902"/>
            <a:ext cx="3692400" cy="1458900"/>
          </a:xfrm>
          <a:prstGeom prst="rect">
            <a:avLst/>
          </a:prstGeom>
          <a:solidFill>
            <a:schemeClr val="tx1">
              <a:lumMod val="40000"/>
              <a:lumOff val="60000"/>
            </a:schemeClr>
          </a:solidFill>
          <a:ln w="57150">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2" name="Google Shape;10792;p80"/>
          <p:cNvSpPr/>
          <p:nvPr/>
        </p:nvSpPr>
        <p:spPr>
          <a:xfrm>
            <a:off x="2308030" y="2551219"/>
            <a:ext cx="826800" cy="8268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8" name="Google Shape;10798;p80"/>
          <p:cNvSpPr/>
          <p:nvPr/>
        </p:nvSpPr>
        <p:spPr>
          <a:xfrm>
            <a:off x="3948973" y="3784974"/>
            <a:ext cx="826800" cy="8268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806" name="Google Shape;10806;p80"/>
          <p:cNvSpPr/>
          <p:nvPr/>
        </p:nvSpPr>
        <p:spPr>
          <a:xfrm>
            <a:off x="602611" y="1432691"/>
            <a:ext cx="826800" cy="8268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5" name="Google Shape;10775;p80"/>
          <p:cNvSpPr/>
          <p:nvPr/>
        </p:nvSpPr>
        <p:spPr>
          <a:xfrm>
            <a:off x="3143607" y="2287595"/>
            <a:ext cx="3669300" cy="1458900"/>
          </a:xfrm>
          <a:prstGeom prst="rect">
            <a:avLst/>
          </a:prstGeom>
          <a:solidFill>
            <a:schemeClr val="tx1">
              <a:lumMod val="40000"/>
              <a:lumOff val="60000"/>
            </a:schemeClr>
          </a:solidFill>
          <a:ln w="57150">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76" name="Google Shape;10776;p80"/>
          <p:cNvSpPr/>
          <p:nvPr/>
        </p:nvSpPr>
        <p:spPr>
          <a:xfrm>
            <a:off x="4780312" y="3462858"/>
            <a:ext cx="3669300" cy="1458900"/>
          </a:xfrm>
          <a:prstGeom prst="rect">
            <a:avLst/>
          </a:prstGeom>
          <a:solidFill>
            <a:schemeClr val="tx1">
              <a:lumMod val="40000"/>
              <a:lumOff val="60000"/>
            </a:schemeClr>
          </a:solidFill>
          <a:ln w="57150">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Rectangle 36">
            <a:extLst>
              <a:ext uri="{FF2B5EF4-FFF2-40B4-BE49-F238E27FC236}">
                <a16:creationId xmlns:a16="http://schemas.microsoft.com/office/drawing/2014/main" id="{E26F5A29-0A23-44FA-A1CB-51275BA57D85}"/>
              </a:ext>
            </a:extLst>
          </p:cNvPr>
          <p:cNvSpPr/>
          <p:nvPr/>
        </p:nvSpPr>
        <p:spPr>
          <a:xfrm>
            <a:off x="-170122" y="195359"/>
            <a:ext cx="3349257" cy="554638"/>
          </a:xfrm>
          <a:prstGeom prst="rect">
            <a:avLst/>
          </a:prstGeom>
          <a:noFill/>
          <a:ln>
            <a:noFill/>
          </a:ln>
          <a:effectLst/>
        </p:spPr>
        <p:txBody>
          <a:bodyPr rtlCol="0" anchor="ctr"/>
          <a:lstStyle/>
          <a:p>
            <a:pPr algn="ctr">
              <a:buClrTx/>
              <a:buFontTx/>
              <a:buNone/>
              <a:defRPr/>
            </a:pPr>
            <a:r>
              <a:rPr lang="en-US" sz="3600" b="1" dirty="0">
                <a:solidFill>
                  <a:schemeClr val="accent1">
                    <a:lumMod val="50000"/>
                  </a:schemeClr>
                </a:solidFill>
                <a:latin typeface="Times New Roman" panose="02020603050405020304" pitchFamily="18" charset="0"/>
                <a:cs typeface="Times New Roman" panose="02020603050405020304" pitchFamily="18" charset="0"/>
              </a:rPr>
              <a:t>MỤC TIÊU:</a:t>
            </a:r>
          </a:p>
        </p:txBody>
      </p:sp>
      <p:sp>
        <p:nvSpPr>
          <p:cNvPr id="38" name="Text Box 15">
            <a:extLst>
              <a:ext uri="{FF2B5EF4-FFF2-40B4-BE49-F238E27FC236}">
                <a16:creationId xmlns:a16="http://schemas.microsoft.com/office/drawing/2014/main" id="{0F1D1FDA-7972-4FCE-B611-E13BE3BD29D7}"/>
              </a:ext>
            </a:extLst>
          </p:cNvPr>
          <p:cNvSpPr txBox="1">
            <a:spLocks noChangeArrowheads="1"/>
          </p:cNvSpPr>
          <p:nvPr/>
        </p:nvSpPr>
        <p:spPr bwMode="auto">
          <a:xfrm>
            <a:off x="1467294" y="1176669"/>
            <a:ext cx="3604436" cy="1190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lnSpc>
                <a:spcPct val="74000"/>
              </a:lnSpc>
              <a:spcBef>
                <a:spcPct val="0"/>
              </a:spcBef>
              <a:spcAft>
                <a:spcPct val="0"/>
              </a:spcAft>
              <a:buClrTx/>
              <a:buFontTx/>
              <a:buNone/>
            </a:pP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Kể</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tên</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một</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số</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hoạt</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động</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diễn</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ra ở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bưu</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điện</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a:t>
            </a:r>
          </a:p>
        </p:txBody>
      </p:sp>
      <p:sp>
        <p:nvSpPr>
          <p:cNvPr id="39" name="Text Box 15">
            <a:extLst>
              <a:ext uri="{FF2B5EF4-FFF2-40B4-BE49-F238E27FC236}">
                <a16:creationId xmlns:a16="http://schemas.microsoft.com/office/drawing/2014/main" id="{AE56F701-9050-4975-B429-59032B40F6A1}"/>
              </a:ext>
            </a:extLst>
          </p:cNvPr>
          <p:cNvSpPr txBox="1">
            <a:spLocks noChangeArrowheads="1"/>
          </p:cNvSpPr>
          <p:nvPr/>
        </p:nvSpPr>
        <p:spPr bwMode="auto">
          <a:xfrm>
            <a:off x="3076353" y="2328529"/>
            <a:ext cx="3909237" cy="1372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lnSpc>
                <a:spcPct val="74000"/>
              </a:lnSpc>
              <a:spcBef>
                <a:spcPct val="0"/>
              </a:spcBef>
              <a:spcAft>
                <a:spcPct val="0"/>
              </a:spcAft>
              <a:buClrTx/>
              <a:buFontTx/>
              <a:buNone/>
            </a:pP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Nêu</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ích</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lợi</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của</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các</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hoạt</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động</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bưu</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điện,truyền</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thông</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truyền</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hình</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phát</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2800" b="1" kern="1200" dirty="0" err="1">
                <a:solidFill>
                  <a:schemeClr val="accent1"/>
                </a:solidFill>
                <a:latin typeface="Times New Roman" panose="02020603050405020304" pitchFamily="18" charset="0"/>
                <a:ea typeface="+mn-ea"/>
                <a:cs typeface="Times New Roman" panose="02020603050405020304" pitchFamily="18" charset="0"/>
              </a:rPr>
              <a:t>thanh</a:t>
            </a:r>
            <a:r>
              <a:rPr lang="en-US" altLang="en-US" sz="2800" b="1" kern="1200" dirty="0">
                <a:solidFill>
                  <a:schemeClr val="accent1"/>
                </a:solidFill>
                <a:latin typeface="Times New Roman" panose="02020603050405020304" pitchFamily="18" charset="0"/>
                <a:ea typeface="+mn-ea"/>
                <a:cs typeface="Times New Roman" panose="02020603050405020304" pitchFamily="18" charset="0"/>
              </a:rPr>
              <a:t>.</a:t>
            </a:r>
          </a:p>
        </p:txBody>
      </p:sp>
      <p:sp>
        <p:nvSpPr>
          <p:cNvPr id="41" name="Text Box 15">
            <a:extLst>
              <a:ext uri="{FF2B5EF4-FFF2-40B4-BE49-F238E27FC236}">
                <a16:creationId xmlns:a16="http://schemas.microsoft.com/office/drawing/2014/main" id="{7578A5BE-D945-4943-BDB9-47946177FF67}"/>
              </a:ext>
            </a:extLst>
          </p:cNvPr>
          <p:cNvSpPr txBox="1">
            <a:spLocks noChangeArrowheads="1"/>
          </p:cNvSpPr>
          <p:nvPr/>
        </p:nvSpPr>
        <p:spPr bwMode="auto">
          <a:xfrm>
            <a:off x="4823638" y="3623243"/>
            <a:ext cx="3778102" cy="1190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lnSpc>
                <a:spcPct val="74000"/>
              </a:lnSpc>
              <a:spcBef>
                <a:spcPct val="0"/>
              </a:spcBef>
              <a:spcAft>
                <a:spcPct val="0"/>
              </a:spcAft>
              <a:buClrTx/>
              <a:buFontTx/>
              <a:buNone/>
            </a:pP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Ghi-nhớ</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địa</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chỉ</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cách</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giao</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tiếp</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qua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điện</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 </a:t>
            </a:r>
            <a:r>
              <a:rPr lang="en-US" altLang="en-US" sz="3200" b="1" kern="1200" dirty="0" err="1">
                <a:solidFill>
                  <a:schemeClr val="accent1"/>
                </a:solidFill>
                <a:latin typeface="Times New Roman" panose="02020603050405020304" pitchFamily="18" charset="0"/>
                <a:ea typeface="+mn-ea"/>
                <a:cs typeface="Times New Roman" panose="02020603050405020304" pitchFamily="18" charset="0"/>
              </a:rPr>
              <a:t>thoại</a:t>
            </a:r>
            <a:r>
              <a:rPr lang="en-US" altLang="en-US" sz="3200" b="1" kern="1200" dirty="0">
                <a:solidFill>
                  <a:schemeClr val="accent1"/>
                </a:solidFill>
                <a:latin typeface="Times New Roman" panose="02020603050405020304" pitchFamily="18" charset="0"/>
                <a:ea typeface="+mn-ea"/>
                <a:cs typeface="Times New Roman" panose="02020603050405020304" pitchFamily="18" charset="0"/>
              </a:rPr>
              <a:t>.</a:t>
            </a:r>
          </a:p>
        </p:txBody>
      </p:sp>
      <p:sp>
        <p:nvSpPr>
          <p:cNvPr id="42" name="Rectangle 19">
            <a:extLst>
              <a:ext uri="{FF2B5EF4-FFF2-40B4-BE49-F238E27FC236}">
                <a16:creationId xmlns:a16="http://schemas.microsoft.com/office/drawing/2014/main" id="{DEE4EB45-6700-4A84-A52E-9A252F9352C2}"/>
              </a:ext>
            </a:extLst>
          </p:cNvPr>
          <p:cNvSpPr>
            <a:spLocks noChangeArrowheads="1"/>
          </p:cNvSpPr>
          <p:nvPr/>
        </p:nvSpPr>
        <p:spPr bwMode="auto">
          <a:xfrm>
            <a:off x="733645" y="1669311"/>
            <a:ext cx="467833" cy="343786"/>
          </a:xfrm>
          <a:prstGeom prst="rect">
            <a:avLst/>
          </a:prstGeom>
          <a:solidFill>
            <a:srgbClr val="FFFFFF"/>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99"/>
                </a:solidFill>
                <a:effectLst/>
                <a:uLnTx/>
                <a:uFillTx/>
                <a:latin typeface="UNI Chu truyen thong" pitchFamily="66" charset="0"/>
                <a:ea typeface="+mn-ea"/>
                <a:cs typeface="+mn-cs"/>
              </a:rPr>
              <a:t> </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1</a:t>
            </a:r>
          </a:p>
        </p:txBody>
      </p:sp>
      <p:sp>
        <p:nvSpPr>
          <p:cNvPr id="43" name="Rectangle 19">
            <a:extLst>
              <a:ext uri="{FF2B5EF4-FFF2-40B4-BE49-F238E27FC236}">
                <a16:creationId xmlns:a16="http://schemas.microsoft.com/office/drawing/2014/main" id="{9B333882-1F2B-4234-9984-62E00C06C613}"/>
              </a:ext>
            </a:extLst>
          </p:cNvPr>
          <p:cNvSpPr>
            <a:spLocks noChangeArrowheads="1"/>
          </p:cNvSpPr>
          <p:nvPr/>
        </p:nvSpPr>
        <p:spPr bwMode="auto">
          <a:xfrm>
            <a:off x="2395868" y="2778642"/>
            <a:ext cx="467833" cy="343786"/>
          </a:xfrm>
          <a:prstGeom prst="rect">
            <a:avLst/>
          </a:prstGeom>
          <a:solidFill>
            <a:srgbClr val="FFFFFF"/>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99"/>
                </a:solidFill>
                <a:effectLst/>
                <a:uLnTx/>
                <a:uFillTx/>
                <a:latin typeface="UNI Chu truyen thong" pitchFamily="66" charset="0"/>
                <a:ea typeface="+mn-ea"/>
                <a:cs typeface="+mn-cs"/>
              </a:rPr>
              <a:t> </a:t>
            </a:r>
            <a:r>
              <a:rPr lang="en-US" altLang="en-US" sz="4000" b="1" kern="1200" dirty="0">
                <a:solidFill>
                  <a:srgbClr val="C00000"/>
                </a:solidFill>
                <a:latin typeface="Times New Roman" panose="02020603050405020304" pitchFamily="18" charset="0"/>
                <a:ea typeface="+mn-ea"/>
                <a:cs typeface="Times New Roman" panose="02020603050405020304" pitchFamily="18" charset="0"/>
              </a:rPr>
              <a:t>2</a:t>
            </a:r>
            <a:endPar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4" name="Rectangle 19">
            <a:extLst>
              <a:ext uri="{FF2B5EF4-FFF2-40B4-BE49-F238E27FC236}">
                <a16:creationId xmlns:a16="http://schemas.microsoft.com/office/drawing/2014/main" id="{8E69278B-2436-42D5-BF61-787BF48F0C47}"/>
              </a:ext>
            </a:extLst>
          </p:cNvPr>
          <p:cNvSpPr>
            <a:spLocks noChangeArrowheads="1"/>
          </p:cNvSpPr>
          <p:nvPr/>
        </p:nvSpPr>
        <p:spPr bwMode="auto">
          <a:xfrm>
            <a:off x="4022649" y="4054548"/>
            <a:ext cx="467833" cy="343786"/>
          </a:xfrm>
          <a:prstGeom prst="rect">
            <a:avLst/>
          </a:prstGeom>
          <a:solidFill>
            <a:srgbClr val="FFFFFF"/>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99"/>
                </a:solidFill>
                <a:effectLst/>
                <a:uLnTx/>
                <a:uFillTx/>
                <a:latin typeface="UNI Chu truyen thong" pitchFamily="66" charset="0"/>
                <a:ea typeface="+mn-ea"/>
                <a:cs typeface="+mn-cs"/>
              </a:rPr>
              <a:t> </a:t>
            </a:r>
            <a:r>
              <a:rPr lang="en-US" altLang="en-US" sz="4000" b="1" kern="1200" dirty="0">
                <a:solidFill>
                  <a:srgbClr val="C00000"/>
                </a:solidFill>
                <a:latin typeface="Times New Roman" panose="02020603050405020304" pitchFamily="18" charset="0"/>
                <a:ea typeface="+mn-ea"/>
                <a:cs typeface="Times New Roman" panose="02020603050405020304" pitchFamily="18" charset="0"/>
              </a:rPr>
              <a:t>3</a:t>
            </a:r>
            <a:endPar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45" name="Google Shape;18200;p101">
            <a:extLst>
              <a:ext uri="{FF2B5EF4-FFF2-40B4-BE49-F238E27FC236}">
                <a16:creationId xmlns:a16="http://schemas.microsoft.com/office/drawing/2014/main" id="{A0D1E75A-518F-49DC-A817-217366C4D772}"/>
              </a:ext>
            </a:extLst>
          </p:cNvPr>
          <p:cNvGrpSpPr/>
          <p:nvPr/>
        </p:nvGrpSpPr>
        <p:grpSpPr>
          <a:xfrm>
            <a:off x="8095434" y="2519917"/>
            <a:ext cx="782752" cy="754911"/>
            <a:chOff x="-31452725" y="3191825"/>
            <a:chExt cx="291450" cy="293825"/>
          </a:xfrm>
          <a:solidFill>
            <a:schemeClr val="bg1"/>
          </a:solidFill>
        </p:grpSpPr>
        <p:sp>
          <p:nvSpPr>
            <p:cNvPr id="46" name="Google Shape;18201;p101">
              <a:extLst>
                <a:ext uri="{FF2B5EF4-FFF2-40B4-BE49-F238E27FC236}">
                  <a16:creationId xmlns:a16="http://schemas.microsoft.com/office/drawing/2014/main" id="{75AB0577-F4BB-4E8D-ABDB-5C6C88120538}"/>
                </a:ext>
              </a:extLst>
            </p:cNvPr>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 name="Google Shape;18202;p101">
              <a:extLst>
                <a:ext uri="{FF2B5EF4-FFF2-40B4-BE49-F238E27FC236}">
                  <a16:creationId xmlns:a16="http://schemas.microsoft.com/office/drawing/2014/main" id="{C8C1CFFC-85EC-40B2-9347-BC774DDDE775}"/>
                </a:ext>
              </a:extLst>
            </p:cNvPr>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8" name="Google Shape;18203;p101">
              <a:extLst>
                <a:ext uri="{FF2B5EF4-FFF2-40B4-BE49-F238E27FC236}">
                  <a16:creationId xmlns:a16="http://schemas.microsoft.com/office/drawing/2014/main" id="{088F0049-172F-4314-A914-F2DB2F2BB875}"/>
                </a:ext>
              </a:extLst>
            </p:cNvPr>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18204;p101">
              <a:extLst>
                <a:ext uri="{FF2B5EF4-FFF2-40B4-BE49-F238E27FC236}">
                  <a16:creationId xmlns:a16="http://schemas.microsoft.com/office/drawing/2014/main" id="{5A7F6026-2A35-4F7C-8802-9865B07769E9}"/>
                </a:ext>
              </a:extLst>
            </p:cNvPr>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50" name="Google Shape;16852;p98">
            <a:extLst>
              <a:ext uri="{FF2B5EF4-FFF2-40B4-BE49-F238E27FC236}">
                <a16:creationId xmlns:a16="http://schemas.microsoft.com/office/drawing/2014/main" id="{253554A5-E23B-4B88-B2B1-DA7667ED6A75}"/>
              </a:ext>
            </a:extLst>
          </p:cNvPr>
          <p:cNvGrpSpPr/>
          <p:nvPr/>
        </p:nvGrpSpPr>
        <p:grpSpPr>
          <a:xfrm>
            <a:off x="5580115" y="150822"/>
            <a:ext cx="724991" cy="635988"/>
            <a:chOff x="6264525" y="842250"/>
            <a:chExt cx="423500" cy="481825"/>
          </a:xfrm>
          <a:solidFill>
            <a:schemeClr val="bg1"/>
          </a:solidFill>
        </p:grpSpPr>
        <p:sp>
          <p:nvSpPr>
            <p:cNvPr id="51" name="Google Shape;16853;p98">
              <a:extLst>
                <a:ext uri="{FF2B5EF4-FFF2-40B4-BE49-F238E27FC236}">
                  <a16:creationId xmlns:a16="http://schemas.microsoft.com/office/drawing/2014/main" id="{923EA03D-2433-494D-A169-D342F37DD893}"/>
                </a:ext>
              </a:extLst>
            </p:cNvPr>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52" name="Google Shape;16854;p98">
              <a:extLst>
                <a:ext uri="{FF2B5EF4-FFF2-40B4-BE49-F238E27FC236}">
                  <a16:creationId xmlns:a16="http://schemas.microsoft.com/office/drawing/2014/main" id="{BDBA0806-F797-4D46-9BFC-5DF046262AA1}"/>
                </a:ext>
              </a:extLst>
            </p:cNvPr>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53" name="Google Shape;16855;p98">
              <a:extLst>
                <a:ext uri="{FF2B5EF4-FFF2-40B4-BE49-F238E27FC236}">
                  <a16:creationId xmlns:a16="http://schemas.microsoft.com/office/drawing/2014/main" id="{F4EBC1F1-010B-4D5C-AE42-FC34DA2EE83F}"/>
                </a:ext>
              </a:extLst>
            </p:cNvPr>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54" name="Google Shape;16856;p98">
              <a:extLst>
                <a:ext uri="{FF2B5EF4-FFF2-40B4-BE49-F238E27FC236}">
                  <a16:creationId xmlns:a16="http://schemas.microsoft.com/office/drawing/2014/main" id="{0921CF3B-A0D8-4A12-8E80-2E92653E22A1}"/>
                </a:ext>
              </a:extLst>
            </p:cNvPr>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55" name="Google Shape;16857;p98">
              <a:extLst>
                <a:ext uri="{FF2B5EF4-FFF2-40B4-BE49-F238E27FC236}">
                  <a16:creationId xmlns:a16="http://schemas.microsoft.com/office/drawing/2014/main" id="{C6C21565-9DF6-4C10-A036-7AE3D988769B}"/>
                </a:ext>
              </a:extLst>
            </p:cNvPr>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56" name="Google Shape;16858;p98">
              <a:extLst>
                <a:ext uri="{FF2B5EF4-FFF2-40B4-BE49-F238E27FC236}">
                  <a16:creationId xmlns:a16="http://schemas.microsoft.com/office/drawing/2014/main" id="{FFA32162-19B4-4AE0-845B-DC90A9403D84}"/>
                </a:ext>
              </a:extLst>
            </p:cNvPr>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57" name="Google Shape;16859;p98">
              <a:extLst>
                <a:ext uri="{FF2B5EF4-FFF2-40B4-BE49-F238E27FC236}">
                  <a16:creationId xmlns:a16="http://schemas.microsoft.com/office/drawing/2014/main" id="{2D0C30AC-3E04-46EA-845D-E5F063A7A726}"/>
                </a:ext>
              </a:extLst>
            </p:cNvPr>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grpSp>
        <p:nvGrpSpPr>
          <p:cNvPr id="58" name="Google Shape;16989;p98">
            <a:extLst>
              <a:ext uri="{FF2B5EF4-FFF2-40B4-BE49-F238E27FC236}">
                <a16:creationId xmlns:a16="http://schemas.microsoft.com/office/drawing/2014/main" id="{23CD32C7-78E4-4E84-A1BE-2A5E41878F81}"/>
              </a:ext>
            </a:extLst>
          </p:cNvPr>
          <p:cNvGrpSpPr/>
          <p:nvPr/>
        </p:nvGrpSpPr>
        <p:grpSpPr>
          <a:xfrm>
            <a:off x="6858000" y="1318437"/>
            <a:ext cx="786809" cy="606056"/>
            <a:chOff x="4456875" y="2635825"/>
            <a:chExt cx="481825" cy="451700"/>
          </a:xfrm>
          <a:solidFill>
            <a:schemeClr val="bg1"/>
          </a:solidFill>
        </p:grpSpPr>
        <p:sp>
          <p:nvSpPr>
            <p:cNvPr id="59" name="Google Shape;16990;p98">
              <a:extLst>
                <a:ext uri="{FF2B5EF4-FFF2-40B4-BE49-F238E27FC236}">
                  <a16:creationId xmlns:a16="http://schemas.microsoft.com/office/drawing/2014/main" id="{DB593B08-9B27-4EB4-95B9-45F57C3B6BAD}"/>
                </a:ext>
              </a:extLst>
            </p:cNvPr>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60" name="Google Shape;16991;p98">
              <a:extLst>
                <a:ext uri="{FF2B5EF4-FFF2-40B4-BE49-F238E27FC236}">
                  <a16:creationId xmlns:a16="http://schemas.microsoft.com/office/drawing/2014/main" id="{3CD68DED-07CE-4131-8B21-0F548C66031B}"/>
                </a:ext>
              </a:extLst>
            </p:cNvPr>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61" name="Google Shape;16992;p98">
              <a:extLst>
                <a:ext uri="{FF2B5EF4-FFF2-40B4-BE49-F238E27FC236}">
                  <a16:creationId xmlns:a16="http://schemas.microsoft.com/office/drawing/2014/main" id="{A9EC31D6-770A-4004-AA30-B34AC5C00616}"/>
                </a:ext>
              </a:extLst>
            </p:cNvPr>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62" name="Google Shape;16993;p98">
              <a:extLst>
                <a:ext uri="{FF2B5EF4-FFF2-40B4-BE49-F238E27FC236}">
                  <a16:creationId xmlns:a16="http://schemas.microsoft.com/office/drawing/2014/main" id="{FD7FFFBF-EBCD-4162-87FE-8347B712FB95}"/>
                </a:ext>
              </a:extLst>
            </p:cNvPr>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63" name="Google Shape;16994;p98">
              <a:extLst>
                <a:ext uri="{FF2B5EF4-FFF2-40B4-BE49-F238E27FC236}">
                  <a16:creationId xmlns:a16="http://schemas.microsoft.com/office/drawing/2014/main" id="{377C9088-8FFF-41C8-AC61-8E7503B26492}"/>
                </a:ext>
              </a:extLst>
            </p:cNvPr>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sp>
          <p:nvSpPr>
            <p:cNvPr id="64" name="Google Shape;16995;p98">
              <a:extLst>
                <a:ext uri="{FF2B5EF4-FFF2-40B4-BE49-F238E27FC236}">
                  <a16:creationId xmlns:a16="http://schemas.microsoft.com/office/drawing/2014/main" id="{1FB7B77E-E357-4266-A904-86DEDF07F69D}"/>
                </a:ext>
              </a:extLst>
            </p:cNvPr>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latin typeface="Arial"/>
                <a:cs typeface="Arial"/>
                <a:sym typeface="Arial"/>
              </a:endParaRPr>
            </a:p>
          </p:txBody>
        </p:sp>
      </p:grpSp>
    </p:spTree>
    <p:extLst>
      <p:ext uri="{BB962C8B-B14F-4D97-AF65-F5344CB8AC3E}">
        <p14:creationId xmlns:p14="http://schemas.microsoft.com/office/powerpoint/2010/main" val="791987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777"/>
                                        </p:tgtEl>
                                        <p:attrNameLst>
                                          <p:attrName>style.visibility</p:attrName>
                                        </p:attrNameLst>
                                      </p:cBhvr>
                                      <p:to>
                                        <p:strVal val="visible"/>
                                      </p:to>
                                    </p:set>
                                    <p:animEffect transition="in" filter="barn(inVertical)">
                                      <p:cBhvr>
                                        <p:cTn id="10" dur="500"/>
                                        <p:tgtEl>
                                          <p:spTgt spid="1077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barn(inVertical)">
                                      <p:cBhvr>
                                        <p:cTn id="13" dur="500"/>
                                        <p:tgtEl>
                                          <p:spTgt spid="42"/>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0806"/>
                                        </p:tgtEl>
                                        <p:attrNameLst>
                                          <p:attrName>style.visibility</p:attrName>
                                        </p:attrNameLst>
                                      </p:cBhvr>
                                      <p:to>
                                        <p:strVal val="visible"/>
                                      </p:to>
                                    </p:set>
                                    <p:animEffect transition="in" filter="barn(inVertical)">
                                      <p:cBhvr>
                                        <p:cTn id="16" dur="500"/>
                                        <p:tgtEl>
                                          <p:spTgt spid="10806"/>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0792"/>
                                        </p:tgtEl>
                                        <p:attrNameLst>
                                          <p:attrName>style.visibility</p:attrName>
                                        </p:attrNameLst>
                                      </p:cBhvr>
                                      <p:to>
                                        <p:strVal val="visible"/>
                                      </p:to>
                                    </p:set>
                                    <p:animEffect transition="in" filter="barn(inVertical)">
                                      <p:cBhvr>
                                        <p:cTn id="21" dur="500"/>
                                        <p:tgtEl>
                                          <p:spTgt spid="10792"/>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barn(inVertical)">
                                      <p:cBhvr>
                                        <p:cTn id="24" dur="500"/>
                                        <p:tgtEl>
                                          <p:spTgt spid="43"/>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barn(inVertical)">
                                      <p:cBhvr>
                                        <p:cTn id="27" dur="500"/>
                                        <p:tgtEl>
                                          <p:spTgt spid="39"/>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10775"/>
                                        </p:tgtEl>
                                        <p:attrNameLst>
                                          <p:attrName>style.visibility</p:attrName>
                                        </p:attrNameLst>
                                      </p:cBhvr>
                                      <p:to>
                                        <p:strVal val="visible"/>
                                      </p:to>
                                    </p:set>
                                    <p:animEffect transition="in" filter="barn(inVertical)">
                                      <p:cBhvr>
                                        <p:cTn id="30" dur="500"/>
                                        <p:tgtEl>
                                          <p:spTgt spid="10775"/>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10798"/>
                                        </p:tgtEl>
                                        <p:attrNameLst>
                                          <p:attrName>style.visibility</p:attrName>
                                        </p:attrNameLst>
                                      </p:cBhvr>
                                      <p:to>
                                        <p:strVal val="visible"/>
                                      </p:to>
                                    </p:set>
                                    <p:animEffect transition="in" filter="barn(inVertical)">
                                      <p:cBhvr>
                                        <p:cTn id="35" dur="500"/>
                                        <p:tgtEl>
                                          <p:spTgt spid="10798"/>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barn(inVertical)">
                                      <p:cBhvr>
                                        <p:cTn id="38" dur="500"/>
                                        <p:tgtEl>
                                          <p:spTgt spid="44"/>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41"/>
                                        </p:tgtEl>
                                        <p:attrNameLst>
                                          <p:attrName>style.visibility</p:attrName>
                                        </p:attrNameLst>
                                      </p:cBhvr>
                                      <p:to>
                                        <p:strVal val="visible"/>
                                      </p:to>
                                    </p:set>
                                    <p:animEffect transition="in" filter="barn(inVertical)">
                                      <p:cBhvr>
                                        <p:cTn id="41" dur="500"/>
                                        <p:tgtEl>
                                          <p:spTgt spid="41"/>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10776"/>
                                        </p:tgtEl>
                                        <p:attrNameLst>
                                          <p:attrName>style.visibility</p:attrName>
                                        </p:attrNameLst>
                                      </p:cBhvr>
                                      <p:to>
                                        <p:strVal val="visible"/>
                                      </p:to>
                                    </p:set>
                                    <p:animEffect transition="in" filter="barn(inVertical)">
                                      <p:cBhvr>
                                        <p:cTn id="44" dur="500"/>
                                        <p:tgtEl>
                                          <p:spTgt spid="107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77" grpId="0" animBg="1"/>
      <p:bldP spid="10792" grpId="0" animBg="1"/>
      <p:bldP spid="10798" grpId="0" animBg="1"/>
      <p:bldP spid="10806" grpId="0" animBg="1"/>
      <p:bldP spid="10775" grpId="0" animBg="1"/>
      <p:bldP spid="10776" grpId="0" animBg="1"/>
      <p:bldP spid="38" grpId="0"/>
      <p:bldP spid="39" grpId="0"/>
      <p:bldP spid="41" grpId="0"/>
      <p:bldP spid="42" grpId="0" animBg="1"/>
      <p:bldP spid="43" grpId="0" animBg="1"/>
      <p:bldP spid="4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9000">
              <a:srgbClr val="FD958D"/>
            </a:gs>
            <a:gs pos="46000">
              <a:schemeClr val="tx1">
                <a:lumMod val="40000"/>
                <a:lumOff val="60000"/>
              </a:schemeClr>
            </a:gs>
            <a:gs pos="84000">
              <a:schemeClr val="tx1">
                <a:lumMod val="20000"/>
                <a:lumOff val="80000"/>
              </a:schemeClr>
            </a:gs>
          </a:gsLst>
          <a:lin ang="16200000" scaled="1"/>
        </a:gra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D216083A-CFFA-4F17-80D5-64F47E5DB14F}"/>
              </a:ext>
            </a:extLst>
          </p:cNvPr>
          <p:cNvSpPr/>
          <p:nvPr/>
        </p:nvSpPr>
        <p:spPr>
          <a:xfrm>
            <a:off x="425303" y="1679944"/>
            <a:ext cx="8612372" cy="3346598"/>
          </a:xfrm>
          <a:prstGeom prst="round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21">
            <a:extLst>
              <a:ext uri="{FF2B5EF4-FFF2-40B4-BE49-F238E27FC236}">
                <a16:creationId xmlns:a16="http://schemas.microsoft.com/office/drawing/2014/main" id="{3B25D1D1-1EE4-411E-AC5F-AE05F997F54A}"/>
              </a:ext>
            </a:extLst>
          </p:cNvPr>
          <p:cNvSpPr txBox="1">
            <a:spLocks noChangeArrowheads="1"/>
          </p:cNvSpPr>
          <p:nvPr/>
        </p:nvSpPr>
        <p:spPr bwMode="auto">
          <a:xfrm>
            <a:off x="2888511" y="0"/>
            <a:ext cx="33734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fontAlgn="base">
              <a:spcBef>
                <a:spcPct val="50000"/>
              </a:spcBef>
              <a:spcAft>
                <a:spcPct val="0"/>
              </a:spcAft>
              <a:buClrTx/>
              <a:buFontTx/>
              <a:buNone/>
            </a:pPr>
            <a:r>
              <a:rPr lang="en-US" altLang="en-US" sz="2800" b="1" kern="1200" dirty="0" err="1">
                <a:solidFill>
                  <a:srgbClr val="0000FF"/>
                </a:solidFill>
                <a:latin typeface="Times New Roman" panose="02020603050405020304" pitchFamily="18" charset="0"/>
                <a:ea typeface="+mn-ea"/>
                <a:cs typeface="Times New Roman" panose="02020603050405020304" pitchFamily="18" charset="0"/>
              </a:rPr>
              <a:t>Tự</a:t>
            </a:r>
            <a:r>
              <a:rPr lang="en-US"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FF"/>
                </a:solidFill>
                <a:latin typeface="Times New Roman" panose="02020603050405020304" pitchFamily="18" charset="0"/>
                <a:ea typeface="+mn-ea"/>
                <a:cs typeface="Times New Roman" panose="02020603050405020304" pitchFamily="18" charset="0"/>
              </a:rPr>
              <a:t>nhiên</a:t>
            </a:r>
            <a:r>
              <a:rPr lang="en-US"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FF"/>
                </a:solidFill>
                <a:latin typeface="Times New Roman" panose="02020603050405020304" pitchFamily="18" charset="0"/>
                <a:ea typeface="+mn-ea"/>
                <a:cs typeface="Times New Roman" panose="02020603050405020304" pitchFamily="18" charset="0"/>
              </a:rPr>
              <a:t>và</a:t>
            </a:r>
            <a:r>
              <a:rPr lang="en-US"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FF"/>
                </a:solidFill>
                <a:latin typeface="Times New Roman" panose="02020603050405020304" pitchFamily="18" charset="0"/>
                <a:ea typeface="+mn-ea"/>
                <a:cs typeface="Times New Roman" panose="02020603050405020304" pitchFamily="18" charset="0"/>
              </a:rPr>
              <a:t>xã</a:t>
            </a:r>
            <a:r>
              <a:rPr lang="en-US" altLang="en-US" sz="2800" b="1" kern="1200" dirty="0">
                <a:solidFill>
                  <a:srgbClr val="0000FF"/>
                </a:solidFill>
                <a:latin typeface="Times New Roman" panose="02020603050405020304" pitchFamily="18" charset="0"/>
                <a:ea typeface="+mn-ea"/>
                <a:cs typeface="Times New Roman" panose="02020603050405020304" pitchFamily="18" charset="0"/>
              </a:rPr>
              <a:t> </a:t>
            </a:r>
            <a:r>
              <a:rPr lang="en-US" altLang="en-US" sz="2800" b="1" kern="1200" dirty="0" err="1">
                <a:solidFill>
                  <a:srgbClr val="0000FF"/>
                </a:solidFill>
                <a:latin typeface="Times New Roman" panose="02020603050405020304" pitchFamily="18" charset="0"/>
                <a:ea typeface="+mn-ea"/>
                <a:cs typeface="Times New Roman" panose="02020603050405020304" pitchFamily="18" charset="0"/>
              </a:rPr>
              <a:t>hội</a:t>
            </a:r>
            <a:endParaRPr lang="en-US" altLang="en-US" sz="2800" b="1" kern="1200" dirty="0">
              <a:solidFill>
                <a:srgbClr val="0000FF"/>
              </a:solidFill>
              <a:latin typeface="Times New Roman" panose="02020603050405020304" pitchFamily="18" charset="0"/>
              <a:ea typeface="+mn-ea"/>
              <a:cs typeface="Times New Roman" panose="02020603050405020304" pitchFamily="18" charset="0"/>
            </a:endParaRPr>
          </a:p>
        </p:txBody>
      </p:sp>
      <p:sp>
        <p:nvSpPr>
          <p:cNvPr id="10" name="Text Box 22">
            <a:extLst>
              <a:ext uri="{FF2B5EF4-FFF2-40B4-BE49-F238E27FC236}">
                <a16:creationId xmlns:a16="http://schemas.microsoft.com/office/drawing/2014/main" id="{1E887938-44FE-40FF-A8C7-624B8DF7985C}"/>
              </a:ext>
            </a:extLst>
          </p:cNvPr>
          <p:cNvSpPr txBox="1">
            <a:spLocks noChangeArrowheads="1"/>
          </p:cNvSpPr>
          <p:nvPr/>
        </p:nvSpPr>
        <p:spPr bwMode="auto">
          <a:xfrm>
            <a:off x="1614377" y="593651"/>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fontAlgn="base">
              <a:spcBef>
                <a:spcPct val="50000"/>
              </a:spcBef>
              <a:spcAft>
                <a:spcPct val="0"/>
              </a:spcAft>
              <a:buClrTx/>
              <a:buFontTx/>
              <a:buNone/>
            </a:pPr>
            <a:r>
              <a:rPr lang="en-US" altLang="en-US" sz="2800" b="1" kern="1200">
                <a:solidFill>
                  <a:srgbClr val="FF0000"/>
                </a:solidFill>
                <a:latin typeface="Times New Roman" panose="02020603050405020304" pitchFamily="18" charset="0"/>
                <a:ea typeface="+mn-ea"/>
                <a:cs typeface="Times New Roman" panose="02020603050405020304" pitchFamily="18" charset="0"/>
              </a:rPr>
              <a:t>Các hoạt động thông tin liên lạc</a:t>
            </a:r>
          </a:p>
        </p:txBody>
      </p:sp>
      <p:sp>
        <p:nvSpPr>
          <p:cNvPr id="11" name="Text Box 28">
            <a:extLst>
              <a:ext uri="{FF2B5EF4-FFF2-40B4-BE49-F238E27FC236}">
                <a16:creationId xmlns:a16="http://schemas.microsoft.com/office/drawing/2014/main" id="{8712B7BE-DD01-4748-9810-8735033DA1A0}"/>
              </a:ext>
            </a:extLst>
          </p:cNvPr>
          <p:cNvSpPr txBox="1">
            <a:spLocks noChangeArrowheads="1"/>
          </p:cNvSpPr>
          <p:nvPr/>
        </p:nvSpPr>
        <p:spPr bwMode="auto">
          <a:xfrm>
            <a:off x="523137" y="1979354"/>
            <a:ext cx="8620863" cy="2893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Bưu</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điện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đài</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truyền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hình</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đài</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phát</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thanh</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là</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những</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cơ</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quan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thông</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tin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liên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lạc</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làm</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nhiệm</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vụ</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nhận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chuyển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phát</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tin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tức</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thư</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tín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bưu</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phẩm</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giữa</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các</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địa</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phương</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trong</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nước</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và</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giữa</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trong</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nước</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với</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nước</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ngoài</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a:p>
            <a:pPr marL="0" marR="0" lvl="0" indent="0" defTabSz="91440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Chúng</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ta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phải</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biết</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giữ</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gìn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và</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bảo</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vệ</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phương</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tiện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thông</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tin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liên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lạc</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p:txBody>
      </p:sp>
      <p:pic>
        <p:nvPicPr>
          <p:cNvPr id="12" name="Picture 3">
            <a:extLst>
              <a:ext uri="{FF2B5EF4-FFF2-40B4-BE49-F238E27FC236}">
                <a16:creationId xmlns:a16="http://schemas.microsoft.com/office/drawing/2014/main" id="{08C7262D-3060-4E1A-B37E-C55CBB4F494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82501"/>
            <a:ext cx="1131040" cy="999462"/>
          </a:xfrm>
          <a:prstGeom prst="rect">
            <a:avLst/>
          </a:prstGeom>
          <a:solidFill>
            <a:srgbClr val="0000FF"/>
          </a:solidFill>
          <a:ln>
            <a:noFill/>
          </a:ln>
          <a:extLst>
            <a:ext uri="{91240B29-F687-4F45-9708-019B960494DF}">
              <a14:hiddenLine xmlns:a14="http://schemas.microsoft.com/office/drawing/2010/main" w="9525">
                <a:solidFill>
                  <a:srgbClr val="0000FF"/>
                </a:solidFill>
                <a:round/>
                <a:headEnd/>
                <a:tailEnd/>
              </a14:hiddenLine>
            </a:ext>
          </a:extLst>
        </p:spPr>
      </p:pic>
    </p:spTree>
    <p:extLst>
      <p:ext uri="{BB962C8B-B14F-4D97-AF65-F5344CB8AC3E}">
        <p14:creationId xmlns:p14="http://schemas.microsoft.com/office/powerpoint/2010/main" val="30507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lide(fromBottom)">
                                      <p:cBhvr>
                                        <p:cTn id="7"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9000">
              <a:srgbClr val="FD958D"/>
            </a:gs>
            <a:gs pos="46000">
              <a:schemeClr val="tx1">
                <a:lumMod val="40000"/>
                <a:lumOff val="60000"/>
              </a:schemeClr>
            </a:gs>
            <a:gs pos="84000">
              <a:schemeClr val="tx1">
                <a:lumMod val="20000"/>
                <a:lumOff val="80000"/>
              </a:schemeClr>
            </a:gs>
          </a:gsLst>
          <a:lin ang="16200000" scaled="1"/>
        </a:gradFill>
        <a:effectLst/>
      </p:bgPr>
    </p:bg>
    <p:spTree>
      <p:nvGrpSpPr>
        <p:cNvPr id="1" name=""/>
        <p:cNvGrpSpPr/>
        <p:nvPr/>
      </p:nvGrpSpPr>
      <p:grpSpPr>
        <a:xfrm>
          <a:off x="0" y="0"/>
          <a:ext cx="0" cy="0"/>
          <a:chOff x="0" y="0"/>
          <a:chExt cx="0" cy="0"/>
        </a:xfrm>
      </p:grpSpPr>
      <p:sp>
        <p:nvSpPr>
          <p:cNvPr id="9" name="Text Box 21">
            <a:extLst>
              <a:ext uri="{FF2B5EF4-FFF2-40B4-BE49-F238E27FC236}">
                <a16:creationId xmlns:a16="http://schemas.microsoft.com/office/drawing/2014/main" id="{3B25D1D1-1EE4-411E-AC5F-AE05F997F54A}"/>
              </a:ext>
            </a:extLst>
          </p:cNvPr>
          <p:cNvSpPr txBox="1">
            <a:spLocks noChangeArrowheads="1"/>
          </p:cNvSpPr>
          <p:nvPr/>
        </p:nvSpPr>
        <p:spPr bwMode="auto">
          <a:xfrm>
            <a:off x="2888511" y="0"/>
            <a:ext cx="33734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Tự</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nhiên</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và</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xã</a:t>
            </a:r>
            <a:r>
              <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rPr>
              <a:t>hội</a:t>
            </a:r>
            <a:endParaRPr kumimoji="0" lang="en-US" alt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0" name="Text Box 22">
            <a:extLst>
              <a:ext uri="{FF2B5EF4-FFF2-40B4-BE49-F238E27FC236}">
                <a16:creationId xmlns:a16="http://schemas.microsoft.com/office/drawing/2014/main" id="{1E887938-44FE-40FF-A8C7-624B8DF7985C}"/>
              </a:ext>
            </a:extLst>
          </p:cNvPr>
          <p:cNvSpPr txBox="1">
            <a:spLocks noChangeArrowheads="1"/>
          </p:cNvSpPr>
          <p:nvPr/>
        </p:nvSpPr>
        <p:spPr bwMode="auto">
          <a:xfrm>
            <a:off x="1614377" y="593651"/>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Các hoạt động thông tin liên lạc</a:t>
            </a:r>
          </a:p>
        </p:txBody>
      </p:sp>
      <p:sp>
        <p:nvSpPr>
          <p:cNvPr id="7" name="Text Box 15">
            <a:extLst>
              <a:ext uri="{FF2B5EF4-FFF2-40B4-BE49-F238E27FC236}">
                <a16:creationId xmlns:a16="http://schemas.microsoft.com/office/drawing/2014/main" id="{2EA064E0-E3FE-4B31-A79F-B8CE1982CF07}"/>
              </a:ext>
            </a:extLst>
          </p:cNvPr>
          <p:cNvSpPr txBox="1">
            <a:spLocks noChangeArrowheads="1"/>
          </p:cNvSpPr>
          <p:nvPr/>
        </p:nvSpPr>
        <p:spPr bwMode="auto">
          <a:xfrm>
            <a:off x="189613" y="1270591"/>
            <a:ext cx="8731104" cy="2347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0" fontAlgn="base" hangingPunct="0">
              <a:spcBef>
                <a:spcPct val="50000"/>
              </a:spcBef>
              <a:spcAft>
                <a:spcPct val="0"/>
              </a:spcAft>
              <a:buClrTx/>
              <a:buFontTx/>
              <a:buNone/>
            </a:pPr>
            <a:r>
              <a:rPr lang="en-US" altLang="en-US" sz="3600" b="1" kern="1200" dirty="0">
                <a:solidFill>
                  <a:srgbClr val="000000"/>
                </a:solidFill>
                <a:latin typeface="UNI Chu truyen thong" pitchFamily="66" charset="0"/>
                <a:ea typeface="+mn-ea"/>
                <a:cs typeface="+mn-cs"/>
              </a:rPr>
              <a:t> </a:t>
            </a:r>
            <a:r>
              <a:rPr lang="en-US" altLang="en-US" b="1" kern="1200" dirty="0">
                <a:solidFill>
                  <a:srgbClr val="000000"/>
                </a:solidFill>
                <a:latin typeface="Times New Roman" panose="02020603050405020304" pitchFamily="18" charset="0"/>
                <a:ea typeface="+mn-ea"/>
                <a:cs typeface="Times New Roman" panose="02020603050405020304" pitchFamily="18" charset="0"/>
              </a:rPr>
              <a:t>- Khi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ông</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bà</a:t>
            </a:r>
            <a:r>
              <a:rPr lang="en-US" altLang="en-US" b="1" kern="1200" dirty="0">
                <a:solidFill>
                  <a:srgbClr val="000000"/>
                </a:solidFill>
                <a:latin typeface="Times New Roman" panose="02020603050405020304" pitchFamily="18" charset="0"/>
                <a:ea typeface="+mn-ea"/>
                <a:cs typeface="Times New Roman" panose="02020603050405020304" pitchFamily="18" charset="0"/>
              </a:rPr>
              <a:t> ở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xa</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các</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em</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không</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đến</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thăm</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được</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thì</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các</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em</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sẽ</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làm</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gì</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để</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liên</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lạc</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được</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với</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ông</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bà</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của</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mình</a:t>
            </a:r>
            <a:r>
              <a:rPr lang="en-US" altLang="en-US" b="1" kern="1200" dirty="0">
                <a:solidFill>
                  <a:srgbClr val="000000"/>
                </a:solidFill>
                <a:latin typeface="Times New Roman" panose="02020603050405020304" pitchFamily="18" charset="0"/>
                <a:ea typeface="+mn-ea"/>
                <a:cs typeface="Times New Roman" panose="02020603050405020304" pitchFamily="18" charset="0"/>
              </a:rPr>
              <a:t>?</a:t>
            </a:r>
          </a:p>
          <a:p>
            <a:pPr eaLnBrk="0" fontAlgn="base" hangingPunct="0">
              <a:spcBef>
                <a:spcPct val="50000"/>
              </a:spcBef>
              <a:spcAft>
                <a:spcPct val="0"/>
              </a:spcAft>
              <a:buClrTx/>
              <a:buFontTx/>
              <a:buNone/>
            </a:pPr>
            <a:endParaRPr lang="en-US" altLang="en-US" b="1" kern="1200" dirty="0">
              <a:solidFill>
                <a:srgbClr val="003300"/>
              </a:solidFill>
              <a:latin typeface="UNI Chu truyen thong" pitchFamily="66" charset="0"/>
              <a:ea typeface="+mn-ea"/>
              <a:cs typeface="+mn-cs"/>
            </a:endParaRPr>
          </a:p>
        </p:txBody>
      </p:sp>
      <p:sp>
        <p:nvSpPr>
          <p:cNvPr id="8" name="Text Box 15">
            <a:extLst>
              <a:ext uri="{FF2B5EF4-FFF2-40B4-BE49-F238E27FC236}">
                <a16:creationId xmlns:a16="http://schemas.microsoft.com/office/drawing/2014/main" id="{3F7D52AA-EE8F-4DDC-996C-E4E308B87640}"/>
              </a:ext>
            </a:extLst>
          </p:cNvPr>
          <p:cNvSpPr txBox="1">
            <a:spLocks noChangeArrowheads="1"/>
          </p:cNvSpPr>
          <p:nvPr/>
        </p:nvSpPr>
        <p:spPr bwMode="auto">
          <a:xfrm>
            <a:off x="412896" y="2975344"/>
            <a:ext cx="8731104"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0" fontAlgn="base" hangingPunct="0">
              <a:spcBef>
                <a:spcPct val="50000"/>
              </a:spcBef>
              <a:spcAft>
                <a:spcPct val="0"/>
              </a:spcAft>
              <a:buClrTx/>
              <a:buFontTx/>
              <a:buNone/>
            </a:pPr>
            <a:r>
              <a:rPr lang="en-US" altLang="en-US" sz="3600" b="1" kern="1200" dirty="0">
                <a:solidFill>
                  <a:srgbClr val="000000"/>
                </a:solidFill>
                <a:latin typeface="UNI Chu truyen thong" pitchFamily="66" charset="0"/>
                <a:ea typeface="+mn-ea"/>
                <a:cs typeface="+mn-cs"/>
              </a:rPr>
              <a:t> </a:t>
            </a:r>
            <a:r>
              <a:rPr lang="en-US" altLang="en-US" b="1" kern="1200" dirty="0">
                <a:solidFill>
                  <a:srgbClr val="000000"/>
                </a:solidFill>
                <a:latin typeface="Times New Roman" panose="02020603050405020304" pitchFamily="18" charset="0"/>
                <a:ea typeface="+mn-ea"/>
                <a:cs typeface="Times New Roman" panose="02020603050405020304" pitchFamily="18" charset="0"/>
              </a:rPr>
              <a:t>-</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Tìm</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hiểu</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và</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ghi</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lại</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số</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điện</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thoại</a:t>
            </a:r>
            <a:r>
              <a:rPr lang="en-US" altLang="en-US" b="1" kern="1200" dirty="0">
                <a:solidFill>
                  <a:srgbClr val="000000"/>
                </a:solidFill>
                <a:latin typeface="Times New Roman" panose="02020603050405020304" pitchFamily="18" charset="0"/>
                <a:ea typeface="+mn-ea"/>
                <a:cs typeface="Times New Roman" panose="02020603050405020304" pitchFamily="18" charset="0"/>
              </a:rPr>
              <a:t> ,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địa</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chỉ</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của</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người</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thân</a:t>
            </a:r>
            <a:r>
              <a:rPr lang="en-US" altLang="en-US" b="1" kern="1200" dirty="0">
                <a:solidFill>
                  <a:srgbClr val="000000"/>
                </a:solidFill>
                <a:latin typeface="Times New Roman" panose="02020603050405020304" pitchFamily="18" charset="0"/>
                <a:ea typeface="+mn-ea"/>
                <a:cs typeface="Times New Roman" panose="02020603050405020304" pitchFamily="18" charset="0"/>
              </a:rPr>
              <a:t> hay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bạn</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bè.Cách</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ghi</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bì</a:t>
            </a:r>
            <a:r>
              <a:rPr lang="en-US" altLang="en-US" b="1" kern="1200" dirty="0">
                <a:solidFill>
                  <a:srgbClr val="000000"/>
                </a:solidFill>
                <a:latin typeface="Times New Roman" panose="02020603050405020304" pitchFamily="18" charset="0"/>
                <a:ea typeface="+mn-ea"/>
                <a:cs typeface="Times New Roman" panose="02020603050405020304" pitchFamily="18" charset="0"/>
              </a:rPr>
              <a:t> </a:t>
            </a:r>
            <a:r>
              <a:rPr lang="en-US" altLang="en-US" b="1" kern="1200" dirty="0" err="1">
                <a:solidFill>
                  <a:srgbClr val="000000"/>
                </a:solidFill>
                <a:latin typeface="Times New Roman" panose="02020603050405020304" pitchFamily="18" charset="0"/>
                <a:ea typeface="+mn-ea"/>
                <a:cs typeface="Times New Roman" panose="02020603050405020304" pitchFamily="18" charset="0"/>
              </a:rPr>
              <a:t>thư</a:t>
            </a:r>
            <a:r>
              <a:rPr lang="en-US" altLang="en-US" b="1" kern="1200" dirty="0">
                <a:solidFill>
                  <a:srgbClr val="000000"/>
                </a:solidFill>
                <a:latin typeface="Times New Roman" panose="02020603050405020304" pitchFamily="18" charset="0"/>
                <a:ea typeface="+mn-ea"/>
                <a:cs typeface="Times New Roman" panose="02020603050405020304" pitchFamily="18" charset="0"/>
              </a:rPr>
              <a:t>.</a:t>
            </a:r>
            <a:endParaRPr lang="en-US" altLang="en-US" b="1" kern="1200" dirty="0">
              <a:solidFill>
                <a:srgbClr val="003300"/>
              </a:solidFill>
              <a:latin typeface="UNI Chu truyen thong" pitchFamily="66" charset="0"/>
              <a:ea typeface="+mn-ea"/>
              <a:cs typeface="+mn-cs"/>
            </a:endParaRPr>
          </a:p>
        </p:txBody>
      </p:sp>
    </p:spTree>
    <p:extLst>
      <p:ext uri="{BB962C8B-B14F-4D97-AF65-F5344CB8AC3E}">
        <p14:creationId xmlns:p14="http://schemas.microsoft.com/office/powerpoint/2010/main" val="30826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amond(in)">
                                      <p:cBhvr>
                                        <p:cTn id="1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7353BA"/>
        </a:solidFill>
        <a:effectLst/>
      </p:bgPr>
    </p:bg>
    <p:spTree>
      <p:nvGrpSpPr>
        <p:cNvPr id="1" name="Shape 9769"/>
        <p:cNvGrpSpPr/>
        <p:nvPr/>
      </p:nvGrpSpPr>
      <p:grpSpPr>
        <a:xfrm>
          <a:off x="0" y="0"/>
          <a:ext cx="0" cy="0"/>
          <a:chOff x="0" y="0"/>
          <a:chExt cx="0" cy="0"/>
        </a:xfrm>
      </p:grpSpPr>
      <p:grpSp>
        <p:nvGrpSpPr>
          <p:cNvPr id="9779" name="Google Shape;9779;p57"/>
          <p:cNvGrpSpPr/>
          <p:nvPr/>
        </p:nvGrpSpPr>
        <p:grpSpPr>
          <a:xfrm>
            <a:off x="3489141" y="1868440"/>
            <a:ext cx="535113" cy="531322"/>
            <a:chOff x="-63250675" y="3744075"/>
            <a:chExt cx="320350" cy="318100"/>
          </a:xfrm>
        </p:grpSpPr>
        <p:sp>
          <p:nvSpPr>
            <p:cNvPr id="9780" name="Google Shape;9780;p57"/>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81" name="Google Shape;9781;p57"/>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82" name="Google Shape;9782;p57"/>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9783" name="Google Shape;9783;p57"/>
          <p:cNvGrpSpPr/>
          <p:nvPr/>
        </p:nvGrpSpPr>
        <p:grpSpPr>
          <a:xfrm>
            <a:off x="3491584" y="1000143"/>
            <a:ext cx="530227" cy="526479"/>
            <a:chOff x="-64781025" y="3361050"/>
            <a:chExt cx="317425" cy="315200"/>
          </a:xfrm>
        </p:grpSpPr>
        <p:sp>
          <p:nvSpPr>
            <p:cNvPr id="9784" name="Google Shape;9784;p57"/>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85" name="Google Shape;9785;p57"/>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86" name="Google Shape;9786;p57"/>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87" name="Google Shape;9787;p57"/>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9788" name="Google Shape;9788;p57"/>
          <p:cNvGrpSpPr/>
          <p:nvPr/>
        </p:nvGrpSpPr>
        <p:grpSpPr>
          <a:xfrm>
            <a:off x="3492231" y="2741582"/>
            <a:ext cx="528932" cy="528733"/>
            <a:chOff x="-60255350" y="3733825"/>
            <a:chExt cx="316650" cy="316550"/>
          </a:xfrm>
        </p:grpSpPr>
        <p:sp>
          <p:nvSpPr>
            <p:cNvPr id="9789" name="Google Shape;9789;p57"/>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90" name="Google Shape;9790;p57"/>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91" name="Google Shape;9791;p57"/>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92" name="Google Shape;9792;p57"/>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93" name="Google Shape;9793;p57"/>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94" name="Google Shape;9794;p57"/>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95" name="Google Shape;9795;p57"/>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9796" name="Google Shape;9796;p57"/>
          <p:cNvGrpSpPr/>
          <p:nvPr/>
        </p:nvGrpSpPr>
        <p:grpSpPr>
          <a:xfrm>
            <a:off x="3492231" y="3606684"/>
            <a:ext cx="528932" cy="527606"/>
            <a:chOff x="-59029025" y="3711650"/>
            <a:chExt cx="316650" cy="315875"/>
          </a:xfrm>
        </p:grpSpPr>
        <p:sp>
          <p:nvSpPr>
            <p:cNvPr id="9797" name="Google Shape;9797;p57"/>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98" name="Google Shape;9798;p57"/>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99" name="Google Shape;9799;p57"/>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800" name="Google Shape;9800;p57"/>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801" name="Google Shape;9801;p57"/>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802" name="Google Shape;9802;p57"/>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803" name="Google Shape;9803;p57"/>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pic>
        <p:nvPicPr>
          <p:cNvPr id="33" name="Picture 4">
            <a:extLst>
              <a:ext uri="{FF2B5EF4-FFF2-40B4-BE49-F238E27FC236}">
                <a16:creationId xmlns:a16="http://schemas.microsoft.com/office/drawing/2014/main" id="{4E4428B8-5E34-497D-ADBF-8024877498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168" y="401379"/>
            <a:ext cx="6286500" cy="361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4">
            <a:extLst>
              <a:ext uri="{FF2B5EF4-FFF2-40B4-BE49-F238E27FC236}">
                <a16:creationId xmlns:a16="http://schemas.microsoft.com/office/drawing/2014/main" id="{59804B28-E95D-41EC-A9A7-98C139658F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13451" y="138223"/>
            <a:ext cx="2358656" cy="1479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5">
            <a:extLst>
              <a:ext uri="{FF2B5EF4-FFF2-40B4-BE49-F238E27FC236}">
                <a16:creationId xmlns:a16="http://schemas.microsoft.com/office/drawing/2014/main" id="{41D8850B-4AC9-4D90-BCDC-E26470C270A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59078" y="637953"/>
            <a:ext cx="1472610" cy="935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6">
            <a:extLst>
              <a:ext uri="{FF2B5EF4-FFF2-40B4-BE49-F238E27FC236}">
                <a16:creationId xmlns:a16="http://schemas.microsoft.com/office/drawing/2014/main" id="{ECA26EE4-191C-47C2-8E62-A1029A6D8AE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02819" y="1765006"/>
            <a:ext cx="2456121" cy="1552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7">
            <a:extLst>
              <a:ext uri="{FF2B5EF4-FFF2-40B4-BE49-F238E27FC236}">
                <a16:creationId xmlns:a16="http://schemas.microsoft.com/office/drawing/2014/main" id="{DC225479-CADF-4D4F-A629-8E8478346CB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29400" y="3390900"/>
            <a:ext cx="2387009" cy="1563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FFC1C1"/>
        </a:solidFill>
        <a:effectLst/>
      </p:bgPr>
    </p:bg>
    <p:spTree>
      <p:nvGrpSpPr>
        <p:cNvPr id="1" name=""/>
        <p:cNvGrpSpPr/>
        <p:nvPr/>
      </p:nvGrpSpPr>
      <p:grpSpPr>
        <a:xfrm>
          <a:off x="0" y="0"/>
          <a:ext cx="0" cy="0"/>
          <a:chOff x="0" y="0"/>
          <a:chExt cx="0" cy="0"/>
        </a:xfrm>
      </p:grpSpPr>
      <p:sp>
        <p:nvSpPr>
          <p:cNvPr id="73730" name="Text Box 8">
            <a:extLst>
              <a:ext uri="{FF2B5EF4-FFF2-40B4-BE49-F238E27FC236}">
                <a16:creationId xmlns:a16="http://schemas.microsoft.com/office/drawing/2014/main" id="{EEFA89BD-73F7-41E4-A567-C0AB2E84EB27}"/>
              </a:ext>
            </a:extLst>
          </p:cNvPr>
          <p:cNvSpPr txBox="1">
            <a:spLocks noChangeArrowheads="1"/>
          </p:cNvSpPr>
          <p:nvPr/>
        </p:nvSpPr>
        <p:spPr bwMode="auto">
          <a:xfrm>
            <a:off x="1439382" y="716757"/>
            <a:ext cx="637554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50000"/>
              </a:spcBef>
              <a:spcAft>
                <a:spcPct val="0"/>
              </a:spcAft>
              <a:buClrTx/>
            </a:pPr>
            <a:r>
              <a:rPr lang="en-US" altLang="vi-VN" sz="4000" b="1" kern="1200" dirty="0">
                <a:solidFill>
                  <a:srgbClr val="6600CC"/>
                </a:solidFill>
                <a:latin typeface="Times New Roman" panose="02020603050405020304" pitchFamily="18" charset="0"/>
                <a:ea typeface="+mn-ea"/>
                <a:cs typeface="Times New Roman" panose="02020603050405020304" pitchFamily="18" charset="0"/>
              </a:rPr>
              <a:t>TRÒ CHƠI</a:t>
            </a:r>
            <a:r>
              <a:rPr lang="vi-VN" altLang="vi-VN" sz="4000" b="1" kern="1200" dirty="0">
                <a:solidFill>
                  <a:srgbClr val="6600CC"/>
                </a:solidFill>
                <a:latin typeface="Times New Roman" panose="02020603050405020304" pitchFamily="18" charset="0"/>
                <a:ea typeface="+mn-ea"/>
                <a:cs typeface="Times New Roman" panose="02020603050405020304" pitchFamily="18" charset="0"/>
              </a:rPr>
              <a:t> </a:t>
            </a:r>
            <a:r>
              <a:rPr lang="en-US" altLang="vi-VN" sz="4000" b="1" kern="1200" dirty="0">
                <a:solidFill>
                  <a:srgbClr val="6600CC"/>
                </a:solidFill>
                <a:latin typeface="Times New Roman" panose="02020603050405020304" pitchFamily="18" charset="0"/>
                <a:ea typeface="+mn-ea"/>
                <a:cs typeface="Times New Roman" panose="02020603050405020304" pitchFamily="18" charset="0"/>
              </a:rPr>
              <a:t>GIẢI Ô CHỮ</a:t>
            </a:r>
            <a:endParaRPr lang="vi-VN" altLang="vi-VN" sz="4000" b="1" kern="1200" dirty="0">
              <a:solidFill>
                <a:srgbClr val="6600CC"/>
              </a:solidFill>
              <a:latin typeface="Times New Roman" panose="02020603050405020304" pitchFamily="18" charset="0"/>
              <a:ea typeface="+mn-ea"/>
              <a:cs typeface="Times New Roman" panose="02020603050405020304" pitchFamily="18" charset="0"/>
            </a:endParaRPr>
          </a:p>
        </p:txBody>
      </p:sp>
      <p:sp>
        <p:nvSpPr>
          <p:cNvPr id="10" name="Text Box 8">
            <a:extLst>
              <a:ext uri="{FF2B5EF4-FFF2-40B4-BE49-F238E27FC236}">
                <a16:creationId xmlns:a16="http://schemas.microsoft.com/office/drawing/2014/main" id="{C3ADB8A6-1E5B-409B-A7AF-03CD4A507F81}"/>
              </a:ext>
            </a:extLst>
          </p:cNvPr>
          <p:cNvSpPr txBox="1">
            <a:spLocks noChangeArrowheads="1"/>
          </p:cNvSpPr>
          <p:nvPr/>
        </p:nvSpPr>
        <p:spPr bwMode="auto">
          <a:xfrm>
            <a:off x="999461" y="2286000"/>
            <a:ext cx="644333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50000"/>
              </a:spcBef>
              <a:spcAft>
                <a:spcPct val="0"/>
              </a:spcAft>
              <a:buClrTx/>
            </a:pPr>
            <a:r>
              <a:rPr lang="en-US" altLang="vi-VN" sz="4000" kern="1200" dirty="0">
                <a:solidFill>
                  <a:srgbClr val="FF0000"/>
                </a:solidFill>
                <a:ea typeface="+mn-ea"/>
                <a:cs typeface="+mn-cs"/>
              </a:rPr>
              <a:t>1</a:t>
            </a:r>
            <a:r>
              <a:rPr lang="en-US" altLang="vi-VN" sz="2400" kern="1200" dirty="0">
                <a:solidFill>
                  <a:srgbClr val="FF00FF"/>
                </a:solidFill>
                <a:ea typeface="+mn-ea"/>
                <a:cs typeface="+mn-cs"/>
              </a:rPr>
              <a:t>.   </a:t>
            </a:r>
            <a:endParaRPr lang="vi-VN" altLang="vi-VN" sz="2400" kern="1200" dirty="0">
              <a:solidFill>
                <a:srgbClr val="FF00FF"/>
              </a:solidFill>
              <a:ea typeface="+mn-ea"/>
              <a:cs typeface="+mn-cs"/>
            </a:endParaRPr>
          </a:p>
        </p:txBody>
      </p:sp>
      <p:graphicFrame>
        <p:nvGraphicFramePr>
          <p:cNvPr id="12" name="Table 11">
            <a:extLst>
              <a:ext uri="{FF2B5EF4-FFF2-40B4-BE49-F238E27FC236}">
                <a16:creationId xmlns:a16="http://schemas.microsoft.com/office/drawing/2014/main" id="{ED27DD36-FAB4-4C50-A605-581ADF05BA55}"/>
              </a:ext>
            </a:extLst>
          </p:cNvPr>
          <p:cNvGraphicFramePr>
            <a:graphicFrameLocks noGrp="1"/>
          </p:cNvGraphicFramePr>
          <p:nvPr/>
        </p:nvGraphicFramePr>
        <p:xfrm>
          <a:off x="17145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14" name="Table 13">
            <a:extLst>
              <a:ext uri="{FF2B5EF4-FFF2-40B4-BE49-F238E27FC236}">
                <a16:creationId xmlns:a16="http://schemas.microsoft.com/office/drawing/2014/main" id="{3454AD76-FEDA-4B53-92C0-A106FDC68F78}"/>
              </a:ext>
            </a:extLst>
          </p:cNvPr>
          <p:cNvGraphicFramePr>
            <a:graphicFrameLocks noGrp="1"/>
          </p:cNvGraphicFramePr>
          <p:nvPr/>
        </p:nvGraphicFramePr>
        <p:xfrm>
          <a:off x="21717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16" name="Table 15">
            <a:extLst>
              <a:ext uri="{FF2B5EF4-FFF2-40B4-BE49-F238E27FC236}">
                <a16:creationId xmlns:a16="http://schemas.microsoft.com/office/drawing/2014/main" id="{FBF1B6BF-B917-405A-8116-2F1BC53755E7}"/>
              </a:ext>
            </a:extLst>
          </p:cNvPr>
          <p:cNvGraphicFramePr>
            <a:graphicFrameLocks noGrp="1"/>
          </p:cNvGraphicFramePr>
          <p:nvPr/>
        </p:nvGraphicFramePr>
        <p:xfrm>
          <a:off x="2628900" y="2338388"/>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17" name="Table 16">
            <a:extLst>
              <a:ext uri="{FF2B5EF4-FFF2-40B4-BE49-F238E27FC236}">
                <a16:creationId xmlns:a16="http://schemas.microsoft.com/office/drawing/2014/main" id="{074406B3-1223-4B82-84FB-E2EE7343CFD4}"/>
              </a:ext>
            </a:extLst>
          </p:cNvPr>
          <p:cNvGraphicFramePr>
            <a:graphicFrameLocks noGrp="1"/>
          </p:cNvGraphicFramePr>
          <p:nvPr/>
        </p:nvGraphicFramePr>
        <p:xfrm>
          <a:off x="6743700" y="2343150"/>
          <a:ext cx="514350" cy="457200"/>
        </p:xfrm>
        <a:graphic>
          <a:graphicData uri="http://schemas.openxmlformats.org/drawingml/2006/table">
            <a:tbl>
              <a:tblPr firstRow="1" bandRow="1">
                <a:tableStyleId>{5C22544A-7EE6-4342-B048-85BDC9FD1C3A}</a:tableStyleId>
              </a:tblPr>
              <a:tblGrid>
                <a:gridCol w="51435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18" name="Table 17">
            <a:extLst>
              <a:ext uri="{FF2B5EF4-FFF2-40B4-BE49-F238E27FC236}">
                <a16:creationId xmlns:a16="http://schemas.microsoft.com/office/drawing/2014/main" id="{9A19A13A-3B80-44E4-8F1F-5CD69D14AA36}"/>
              </a:ext>
            </a:extLst>
          </p:cNvPr>
          <p:cNvGraphicFramePr>
            <a:graphicFrameLocks noGrp="1"/>
          </p:cNvGraphicFramePr>
          <p:nvPr/>
        </p:nvGraphicFramePr>
        <p:xfrm>
          <a:off x="35433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19" name="Table 18">
            <a:extLst>
              <a:ext uri="{FF2B5EF4-FFF2-40B4-BE49-F238E27FC236}">
                <a16:creationId xmlns:a16="http://schemas.microsoft.com/office/drawing/2014/main" id="{BA0F68D9-45DF-43F3-844C-888B1F42FABA}"/>
              </a:ext>
            </a:extLst>
          </p:cNvPr>
          <p:cNvGraphicFramePr>
            <a:graphicFrameLocks noGrp="1"/>
          </p:cNvGraphicFramePr>
          <p:nvPr/>
        </p:nvGraphicFramePr>
        <p:xfrm>
          <a:off x="30861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0" name="Table 19">
            <a:extLst>
              <a:ext uri="{FF2B5EF4-FFF2-40B4-BE49-F238E27FC236}">
                <a16:creationId xmlns:a16="http://schemas.microsoft.com/office/drawing/2014/main" id="{DF831798-1A20-4353-81D9-63D959CCF28F}"/>
              </a:ext>
            </a:extLst>
          </p:cNvPr>
          <p:cNvGraphicFramePr>
            <a:graphicFrameLocks noGrp="1"/>
          </p:cNvGraphicFramePr>
          <p:nvPr/>
        </p:nvGraphicFramePr>
        <p:xfrm>
          <a:off x="40005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1" name="Table 20">
            <a:extLst>
              <a:ext uri="{FF2B5EF4-FFF2-40B4-BE49-F238E27FC236}">
                <a16:creationId xmlns:a16="http://schemas.microsoft.com/office/drawing/2014/main" id="{5E4E6428-7713-44F7-9ED5-6B98BDF65B5B}"/>
              </a:ext>
            </a:extLst>
          </p:cNvPr>
          <p:cNvGraphicFramePr>
            <a:graphicFrameLocks noGrp="1"/>
          </p:cNvGraphicFramePr>
          <p:nvPr/>
        </p:nvGraphicFramePr>
        <p:xfrm>
          <a:off x="53721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2" name="Table 21">
            <a:extLst>
              <a:ext uri="{FF2B5EF4-FFF2-40B4-BE49-F238E27FC236}">
                <a16:creationId xmlns:a16="http://schemas.microsoft.com/office/drawing/2014/main" id="{CE960CB4-0100-49A1-B032-03FA7559E33E}"/>
              </a:ext>
            </a:extLst>
          </p:cNvPr>
          <p:cNvGraphicFramePr>
            <a:graphicFrameLocks noGrp="1"/>
          </p:cNvGraphicFramePr>
          <p:nvPr/>
        </p:nvGraphicFramePr>
        <p:xfrm>
          <a:off x="58293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3" name="Table 22">
            <a:extLst>
              <a:ext uri="{FF2B5EF4-FFF2-40B4-BE49-F238E27FC236}">
                <a16:creationId xmlns:a16="http://schemas.microsoft.com/office/drawing/2014/main" id="{4FAC1C59-68C4-4E92-A639-E89497F26B4D}"/>
              </a:ext>
            </a:extLst>
          </p:cNvPr>
          <p:cNvGraphicFramePr>
            <a:graphicFrameLocks noGrp="1"/>
          </p:cNvGraphicFramePr>
          <p:nvPr/>
        </p:nvGraphicFramePr>
        <p:xfrm>
          <a:off x="62865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4" name="Table 23">
            <a:extLst>
              <a:ext uri="{FF2B5EF4-FFF2-40B4-BE49-F238E27FC236}">
                <a16:creationId xmlns:a16="http://schemas.microsoft.com/office/drawing/2014/main" id="{11CA1C5B-FDBA-4E45-B091-77FEB06F7A4B}"/>
              </a:ext>
            </a:extLst>
          </p:cNvPr>
          <p:cNvGraphicFramePr>
            <a:graphicFrameLocks noGrp="1"/>
          </p:cNvGraphicFramePr>
          <p:nvPr/>
        </p:nvGraphicFramePr>
        <p:xfrm>
          <a:off x="44577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5" name="Table 24">
            <a:extLst>
              <a:ext uri="{FF2B5EF4-FFF2-40B4-BE49-F238E27FC236}">
                <a16:creationId xmlns:a16="http://schemas.microsoft.com/office/drawing/2014/main" id="{D4FA96B3-32D8-4A91-B905-ADA42886A9C5}"/>
              </a:ext>
            </a:extLst>
          </p:cNvPr>
          <p:cNvGraphicFramePr>
            <a:graphicFrameLocks noGrp="1"/>
          </p:cNvGraphicFramePr>
          <p:nvPr/>
        </p:nvGraphicFramePr>
        <p:xfrm>
          <a:off x="49149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7" name="Table 26">
            <a:extLst>
              <a:ext uri="{FF2B5EF4-FFF2-40B4-BE49-F238E27FC236}">
                <a16:creationId xmlns:a16="http://schemas.microsoft.com/office/drawing/2014/main" id="{14D72D16-F119-4F5C-A6F2-6F6A652F3CC4}"/>
              </a:ext>
            </a:extLst>
          </p:cNvPr>
          <p:cNvGraphicFramePr>
            <a:graphicFrameLocks noGrp="1"/>
          </p:cNvGraphicFramePr>
          <p:nvPr>
            <p:extLst>
              <p:ext uri="{D42A27DB-BD31-4B8C-83A1-F6EECF244321}">
                <p14:modId xmlns:p14="http://schemas.microsoft.com/office/powerpoint/2010/main" val="41839699"/>
              </p:ext>
            </p:extLst>
          </p:nvPr>
        </p:nvGraphicFramePr>
        <p:xfrm>
          <a:off x="1714500" y="2347913"/>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r>
                        <a:rPr lang="en-US" sz="3200" dirty="0">
                          <a:solidFill>
                            <a:schemeClr val="bg1"/>
                          </a:solidFill>
                        </a:rPr>
                        <a:t>Đ</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8" name="Table 27">
            <a:extLst>
              <a:ext uri="{FF2B5EF4-FFF2-40B4-BE49-F238E27FC236}">
                <a16:creationId xmlns:a16="http://schemas.microsoft.com/office/drawing/2014/main" id="{4985CCB4-D486-4C86-9C08-5C298302E652}"/>
              </a:ext>
            </a:extLst>
          </p:cNvPr>
          <p:cNvGraphicFramePr>
            <a:graphicFrameLocks noGrp="1"/>
          </p:cNvGraphicFramePr>
          <p:nvPr>
            <p:extLst>
              <p:ext uri="{D42A27DB-BD31-4B8C-83A1-F6EECF244321}">
                <p14:modId xmlns:p14="http://schemas.microsoft.com/office/powerpoint/2010/main" val="2940552177"/>
              </p:ext>
            </p:extLst>
          </p:nvPr>
        </p:nvGraphicFramePr>
        <p:xfrm>
          <a:off x="2171700" y="2347913"/>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r>
                        <a:rPr lang="en-US" sz="3200" dirty="0">
                          <a:solidFill>
                            <a:schemeClr val="bg1"/>
                          </a:solidFill>
                        </a:rPr>
                        <a:t>À</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9" name="Table 28">
            <a:extLst>
              <a:ext uri="{FF2B5EF4-FFF2-40B4-BE49-F238E27FC236}">
                <a16:creationId xmlns:a16="http://schemas.microsoft.com/office/drawing/2014/main" id="{7274219D-06E6-44E5-98E2-B1A25E046FD4}"/>
              </a:ext>
            </a:extLst>
          </p:cNvPr>
          <p:cNvGraphicFramePr>
            <a:graphicFrameLocks noGrp="1"/>
          </p:cNvGraphicFramePr>
          <p:nvPr>
            <p:extLst>
              <p:ext uri="{D42A27DB-BD31-4B8C-83A1-F6EECF244321}">
                <p14:modId xmlns:p14="http://schemas.microsoft.com/office/powerpoint/2010/main" val="898379250"/>
              </p:ext>
            </p:extLst>
          </p:nvPr>
        </p:nvGraphicFramePr>
        <p:xfrm>
          <a:off x="2628900" y="2343150"/>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200" dirty="0">
                          <a:solidFill>
                            <a:schemeClr val="bg1"/>
                          </a:solidFill>
                        </a:rPr>
                        <a:t>I</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0" name="Table 29">
            <a:extLst>
              <a:ext uri="{FF2B5EF4-FFF2-40B4-BE49-F238E27FC236}">
                <a16:creationId xmlns:a16="http://schemas.microsoft.com/office/drawing/2014/main" id="{98D3B6FC-97CB-449D-9648-0CF76A1C8DC6}"/>
              </a:ext>
            </a:extLst>
          </p:cNvPr>
          <p:cNvGraphicFramePr>
            <a:graphicFrameLocks noGrp="1"/>
          </p:cNvGraphicFramePr>
          <p:nvPr>
            <p:extLst>
              <p:ext uri="{D42A27DB-BD31-4B8C-83A1-F6EECF244321}">
                <p14:modId xmlns:p14="http://schemas.microsoft.com/office/powerpoint/2010/main" val="3442410633"/>
              </p:ext>
            </p:extLst>
          </p:nvPr>
        </p:nvGraphicFramePr>
        <p:xfrm>
          <a:off x="3086100" y="2347913"/>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200" dirty="0">
                          <a:solidFill>
                            <a:schemeClr val="bg1"/>
                          </a:solidFill>
                        </a:rPr>
                        <a:t>P</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1" name="Table 30">
            <a:extLst>
              <a:ext uri="{FF2B5EF4-FFF2-40B4-BE49-F238E27FC236}">
                <a16:creationId xmlns:a16="http://schemas.microsoft.com/office/drawing/2014/main" id="{688425C2-A0E1-4E6C-9784-CDA244E44242}"/>
              </a:ext>
            </a:extLst>
          </p:cNvPr>
          <p:cNvGraphicFramePr>
            <a:graphicFrameLocks noGrp="1"/>
          </p:cNvGraphicFramePr>
          <p:nvPr>
            <p:extLst>
              <p:ext uri="{D42A27DB-BD31-4B8C-83A1-F6EECF244321}">
                <p14:modId xmlns:p14="http://schemas.microsoft.com/office/powerpoint/2010/main" val="2094458513"/>
              </p:ext>
            </p:extLst>
          </p:nvPr>
        </p:nvGraphicFramePr>
        <p:xfrm>
          <a:off x="3543300" y="2347913"/>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200" dirty="0">
                          <a:solidFill>
                            <a:schemeClr val="bg1"/>
                          </a:solidFill>
                        </a:rPr>
                        <a:t>H</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2" name="Table 31">
            <a:extLst>
              <a:ext uri="{FF2B5EF4-FFF2-40B4-BE49-F238E27FC236}">
                <a16:creationId xmlns:a16="http://schemas.microsoft.com/office/drawing/2014/main" id="{F6E0DE00-B00D-45BA-B3C0-36354C5495A6}"/>
              </a:ext>
            </a:extLst>
          </p:cNvPr>
          <p:cNvGraphicFramePr>
            <a:graphicFrameLocks noGrp="1"/>
          </p:cNvGraphicFramePr>
          <p:nvPr>
            <p:extLst>
              <p:ext uri="{D42A27DB-BD31-4B8C-83A1-F6EECF244321}">
                <p14:modId xmlns:p14="http://schemas.microsoft.com/office/powerpoint/2010/main" val="2715401076"/>
              </p:ext>
            </p:extLst>
          </p:nvPr>
        </p:nvGraphicFramePr>
        <p:xfrm>
          <a:off x="4000500" y="2347913"/>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200" dirty="0">
                          <a:solidFill>
                            <a:schemeClr val="bg1"/>
                          </a:solidFill>
                        </a:rPr>
                        <a:t>Á</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3" name="Table 32">
            <a:extLst>
              <a:ext uri="{FF2B5EF4-FFF2-40B4-BE49-F238E27FC236}">
                <a16:creationId xmlns:a16="http://schemas.microsoft.com/office/drawing/2014/main" id="{59F15828-8F83-4D0B-9DDB-88B4468B3623}"/>
              </a:ext>
            </a:extLst>
          </p:cNvPr>
          <p:cNvGraphicFramePr>
            <a:graphicFrameLocks noGrp="1"/>
          </p:cNvGraphicFramePr>
          <p:nvPr>
            <p:extLst>
              <p:ext uri="{D42A27DB-BD31-4B8C-83A1-F6EECF244321}">
                <p14:modId xmlns:p14="http://schemas.microsoft.com/office/powerpoint/2010/main" val="2960729277"/>
              </p:ext>
            </p:extLst>
          </p:nvPr>
        </p:nvGraphicFramePr>
        <p:xfrm>
          <a:off x="4457700" y="2347913"/>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200" dirty="0">
                          <a:solidFill>
                            <a:schemeClr val="bg1"/>
                          </a:solidFill>
                        </a:rPr>
                        <a:t>T</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4" name="Table 33">
            <a:extLst>
              <a:ext uri="{FF2B5EF4-FFF2-40B4-BE49-F238E27FC236}">
                <a16:creationId xmlns:a16="http://schemas.microsoft.com/office/drawing/2014/main" id="{4F7651F2-A41E-4677-B19F-3F3097A054EB}"/>
              </a:ext>
            </a:extLst>
          </p:cNvPr>
          <p:cNvGraphicFramePr>
            <a:graphicFrameLocks noGrp="1"/>
          </p:cNvGraphicFramePr>
          <p:nvPr>
            <p:extLst>
              <p:ext uri="{D42A27DB-BD31-4B8C-83A1-F6EECF244321}">
                <p14:modId xmlns:p14="http://schemas.microsoft.com/office/powerpoint/2010/main" val="1038484022"/>
              </p:ext>
            </p:extLst>
          </p:nvPr>
        </p:nvGraphicFramePr>
        <p:xfrm>
          <a:off x="4914900" y="2347913"/>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200" dirty="0">
                          <a:solidFill>
                            <a:schemeClr val="bg1"/>
                          </a:solidFill>
                        </a:rPr>
                        <a:t>T</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5" name="Table 34">
            <a:extLst>
              <a:ext uri="{FF2B5EF4-FFF2-40B4-BE49-F238E27FC236}">
                <a16:creationId xmlns:a16="http://schemas.microsoft.com/office/drawing/2014/main" id="{3C3217FA-981B-4822-A2CC-FE39C65553FF}"/>
              </a:ext>
            </a:extLst>
          </p:cNvPr>
          <p:cNvGraphicFramePr>
            <a:graphicFrameLocks noGrp="1"/>
          </p:cNvGraphicFramePr>
          <p:nvPr>
            <p:extLst>
              <p:ext uri="{D42A27DB-BD31-4B8C-83A1-F6EECF244321}">
                <p14:modId xmlns:p14="http://schemas.microsoft.com/office/powerpoint/2010/main" val="4212413227"/>
              </p:ext>
            </p:extLst>
          </p:nvPr>
        </p:nvGraphicFramePr>
        <p:xfrm>
          <a:off x="5372100" y="2347913"/>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200" dirty="0">
                          <a:solidFill>
                            <a:schemeClr val="bg1"/>
                          </a:solidFill>
                        </a:rPr>
                        <a:t>H</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6" name="Table 35">
            <a:extLst>
              <a:ext uri="{FF2B5EF4-FFF2-40B4-BE49-F238E27FC236}">
                <a16:creationId xmlns:a16="http://schemas.microsoft.com/office/drawing/2014/main" id="{5F5E23BB-8A5B-4A23-945A-9CA34CBB4F7C}"/>
              </a:ext>
            </a:extLst>
          </p:cNvPr>
          <p:cNvGraphicFramePr>
            <a:graphicFrameLocks noGrp="1"/>
          </p:cNvGraphicFramePr>
          <p:nvPr>
            <p:extLst>
              <p:ext uri="{D42A27DB-BD31-4B8C-83A1-F6EECF244321}">
                <p14:modId xmlns:p14="http://schemas.microsoft.com/office/powerpoint/2010/main" val="3741546162"/>
              </p:ext>
            </p:extLst>
          </p:nvPr>
        </p:nvGraphicFramePr>
        <p:xfrm>
          <a:off x="5829300" y="2347913"/>
          <a:ext cx="457200" cy="55626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200" dirty="0">
                          <a:solidFill>
                            <a:schemeClr val="bg1"/>
                          </a:solidFill>
                        </a:rPr>
                        <a:t>A</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7" name="Table 36">
            <a:extLst>
              <a:ext uri="{FF2B5EF4-FFF2-40B4-BE49-F238E27FC236}">
                <a16:creationId xmlns:a16="http://schemas.microsoft.com/office/drawing/2014/main" id="{B8F27CEE-D38E-4491-B6EB-44CCA28F866D}"/>
              </a:ext>
            </a:extLst>
          </p:cNvPr>
          <p:cNvGraphicFramePr>
            <a:graphicFrameLocks noGrp="1"/>
          </p:cNvGraphicFramePr>
          <p:nvPr>
            <p:extLst>
              <p:ext uri="{D42A27DB-BD31-4B8C-83A1-F6EECF244321}">
                <p14:modId xmlns:p14="http://schemas.microsoft.com/office/powerpoint/2010/main" val="4057438472"/>
              </p:ext>
            </p:extLst>
          </p:nvPr>
        </p:nvGraphicFramePr>
        <p:xfrm>
          <a:off x="6294474" y="2339163"/>
          <a:ext cx="446568" cy="563524"/>
        </p:xfrm>
        <a:graphic>
          <a:graphicData uri="http://schemas.openxmlformats.org/drawingml/2006/table">
            <a:tbl>
              <a:tblPr firstRow="1" bandRow="1">
                <a:tableStyleId>{5C22544A-7EE6-4342-B048-85BDC9FD1C3A}</a:tableStyleId>
              </a:tblPr>
              <a:tblGrid>
                <a:gridCol w="446568">
                  <a:extLst>
                    <a:ext uri="{9D8B030D-6E8A-4147-A177-3AD203B41FA5}">
                      <a16:colId xmlns:a16="http://schemas.microsoft.com/office/drawing/2014/main" val="20000"/>
                    </a:ext>
                  </a:extLst>
                </a:gridCol>
              </a:tblGrid>
              <a:tr h="563524">
                <a:tc>
                  <a:txBody>
                    <a:bodyPr/>
                    <a:lstStyle/>
                    <a:p>
                      <a:pPr algn="ctr"/>
                      <a:r>
                        <a:rPr lang="en-US" sz="3200" dirty="0">
                          <a:solidFill>
                            <a:schemeClr val="bg1"/>
                          </a:solidFill>
                        </a:rPr>
                        <a:t>N</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8" name="Table 37">
            <a:extLst>
              <a:ext uri="{FF2B5EF4-FFF2-40B4-BE49-F238E27FC236}">
                <a16:creationId xmlns:a16="http://schemas.microsoft.com/office/drawing/2014/main" id="{78F37640-FBB4-40AF-A548-2DBE92FCC3E9}"/>
              </a:ext>
            </a:extLst>
          </p:cNvPr>
          <p:cNvGraphicFramePr>
            <a:graphicFrameLocks noGrp="1"/>
          </p:cNvGraphicFramePr>
          <p:nvPr>
            <p:extLst>
              <p:ext uri="{D42A27DB-BD31-4B8C-83A1-F6EECF244321}">
                <p14:modId xmlns:p14="http://schemas.microsoft.com/office/powerpoint/2010/main" val="1947550724"/>
              </p:ext>
            </p:extLst>
          </p:nvPr>
        </p:nvGraphicFramePr>
        <p:xfrm>
          <a:off x="6743700" y="2347913"/>
          <a:ext cx="514350" cy="556260"/>
        </p:xfrm>
        <a:graphic>
          <a:graphicData uri="http://schemas.openxmlformats.org/drawingml/2006/table">
            <a:tbl>
              <a:tblPr firstRow="1" bandRow="1">
                <a:tableStyleId>{5C22544A-7EE6-4342-B048-85BDC9FD1C3A}</a:tableStyleId>
              </a:tblPr>
              <a:tblGrid>
                <a:gridCol w="514350">
                  <a:extLst>
                    <a:ext uri="{9D8B030D-6E8A-4147-A177-3AD203B41FA5}">
                      <a16:colId xmlns:a16="http://schemas.microsoft.com/office/drawing/2014/main" val="20000"/>
                    </a:ext>
                  </a:extLst>
                </a:gridCol>
              </a:tblGrid>
              <a:tr h="457200">
                <a:tc>
                  <a:txBody>
                    <a:bodyPr/>
                    <a:lstStyle/>
                    <a:p>
                      <a:pPr algn="ctr"/>
                      <a:r>
                        <a:rPr lang="en-US" sz="3200" dirty="0">
                          <a:solidFill>
                            <a:schemeClr val="bg1"/>
                          </a:solidFill>
                        </a:rPr>
                        <a:t>H</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sp>
        <p:nvSpPr>
          <p:cNvPr id="39" name="TextBox 38">
            <a:extLst>
              <a:ext uri="{FF2B5EF4-FFF2-40B4-BE49-F238E27FC236}">
                <a16:creationId xmlns:a16="http://schemas.microsoft.com/office/drawing/2014/main" id="{63707099-0511-4B09-9E0D-4D7315BFD445}"/>
              </a:ext>
            </a:extLst>
          </p:cNvPr>
          <p:cNvSpPr txBox="1">
            <a:spLocks noChangeArrowheads="1"/>
          </p:cNvSpPr>
          <p:nvPr/>
        </p:nvSpPr>
        <p:spPr bwMode="auto">
          <a:xfrm>
            <a:off x="265813" y="3221665"/>
            <a:ext cx="905894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buClrTx/>
            </a:pPr>
            <a:r>
              <a:rPr lang="en-US" altLang="vi-VN" sz="2800" b="1" kern="1200" dirty="0">
                <a:solidFill>
                  <a:srgbClr val="00000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Đây</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là</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tên</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một</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cơ</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sở</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thông</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tin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liên</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lạc</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mà</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nơi</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đó</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phát</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và</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thu</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nhận</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những</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thông</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tin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trên</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các</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lĩnh</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vực</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của</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cuộc</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sống</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bằng</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lời</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1000" fill="hold"/>
                                        <p:tgtEl>
                                          <p:spTgt spid="12"/>
                                        </p:tgtEl>
                                        <p:attrNameLst>
                                          <p:attrName>ppt_w</p:attrName>
                                        </p:attrNameLst>
                                      </p:cBhvr>
                                      <p:tavLst>
                                        <p:tav tm="0">
                                          <p:val>
                                            <p:strVal val="#ppt_w*0.70"/>
                                          </p:val>
                                        </p:tav>
                                        <p:tav tm="100000">
                                          <p:val>
                                            <p:strVal val="#ppt_w"/>
                                          </p:val>
                                        </p:tav>
                                      </p:tavLst>
                                    </p:anim>
                                    <p:anim calcmode="lin" valueType="num">
                                      <p:cBhvr>
                                        <p:cTn id="15" dur="1000" fill="hold"/>
                                        <p:tgtEl>
                                          <p:spTgt spid="12"/>
                                        </p:tgtEl>
                                        <p:attrNameLst>
                                          <p:attrName>ppt_h</p:attrName>
                                        </p:attrNameLst>
                                      </p:cBhvr>
                                      <p:tavLst>
                                        <p:tav tm="0">
                                          <p:val>
                                            <p:strVal val="#ppt_h"/>
                                          </p:val>
                                        </p:tav>
                                        <p:tav tm="100000">
                                          <p:val>
                                            <p:strVal val="#ppt_h"/>
                                          </p:val>
                                        </p:tav>
                                      </p:tavLst>
                                    </p:anim>
                                    <p:animEffect transition="in" filter="fade">
                                      <p:cBhvr>
                                        <p:cTn id="16" dur="1000"/>
                                        <p:tgtEl>
                                          <p:spTgt spid="12"/>
                                        </p:tgtEl>
                                      </p:cBhvr>
                                    </p:animEffect>
                                  </p:childTnLst>
                                </p:cTn>
                              </p:par>
                              <p:par>
                                <p:cTn id="17" presetID="55"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1000" fill="hold"/>
                                        <p:tgtEl>
                                          <p:spTgt spid="14"/>
                                        </p:tgtEl>
                                        <p:attrNameLst>
                                          <p:attrName>ppt_w</p:attrName>
                                        </p:attrNameLst>
                                      </p:cBhvr>
                                      <p:tavLst>
                                        <p:tav tm="0">
                                          <p:val>
                                            <p:strVal val="#ppt_w*0.70"/>
                                          </p:val>
                                        </p:tav>
                                        <p:tav tm="100000">
                                          <p:val>
                                            <p:strVal val="#ppt_w"/>
                                          </p:val>
                                        </p:tav>
                                      </p:tavLst>
                                    </p:anim>
                                    <p:anim calcmode="lin" valueType="num">
                                      <p:cBhvr>
                                        <p:cTn id="20" dur="1000" fill="hold"/>
                                        <p:tgtEl>
                                          <p:spTgt spid="14"/>
                                        </p:tgtEl>
                                        <p:attrNameLst>
                                          <p:attrName>ppt_h</p:attrName>
                                        </p:attrNameLst>
                                      </p:cBhvr>
                                      <p:tavLst>
                                        <p:tav tm="0">
                                          <p:val>
                                            <p:strVal val="#ppt_h"/>
                                          </p:val>
                                        </p:tav>
                                        <p:tav tm="100000">
                                          <p:val>
                                            <p:strVal val="#ppt_h"/>
                                          </p:val>
                                        </p:tav>
                                      </p:tavLst>
                                    </p:anim>
                                    <p:animEffect transition="in" filter="fade">
                                      <p:cBhvr>
                                        <p:cTn id="21" dur="1000"/>
                                        <p:tgtEl>
                                          <p:spTgt spid="14"/>
                                        </p:tgtEl>
                                      </p:cBhvr>
                                    </p:animEffect>
                                  </p:childTnLst>
                                </p:cTn>
                              </p:par>
                              <p:par>
                                <p:cTn id="22" presetID="55" presetClass="entr" presetSubtype="0" fill="hold" nodeType="with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1000" fill="hold"/>
                                        <p:tgtEl>
                                          <p:spTgt spid="16"/>
                                        </p:tgtEl>
                                        <p:attrNameLst>
                                          <p:attrName>ppt_w</p:attrName>
                                        </p:attrNameLst>
                                      </p:cBhvr>
                                      <p:tavLst>
                                        <p:tav tm="0">
                                          <p:val>
                                            <p:strVal val="#ppt_w*0.70"/>
                                          </p:val>
                                        </p:tav>
                                        <p:tav tm="100000">
                                          <p:val>
                                            <p:strVal val="#ppt_w"/>
                                          </p:val>
                                        </p:tav>
                                      </p:tavLst>
                                    </p:anim>
                                    <p:anim calcmode="lin" valueType="num">
                                      <p:cBhvr>
                                        <p:cTn id="25" dur="1000" fill="hold"/>
                                        <p:tgtEl>
                                          <p:spTgt spid="16"/>
                                        </p:tgtEl>
                                        <p:attrNameLst>
                                          <p:attrName>ppt_h</p:attrName>
                                        </p:attrNameLst>
                                      </p:cBhvr>
                                      <p:tavLst>
                                        <p:tav tm="0">
                                          <p:val>
                                            <p:strVal val="#ppt_h"/>
                                          </p:val>
                                        </p:tav>
                                        <p:tav tm="100000">
                                          <p:val>
                                            <p:strVal val="#ppt_h"/>
                                          </p:val>
                                        </p:tav>
                                      </p:tavLst>
                                    </p:anim>
                                    <p:animEffect transition="in" filter="fade">
                                      <p:cBhvr>
                                        <p:cTn id="26" dur="1000"/>
                                        <p:tgtEl>
                                          <p:spTgt spid="16"/>
                                        </p:tgtEl>
                                      </p:cBhvr>
                                    </p:animEffect>
                                  </p:childTnLst>
                                </p:cTn>
                              </p:par>
                              <p:par>
                                <p:cTn id="27" presetID="55" presetClass="entr" presetSubtype="0" fill="hold"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1000" fill="hold"/>
                                        <p:tgtEl>
                                          <p:spTgt spid="19"/>
                                        </p:tgtEl>
                                        <p:attrNameLst>
                                          <p:attrName>ppt_w</p:attrName>
                                        </p:attrNameLst>
                                      </p:cBhvr>
                                      <p:tavLst>
                                        <p:tav tm="0">
                                          <p:val>
                                            <p:strVal val="#ppt_w*0.70"/>
                                          </p:val>
                                        </p:tav>
                                        <p:tav tm="100000">
                                          <p:val>
                                            <p:strVal val="#ppt_w"/>
                                          </p:val>
                                        </p:tav>
                                      </p:tavLst>
                                    </p:anim>
                                    <p:anim calcmode="lin" valueType="num">
                                      <p:cBhvr>
                                        <p:cTn id="30" dur="1000" fill="hold"/>
                                        <p:tgtEl>
                                          <p:spTgt spid="19"/>
                                        </p:tgtEl>
                                        <p:attrNameLst>
                                          <p:attrName>ppt_h</p:attrName>
                                        </p:attrNameLst>
                                      </p:cBhvr>
                                      <p:tavLst>
                                        <p:tav tm="0">
                                          <p:val>
                                            <p:strVal val="#ppt_h"/>
                                          </p:val>
                                        </p:tav>
                                        <p:tav tm="100000">
                                          <p:val>
                                            <p:strVal val="#ppt_h"/>
                                          </p:val>
                                        </p:tav>
                                      </p:tavLst>
                                    </p:anim>
                                    <p:animEffect transition="in" filter="fade">
                                      <p:cBhvr>
                                        <p:cTn id="31" dur="1000"/>
                                        <p:tgtEl>
                                          <p:spTgt spid="19"/>
                                        </p:tgtEl>
                                      </p:cBhvr>
                                    </p:animEffect>
                                  </p:childTnLst>
                                </p:cTn>
                              </p:par>
                              <p:par>
                                <p:cTn id="32" presetID="55" presetClass="entr" presetSubtype="0"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p:cTn id="34" dur="1000" fill="hold"/>
                                        <p:tgtEl>
                                          <p:spTgt spid="18"/>
                                        </p:tgtEl>
                                        <p:attrNameLst>
                                          <p:attrName>ppt_w</p:attrName>
                                        </p:attrNameLst>
                                      </p:cBhvr>
                                      <p:tavLst>
                                        <p:tav tm="0">
                                          <p:val>
                                            <p:strVal val="#ppt_w*0.70"/>
                                          </p:val>
                                        </p:tav>
                                        <p:tav tm="100000">
                                          <p:val>
                                            <p:strVal val="#ppt_w"/>
                                          </p:val>
                                        </p:tav>
                                      </p:tavLst>
                                    </p:anim>
                                    <p:anim calcmode="lin" valueType="num">
                                      <p:cBhvr>
                                        <p:cTn id="35" dur="1000" fill="hold"/>
                                        <p:tgtEl>
                                          <p:spTgt spid="18"/>
                                        </p:tgtEl>
                                        <p:attrNameLst>
                                          <p:attrName>ppt_h</p:attrName>
                                        </p:attrNameLst>
                                      </p:cBhvr>
                                      <p:tavLst>
                                        <p:tav tm="0">
                                          <p:val>
                                            <p:strVal val="#ppt_h"/>
                                          </p:val>
                                        </p:tav>
                                        <p:tav tm="100000">
                                          <p:val>
                                            <p:strVal val="#ppt_h"/>
                                          </p:val>
                                        </p:tav>
                                      </p:tavLst>
                                    </p:anim>
                                    <p:animEffect transition="in" filter="fade">
                                      <p:cBhvr>
                                        <p:cTn id="36" dur="1000"/>
                                        <p:tgtEl>
                                          <p:spTgt spid="18"/>
                                        </p:tgtEl>
                                      </p:cBhvr>
                                    </p:animEffect>
                                  </p:childTnLst>
                                </p:cTn>
                              </p:par>
                              <p:par>
                                <p:cTn id="37" presetID="55"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1000" fill="hold"/>
                                        <p:tgtEl>
                                          <p:spTgt spid="20"/>
                                        </p:tgtEl>
                                        <p:attrNameLst>
                                          <p:attrName>ppt_w</p:attrName>
                                        </p:attrNameLst>
                                      </p:cBhvr>
                                      <p:tavLst>
                                        <p:tav tm="0">
                                          <p:val>
                                            <p:strVal val="#ppt_w*0.70"/>
                                          </p:val>
                                        </p:tav>
                                        <p:tav tm="100000">
                                          <p:val>
                                            <p:strVal val="#ppt_w"/>
                                          </p:val>
                                        </p:tav>
                                      </p:tavLst>
                                    </p:anim>
                                    <p:anim calcmode="lin" valueType="num">
                                      <p:cBhvr>
                                        <p:cTn id="40" dur="1000" fill="hold"/>
                                        <p:tgtEl>
                                          <p:spTgt spid="20"/>
                                        </p:tgtEl>
                                        <p:attrNameLst>
                                          <p:attrName>ppt_h</p:attrName>
                                        </p:attrNameLst>
                                      </p:cBhvr>
                                      <p:tavLst>
                                        <p:tav tm="0">
                                          <p:val>
                                            <p:strVal val="#ppt_h"/>
                                          </p:val>
                                        </p:tav>
                                        <p:tav tm="100000">
                                          <p:val>
                                            <p:strVal val="#ppt_h"/>
                                          </p:val>
                                        </p:tav>
                                      </p:tavLst>
                                    </p:anim>
                                    <p:animEffect transition="in" filter="fade">
                                      <p:cBhvr>
                                        <p:cTn id="41" dur="1000"/>
                                        <p:tgtEl>
                                          <p:spTgt spid="20"/>
                                        </p:tgtEl>
                                      </p:cBhvr>
                                    </p:animEffect>
                                  </p:childTnLst>
                                </p:cTn>
                              </p:par>
                              <p:par>
                                <p:cTn id="42" presetID="55" presetClass="entr" presetSubtype="0" fill="hold" nodeType="with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1000" fill="hold"/>
                                        <p:tgtEl>
                                          <p:spTgt spid="25"/>
                                        </p:tgtEl>
                                        <p:attrNameLst>
                                          <p:attrName>ppt_w</p:attrName>
                                        </p:attrNameLst>
                                      </p:cBhvr>
                                      <p:tavLst>
                                        <p:tav tm="0">
                                          <p:val>
                                            <p:strVal val="#ppt_w*0.70"/>
                                          </p:val>
                                        </p:tav>
                                        <p:tav tm="100000">
                                          <p:val>
                                            <p:strVal val="#ppt_w"/>
                                          </p:val>
                                        </p:tav>
                                      </p:tavLst>
                                    </p:anim>
                                    <p:anim calcmode="lin" valueType="num">
                                      <p:cBhvr>
                                        <p:cTn id="45" dur="1000" fill="hold"/>
                                        <p:tgtEl>
                                          <p:spTgt spid="25"/>
                                        </p:tgtEl>
                                        <p:attrNameLst>
                                          <p:attrName>ppt_h</p:attrName>
                                        </p:attrNameLst>
                                      </p:cBhvr>
                                      <p:tavLst>
                                        <p:tav tm="0">
                                          <p:val>
                                            <p:strVal val="#ppt_h"/>
                                          </p:val>
                                        </p:tav>
                                        <p:tav tm="100000">
                                          <p:val>
                                            <p:strVal val="#ppt_h"/>
                                          </p:val>
                                        </p:tav>
                                      </p:tavLst>
                                    </p:anim>
                                    <p:animEffect transition="in" filter="fade">
                                      <p:cBhvr>
                                        <p:cTn id="46" dur="1000"/>
                                        <p:tgtEl>
                                          <p:spTgt spid="25"/>
                                        </p:tgtEl>
                                      </p:cBhvr>
                                    </p:animEffect>
                                  </p:childTnLst>
                                </p:cTn>
                              </p:par>
                              <p:par>
                                <p:cTn id="47" presetID="55" presetClass="entr" presetSubtype="0" fill="hold" nodeType="withEffect">
                                  <p:stCondLst>
                                    <p:cond delay="0"/>
                                  </p:stCondLst>
                                  <p:childTnLst>
                                    <p:set>
                                      <p:cBhvr>
                                        <p:cTn id="48" dur="1" fill="hold">
                                          <p:stCondLst>
                                            <p:cond delay="0"/>
                                          </p:stCondLst>
                                        </p:cTn>
                                        <p:tgtEl>
                                          <p:spTgt spid="24"/>
                                        </p:tgtEl>
                                        <p:attrNameLst>
                                          <p:attrName>style.visibility</p:attrName>
                                        </p:attrNameLst>
                                      </p:cBhvr>
                                      <p:to>
                                        <p:strVal val="visible"/>
                                      </p:to>
                                    </p:set>
                                    <p:anim calcmode="lin" valueType="num">
                                      <p:cBhvr>
                                        <p:cTn id="49" dur="1000" fill="hold"/>
                                        <p:tgtEl>
                                          <p:spTgt spid="24"/>
                                        </p:tgtEl>
                                        <p:attrNameLst>
                                          <p:attrName>ppt_w</p:attrName>
                                        </p:attrNameLst>
                                      </p:cBhvr>
                                      <p:tavLst>
                                        <p:tav tm="0">
                                          <p:val>
                                            <p:strVal val="#ppt_w*0.70"/>
                                          </p:val>
                                        </p:tav>
                                        <p:tav tm="100000">
                                          <p:val>
                                            <p:strVal val="#ppt_w"/>
                                          </p:val>
                                        </p:tav>
                                      </p:tavLst>
                                    </p:anim>
                                    <p:anim calcmode="lin" valueType="num">
                                      <p:cBhvr>
                                        <p:cTn id="50" dur="1000" fill="hold"/>
                                        <p:tgtEl>
                                          <p:spTgt spid="24"/>
                                        </p:tgtEl>
                                        <p:attrNameLst>
                                          <p:attrName>ppt_h</p:attrName>
                                        </p:attrNameLst>
                                      </p:cBhvr>
                                      <p:tavLst>
                                        <p:tav tm="0">
                                          <p:val>
                                            <p:strVal val="#ppt_h"/>
                                          </p:val>
                                        </p:tav>
                                        <p:tav tm="100000">
                                          <p:val>
                                            <p:strVal val="#ppt_h"/>
                                          </p:val>
                                        </p:tav>
                                      </p:tavLst>
                                    </p:anim>
                                    <p:animEffect transition="in" filter="fade">
                                      <p:cBhvr>
                                        <p:cTn id="51" dur="1000"/>
                                        <p:tgtEl>
                                          <p:spTgt spid="24"/>
                                        </p:tgtEl>
                                      </p:cBhvr>
                                    </p:animEffect>
                                  </p:childTnLst>
                                </p:cTn>
                              </p:par>
                              <p:par>
                                <p:cTn id="52" presetID="55" presetClass="entr" presetSubtype="0" fill="hold"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p:cTn id="54" dur="1000" fill="hold"/>
                                        <p:tgtEl>
                                          <p:spTgt spid="21"/>
                                        </p:tgtEl>
                                        <p:attrNameLst>
                                          <p:attrName>ppt_w</p:attrName>
                                        </p:attrNameLst>
                                      </p:cBhvr>
                                      <p:tavLst>
                                        <p:tav tm="0">
                                          <p:val>
                                            <p:strVal val="#ppt_w*0.70"/>
                                          </p:val>
                                        </p:tav>
                                        <p:tav tm="100000">
                                          <p:val>
                                            <p:strVal val="#ppt_w"/>
                                          </p:val>
                                        </p:tav>
                                      </p:tavLst>
                                    </p:anim>
                                    <p:anim calcmode="lin" valueType="num">
                                      <p:cBhvr>
                                        <p:cTn id="55" dur="1000" fill="hold"/>
                                        <p:tgtEl>
                                          <p:spTgt spid="21"/>
                                        </p:tgtEl>
                                        <p:attrNameLst>
                                          <p:attrName>ppt_h</p:attrName>
                                        </p:attrNameLst>
                                      </p:cBhvr>
                                      <p:tavLst>
                                        <p:tav tm="0">
                                          <p:val>
                                            <p:strVal val="#ppt_h"/>
                                          </p:val>
                                        </p:tav>
                                        <p:tav tm="100000">
                                          <p:val>
                                            <p:strVal val="#ppt_h"/>
                                          </p:val>
                                        </p:tav>
                                      </p:tavLst>
                                    </p:anim>
                                    <p:animEffect transition="in" filter="fade">
                                      <p:cBhvr>
                                        <p:cTn id="56" dur="1000"/>
                                        <p:tgtEl>
                                          <p:spTgt spid="21"/>
                                        </p:tgtEl>
                                      </p:cBhvr>
                                    </p:animEffect>
                                  </p:childTnLst>
                                </p:cTn>
                              </p:par>
                              <p:par>
                                <p:cTn id="57" presetID="55" presetClass="entr" presetSubtype="0" fill="hold" nodeType="with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1000" fill="hold"/>
                                        <p:tgtEl>
                                          <p:spTgt spid="22"/>
                                        </p:tgtEl>
                                        <p:attrNameLst>
                                          <p:attrName>ppt_w</p:attrName>
                                        </p:attrNameLst>
                                      </p:cBhvr>
                                      <p:tavLst>
                                        <p:tav tm="0">
                                          <p:val>
                                            <p:strVal val="#ppt_w*0.70"/>
                                          </p:val>
                                        </p:tav>
                                        <p:tav tm="100000">
                                          <p:val>
                                            <p:strVal val="#ppt_w"/>
                                          </p:val>
                                        </p:tav>
                                      </p:tavLst>
                                    </p:anim>
                                    <p:anim calcmode="lin" valueType="num">
                                      <p:cBhvr>
                                        <p:cTn id="60" dur="1000" fill="hold"/>
                                        <p:tgtEl>
                                          <p:spTgt spid="22"/>
                                        </p:tgtEl>
                                        <p:attrNameLst>
                                          <p:attrName>ppt_h</p:attrName>
                                        </p:attrNameLst>
                                      </p:cBhvr>
                                      <p:tavLst>
                                        <p:tav tm="0">
                                          <p:val>
                                            <p:strVal val="#ppt_h"/>
                                          </p:val>
                                        </p:tav>
                                        <p:tav tm="100000">
                                          <p:val>
                                            <p:strVal val="#ppt_h"/>
                                          </p:val>
                                        </p:tav>
                                      </p:tavLst>
                                    </p:anim>
                                    <p:animEffect transition="in" filter="fade">
                                      <p:cBhvr>
                                        <p:cTn id="61" dur="1000"/>
                                        <p:tgtEl>
                                          <p:spTgt spid="22"/>
                                        </p:tgtEl>
                                      </p:cBhvr>
                                    </p:animEffect>
                                  </p:childTnLst>
                                </p:cTn>
                              </p:par>
                              <p:par>
                                <p:cTn id="62" presetID="55" presetClass="entr" presetSubtype="0" fill="hold" nodeType="withEffect">
                                  <p:stCondLst>
                                    <p:cond delay="0"/>
                                  </p:stCondLst>
                                  <p:childTnLst>
                                    <p:set>
                                      <p:cBhvr>
                                        <p:cTn id="63" dur="1" fill="hold">
                                          <p:stCondLst>
                                            <p:cond delay="0"/>
                                          </p:stCondLst>
                                        </p:cTn>
                                        <p:tgtEl>
                                          <p:spTgt spid="23"/>
                                        </p:tgtEl>
                                        <p:attrNameLst>
                                          <p:attrName>style.visibility</p:attrName>
                                        </p:attrNameLst>
                                      </p:cBhvr>
                                      <p:to>
                                        <p:strVal val="visible"/>
                                      </p:to>
                                    </p:set>
                                    <p:anim calcmode="lin" valueType="num">
                                      <p:cBhvr>
                                        <p:cTn id="64" dur="1000" fill="hold"/>
                                        <p:tgtEl>
                                          <p:spTgt spid="23"/>
                                        </p:tgtEl>
                                        <p:attrNameLst>
                                          <p:attrName>ppt_w</p:attrName>
                                        </p:attrNameLst>
                                      </p:cBhvr>
                                      <p:tavLst>
                                        <p:tav tm="0">
                                          <p:val>
                                            <p:strVal val="#ppt_w*0.70"/>
                                          </p:val>
                                        </p:tav>
                                        <p:tav tm="100000">
                                          <p:val>
                                            <p:strVal val="#ppt_w"/>
                                          </p:val>
                                        </p:tav>
                                      </p:tavLst>
                                    </p:anim>
                                    <p:anim calcmode="lin" valueType="num">
                                      <p:cBhvr>
                                        <p:cTn id="65" dur="1000" fill="hold"/>
                                        <p:tgtEl>
                                          <p:spTgt spid="23"/>
                                        </p:tgtEl>
                                        <p:attrNameLst>
                                          <p:attrName>ppt_h</p:attrName>
                                        </p:attrNameLst>
                                      </p:cBhvr>
                                      <p:tavLst>
                                        <p:tav tm="0">
                                          <p:val>
                                            <p:strVal val="#ppt_h"/>
                                          </p:val>
                                        </p:tav>
                                        <p:tav tm="100000">
                                          <p:val>
                                            <p:strVal val="#ppt_h"/>
                                          </p:val>
                                        </p:tav>
                                      </p:tavLst>
                                    </p:anim>
                                    <p:animEffect transition="in" filter="fade">
                                      <p:cBhvr>
                                        <p:cTn id="66" dur="1000"/>
                                        <p:tgtEl>
                                          <p:spTgt spid="23"/>
                                        </p:tgtEl>
                                      </p:cBhvr>
                                    </p:animEffect>
                                  </p:childTnLst>
                                </p:cTn>
                              </p:par>
                              <p:par>
                                <p:cTn id="67" presetID="55" presetClass="entr" presetSubtype="0" fill="hold" nodeType="with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p:cTn id="69" dur="1000" fill="hold"/>
                                        <p:tgtEl>
                                          <p:spTgt spid="17"/>
                                        </p:tgtEl>
                                        <p:attrNameLst>
                                          <p:attrName>ppt_w</p:attrName>
                                        </p:attrNameLst>
                                      </p:cBhvr>
                                      <p:tavLst>
                                        <p:tav tm="0">
                                          <p:val>
                                            <p:strVal val="#ppt_w*0.70"/>
                                          </p:val>
                                        </p:tav>
                                        <p:tav tm="100000">
                                          <p:val>
                                            <p:strVal val="#ppt_w"/>
                                          </p:val>
                                        </p:tav>
                                      </p:tavLst>
                                    </p:anim>
                                    <p:anim calcmode="lin" valueType="num">
                                      <p:cBhvr>
                                        <p:cTn id="70" dur="1000" fill="hold"/>
                                        <p:tgtEl>
                                          <p:spTgt spid="17"/>
                                        </p:tgtEl>
                                        <p:attrNameLst>
                                          <p:attrName>ppt_h</p:attrName>
                                        </p:attrNameLst>
                                      </p:cBhvr>
                                      <p:tavLst>
                                        <p:tav tm="0">
                                          <p:val>
                                            <p:strVal val="#ppt_h"/>
                                          </p:val>
                                        </p:tav>
                                        <p:tav tm="100000">
                                          <p:val>
                                            <p:strVal val="#ppt_h"/>
                                          </p:val>
                                        </p:tav>
                                      </p:tavLst>
                                    </p:anim>
                                    <p:animEffect transition="in" filter="fade">
                                      <p:cBhvr>
                                        <p:cTn id="71" dur="1000"/>
                                        <p:tgtEl>
                                          <p:spTgt spid="17"/>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4" presetClass="entr" presetSubtype="16" fill="hold" grpId="0" nodeType="clickEffect">
                                  <p:stCondLst>
                                    <p:cond delay="0"/>
                                  </p:stCondLst>
                                  <p:childTnLst>
                                    <p:set>
                                      <p:cBhvr>
                                        <p:cTn id="75" dur="1" fill="hold">
                                          <p:stCondLst>
                                            <p:cond delay="0"/>
                                          </p:stCondLst>
                                        </p:cTn>
                                        <p:tgtEl>
                                          <p:spTgt spid="39"/>
                                        </p:tgtEl>
                                        <p:attrNameLst>
                                          <p:attrName>style.visibility</p:attrName>
                                        </p:attrNameLst>
                                      </p:cBhvr>
                                      <p:to>
                                        <p:strVal val="visible"/>
                                      </p:to>
                                    </p:set>
                                    <p:animEffect transition="in" filter="box(in)">
                                      <p:cBhvr>
                                        <p:cTn id="76" dur="500"/>
                                        <p:tgtEl>
                                          <p:spTgt spid="39"/>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5" presetClass="exit" presetSubtype="10" fill="hold" grpId="1" nodeType="clickEffect">
                                  <p:stCondLst>
                                    <p:cond delay="0"/>
                                  </p:stCondLst>
                                  <p:childTnLst>
                                    <p:animEffect transition="out" filter="checkerboard(across)">
                                      <p:cBhvr>
                                        <p:cTn id="80" dur="500"/>
                                        <p:tgtEl>
                                          <p:spTgt spid="39"/>
                                        </p:tgtEl>
                                      </p:cBhvr>
                                    </p:animEffect>
                                    <p:set>
                                      <p:cBhvr>
                                        <p:cTn id="81" dur="1" fill="hold">
                                          <p:stCondLst>
                                            <p:cond delay="499"/>
                                          </p:stCondLst>
                                        </p:cTn>
                                        <p:tgtEl>
                                          <p:spTgt spid="39"/>
                                        </p:tgtEl>
                                        <p:attrNameLst>
                                          <p:attrName>style.visibility</p:attrName>
                                        </p:attrNameLst>
                                      </p:cBhvr>
                                      <p:to>
                                        <p:strVal val="hidden"/>
                                      </p:to>
                                    </p:set>
                                  </p:childTnLst>
                                </p:cTn>
                              </p:par>
                            </p:childTnLst>
                          </p:cTn>
                        </p:par>
                      </p:childTnLst>
                    </p:cTn>
                  </p:par>
                  <p:par>
                    <p:cTn id="82" fill="hold" nodeType="clickPar">
                      <p:stCondLst>
                        <p:cond delay="indefinite"/>
                      </p:stCondLst>
                      <p:childTnLst>
                        <p:par>
                          <p:cTn id="83" fill="hold" nodeType="withGroup">
                            <p:stCondLst>
                              <p:cond delay="0"/>
                            </p:stCondLst>
                            <p:childTnLst>
                              <p:par>
                                <p:cTn id="84" presetID="55" presetClass="entr" presetSubtype="0" fill="hold" nodeType="click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1000" fill="hold"/>
                                        <p:tgtEl>
                                          <p:spTgt spid="27"/>
                                        </p:tgtEl>
                                        <p:attrNameLst>
                                          <p:attrName>ppt_w</p:attrName>
                                        </p:attrNameLst>
                                      </p:cBhvr>
                                      <p:tavLst>
                                        <p:tav tm="0">
                                          <p:val>
                                            <p:strVal val="#ppt_w*0.70"/>
                                          </p:val>
                                        </p:tav>
                                        <p:tav tm="100000">
                                          <p:val>
                                            <p:strVal val="#ppt_w"/>
                                          </p:val>
                                        </p:tav>
                                      </p:tavLst>
                                    </p:anim>
                                    <p:anim calcmode="lin" valueType="num">
                                      <p:cBhvr>
                                        <p:cTn id="87" dur="1000" fill="hold"/>
                                        <p:tgtEl>
                                          <p:spTgt spid="27"/>
                                        </p:tgtEl>
                                        <p:attrNameLst>
                                          <p:attrName>ppt_h</p:attrName>
                                        </p:attrNameLst>
                                      </p:cBhvr>
                                      <p:tavLst>
                                        <p:tav tm="0">
                                          <p:val>
                                            <p:strVal val="#ppt_h"/>
                                          </p:val>
                                        </p:tav>
                                        <p:tav tm="100000">
                                          <p:val>
                                            <p:strVal val="#ppt_h"/>
                                          </p:val>
                                        </p:tav>
                                      </p:tavLst>
                                    </p:anim>
                                    <p:animEffect transition="in" filter="fade">
                                      <p:cBhvr>
                                        <p:cTn id="88" dur="1000"/>
                                        <p:tgtEl>
                                          <p:spTgt spid="27"/>
                                        </p:tgtEl>
                                      </p:cBhvr>
                                    </p:animEffect>
                                  </p:childTnLst>
                                </p:cTn>
                              </p:par>
                              <p:par>
                                <p:cTn id="89" presetID="55" presetClass="entr" presetSubtype="0" fill="hold" nodeType="withEffect">
                                  <p:stCondLst>
                                    <p:cond delay="0"/>
                                  </p:stCondLst>
                                  <p:childTnLst>
                                    <p:set>
                                      <p:cBhvr>
                                        <p:cTn id="90" dur="1" fill="hold">
                                          <p:stCondLst>
                                            <p:cond delay="0"/>
                                          </p:stCondLst>
                                        </p:cTn>
                                        <p:tgtEl>
                                          <p:spTgt spid="28"/>
                                        </p:tgtEl>
                                        <p:attrNameLst>
                                          <p:attrName>style.visibility</p:attrName>
                                        </p:attrNameLst>
                                      </p:cBhvr>
                                      <p:to>
                                        <p:strVal val="visible"/>
                                      </p:to>
                                    </p:set>
                                    <p:anim calcmode="lin" valueType="num">
                                      <p:cBhvr>
                                        <p:cTn id="91" dur="1000" fill="hold"/>
                                        <p:tgtEl>
                                          <p:spTgt spid="28"/>
                                        </p:tgtEl>
                                        <p:attrNameLst>
                                          <p:attrName>ppt_w</p:attrName>
                                        </p:attrNameLst>
                                      </p:cBhvr>
                                      <p:tavLst>
                                        <p:tav tm="0">
                                          <p:val>
                                            <p:strVal val="#ppt_w*0.70"/>
                                          </p:val>
                                        </p:tav>
                                        <p:tav tm="100000">
                                          <p:val>
                                            <p:strVal val="#ppt_w"/>
                                          </p:val>
                                        </p:tav>
                                      </p:tavLst>
                                    </p:anim>
                                    <p:anim calcmode="lin" valueType="num">
                                      <p:cBhvr>
                                        <p:cTn id="92" dur="1000" fill="hold"/>
                                        <p:tgtEl>
                                          <p:spTgt spid="28"/>
                                        </p:tgtEl>
                                        <p:attrNameLst>
                                          <p:attrName>ppt_h</p:attrName>
                                        </p:attrNameLst>
                                      </p:cBhvr>
                                      <p:tavLst>
                                        <p:tav tm="0">
                                          <p:val>
                                            <p:strVal val="#ppt_h"/>
                                          </p:val>
                                        </p:tav>
                                        <p:tav tm="100000">
                                          <p:val>
                                            <p:strVal val="#ppt_h"/>
                                          </p:val>
                                        </p:tav>
                                      </p:tavLst>
                                    </p:anim>
                                    <p:animEffect transition="in" filter="fade">
                                      <p:cBhvr>
                                        <p:cTn id="93" dur="1000"/>
                                        <p:tgtEl>
                                          <p:spTgt spid="28"/>
                                        </p:tgtEl>
                                      </p:cBhvr>
                                    </p:animEffect>
                                  </p:childTnLst>
                                </p:cTn>
                              </p:par>
                              <p:par>
                                <p:cTn id="94" presetID="55" presetClass="entr" presetSubtype="0" fill="hold" nodeType="withEffect">
                                  <p:stCondLst>
                                    <p:cond delay="0"/>
                                  </p:stCondLst>
                                  <p:childTnLst>
                                    <p:set>
                                      <p:cBhvr>
                                        <p:cTn id="95" dur="1" fill="hold">
                                          <p:stCondLst>
                                            <p:cond delay="0"/>
                                          </p:stCondLst>
                                        </p:cTn>
                                        <p:tgtEl>
                                          <p:spTgt spid="29"/>
                                        </p:tgtEl>
                                        <p:attrNameLst>
                                          <p:attrName>style.visibility</p:attrName>
                                        </p:attrNameLst>
                                      </p:cBhvr>
                                      <p:to>
                                        <p:strVal val="visible"/>
                                      </p:to>
                                    </p:set>
                                    <p:anim calcmode="lin" valueType="num">
                                      <p:cBhvr>
                                        <p:cTn id="96" dur="1000" fill="hold"/>
                                        <p:tgtEl>
                                          <p:spTgt spid="29"/>
                                        </p:tgtEl>
                                        <p:attrNameLst>
                                          <p:attrName>ppt_w</p:attrName>
                                        </p:attrNameLst>
                                      </p:cBhvr>
                                      <p:tavLst>
                                        <p:tav tm="0">
                                          <p:val>
                                            <p:strVal val="#ppt_w*0.70"/>
                                          </p:val>
                                        </p:tav>
                                        <p:tav tm="100000">
                                          <p:val>
                                            <p:strVal val="#ppt_w"/>
                                          </p:val>
                                        </p:tav>
                                      </p:tavLst>
                                    </p:anim>
                                    <p:anim calcmode="lin" valueType="num">
                                      <p:cBhvr>
                                        <p:cTn id="97" dur="1000" fill="hold"/>
                                        <p:tgtEl>
                                          <p:spTgt spid="29"/>
                                        </p:tgtEl>
                                        <p:attrNameLst>
                                          <p:attrName>ppt_h</p:attrName>
                                        </p:attrNameLst>
                                      </p:cBhvr>
                                      <p:tavLst>
                                        <p:tav tm="0">
                                          <p:val>
                                            <p:strVal val="#ppt_h"/>
                                          </p:val>
                                        </p:tav>
                                        <p:tav tm="100000">
                                          <p:val>
                                            <p:strVal val="#ppt_h"/>
                                          </p:val>
                                        </p:tav>
                                      </p:tavLst>
                                    </p:anim>
                                    <p:animEffect transition="in" filter="fade">
                                      <p:cBhvr>
                                        <p:cTn id="98" dur="1000"/>
                                        <p:tgtEl>
                                          <p:spTgt spid="29"/>
                                        </p:tgtEl>
                                      </p:cBhvr>
                                    </p:animEffect>
                                  </p:childTnLst>
                                </p:cTn>
                              </p:par>
                              <p:par>
                                <p:cTn id="99" presetID="55" presetClass="entr" presetSubtype="0" fill="hold" nodeType="withEffect">
                                  <p:stCondLst>
                                    <p:cond delay="0"/>
                                  </p:stCondLst>
                                  <p:childTnLst>
                                    <p:set>
                                      <p:cBhvr>
                                        <p:cTn id="100" dur="1" fill="hold">
                                          <p:stCondLst>
                                            <p:cond delay="0"/>
                                          </p:stCondLst>
                                        </p:cTn>
                                        <p:tgtEl>
                                          <p:spTgt spid="30"/>
                                        </p:tgtEl>
                                        <p:attrNameLst>
                                          <p:attrName>style.visibility</p:attrName>
                                        </p:attrNameLst>
                                      </p:cBhvr>
                                      <p:to>
                                        <p:strVal val="visible"/>
                                      </p:to>
                                    </p:set>
                                    <p:anim calcmode="lin" valueType="num">
                                      <p:cBhvr>
                                        <p:cTn id="101" dur="1000" fill="hold"/>
                                        <p:tgtEl>
                                          <p:spTgt spid="30"/>
                                        </p:tgtEl>
                                        <p:attrNameLst>
                                          <p:attrName>ppt_w</p:attrName>
                                        </p:attrNameLst>
                                      </p:cBhvr>
                                      <p:tavLst>
                                        <p:tav tm="0">
                                          <p:val>
                                            <p:strVal val="#ppt_w*0.70"/>
                                          </p:val>
                                        </p:tav>
                                        <p:tav tm="100000">
                                          <p:val>
                                            <p:strVal val="#ppt_w"/>
                                          </p:val>
                                        </p:tav>
                                      </p:tavLst>
                                    </p:anim>
                                    <p:anim calcmode="lin" valueType="num">
                                      <p:cBhvr>
                                        <p:cTn id="102" dur="1000" fill="hold"/>
                                        <p:tgtEl>
                                          <p:spTgt spid="30"/>
                                        </p:tgtEl>
                                        <p:attrNameLst>
                                          <p:attrName>ppt_h</p:attrName>
                                        </p:attrNameLst>
                                      </p:cBhvr>
                                      <p:tavLst>
                                        <p:tav tm="0">
                                          <p:val>
                                            <p:strVal val="#ppt_h"/>
                                          </p:val>
                                        </p:tav>
                                        <p:tav tm="100000">
                                          <p:val>
                                            <p:strVal val="#ppt_h"/>
                                          </p:val>
                                        </p:tav>
                                      </p:tavLst>
                                    </p:anim>
                                    <p:animEffect transition="in" filter="fade">
                                      <p:cBhvr>
                                        <p:cTn id="103" dur="1000"/>
                                        <p:tgtEl>
                                          <p:spTgt spid="30"/>
                                        </p:tgtEl>
                                      </p:cBhvr>
                                    </p:animEffect>
                                  </p:childTnLst>
                                </p:cTn>
                              </p:par>
                              <p:par>
                                <p:cTn id="104" presetID="55" presetClass="entr" presetSubtype="0" fill="hold" nodeType="withEffect">
                                  <p:stCondLst>
                                    <p:cond delay="0"/>
                                  </p:stCondLst>
                                  <p:childTnLst>
                                    <p:set>
                                      <p:cBhvr>
                                        <p:cTn id="105" dur="1" fill="hold">
                                          <p:stCondLst>
                                            <p:cond delay="0"/>
                                          </p:stCondLst>
                                        </p:cTn>
                                        <p:tgtEl>
                                          <p:spTgt spid="31"/>
                                        </p:tgtEl>
                                        <p:attrNameLst>
                                          <p:attrName>style.visibility</p:attrName>
                                        </p:attrNameLst>
                                      </p:cBhvr>
                                      <p:to>
                                        <p:strVal val="visible"/>
                                      </p:to>
                                    </p:set>
                                    <p:anim calcmode="lin" valueType="num">
                                      <p:cBhvr>
                                        <p:cTn id="106" dur="1000" fill="hold"/>
                                        <p:tgtEl>
                                          <p:spTgt spid="31"/>
                                        </p:tgtEl>
                                        <p:attrNameLst>
                                          <p:attrName>ppt_w</p:attrName>
                                        </p:attrNameLst>
                                      </p:cBhvr>
                                      <p:tavLst>
                                        <p:tav tm="0">
                                          <p:val>
                                            <p:strVal val="#ppt_w*0.70"/>
                                          </p:val>
                                        </p:tav>
                                        <p:tav tm="100000">
                                          <p:val>
                                            <p:strVal val="#ppt_w"/>
                                          </p:val>
                                        </p:tav>
                                      </p:tavLst>
                                    </p:anim>
                                    <p:anim calcmode="lin" valueType="num">
                                      <p:cBhvr>
                                        <p:cTn id="107" dur="1000" fill="hold"/>
                                        <p:tgtEl>
                                          <p:spTgt spid="31"/>
                                        </p:tgtEl>
                                        <p:attrNameLst>
                                          <p:attrName>ppt_h</p:attrName>
                                        </p:attrNameLst>
                                      </p:cBhvr>
                                      <p:tavLst>
                                        <p:tav tm="0">
                                          <p:val>
                                            <p:strVal val="#ppt_h"/>
                                          </p:val>
                                        </p:tav>
                                        <p:tav tm="100000">
                                          <p:val>
                                            <p:strVal val="#ppt_h"/>
                                          </p:val>
                                        </p:tav>
                                      </p:tavLst>
                                    </p:anim>
                                    <p:animEffect transition="in" filter="fade">
                                      <p:cBhvr>
                                        <p:cTn id="108" dur="1000"/>
                                        <p:tgtEl>
                                          <p:spTgt spid="31"/>
                                        </p:tgtEl>
                                      </p:cBhvr>
                                    </p:animEffect>
                                  </p:childTnLst>
                                </p:cTn>
                              </p:par>
                              <p:par>
                                <p:cTn id="109" presetID="55" presetClass="entr" presetSubtype="0" fill="hold" nodeType="withEffect">
                                  <p:stCondLst>
                                    <p:cond delay="0"/>
                                  </p:stCondLst>
                                  <p:childTnLst>
                                    <p:set>
                                      <p:cBhvr>
                                        <p:cTn id="110" dur="1" fill="hold">
                                          <p:stCondLst>
                                            <p:cond delay="0"/>
                                          </p:stCondLst>
                                        </p:cTn>
                                        <p:tgtEl>
                                          <p:spTgt spid="32"/>
                                        </p:tgtEl>
                                        <p:attrNameLst>
                                          <p:attrName>style.visibility</p:attrName>
                                        </p:attrNameLst>
                                      </p:cBhvr>
                                      <p:to>
                                        <p:strVal val="visible"/>
                                      </p:to>
                                    </p:set>
                                    <p:anim calcmode="lin" valueType="num">
                                      <p:cBhvr>
                                        <p:cTn id="111" dur="1000" fill="hold"/>
                                        <p:tgtEl>
                                          <p:spTgt spid="32"/>
                                        </p:tgtEl>
                                        <p:attrNameLst>
                                          <p:attrName>ppt_w</p:attrName>
                                        </p:attrNameLst>
                                      </p:cBhvr>
                                      <p:tavLst>
                                        <p:tav tm="0">
                                          <p:val>
                                            <p:strVal val="#ppt_w*0.70"/>
                                          </p:val>
                                        </p:tav>
                                        <p:tav tm="100000">
                                          <p:val>
                                            <p:strVal val="#ppt_w"/>
                                          </p:val>
                                        </p:tav>
                                      </p:tavLst>
                                    </p:anim>
                                    <p:anim calcmode="lin" valueType="num">
                                      <p:cBhvr>
                                        <p:cTn id="112" dur="1000" fill="hold"/>
                                        <p:tgtEl>
                                          <p:spTgt spid="32"/>
                                        </p:tgtEl>
                                        <p:attrNameLst>
                                          <p:attrName>ppt_h</p:attrName>
                                        </p:attrNameLst>
                                      </p:cBhvr>
                                      <p:tavLst>
                                        <p:tav tm="0">
                                          <p:val>
                                            <p:strVal val="#ppt_h"/>
                                          </p:val>
                                        </p:tav>
                                        <p:tav tm="100000">
                                          <p:val>
                                            <p:strVal val="#ppt_h"/>
                                          </p:val>
                                        </p:tav>
                                      </p:tavLst>
                                    </p:anim>
                                    <p:animEffect transition="in" filter="fade">
                                      <p:cBhvr>
                                        <p:cTn id="113" dur="1000"/>
                                        <p:tgtEl>
                                          <p:spTgt spid="32"/>
                                        </p:tgtEl>
                                      </p:cBhvr>
                                    </p:animEffect>
                                  </p:childTnLst>
                                </p:cTn>
                              </p:par>
                              <p:par>
                                <p:cTn id="114" presetID="55" presetClass="entr" presetSubtype="0" fill="hold" nodeType="withEffect">
                                  <p:stCondLst>
                                    <p:cond delay="0"/>
                                  </p:stCondLst>
                                  <p:childTnLst>
                                    <p:set>
                                      <p:cBhvr>
                                        <p:cTn id="115" dur="1" fill="hold">
                                          <p:stCondLst>
                                            <p:cond delay="0"/>
                                          </p:stCondLst>
                                        </p:cTn>
                                        <p:tgtEl>
                                          <p:spTgt spid="33"/>
                                        </p:tgtEl>
                                        <p:attrNameLst>
                                          <p:attrName>style.visibility</p:attrName>
                                        </p:attrNameLst>
                                      </p:cBhvr>
                                      <p:to>
                                        <p:strVal val="visible"/>
                                      </p:to>
                                    </p:set>
                                    <p:anim calcmode="lin" valueType="num">
                                      <p:cBhvr>
                                        <p:cTn id="116" dur="1000" fill="hold"/>
                                        <p:tgtEl>
                                          <p:spTgt spid="33"/>
                                        </p:tgtEl>
                                        <p:attrNameLst>
                                          <p:attrName>ppt_w</p:attrName>
                                        </p:attrNameLst>
                                      </p:cBhvr>
                                      <p:tavLst>
                                        <p:tav tm="0">
                                          <p:val>
                                            <p:strVal val="#ppt_w*0.70"/>
                                          </p:val>
                                        </p:tav>
                                        <p:tav tm="100000">
                                          <p:val>
                                            <p:strVal val="#ppt_w"/>
                                          </p:val>
                                        </p:tav>
                                      </p:tavLst>
                                    </p:anim>
                                    <p:anim calcmode="lin" valueType="num">
                                      <p:cBhvr>
                                        <p:cTn id="117" dur="1000" fill="hold"/>
                                        <p:tgtEl>
                                          <p:spTgt spid="33"/>
                                        </p:tgtEl>
                                        <p:attrNameLst>
                                          <p:attrName>ppt_h</p:attrName>
                                        </p:attrNameLst>
                                      </p:cBhvr>
                                      <p:tavLst>
                                        <p:tav tm="0">
                                          <p:val>
                                            <p:strVal val="#ppt_h"/>
                                          </p:val>
                                        </p:tav>
                                        <p:tav tm="100000">
                                          <p:val>
                                            <p:strVal val="#ppt_h"/>
                                          </p:val>
                                        </p:tav>
                                      </p:tavLst>
                                    </p:anim>
                                    <p:animEffect transition="in" filter="fade">
                                      <p:cBhvr>
                                        <p:cTn id="118" dur="1000"/>
                                        <p:tgtEl>
                                          <p:spTgt spid="33"/>
                                        </p:tgtEl>
                                      </p:cBhvr>
                                    </p:animEffect>
                                  </p:childTnLst>
                                </p:cTn>
                              </p:par>
                              <p:par>
                                <p:cTn id="119" presetID="55" presetClass="entr" presetSubtype="0" fill="hold" nodeType="withEffect">
                                  <p:stCondLst>
                                    <p:cond delay="0"/>
                                  </p:stCondLst>
                                  <p:childTnLst>
                                    <p:set>
                                      <p:cBhvr>
                                        <p:cTn id="120" dur="1" fill="hold">
                                          <p:stCondLst>
                                            <p:cond delay="0"/>
                                          </p:stCondLst>
                                        </p:cTn>
                                        <p:tgtEl>
                                          <p:spTgt spid="34"/>
                                        </p:tgtEl>
                                        <p:attrNameLst>
                                          <p:attrName>style.visibility</p:attrName>
                                        </p:attrNameLst>
                                      </p:cBhvr>
                                      <p:to>
                                        <p:strVal val="visible"/>
                                      </p:to>
                                    </p:set>
                                    <p:anim calcmode="lin" valueType="num">
                                      <p:cBhvr>
                                        <p:cTn id="121" dur="1000" fill="hold"/>
                                        <p:tgtEl>
                                          <p:spTgt spid="34"/>
                                        </p:tgtEl>
                                        <p:attrNameLst>
                                          <p:attrName>ppt_w</p:attrName>
                                        </p:attrNameLst>
                                      </p:cBhvr>
                                      <p:tavLst>
                                        <p:tav tm="0">
                                          <p:val>
                                            <p:strVal val="#ppt_w*0.70"/>
                                          </p:val>
                                        </p:tav>
                                        <p:tav tm="100000">
                                          <p:val>
                                            <p:strVal val="#ppt_w"/>
                                          </p:val>
                                        </p:tav>
                                      </p:tavLst>
                                    </p:anim>
                                    <p:anim calcmode="lin" valueType="num">
                                      <p:cBhvr>
                                        <p:cTn id="122" dur="1000" fill="hold"/>
                                        <p:tgtEl>
                                          <p:spTgt spid="34"/>
                                        </p:tgtEl>
                                        <p:attrNameLst>
                                          <p:attrName>ppt_h</p:attrName>
                                        </p:attrNameLst>
                                      </p:cBhvr>
                                      <p:tavLst>
                                        <p:tav tm="0">
                                          <p:val>
                                            <p:strVal val="#ppt_h"/>
                                          </p:val>
                                        </p:tav>
                                        <p:tav tm="100000">
                                          <p:val>
                                            <p:strVal val="#ppt_h"/>
                                          </p:val>
                                        </p:tav>
                                      </p:tavLst>
                                    </p:anim>
                                    <p:animEffect transition="in" filter="fade">
                                      <p:cBhvr>
                                        <p:cTn id="123" dur="1000"/>
                                        <p:tgtEl>
                                          <p:spTgt spid="34"/>
                                        </p:tgtEl>
                                      </p:cBhvr>
                                    </p:animEffect>
                                  </p:childTnLst>
                                </p:cTn>
                              </p:par>
                              <p:par>
                                <p:cTn id="124" presetID="55" presetClass="entr" presetSubtype="0" fill="hold" nodeType="withEffect">
                                  <p:stCondLst>
                                    <p:cond delay="0"/>
                                  </p:stCondLst>
                                  <p:childTnLst>
                                    <p:set>
                                      <p:cBhvr>
                                        <p:cTn id="125" dur="1" fill="hold">
                                          <p:stCondLst>
                                            <p:cond delay="0"/>
                                          </p:stCondLst>
                                        </p:cTn>
                                        <p:tgtEl>
                                          <p:spTgt spid="35"/>
                                        </p:tgtEl>
                                        <p:attrNameLst>
                                          <p:attrName>style.visibility</p:attrName>
                                        </p:attrNameLst>
                                      </p:cBhvr>
                                      <p:to>
                                        <p:strVal val="visible"/>
                                      </p:to>
                                    </p:set>
                                    <p:anim calcmode="lin" valueType="num">
                                      <p:cBhvr>
                                        <p:cTn id="126" dur="1000" fill="hold"/>
                                        <p:tgtEl>
                                          <p:spTgt spid="35"/>
                                        </p:tgtEl>
                                        <p:attrNameLst>
                                          <p:attrName>ppt_w</p:attrName>
                                        </p:attrNameLst>
                                      </p:cBhvr>
                                      <p:tavLst>
                                        <p:tav tm="0">
                                          <p:val>
                                            <p:strVal val="#ppt_w*0.70"/>
                                          </p:val>
                                        </p:tav>
                                        <p:tav tm="100000">
                                          <p:val>
                                            <p:strVal val="#ppt_w"/>
                                          </p:val>
                                        </p:tav>
                                      </p:tavLst>
                                    </p:anim>
                                    <p:anim calcmode="lin" valueType="num">
                                      <p:cBhvr>
                                        <p:cTn id="127" dur="1000" fill="hold"/>
                                        <p:tgtEl>
                                          <p:spTgt spid="35"/>
                                        </p:tgtEl>
                                        <p:attrNameLst>
                                          <p:attrName>ppt_h</p:attrName>
                                        </p:attrNameLst>
                                      </p:cBhvr>
                                      <p:tavLst>
                                        <p:tav tm="0">
                                          <p:val>
                                            <p:strVal val="#ppt_h"/>
                                          </p:val>
                                        </p:tav>
                                        <p:tav tm="100000">
                                          <p:val>
                                            <p:strVal val="#ppt_h"/>
                                          </p:val>
                                        </p:tav>
                                      </p:tavLst>
                                    </p:anim>
                                    <p:animEffect transition="in" filter="fade">
                                      <p:cBhvr>
                                        <p:cTn id="128" dur="1000"/>
                                        <p:tgtEl>
                                          <p:spTgt spid="35"/>
                                        </p:tgtEl>
                                      </p:cBhvr>
                                    </p:animEffect>
                                  </p:childTnLst>
                                </p:cTn>
                              </p:par>
                              <p:par>
                                <p:cTn id="129" presetID="55" presetClass="entr" presetSubtype="0" fill="hold" nodeType="withEffect">
                                  <p:stCondLst>
                                    <p:cond delay="0"/>
                                  </p:stCondLst>
                                  <p:childTnLst>
                                    <p:set>
                                      <p:cBhvr>
                                        <p:cTn id="130" dur="1" fill="hold">
                                          <p:stCondLst>
                                            <p:cond delay="0"/>
                                          </p:stCondLst>
                                        </p:cTn>
                                        <p:tgtEl>
                                          <p:spTgt spid="36"/>
                                        </p:tgtEl>
                                        <p:attrNameLst>
                                          <p:attrName>style.visibility</p:attrName>
                                        </p:attrNameLst>
                                      </p:cBhvr>
                                      <p:to>
                                        <p:strVal val="visible"/>
                                      </p:to>
                                    </p:set>
                                    <p:anim calcmode="lin" valueType="num">
                                      <p:cBhvr>
                                        <p:cTn id="131" dur="1000" fill="hold"/>
                                        <p:tgtEl>
                                          <p:spTgt spid="36"/>
                                        </p:tgtEl>
                                        <p:attrNameLst>
                                          <p:attrName>ppt_w</p:attrName>
                                        </p:attrNameLst>
                                      </p:cBhvr>
                                      <p:tavLst>
                                        <p:tav tm="0">
                                          <p:val>
                                            <p:strVal val="#ppt_w*0.70"/>
                                          </p:val>
                                        </p:tav>
                                        <p:tav tm="100000">
                                          <p:val>
                                            <p:strVal val="#ppt_w"/>
                                          </p:val>
                                        </p:tav>
                                      </p:tavLst>
                                    </p:anim>
                                    <p:anim calcmode="lin" valueType="num">
                                      <p:cBhvr>
                                        <p:cTn id="132" dur="1000" fill="hold"/>
                                        <p:tgtEl>
                                          <p:spTgt spid="36"/>
                                        </p:tgtEl>
                                        <p:attrNameLst>
                                          <p:attrName>ppt_h</p:attrName>
                                        </p:attrNameLst>
                                      </p:cBhvr>
                                      <p:tavLst>
                                        <p:tav tm="0">
                                          <p:val>
                                            <p:strVal val="#ppt_h"/>
                                          </p:val>
                                        </p:tav>
                                        <p:tav tm="100000">
                                          <p:val>
                                            <p:strVal val="#ppt_h"/>
                                          </p:val>
                                        </p:tav>
                                      </p:tavLst>
                                    </p:anim>
                                    <p:animEffect transition="in" filter="fade">
                                      <p:cBhvr>
                                        <p:cTn id="133" dur="1000"/>
                                        <p:tgtEl>
                                          <p:spTgt spid="36"/>
                                        </p:tgtEl>
                                      </p:cBhvr>
                                    </p:animEffect>
                                  </p:childTnLst>
                                </p:cTn>
                              </p:par>
                              <p:par>
                                <p:cTn id="134" presetID="55" presetClass="entr" presetSubtype="0" fill="hold" nodeType="withEffect">
                                  <p:stCondLst>
                                    <p:cond delay="0"/>
                                  </p:stCondLst>
                                  <p:childTnLst>
                                    <p:set>
                                      <p:cBhvr>
                                        <p:cTn id="135" dur="1" fill="hold">
                                          <p:stCondLst>
                                            <p:cond delay="0"/>
                                          </p:stCondLst>
                                        </p:cTn>
                                        <p:tgtEl>
                                          <p:spTgt spid="37"/>
                                        </p:tgtEl>
                                        <p:attrNameLst>
                                          <p:attrName>style.visibility</p:attrName>
                                        </p:attrNameLst>
                                      </p:cBhvr>
                                      <p:to>
                                        <p:strVal val="visible"/>
                                      </p:to>
                                    </p:set>
                                    <p:anim calcmode="lin" valueType="num">
                                      <p:cBhvr>
                                        <p:cTn id="136" dur="1000" fill="hold"/>
                                        <p:tgtEl>
                                          <p:spTgt spid="37"/>
                                        </p:tgtEl>
                                        <p:attrNameLst>
                                          <p:attrName>ppt_w</p:attrName>
                                        </p:attrNameLst>
                                      </p:cBhvr>
                                      <p:tavLst>
                                        <p:tav tm="0">
                                          <p:val>
                                            <p:strVal val="#ppt_w*0.70"/>
                                          </p:val>
                                        </p:tav>
                                        <p:tav tm="100000">
                                          <p:val>
                                            <p:strVal val="#ppt_w"/>
                                          </p:val>
                                        </p:tav>
                                      </p:tavLst>
                                    </p:anim>
                                    <p:anim calcmode="lin" valueType="num">
                                      <p:cBhvr>
                                        <p:cTn id="137" dur="1000" fill="hold"/>
                                        <p:tgtEl>
                                          <p:spTgt spid="37"/>
                                        </p:tgtEl>
                                        <p:attrNameLst>
                                          <p:attrName>ppt_h</p:attrName>
                                        </p:attrNameLst>
                                      </p:cBhvr>
                                      <p:tavLst>
                                        <p:tav tm="0">
                                          <p:val>
                                            <p:strVal val="#ppt_h"/>
                                          </p:val>
                                        </p:tav>
                                        <p:tav tm="100000">
                                          <p:val>
                                            <p:strVal val="#ppt_h"/>
                                          </p:val>
                                        </p:tav>
                                      </p:tavLst>
                                    </p:anim>
                                    <p:animEffect transition="in" filter="fade">
                                      <p:cBhvr>
                                        <p:cTn id="138" dur="1000"/>
                                        <p:tgtEl>
                                          <p:spTgt spid="37"/>
                                        </p:tgtEl>
                                      </p:cBhvr>
                                    </p:animEffect>
                                  </p:childTnLst>
                                </p:cTn>
                              </p:par>
                              <p:par>
                                <p:cTn id="139" presetID="55" presetClass="entr" presetSubtype="0" fill="hold" nodeType="withEffect">
                                  <p:stCondLst>
                                    <p:cond delay="0"/>
                                  </p:stCondLst>
                                  <p:childTnLst>
                                    <p:set>
                                      <p:cBhvr>
                                        <p:cTn id="140" dur="1" fill="hold">
                                          <p:stCondLst>
                                            <p:cond delay="0"/>
                                          </p:stCondLst>
                                        </p:cTn>
                                        <p:tgtEl>
                                          <p:spTgt spid="38"/>
                                        </p:tgtEl>
                                        <p:attrNameLst>
                                          <p:attrName>style.visibility</p:attrName>
                                        </p:attrNameLst>
                                      </p:cBhvr>
                                      <p:to>
                                        <p:strVal val="visible"/>
                                      </p:to>
                                    </p:set>
                                    <p:anim calcmode="lin" valueType="num">
                                      <p:cBhvr>
                                        <p:cTn id="141" dur="1000" fill="hold"/>
                                        <p:tgtEl>
                                          <p:spTgt spid="38"/>
                                        </p:tgtEl>
                                        <p:attrNameLst>
                                          <p:attrName>ppt_w</p:attrName>
                                        </p:attrNameLst>
                                      </p:cBhvr>
                                      <p:tavLst>
                                        <p:tav tm="0">
                                          <p:val>
                                            <p:strVal val="#ppt_w*0.70"/>
                                          </p:val>
                                        </p:tav>
                                        <p:tav tm="100000">
                                          <p:val>
                                            <p:strVal val="#ppt_w"/>
                                          </p:val>
                                        </p:tav>
                                      </p:tavLst>
                                    </p:anim>
                                    <p:anim calcmode="lin" valueType="num">
                                      <p:cBhvr>
                                        <p:cTn id="142" dur="1000" fill="hold"/>
                                        <p:tgtEl>
                                          <p:spTgt spid="38"/>
                                        </p:tgtEl>
                                        <p:attrNameLst>
                                          <p:attrName>ppt_h</p:attrName>
                                        </p:attrNameLst>
                                      </p:cBhvr>
                                      <p:tavLst>
                                        <p:tav tm="0">
                                          <p:val>
                                            <p:strVal val="#ppt_h"/>
                                          </p:val>
                                        </p:tav>
                                        <p:tav tm="100000">
                                          <p:val>
                                            <p:strVal val="#ppt_h"/>
                                          </p:val>
                                        </p:tav>
                                      </p:tavLst>
                                    </p:anim>
                                    <p:animEffect transition="in" filter="fade">
                                      <p:cBhvr>
                                        <p:cTn id="143"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9" grpId="0"/>
      <p:bldP spid="39" grpId="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FFC1C1"/>
        </a:solidFill>
        <a:effectLst/>
      </p:bgPr>
    </p:bg>
    <p:spTree>
      <p:nvGrpSpPr>
        <p:cNvPr id="1" name=""/>
        <p:cNvGrpSpPr/>
        <p:nvPr/>
      </p:nvGrpSpPr>
      <p:grpSpPr>
        <a:xfrm>
          <a:off x="0" y="0"/>
          <a:ext cx="0" cy="0"/>
          <a:chOff x="0" y="0"/>
          <a:chExt cx="0" cy="0"/>
        </a:xfrm>
      </p:grpSpPr>
      <p:sp>
        <p:nvSpPr>
          <p:cNvPr id="75778" name="Text Box 8">
            <a:extLst>
              <a:ext uri="{FF2B5EF4-FFF2-40B4-BE49-F238E27FC236}">
                <a16:creationId xmlns:a16="http://schemas.microsoft.com/office/drawing/2014/main" id="{A219A4D3-24C0-45E9-94DB-E15734844D3D}"/>
              </a:ext>
            </a:extLst>
          </p:cNvPr>
          <p:cNvSpPr txBox="1">
            <a:spLocks noChangeArrowheads="1"/>
          </p:cNvSpPr>
          <p:nvPr/>
        </p:nvSpPr>
        <p:spPr bwMode="auto">
          <a:xfrm>
            <a:off x="1747726" y="649917"/>
            <a:ext cx="652440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50000"/>
              </a:spcBef>
              <a:spcAft>
                <a:spcPct val="0"/>
              </a:spcAft>
              <a:buClrTx/>
            </a:pPr>
            <a:r>
              <a:rPr lang="en-US" altLang="vi-VN" sz="4000" b="1" kern="1200" dirty="0">
                <a:solidFill>
                  <a:srgbClr val="6600CC"/>
                </a:solidFill>
                <a:latin typeface="Times New Roman" panose="02020603050405020304" pitchFamily="18" charset="0"/>
                <a:ea typeface="+mn-ea"/>
                <a:cs typeface="Times New Roman" panose="02020603050405020304" pitchFamily="18" charset="0"/>
              </a:rPr>
              <a:t>TRÒ CHƠI</a:t>
            </a:r>
            <a:r>
              <a:rPr lang="vi-VN" altLang="vi-VN" sz="4000" b="1" kern="1200" dirty="0">
                <a:solidFill>
                  <a:srgbClr val="6600CC"/>
                </a:solidFill>
                <a:latin typeface="Times New Roman" panose="02020603050405020304" pitchFamily="18" charset="0"/>
                <a:ea typeface="+mn-ea"/>
                <a:cs typeface="Times New Roman" panose="02020603050405020304" pitchFamily="18" charset="0"/>
              </a:rPr>
              <a:t> </a:t>
            </a:r>
            <a:r>
              <a:rPr lang="en-US" altLang="vi-VN" sz="4000" b="1" kern="1200" dirty="0">
                <a:solidFill>
                  <a:srgbClr val="6600CC"/>
                </a:solidFill>
                <a:latin typeface="Times New Roman" panose="02020603050405020304" pitchFamily="18" charset="0"/>
                <a:ea typeface="+mn-ea"/>
                <a:cs typeface="Times New Roman" panose="02020603050405020304" pitchFamily="18" charset="0"/>
              </a:rPr>
              <a:t>GIẢI Ô CHỮ</a:t>
            </a:r>
            <a:endParaRPr lang="vi-VN" altLang="vi-VN" sz="4000" b="1" kern="1200" dirty="0">
              <a:solidFill>
                <a:srgbClr val="6600CC"/>
              </a:solidFill>
              <a:latin typeface="Times New Roman" panose="02020603050405020304" pitchFamily="18" charset="0"/>
              <a:ea typeface="+mn-ea"/>
              <a:cs typeface="Times New Roman" panose="02020603050405020304" pitchFamily="18" charset="0"/>
            </a:endParaRPr>
          </a:p>
        </p:txBody>
      </p:sp>
      <p:sp>
        <p:nvSpPr>
          <p:cNvPr id="10" name="Text Box 8">
            <a:extLst>
              <a:ext uri="{FF2B5EF4-FFF2-40B4-BE49-F238E27FC236}">
                <a16:creationId xmlns:a16="http://schemas.microsoft.com/office/drawing/2014/main" id="{882519E9-1563-464D-9BAC-0C526E8164A1}"/>
              </a:ext>
            </a:extLst>
          </p:cNvPr>
          <p:cNvSpPr txBox="1">
            <a:spLocks noChangeArrowheads="1"/>
          </p:cNvSpPr>
          <p:nvPr/>
        </p:nvSpPr>
        <p:spPr bwMode="auto">
          <a:xfrm>
            <a:off x="882502" y="2286000"/>
            <a:ext cx="60897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50000"/>
              </a:spcBef>
              <a:spcAft>
                <a:spcPct val="0"/>
              </a:spcAft>
              <a:buClrTx/>
            </a:pPr>
            <a:r>
              <a:rPr lang="en-US" altLang="vi-VN" sz="4000" kern="1200" dirty="0">
                <a:solidFill>
                  <a:srgbClr val="FF0000"/>
                </a:solidFill>
                <a:ea typeface="+mn-ea"/>
                <a:cs typeface="+mn-cs"/>
              </a:rPr>
              <a:t>2</a:t>
            </a:r>
            <a:r>
              <a:rPr lang="en-US" altLang="vi-VN" sz="2400" kern="1200" dirty="0">
                <a:solidFill>
                  <a:srgbClr val="FF00FF"/>
                </a:solidFill>
                <a:ea typeface="+mn-ea"/>
                <a:cs typeface="+mn-cs"/>
              </a:rPr>
              <a:t>.   </a:t>
            </a:r>
            <a:endParaRPr lang="vi-VN" altLang="vi-VN" sz="2400" kern="1200" dirty="0">
              <a:solidFill>
                <a:srgbClr val="FF00FF"/>
              </a:solidFill>
              <a:ea typeface="+mn-ea"/>
              <a:cs typeface="+mn-cs"/>
            </a:endParaRPr>
          </a:p>
        </p:txBody>
      </p:sp>
      <p:graphicFrame>
        <p:nvGraphicFramePr>
          <p:cNvPr id="12" name="Table 11">
            <a:extLst>
              <a:ext uri="{FF2B5EF4-FFF2-40B4-BE49-F238E27FC236}">
                <a16:creationId xmlns:a16="http://schemas.microsoft.com/office/drawing/2014/main" id="{6488DAE6-BF23-42FB-89A4-54D673C19ED7}"/>
              </a:ext>
            </a:extLst>
          </p:cNvPr>
          <p:cNvGraphicFramePr>
            <a:graphicFrameLocks noGrp="1"/>
          </p:cNvGraphicFramePr>
          <p:nvPr/>
        </p:nvGraphicFramePr>
        <p:xfrm>
          <a:off x="17145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14" name="Table 13">
            <a:extLst>
              <a:ext uri="{FF2B5EF4-FFF2-40B4-BE49-F238E27FC236}">
                <a16:creationId xmlns:a16="http://schemas.microsoft.com/office/drawing/2014/main" id="{CDDABD37-0A57-43B1-87B1-9C42D16352A9}"/>
              </a:ext>
            </a:extLst>
          </p:cNvPr>
          <p:cNvGraphicFramePr>
            <a:graphicFrameLocks noGrp="1"/>
          </p:cNvGraphicFramePr>
          <p:nvPr/>
        </p:nvGraphicFramePr>
        <p:xfrm>
          <a:off x="21717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16" name="Table 15">
            <a:extLst>
              <a:ext uri="{FF2B5EF4-FFF2-40B4-BE49-F238E27FC236}">
                <a16:creationId xmlns:a16="http://schemas.microsoft.com/office/drawing/2014/main" id="{12BD2D3A-FA63-471F-9FF5-7548C68F01DA}"/>
              </a:ext>
            </a:extLst>
          </p:cNvPr>
          <p:cNvGraphicFramePr>
            <a:graphicFrameLocks noGrp="1"/>
          </p:cNvGraphicFramePr>
          <p:nvPr/>
        </p:nvGraphicFramePr>
        <p:xfrm>
          <a:off x="2628900" y="2338388"/>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18" name="Table 17">
            <a:extLst>
              <a:ext uri="{FF2B5EF4-FFF2-40B4-BE49-F238E27FC236}">
                <a16:creationId xmlns:a16="http://schemas.microsoft.com/office/drawing/2014/main" id="{A7D7801B-E939-44D8-B24B-16F417CEBE91}"/>
              </a:ext>
            </a:extLst>
          </p:cNvPr>
          <p:cNvGraphicFramePr>
            <a:graphicFrameLocks noGrp="1"/>
          </p:cNvGraphicFramePr>
          <p:nvPr/>
        </p:nvGraphicFramePr>
        <p:xfrm>
          <a:off x="35433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19" name="Table 18">
            <a:extLst>
              <a:ext uri="{FF2B5EF4-FFF2-40B4-BE49-F238E27FC236}">
                <a16:creationId xmlns:a16="http://schemas.microsoft.com/office/drawing/2014/main" id="{EE358D32-4936-4C08-B651-BCDFC72DA83F}"/>
              </a:ext>
            </a:extLst>
          </p:cNvPr>
          <p:cNvGraphicFramePr>
            <a:graphicFrameLocks noGrp="1"/>
          </p:cNvGraphicFramePr>
          <p:nvPr/>
        </p:nvGraphicFramePr>
        <p:xfrm>
          <a:off x="30861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0" name="Table 19">
            <a:extLst>
              <a:ext uri="{FF2B5EF4-FFF2-40B4-BE49-F238E27FC236}">
                <a16:creationId xmlns:a16="http://schemas.microsoft.com/office/drawing/2014/main" id="{0186AF64-8E4B-48AE-90B0-7FCA6AE0120E}"/>
              </a:ext>
            </a:extLst>
          </p:cNvPr>
          <p:cNvGraphicFramePr>
            <a:graphicFrameLocks noGrp="1"/>
          </p:cNvGraphicFramePr>
          <p:nvPr/>
        </p:nvGraphicFramePr>
        <p:xfrm>
          <a:off x="40005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chemeClr val="tx1"/>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4" name="Table 23">
            <a:extLst>
              <a:ext uri="{FF2B5EF4-FFF2-40B4-BE49-F238E27FC236}">
                <a16:creationId xmlns:a16="http://schemas.microsoft.com/office/drawing/2014/main" id="{C76AF3D3-9A6E-4174-8A1D-6A45841F032F}"/>
              </a:ext>
            </a:extLst>
          </p:cNvPr>
          <p:cNvGraphicFramePr>
            <a:graphicFrameLocks noGrp="1"/>
          </p:cNvGraphicFramePr>
          <p:nvPr/>
        </p:nvGraphicFramePr>
        <p:xfrm>
          <a:off x="4457700" y="2343150"/>
          <a:ext cx="457200" cy="45720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endParaRPr lang="en-US" sz="2400" dirty="0">
                        <a:solidFill>
                          <a:srgbClr val="FF0000"/>
                        </a:solidFill>
                      </a:endParaRP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6" name="Table 25">
            <a:extLst>
              <a:ext uri="{FF2B5EF4-FFF2-40B4-BE49-F238E27FC236}">
                <a16:creationId xmlns:a16="http://schemas.microsoft.com/office/drawing/2014/main" id="{12E2CB50-FF78-410A-A9D3-748738DE4B81}"/>
              </a:ext>
            </a:extLst>
          </p:cNvPr>
          <p:cNvGraphicFramePr>
            <a:graphicFrameLocks noGrp="1"/>
          </p:cNvGraphicFramePr>
          <p:nvPr>
            <p:extLst>
              <p:ext uri="{D42A27DB-BD31-4B8C-83A1-F6EECF244321}">
                <p14:modId xmlns:p14="http://schemas.microsoft.com/office/powerpoint/2010/main" val="4005274484"/>
              </p:ext>
            </p:extLst>
          </p:nvPr>
        </p:nvGraphicFramePr>
        <p:xfrm>
          <a:off x="1714500" y="2343150"/>
          <a:ext cx="457200" cy="61722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r>
                        <a:rPr lang="en-US" sz="3600" dirty="0">
                          <a:solidFill>
                            <a:schemeClr val="bg1"/>
                          </a:solidFill>
                        </a:rPr>
                        <a:t>B</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7" name="Table 26">
            <a:extLst>
              <a:ext uri="{FF2B5EF4-FFF2-40B4-BE49-F238E27FC236}">
                <a16:creationId xmlns:a16="http://schemas.microsoft.com/office/drawing/2014/main" id="{9D49376A-C85B-4683-89C5-9E91B94F7F8F}"/>
              </a:ext>
            </a:extLst>
          </p:cNvPr>
          <p:cNvGraphicFramePr>
            <a:graphicFrameLocks noGrp="1"/>
          </p:cNvGraphicFramePr>
          <p:nvPr>
            <p:extLst>
              <p:ext uri="{D42A27DB-BD31-4B8C-83A1-F6EECF244321}">
                <p14:modId xmlns:p14="http://schemas.microsoft.com/office/powerpoint/2010/main" val="3179980975"/>
              </p:ext>
            </p:extLst>
          </p:nvPr>
        </p:nvGraphicFramePr>
        <p:xfrm>
          <a:off x="2628900" y="2338388"/>
          <a:ext cx="457200" cy="61722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600" dirty="0">
                          <a:solidFill>
                            <a:schemeClr val="bg1"/>
                          </a:solidFill>
                        </a:rPr>
                        <a:t>U</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8" name="Table 27">
            <a:extLst>
              <a:ext uri="{FF2B5EF4-FFF2-40B4-BE49-F238E27FC236}">
                <a16:creationId xmlns:a16="http://schemas.microsoft.com/office/drawing/2014/main" id="{B8FEA386-F8E5-426B-86B6-FD2EB4C4BC46}"/>
              </a:ext>
            </a:extLst>
          </p:cNvPr>
          <p:cNvGraphicFramePr>
            <a:graphicFrameLocks noGrp="1"/>
          </p:cNvGraphicFramePr>
          <p:nvPr>
            <p:extLst>
              <p:ext uri="{D42A27DB-BD31-4B8C-83A1-F6EECF244321}">
                <p14:modId xmlns:p14="http://schemas.microsoft.com/office/powerpoint/2010/main" val="2422333581"/>
              </p:ext>
            </p:extLst>
          </p:nvPr>
        </p:nvGraphicFramePr>
        <p:xfrm>
          <a:off x="2171700" y="2343150"/>
          <a:ext cx="457200" cy="61722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r>
                        <a:rPr lang="en-US" sz="3600" dirty="0">
                          <a:solidFill>
                            <a:schemeClr val="bg1"/>
                          </a:solidFill>
                        </a:rPr>
                        <a:t>Ư</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29" name="Table 28">
            <a:extLst>
              <a:ext uri="{FF2B5EF4-FFF2-40B4-BE49-F238E27FC236}">
                <a16:creationId xmlns:a16="http://schemas.microsoft.com/office/drawing/2014/main" id="{780C9A58-0D30-4A5D-AAC9-2BE5679DEA5F}"/>
              </a:ext>
            </a:extLst>
          </p:cNvPr>
          <p:cNvGraphicFramePr>
            <a:graphicFrameLocks noGrp="1"/>
          </p:cNvGraphicFramePr>
          <p:nvPr>
            <p:extLst>
              <p:ext uri="{D42A27DB-BD31-4B8C-83A1-F6EECF244321}">
                <p14:modId xmlns:p14="http://schemas.microsoft.com/office/powerpoint/2010/main" val="2859502598"/>
              </p:ext>
            </p:extLst>
          </p:nvPr>
        </p:nvGraphicFramePr>
        <p:xfrm>
          <a:off x="3086100" y="2343150"/>
          <a:ext cx="457200" cy="61722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600" dirty="0">
                          <a:solidFill>
                            <a:schemeClr val="bg1"/>
                          </a:solidFill>
                        </a:rPr>
                        <a:t>Đ</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0" name="Table 29">
            <a:extLst>
              <a:ext uri="{FF2B5EF4-FFF2-40B4-BE49-F238E27FC236}">
                <a16:creationId xmlns:a16="http://schemas.microsoft.com/office/drawing/2014/main" id="{414ED297-173C-41B1-937E-EEB573EC0DBB}"/>
              </a:ext>
            </a:extLst>
          </p:cNvPr>
          <p:cNvGraphicFramePr>
            <a:graphicFrameLocks noGrp="1"/>
          </p:cNvGraphicFramePr>
          <p:nvPr>
            <p:extLst>
              <p:ext uri="{D42A27DB-BD31-4B8C-83A1-F6EECF244321}">
                <p14:modId xmlns:p14="http://schemas.microsoft.com/office/powerpoint/2010/main" val="715573426"/>
              </p:ext>
            </p:extLst>
          </p:nvPr>
        </p:nvGraphicFramePr>
        <p:xfrm>
          <a:off x="3540642" y="2339163"/>
          <a:ext cx="467832" cy="617220"/>
        </p:xfrm>
        <a:graphic>
          <a:graphicData uri="http://schemas.openxmlformats.org/drawingml/2006/table">
            <a:tbl>
              <a:tblPr firstRow="1" bandRow="1">
                <a:tableStyleId>{5C22544A-7EE6-4342-B048-85BDC9FD1C3A}</a:tableStyleId>
              </a:tblPr>
              <a:tblGrid>
                <a:gridCol w="467832">
                  <a:extLst>
                    <a:ext uri="{9D8B030D-6E8A-4147-A177-3AD203B41FA5}">
                      <a16:colId xmlns:a16="http://schemas.microsoft.com/office/drawing/2014/main" val="20000"/>
                    </a:ext>
                  </a:extLst>
                </a:gridCol>
              </a:tblGrid>
              <a:tr h="595423">
                <a:tc>
                  <a:txBody>
                    <a:bodyPr/>
                    <a:lstStyle/>
                    <a:p>
                      <a:pPr algn="ctr"/>
                      <a:r>
                        <a:rPr lang="en-US" sz="3600" dirty="0">
                          <a:solidFill>
                            <a:schemeClr val="bg1"/>
                          </a:solidFill>
                        </a:rPr>
                        <a:t>I</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4" name="Table 33">
            <a:extLst>
              <a:ext uri="{FF2B5EF4-FFF2-40B4-BE49-F238E27FC236}">
                <a16:creationId xmlns:a16="http://schemas.microsoft.com/office/drawing/2014/main" id="{6B4EE94E-7D8F-4D35-A599-A39E4A8EB073}"/>
              </a:ext>
            </a:extLst>
          </p:cNvPr>
          <p:cNvGraphicFramePr>
            <a:graphicFrameLocks noGrp="1"/>
          </p:cNvGraphicFramePr>
          <p:nvPr>
            <p:extLst>
              <p:ext uri="{D42A27DB-BD31-4B8C-83A1-F6EECF244321}">
                <p14:modId xmlns:p14="http://schemas.microsoft.com/office/powerpoint/2010/main" val="605352474"/>
              </p:ext>
            </p:extLst>
          </p:nvPr>
        </p:nvGraphicFramePr>
        <p:xfrm>
          <a:off x="3934047" y="2343150"/>
          <a:ext cx="523653" cy="617220"/>
        </p:xfrm>
        <a:graphic>
          <a:graphicData uri="http://schemas.openxmlformats.org/drawingml/2006/table">
            <a:tbl>
              <a:tblPr firstRow="1" bandRow="1">
                <a:tableStyleId>{5C22544A-7EE6-4342-B048-85BDC9FD1C3A}</a:tableStyleId>
              </a:tblPr>
              <a:tblGrid>
                <a:gridCol w="523653">
                  <a:extLst>
                    <a:ext uri="{9D8B030D-6E8A-4147-A177-3AD203B41FA5}">
                      <a16:colId xmlns:a16="http://schemas.microsoft.com/office/drawing/2014/main" val="20000"/>
                    </a:ext>
                  </a:extLst>
                </a:gridCol>
              </a:tblGrid>
              <a:tr h="589310">
                <a:tc>
                  <a:txBody>
                    <a:bodyPr/>
                    <a:lstStyle/>
                    <a:p>
                      <a:pPr algn="ctr"/>
                      <a:r>
                        <a:rPr lang="en-US" sz="3600" dirty="0">
                          <a:solidFill>
                            <a:schemeClr val="bg1"/>
                          </a:solidFill>
                        </a:rPr>
                        <a:t>Ệ</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graphicFrame>
        <p:nvGraphicFramePr>
          <p:cNvPr id="36" name="Table 35">
            <a:extLst>
              <a:ext uri="{FF2B5EF4-FFF2-40B4-BE49-F238E27FC236}">
                <a16:creationId xmlns:a16="http://schemas.microsoft.com/office/drawing/2014/main" id="{16143AF6-A4AA-4455-826D-A946DEB154CF}"/>
              </a:ext>
            </a:extLst>
          </p:cNvPr>
          <p:cNvGraphicFramePr>
            <a:graphicFrameLocks noGrp="1"/>
          </p:cNvGraphicFramePr>
          <p:nvPr>
            <p:extLst>
              <p:ext uri="{D42A27DB-BD31-4B8C-83A1-F6EECF244321}">
                <p14:modId xmlns:p14="http://schemas.microsoft.com/office/powerpoint/2010/main" val="689742472"/>
              </p:ext>
            </p:extLst>
          </p:nvPr>
        </p:nvGraphicFramePr>
        <p:xfrm>
          <a:off x="4457700" y="2343150"/>
          <a:ext cx="457200" cy="617220"/>
        </p:xfrm>
        <a:graphic>
          <a:graphicData uri="http://schemas.openxmlformats.org/drawingml/2006/table">
            <a:tbl>
              <a:tblPr firstRow="1" bandRow="1">
                <a:tableStyleId>{5C22544A-7EE6-4342-B048-85BDC9FD1C3A}</a:tableStyleId>
              </a:tblPr>
              <a:tblGrid>
                <a:gridCol w="457200">
                  <a:extLst>
                    <a:ext uri="{9D8B030D-6E8A-4147-A177-3AD203B41FA5}">
                      <a16:colId xmlns:a16="http://schemas.microsoft.com/office/drawing/2014/main" val="20000"/>
                    </a:ext>
                  </a:extLst>
                </a:gridCol>
              </a:tblGrid>
              <a:tr h="457200">
                <a:tc>
                  <a:txBody>
                    <a:bodyPr/>
                    <a:lstStyle/>
                    <a:p>
                      <a:pPr algn="ctr"/>
                      <a:r>
                        <a:rPr lang="en-US" sz="3600" dirty="0">
                          <a:solidFill>
                            <a:schemeClr val="bg1"/>
                          </a:solidFill>
                        </a:rPr>
                        <a:t>N</a:t>
                      </a:r>
                    </a:p>
                  </a:txBody>
                  <a:tcPr marL="68580" marR="68580" marT="34290" marB="34290">
                    <a:solidFill>
                      <a:schemeClr val="tx1"/>
                    </a:solidFill>
                  </a:tcPr>
                </a:tc>
                <a:extLst>
                  <a:ext uri="{0D108BD9-81ED-4DB2-BD59-A6C34878D82A}">
                    <a16:rowId xmlns:a16="http://schemas.microsoft.com/office/drawing/2014/main" val="10000"/>
                  </a:ext>
                </a:extLst>
              </a:tr>
            </a:tbl>
          </a:graphicData>
        </a:graphic>
      </p:graphicFrame>
      <p:sp>
        <p:nvSpPr>
          <p:cNvPr id="22" name="TextBox 21">
            <a:extLst>
              <a:ext uri="{FF2B5EF4-FFF2-40B4-BE49-F238E27FC236}">
                <a16:creationId xmlns:a16="http://schemas.microsoft.com/office/drawing/2014/main" id="{069B7652-1C7A-4588-964F-772EB796F8BD}"/>
              </a:ext>
            </a:extLst>
          </p:cNvPr>
          <p:cNvSpPr txBox="1">
            <a:spLocks noChangeArrowheads="1"/>
          </p:cNvSpPr>
          <p:nvPr/>
        </p:nvSpPr>
        <p:spPr bwMode="auto">
          <a:xfrm>
            <a:off x="0" y="3200400"/>
            <a:ext cx="926095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buClrTx/>
            </a:pPr>
            <a:r>
              <a:rPr lang="en-US" altLang="vi-VN" sz="2400" b="1" kern="1200" dirty="0">
                <a:solidFill>
                  <a:srgbClr val="7030A0"/>
                </a:solidFill>
                <a:latin typeface="UNI Chu truyen thong" pitchFamily="66" charset="0"/>
                <a:ea typeface="+mn-ea"/>
                <a:cs typeface="+mn-cs"/>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Đây</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là</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tên</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một</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cơ</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sở</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thông</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tin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liên</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lạc</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mà</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nhờ</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có</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nơi</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đó</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ta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có</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thể</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gửi</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thư</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gửi</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bưu</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phẩm</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gửi</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tiền</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gọi</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điện</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 </a:t>
            </a:r>
            <a:r>
              <a:rPr lang="en-US" altLang="vi-VN" sz="3200" b="1" kern="1200" dirty="0" err="1">
                <a:solidFill>
                  <a:srgbClr val="7030A0"/>
                </a:solidFill>
                <a:latin typeface="Times New Roman" panose="02020603050405020304" pitchFamily="18" charset="0"/>
                <a:ea typeface="+mn-ea"/>
                <a:cs typeface="Times New Roman" panose="02020603050405020304" pitchFamily="18" charset="0"/>
              </a:rPr>
              <a:t>thoại</a:t>
            </a:r>
            <a:r>
              <a:rPr lang="en-US" altLang="vi-VN" sz="3200" b="1" kern="1200" dirty="0">
                <a:solidFill>
                  <a:srgbClr val="7030A0"/>
                </a:solidFill>
                <a:latin typeface="Times New Roman" panose="02020603050405020304" pitchFamily="18" charset="0"/>
                <a:ea typeface="+mn-ea"/>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1000" fill="hold"/>
                                        <p:tgtEl>
                                          <p:spTgt spid="12"/>
                                        </p:tgtEl>
                                        <p:attrNameLst>
                                          <p:attrName>ppt_w</p:attrName>
                                        </p:attrNameLst>
                                      </p:cBhvr>
                                      <p:tavLst>
                                        <p:tav tm="0">
                                          <p:val>
                                            <p:strVal val="#ppt_w*0.70"/>
                                          </p:val>
                                        </p:tav>
                                        <p:tav tm="100000">
                                          <p:val>
                                            <p:strVal val="#ppt_w"/>
                                          </p:val>
                                        </p:tav>
                                      </p:tavLst>
                                    </p:anim>
                                    <p:anim calcmode="lin" valueType="num">
                                      <p:cBhvr>
                                        <p:cTn id="15" dur="1000" fill="hold"/>
                                        <p:tgtEl>
                                          <p:spTgt spid="12"/>
                                        </p:tgtEl>
                                        <p:attrNameLst>
                                          <p:attrName>ppt_h</p:attrName>
                                        </p:attrNameLst>
                                      </p:cBhvr>
                                      <p:tavLst>
                                        <p:tav tm="0">
                                          <p:val>
                                            <p:strVal val="#ppt_h"/>
                                          </p:val>
                                        </p:tav>
                                        <p:tav tm="100000">
                                          <p:val>
                                            <p:strVal val="#ppt_h"/>
                                          </p:val>
                                        </p:tav>
                                      </p:tavLst>
                                    </p:anim>
                                    <p:animEffect transition="in" filter="fade">
                                      <p:cBhvr>
                                        <p:cTn id="16" dur="1000"/>
                                        <p:tgtEl>
                                          <p:spTgt spid="12"/>
                                        </p:tgtEl>
                                      </p:cBhvr>
                                    </p:animEffect>
                                  </p:childTnLst>
                                </p:cTn>
                              </p:par>
                              <p:par>
                                <p:cTn id="17" presetID="55"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1000" fill="hold"/>
                                        <p:tgtEl>
                                          <p:spTgt spid="14"/>
                                        </p:tgtEl>
                                        <p:attrNameLst>
                                          <p:attrName>ppt_w</p:attrName>
                                        </p:attrNameLst>
                                      </p:cBhvr>
                                      <p:tavLst>
                                        <p:tav tm="0">
                                          <p:val>
                                            <p:strVal val="#ppt_w*0.70"/>
                                          </p:val>
                                        </p:tav>
                                        <p:tav tm="100000">
                                          <p:val>
                                            <p:strVal val="#ppt_w"/>
                                          </p:val>
                                        </p:tav>
                                      </p:tavLst>
                                    </p:anim>
                                    <p:anim calcmode="lin" valueType="num">
                                      <p:cBhvr>
                                        <p:cTn id="20" dur="1000" fill="hold"/>
                                        <p:tgtEl>
                                          <p:spTgt spid="14"/>
                                        </p:tgtEl>
                                        <p:attrNameLst>
                                          <p:attrName>ppt_h</p:attrName>
                                        </p:attrNameLst>
                                      </p:cBhvr>
                                      <p:tavLst>
                                        <p:tav tm="0">
                                          <p:val>
                                            <p:strVal val="#ppt_h"/>
                                          </p:val>
                                        </p:tav>
                                        <p:tav tm="100000">
                                          <p:val>
                                            <p:strVal val="#ppt_h"/>
                                          </p:val>
                                        </p:tav>
                                      </p:tavLst>
                                    </p:anim>
                                    <p:animEffect transition="in" filter="fade">
                                      <p:cBhvr>
                                        <p:cTn id="21" dur="1000"/>
                                        <p:tgtEl>
                                          <p:spTgt spid="14"/>
                                        </p:tgtEl>
                                      </p:cBhvr>
                                    </p:animEffect>
                                  </p:childTnLst>
                                </p:cTn>
                              </p:par>
                              <p:par>
                                <p:cTn id="22" presetID="55" presetClass="entr" presetSubtype="0" fill="hold" nodeType="with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1000" fill="hold"/>
                                        <p:tgtEl>
                                          <p:spTgt spid="16"/>
                                        </p:tgtEl>
                                        <p:attrNameLst>
                                          <p:attrName>ppt_w</p:attrName>
                                        </p:attrNameLst>
                                      </p:cBhvr>
                                      <p:tavLst>
                                        <p:tav tm="0">
                                          <p:val>
                                            <p:strVal val="#ppt_w*0.70"/>
                                          </p:val>
                                        </p:tav>
                                        <p:tav tm="100000">
                                          <p:val>
                                            <p:strVal val="#ppt_w"/>
                                          </p:val>
                                        </p:tav>
                                      </p:tavLst>
                                    </p:anim>
                                    <p:anim calcmode="lin" valueType="num">
                                      <p:cBhvr>
                                        <p:cTn id="25" dur="1000" fill="hold"/>
                                        <p:tgtEl>
                                          <p:spTgt spid="16"/>
                                        </p:tgtEl>
                                        <p:attrNameLst>
                                          <p:attrName>ppt_h</p:attrName>
                                        </p:attrNameLst>
                                      </p:cBhvr>
                                      <p:tavLst>
                                        <p:tav tm="0">
                                          <p:val>
                                            <p:strVal val="#ppt_h"/>
                                          </p:val>
                                        </p:tav>
                                        <p:tav tm="100000">
                                          <p:val>
                                            <p:strVal val="#ppt_h"/>
                                          </p:val>
                                        </p:tav>
                                      </p:tavLst>
                                    </p:anim>
                                    <p:animEffect transition="in" filter="fade">
                                      <p:cBhvr>
                                        <p:cTn id="26" dur="1000"/>
                                        <p:tgtEl>
                                          <p:spTgt spid="16"/>
                                        </p:tgtEl>
                                      </p:cBhvr>
                                    </p:animEffect>
                                  </p:childTnLst>
                                </p:cTn>
                              </p:par>
                              <p:par>
                                <p:cTn id="27" presetID="55" presetClass="entr" presetSubtype="0" fill="hold"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1000" fill="hold"/>
                                        <p:tgtEl>
                                          <p:spTgt spid="19"/>
                                        </p:tgtEl>
                                        <p:attrNameLst>
                                          <p:attrName>ppt_w</p:attrName>
                                        </p:attrNameLst>
                                      </p:cBhvr>
                                      <p:tavLst>
                                        <p:tav tm="0">
                                          <p:val>
                                            <p:strVal val="#ppt_w*0.70"/>
                                          </p:val>
                                        </p:tav>
                                        <p:tav tm="100000">
                                          <p:val>
                                            <p:strVal val="#ppt_w"/>
                                          </p:val>
                                        </p:tav>
                                      </p:tavLst>
                                    </p:anim>
                                    <p:anim calcmode="lin" valueType="num">
                                      <p:cBhvr>
                                        <p:cTn id="30" dur="1000" fill="hold"/>
                                        <p:tgtEl>
                                          <p:spTgt spid="19"/>
                                        </p:tgtEl>
                                        <p:attrNameLst>
                                          <p:attrName>ppt_h</p:attrName>
                                        </p:attrNameLst>
                                      </p:cBhvr>
                                      <p:tavLst>
                                        <p:tav tm="0">
                                          <p:val>
                                            <p:strVal val="#ppt_h"/>
                                          </p:val>
                                        </p:tav>
                                        <p:tav tm="100000">
                                          <p:val>
                                            <p:strVal val="#ppt_h"/>
                                          </p:val>
                                        </p:tav>
                                      </p:tavLst>
                                    </p:anim>
                                    <p:animEffect transition="in" filter="fade">
                                      <p:cBhvr>
                                        <p:cTn id="31" dur="1000"/>
                                        <p:tgtEl>
                                          <p:spTgt spid="19"/>
                                        </p:tgtEl>
                                      </p:cBhvr>
                                    </p:animEffect>
                                  </p:childTnLst>
                                </p:cTn>
                              </p:par>
                              <p:par>
                                <p:cTn id="32" presetID="55" presetClass="entr" presetSubtype="0"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p:cTn id="34" dur="1000" fill="hold"/>
                                        <p:tgtEl>
                                          <p:spTgt spid="18"/>
                                        </p:tgtEl>
                                        <p:attrNameLst>
                                          <p:attrName>ppt_w</p:attrName>
                                        </p:attrNameLst>
                                      </p:cBhvr>
                                      <p:tavLst>
                                        <p:tav tm="0">
                                          <p:val>
                                            <p:strVal val="#ppt_w*0.70"/>
                                          </p:val>
                                        </p:tav>
                                        <p:tav tm="100000">
                                          <p:val>
                                            <p:strVal val="#ppt_w"/>
                                          </p:val>
                                        </p:tav>
                                      </p:tavLst>
                                    </p:anim>
                                    <p:anim calcmode="lin" valueType="num">
                                      <p:cBhvr>
                                        <p:cTn id="35" dur="1000" fill="hold"/>
                                        <p:tgtEl>
                                          <p:spTgt spid="18"/>
                                        </p:tgtEl>
                                        <p:attrNameLst>
                                          <p:attrName>ppt_h</p:attrName>
                                        </p:attrNameLst>
                                      </p:cBhvr>
                                      <p:tavLst>
                                        <p:tav tm="0">
                                          <p:val>
                                            <p:strVal val="#ppt_h"/>
                                          </p:val>
                                        </p:tav>
                                        <p:tav tm="100000">
                                          <p:val>
                                            <p:strVal val="#ppt_h"/>
                                          </p:val>
                                        </p:tav>
                                      </p:tavLst>
                                    </p:anim>
                                    <p:animEffect transition="in" filter="fade">
                                      <p:cBhvr>
                                        <p:cTn id="36" dur="1000"/>
                                        <p:tgtEl>
                                          <p:spTgt spid="18"/>
                                        </p:tgtEl>
                                      </p:cBhvr>
                                    </p:animEffect>
                                  </p:childTnLst>
                                </p:cTn>
                              </p:par>
                              <p:par>
                                <p:cTn id="37" presetID="55"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1000" fill="hold"/>
                                        <p:tgtEl>
                                          <p:spTgt spid="20"/>
                                        </p:tgtEl>
                                        <p:attrNameLst>
                                          <p:attrName>ppt_w</p:attrName>
                                        </p:attrNameLst>
                                      </p:cBhvr>
                                      <p:tavLst>
                                        <p:tav tm="0">
                                          <p:val>
                                            <p:strVal val="#ppt_w*0.70"/>
                                          </p:val>
                                        </p:tav>
                                        <p:tav tm="100000">
                                          <p:val>
                                            <p:strVal val="#ppt_w"/>
                                          </p:val>
                                        </p:tav>
                                      </p:tavLst>
                                    </p:anim>
                                    <p:anim calcmode="lin" valueType="num">
                                      <p:cBhvr>
                                        <p:cTn id="40" dur="1000" fill="hold"/>
                                        <p:tgtEl>
                                          <p:spTgt spid="20"/>
                                        </p:tgtEl>
                                        <p:attrNameLst>
                                          <p:attrName>ppt_h</p:attrName>
                                        </p:attrNameLst>
                                      </p:cBhvr>
                                      <p:tavLst>
                                        <p:tav tm="0">
                                          <p:val>
                                            <p:strVal val="#ppt_h"/>
                                          </p:val>
                                        </p:tav>
                                        <p:tav tm="100000">
                                          <p:val>
                                            <p:strVal val="#ppt_h"/>
                                          </p:val>
                                        </p:tav>
                                      </p:tavLst>
                                    </p:anim>
                                    <p:animEffect transition="in" filter="fade">
                                      <p:cBhvr>
                                        <p:cTn id="41" dur="1000"/>
                                        <p:tgtEl>
                                          <p:spTgt spid="20"/>
                                        </p:tgtEl>
                                      </p:cBhvr>
                                    </p:animEffect>
                                  </p:childTnLst>
                                </p:cTn>
                              </p:par>
                              <p:par>
                                <p:cTn id="42" presetID="55" presetClass="entr" presetSubtype="0" fill="hold" nodeType="withEffect">
                                  <p:stCondLst>
                                    <p:cond delay="0"/>
                                  </p:stCondLst>
                                  <p:childTnLst>
                                    <p:set>
                                      <p:cBhvr>
                                        <p:cTn id="43" dur="1" fill="hold">
                                          <p:stCondLst>
                                            <p:cond delay="0"/>
                                          </p:stCondLst>
                                        </p:cTn>
                                        <p:tgtEl>
                                          <p:spTgt spid="24"/>
                                        </p:tgtEl>
                                        <p:attrNameLst>
                                          <p:attrName>style.visibility</p:attrName>
                                        </p:attrNameLst>
                                      </p:cBhvr>
                                      <p:to>
                                        <p:strVal val="visible"/>
                                      </p:to>
                                    </p:set>
                                    <p:anim calcmode="lin" valueType="num">
                                      <p:cBhvr>
                                        <p:cTn id="44" dur="1000" fill="hold"/>
                                        <p:tgtEl>
                                          <p:spTgt spid="24"/>
                                        </p:tgtEl>
                                        <p:attrNameLst>
                                          <p:attrName>ppt_w</p:attrName>
                                        </p:attrNameLst>
                                      </p:cBhvr>
                                      <p:tavLst>
                                        <p:tav tm="0">
                                          <p:val>
                                            <p:strVal val="#ppt_w*0.70"/>
                                          </p:val>
                                        </p:tav>
                                        <p:tav tm="100000">
                                          <p:val>
                                            <p:strVal val="#ppt_w"/>
                                          </p:val>
                                        </p:tav>
                                      </p:tavLst>
                                    </p:anim>
                                    <p:anim calcmode="lin" valueType="num">
                                      <p:cBhvr>
                                        <p:cTn id="45" dur="1000" fill="hold"/>
                                        <p:tgtEl>
                                          <p:spTgt spid="24"/>
                                        </p:tgtEl>
                                        <p:attrNameLst>
                                          <p:attrName>ppt_h</p:attrName>
                                        </p:attrNameLst>
                                      </p:cBhvr>
                                      <p:tavLst>
                                        <p:tav tm="0">
                                          <p:val>
                                            <p:strVal val="#ppt_h"/>
                                          </p:val>
                                        </p:tav>
                                        <p:tav tm="100000">
                                          <p:val>
                                            <p:strVal val="#ppt_h"/>
                                          </p:val>
                                        </p:tav>
                                      </p:tavLst>
                                    </p:anim>
                                    <p:animEffect transition="in" filter="fade">
                                      <p:cBhvr>
                                        <p:cTn id="46" dur="1000"/>
                                        <p:tgtEl>
                                          <p:spTgt spid="24"/>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4" presetClass="entr" presetSubtype="16" fill="hold" grpId="0" nodeType="click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box(in)">
                                      <p:cBhvr>
                                        <p:cTn id="51" dur="500"/>
                                        <p:tgtEl>
                                          <p:spTgt spid="2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 presetClass="exit" presetSubtype="10" fill="hold" grpId="1" nodeType="clickEffect">
                                  <p:stCondLst>
                                    <p:cond delay="0"/>
                                  </p:stCondLst>
                                  <p:childTnLst>
                                    <p:animEffect transition="out" filter="checkerboard(across)">
                                      <p:cBhvr>
                                        <p:cTn id="55" dur="500"/>
                                        <p:tgtEl>
                                          <p:spTgt spid="22"/>
                                        </p:tgtEl>
                                      </p:cBhvr>
                                    </p:animEffect>
                                    <p:set>
                                      <p:cBhvr>
                                        <p:cTn id="56" dur="1" fill="hold">
                                          <p:stCondLst>
                                            <p:cond delay="499"/>
                                          </p:stCondLst>
                                        </p:cTn>
                                        <p:tgtEl>
                                          <p:spTgt spid="22"/>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55" presetClass="entr" presetSubtype="0" fill="hold" nodeType="clickEffect">
                                  <p:stCondLst>
                                    <p:cond delay="0"/>
                                  </p:stCondLst>
                                  <p:childTnLst>
                                    <p:set>
                                      <p:cBhvr>
                                        <p:cTn id="60" dur="1" fill="hold">
                                          <p:stCondLst>
                                            <p:cond delay="0"/>
                                          </p:stCondLst>
                                        </p:cTn>
                                        <p:tgtEl>
                                          <p:spTgt spid="26"/>
                                        </p:tgtEl>
                                        <p:attrNameLst>
                                          <p:attrName>style.visibility</p:attrName>
                                        </p:attrNameLst>
                                      </p:cBhvr>
                                      <p:to>
                                        <p:strVal val="visible"/>
                                      </p:to>
                                    </p:set>
                                    <p:anim calcmode="lin" valueType="num">
                                      <p:cBhvr>
                                        <p:cTn id="61" dur="1000" fill="hold"/>
                                        <p:tgtEl>
                                          <p:spTgt spid="26"/>
                                        </p:tgtEl>
                                        <p:attrNameLst>
                                          <p:attrName>ppt_w</p:attrName>
                                        </p:attrNameLst>
                                      </p:cBhvr>
                                      <p:tavLst>
                                        <p:tav tm="0">
                                          <p:val>
                                            <p:strVal val="#ppt_w*0.70"/>
                                          </p:val>
                                        </p:tav>
                                        <p:tav tm="100000">
                                          <p:val>
                                            <p:strVal val="#ppt_w"/>
                                          </p:val>
                                        </p:tav>
                                      </p:tavLst>
                                    </p:anim>
                                    <p:anim calcmode="lin" valueType="num">
                                      <p:cBhvr>
                                        <p:cTn id="62" dur="1000" fill="hold"/>
                                        <p:tgtEl>
                                          <p:spTgt spid="26"/>
                                        </p:tgtEl>
                                        <p:attrNameLst>
                                          <p:attrName>ppt_h</p:attrName>
                                        </p:attrNameLst>
                                      </p:cBhvr>
                                      <p:tavLst>
                                        <p:tav tm="0">
                                          <p:val>
                                            <p:strVal val="#ppt_h"/>
                                          </p:val>
                                        </p:tav>
                                        <p:tav tm="100000">
                                          <p:val>
                                            <p:strVal val="#ppt_h"/>
                                          </p:val>
                                        </p:tav>
                                      </p:tavLst>
                                    </p:anim>
                                    <p:animEffect transition="in" filter="fade">
                                      <p:cBhvr>
                                        <p:cTn id="63" dur="1000"/>
                                        <p:tgtEl>
                                          <p:spTgt spid="26"/>
                                        </p:tgtEl>
                                      </p:cBhvr>
                                    </p:animEffect>
                                  </p:childTnLst>
                                </p:cTn>
                              </p:par>
                              <p:par>
                                <p:cTn id="64" presetID="55" presetClass="entr" presetSubtype="0" fill="hold" nodeType="withEffect">
                                  <p:stCondLst>
                                    <p:cond delay="0"/>
                                  </p:stCondLst>
                                  <p:childTnLst>
                                    <p:set>
                                      <p:cBhvr>
                                        <p:cTn id="65" dur="1" fill="hold">
                                          <p:stCondLst>
                                            <p:cond delay="0"/>
                                          </p:stCondLst>
                                        </p:cTn>
                                        <p:tgtEl>
                                          <p:spTgt spid="27"/>
                                        </p:tgtEl>
                                        <p:attrNameLst>
                                          <p:attrName>style.visibility</p:attrName>
                                        </p:attrNameLst>
                                      </p:cBhvr>
                                      <p:to>
                                        <p:strVal val="visible"/>
                                      </p:to>
                                    </p:set>
                                    <p:anim calcmode="lin" valueType="num">
                                      <p:cBhvr>
                                        <p:cTn id="66" dur="1000" fill="hold"/>
                                        <p:tgtEl>
                                          <p:spTgt spid="27"/>
                                        </p:tgtEl>
                                        <p:attrNameLst>
                                          <p:attrName>ppt_w</p:attrName>
                                        </p:attrNameLst>
                                      </p:cBhvr>
                                      <p:tavLst>
                                        <p:tav tm="0">
                                          <p:val>
                                            <p:strVal val="#ppt_w*0.70"/>
                                          </p:val>
                                        </p:tav>
                                        <p:tav tm="100000">
                                          <p:val>
                                            <p:strVal val="#ppt_w"/>
                                          </p:val>
                                        </p:tav>
                                      </p:tavLst>
                                    </p:anim>
                                    <p:anim calcmode="lin" valueType="num">
                                      <p:cBhvr>
                                        <p:cTn id="67" dur="1000" fill="hold"/>
                                        <p:tgtEl>
                                          <p:spTgt spid="27"/>
                                        </p:tgtEl>
                                        <p:attrNameLst>
                                          <p:attrName>ppt_h</p:attrName>
                                        </p:attrNameLst>
                                      </p:cBhvr>
                                      <p:tavLst>
                                        <p:tav tm="0">
                                          <p:val>
                                            <p:strVal val="#ppt_h"/>
                                          </p:val>
                                        </p:tav>
                                        <p:tav tm="100000">
                                          <p:val>
                                            <p:strVal val="#ppt_h"/>
                                          </p:val>
                                        </p:tav>
                                      </p:tavLst>
                                    </p:anim>
                                    <p:animEffect transition="in" filter="fade">
                                      <p:cBhvr>
                                        <p:cTn id="68" dur="1000"/>
                                        <p:tgtEl>
                                          <p:spTgt spid="27"/>
                                        </p:tgtEl>
                                      </p:cBhvr>
                                    </p:animEffect>
                                  </p:childTnLst>
                                </p:cTn>
                              </p:par>
                              <p:par>
                                <p:cTn id="69" presetID="55" presetClass="entr" presetSubtype="0"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p:cTn id="71" dur="1000" fill="hold"/>
                                        <p:tgtEl>
                                          <p:spTgt spid="28"/>
                                        </p:tgtEl>
                                        <p:attrNameLst>
                                          <p:attrName>ppt_w</p:attrName>
                                        </p:attrNameLst>
                                      </p:cBhvr>
                                      <p:tavLst>
                                        <p:tav tm="0">
                                          <p:val>
                                            <p:strVal val="#ppt_w*0.70"/>
                                          </p:val>
                                        </p:tav>
                                        <p:tav tm="100000">
                                          <p:val>
                                            <p:strVal val="#ppt_w"/>
                                          </p:val>
                                        </p:tav>
                                      </p:tavLst>
                                    </p:anim>
                                    <p:anim calcmode="lin" valueType="num">
                                      <p:cBhvr>
                                        <p:cTn id="72" dur="1000" fill="hold"/>
                                        <p:tgtEl>
                                          <p:spTgt spid="28"/>
                                        </p:tgtEl>
                                        <p:attrNameLst>
                                          <p:attrName>ppt_h</p:attrName>
                                        </p:attrNameLst>
                                      </p:cBhvr>
                                      <p:tavLst>
                                        <p:tav tm="0">
                                          <p:val>
                                            <p:strVal val="#ppt_h"/>
                                          </p:val>
                                        </p:tav>
                                        <p:tav tm="100000">
                                          <p:val>
                                            <p:strVal val="#ppt_h"/>
                                          </p:val>
                                        </p:tav>
                                      </p:tavLst>
                                    </p:anim>
                                    <p:animEffect transition="in" filter="fade">
                                      <p:cBhvr>
                                        <p:cTn id="73" dur="1000"/>
                                        <p:tgtEl>
                                          <p:spTgt spid="28"/>
                                        </p:tgtEl>
                                      </p:cBhvr>
                                    </p:animEffect>
                                  </p:childTnLst>
                                </p:cTn>
                              </p:par>
                              <p:par>
                                <p:cTn id="74" presetID="55" presetClass="entr" presetSubtype="0" fill="hold" nodeType="with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1000" fill="hold"/>
                                        <p:tgtEl>
                                          <p:spTgt spid="29"/>
                                        </p:tgtEl>
                                        <p:attrNameLst>
                                          <p:attrName>ppt_w</p:attrName>
                                        </p:attrNameLst>
                                      </p:cBhvr>
                                      <p:tavLst>
                                        <p:tav tm="0">
                                          <p:val>
                                            <p:strVal val="#ppt_w*0.70"/>
                                          </p:val>
                                        </p:tav>
                                        <p:tav tm="100000">
                                          <p:val>
                                            <p:strVal val="#ppt_w"/>
                                          </p:val>
                                        </p:tav>
                                      </p:tavLst>
                                    </p:anim>
                                    <p:anim calcmode="lin" valueType="num">
                                      <p:cBhvr>
                                        <p:cTn id="77" dur="1000" fill="hold"/>
                                        <p:tgtEl>
                                          <p:spTgt spid="29"/>
                                        </p:tgtEl>
                                        <p:attrNameLst>
                                          <p:attrName>ppt_h</p:attrName>
                                        </p:attrNameLst>
                                      </p:cBhvr>
                                      <p:tavLst>
                                        <p:tav tm="0">
                                          <p:val>
                                            <p:strVal val="#ppt_h"/>
                                          </p:val>
                                        </p:tav>
                                        <p:tav tm="100000">
                                          <p:val>
                                            <p:strVal val="#ppt_h"/>
                                          </p:val>
                                        </p:tav>
                                      </p:tavLst>
                                    </p:anim>
                                    <p:animEffect transition="in" filter="fade">
                                      <p:cBhvr>
                                        <p:cTn id="78" dur="1000"/>
                                        <p:tgtEl>
                                          <p:spTgt spid="29"/>
                                        </p:tgtEl>
                                      </p:cBhvr>
                                    </p:animEffect>
                                  </p:childTnLst>
                                </p:cTn>
                              </p:par>
                              <p:par>
                                <p:cTn id="79" presetID="55" presetClass="entr" presetSubtype="0" fill="hold" nodeType="withEffect">
                                  <p:stCondLst>
                                    <p:cond delay="0"/>
                                  </p:stCondLst>
                                  <p:childTnLst>
                                    <p:set>
                                      <p:cBhvr>
                                        <p:cTn id="80" dur="1" fill="hold">
                                          <p:stCondLst>
                                            <p:cond delay="0"/>
                                          </p:stCondLst>
                                        </p:cTn>
                                        <p:tgtEl>
                                          <p:spTgt spid="30"/>
                                        </p:tgtEl>
                                        <p:attrNameLst>
                                          <p:attrName>style.visibility</p:attrName>
                                        </p:attrNameLst>
                                      </p:cBhvr>
                                      <p:to>
                                        <p:strVal val="visible"/>
                                      </p:to>
                                    </p:set>
                                    <p:anim calcmode="lin" valueType="num">
                                      <p:cBhvr>
                                        <p:cTn id="81" dur="1000" fill="hold"/>
                                        <p:tgtEl>
                                          <p:spTgt spid="30"/>
                                        </p:tgtEl>
                                        <p:attrNameLst>
                                          <p:attrName>ppt_w</p:attrName>
                                        </p:attrNameLst>
                                      </p:cBhvr>
                                      <p:tavLst>
                                        <p:tav tm="0">
                                          <p:val>
                                            <p:strVal val="#ppt_w*0.70"/>
                                          </p:val>
                                        </p:tav>
                                        <p:tav tm="100000">
                                          <p:val>
                                            <p:strVal val="#ppt_w"/>
                                          </p:val>
                                        </p:tav>
                                      </p:tavLst>
                                    </p:anim>
                                    <p:anim calcmode="lin" valueType="num">
                                      <p:cBhvr>
                                        <p:cTn id="82" dur="1000" fill="hold"/>
                                        <p:tgtEl>
                                          <p:spTgt spid="30"/>
                                        </p:tgtEl>
                                        <p:attrNameLst>
                                          <p:attrName>ppt_h</p:attrName>
                                        </p:attrNameLst>
                                      </p:cBhvr>
                                      <p:tavLst>
                                        <p:tav tm="0">
                                          <p:val>
                                            <p:strVal val="#ppt_h"/>
                                          </p:val>
                                        </p:tav>
                                        <p:tav tm="100000">
                                          <p:val>
                                            <p:strVal val="#ppt_h"/>
                                          </p:val>
                                        </p:tav>
                                      </p:tavLst>
                                    </p:anim>
                                    <p:animEffect transition="in" filter="fade">
                                      <p:cBhvr>
                                        <p:cTn id="83" dur="1000"/>
                                        <p:tgtEl>
                                          <p:spTgt spid="30"/>
                                        </p:tgtEl>
                                      </p:cBhvr>
                                    </p:animEffect>
                                  </p:childTnLst>
                                </p:cTn>
                              </p:par>
                              <p:par>
                                <p:cTn id="84" presetID="55" presetClass="entr" presetSubtype="0" fill="hold" nodeType="withEffect">
                                  <p:stCondLst>
                                    <p:cond delay="0"/>
                                  </p:stCondLst>
                                  <p:childTnLst>
                                    <p:set>
                                      <p:cBhvr>
                                        <p:cTn id="85" dur="1" fill="hold">
                                          <p:stCondLst>
                                            <p:cond delay="0"/>
                                          </p:stCondLst>
                                        </p:cTn>
                                        <p:tgtEl>
                                          <p:spTgt spid="34"/>
                                        </p:tgtEl>
                                        <p:attrNameLst>
                                          <p:attrName>style.visibility</p:attrName>
                                        </p:attrNameLst>
                                      </p:cBhvr>
                                      <p:to>
                                        <p:strVal val="visible"/>
                                      </p:to>
                                    </p:set>
                                    <p:anim calcmode="lin" valueType="num">
                                      <p:cBhvr>
                                        <p:cTn id="86" dur="1000" fill="hold"/>
                                        <p:tgtEl>
                                          <p:spTgt spid="34"/>
                                        </p:tgtEl>
                                        <p:attrNameLst>
                                          <p:attrName>ppt_w</p:attrName>
                                        </p:attrNameLst>
                                      </p:cBhvr>
                                      <p:tavLst>
                                        <p:tav tm="0">
                                          <p:val>
                                            <p:strVal val="#ppt_w*0.70"/>
                                          </p:val>
                                        </p:tav>
                                        <p:tav tm="100000">
                                          <p:val>
                                            <p:strVal val="#ppt_w"/>
                                          </p:val>
                                        </p:tav>
                                      </p:tavLst>
                                    </p:anim>
                                    <p:anim calcmode="lin" valueType="num">
                                      <p:cBhvr>
                                        <p:cTn id="87" dur="1000" fill="hold"/>
                                        <p:tgtEl>
                                          <p:spTgt spid="34"/>
                                        </p:tgtEl>
                                        <p:attrNameLst>
                                          <p:attrName>ppt_h</p:attrName>
                                        </p:attrNameLst>
                                      </p:cBhvr>
                                      <p:tavLst>
                                        <p:tav tm="0">
                                          <p:val>
                                            <p:strVal val="#ppt_h"/>
                                          </p:val>
                                        </p:tav>
                                        <p:tav tm="100000">
                                          <p:val>
                                            <p:strVal val="#ppt_h"/>
                                          </p:val>
                                        </p:tav>
                                      </p:tavLst>
                                    </p:anim>
                                    <p:animEffect transition="in" filter="fade">
                                      <p:cBhvr>
                                        <p:cTn id="88" dur="1000"/>
                                        <p:tgtEl>
                                          <p:spTgt spid="34"/>
                                        </p:tgtEl>
                                      </p:cBhvr>
                                    </p:animEffect>
                                  </p:childTnLst>
                                </p:cTn>
                              </p:par>
                              <p:par>
                                <p:cTn id="89" presetID="55" presetClass="entr" presetSubtype="0" fill="hold"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1000" fill="hold"/>
                                        <p:tgtEl>
                                          <p:spTgt spid="36"/>
                                        </p:tgtEl>
                                        <p:attrNameLst>
                                          <p:attrName>ppt_w</p:attrName>
                                        </p:attrNameLst>
                                      </p:cBhvr>
                                      <p:tavLst>
                                        <p:tav tm="0">
                                          <p:val>
                                            <p:strVal val="#ppt_w*0.70"/>
                                          </p:val>
                                        </p:tav>
                                        <p:tav tm="100000">
                                          <p:val>
                                            <p:strVal val="#ppt_w"/>
                                          </p:val>
                                        </p:tav>
                                      </p:tavLst>
                                    </p:anim>
                                    <p:anim calcmode="lin" valueType="num">
                                      <p:cBhvr>
                                        <p:cTn id="92" dur="1000" fill="hold"/>
                                        <p:tgtEl>
                                          <p:spTgt spid="36"/>
                                        </p:tgtEl>
                                        <p:attrNameLst>
                                          <p:attrName>ppt_h</p:attrName>
                                        </p:attrNameLst>
                                      </p:cBhvr>
                                      <p:tavLst>
                                        <p:tav tm="0">
                                          <p:val>
                                            <p:strVal val="#ppt_h"/>
                                          </p:val>
                                        </p:tav>
                                        <p:tav tm="100000">
                                          <p:val>
                                            <p:strVal val="#ppt_h"/>
                                          </p:val>
                                        </p:tav>
                                      </p:tavLst>
                                    </p:anim>
                                    <p:animEffect transition="in" filter="fade">
                                      <p:cBhvr>
                                        <p:cTn id="93"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2" grpId="0"/>
      <p:bldP spid="22" grpId="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FFC1C1"/>
        </a:solidFill>
        <a:effectLst/>
      </p:bgPr>
    </p:bg>
    <p:spTree>
      <p:nvGrpSpPr>
        <p:cNvPr id="1" name=""/>
        <p:cNvGrpSpPr/>
        <p:nvPr/>
      </p:nvGrpSpPr>
      <p:grpSpPr>
        <a:xfrm>
          <a:off x="0" y="0"/>
          <a:ext cx="0" cy="0"/>
          <a:chOff x="0" y="0"/>
          <a:chExt cx="0" cy="0"/>
        </a:xfrm>
      </p:grpSpPr>
      <mc:AlternateContent xmlns:mc="http://schemas.openxmlformats.org/markup-compatibility/2006">
        <mc:Choice xmlns="" xmlns:aink="http://schemas.microsoft.com/office/drawing/2016/ink" xmlns:p14="http://schemas.microsoft.com/office/powerpoint/2010/main" Requires="p14 aink">
          <p:contentPart p14:bwMode="auto" r:id="rId2">
            <p14:nvContentPartPr>
              <p14:cNvPr id="2" name="Ink 1">
                <a:extLst>
                  <a:ext uri="{FF2B5EF4-FFF2-40B4-BE49-F238E27FC236}">
                    <a16:creationId xmlns:a16="http://schemas.microsoft.com/office/drawing/2014/main" id="{A25792D6-2211-4016-BBA8-C4A00015705B}"/>
                  </a:ext>
                </a:extLst>
              </p14:cNvPr>
              <p14:cNvContentPartPr/>
              <p14:nvPr/>
            </p14:nvContentPartPr>
            <p14:xfrm>
              <a:off x="4457700" y="1310340"/>
              <a:ext cx="360" cy="360"/>
            </p14:xfrm>
          </p:contentPart>
        </mc:Choice>
        <mc:Fallback>
          <p:pic>
            <p:nvPicPr>
              <p:cNvPr id="2" name="Ink 1">
                <a:extLst>
                  <a:ext uri="{FF2B5EF4-FFF2-40B4-BE49-F238E27FC236}">
                    <a16:creationId xmlns:a16="http://schemas.microsoft.com/office/drawing/2014/main" id="{A25792D6-2211-4016-BBA8-C4A00015705B}"/>
                  </a:ext>
                </a:extLst>
              </p:cNvPr>
              <p:cNvPicPr/>
              <p:nvPr/>
            </p:nvPicPr>
            <p:blipFill>
              <a:blip r:embed="rId3"/>
              <a:stretch>
                <a:fillRect/>
              </a:stretch>
            </p:blipFill>
            <p:spPr>
              <a:xfrm>
                <a:off x="4394700" y="1247340"/>
                <a:ext cx="126000" cy="126000"/>
              </a:xfrm>
              <a:prstGeom prst="rect">
                <a:avLst/>
              </a:prstGeom>
            </p:spPr>
          </p:pic>
        </mc:Fallback>
      </mc:AlternateContent>
      <p:sp>
        <p:nvSpPr>
          <p:cNvPr id="6" name="Oval 5">
            <a:extLst>
              <a:ext uri="{FF2B5EF4-FFF2-40B4-BE49-F238E27FC236}">
                <a16:creationId xmlns:a16="http://schemas.microsoft.com/office/drawing/2014/main" id="{6173D242-D935-4028-A395-F409ACD938A5}"/>
              </a:ext>
            </a:extLst>
          </p:cNvPr>
          <p:cNvSpPr/>
          <p:nvPr/>
        </p:nvSpPr>
        <p:spPr>
          <a:xfrm>
            <a:off x="-568618" y="3365607"/>
            <a:ext cx="10235132" cy="2458891"/>
          </a:xfrm>
          <a:prstGeom prst="ellipse">
            <a:avLst/>
          </a:prstGeom>
          <a:solidFill>
            <a:srgbClr val="FF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矩形 23">
            <a:extLst>
              <a:ext uri="{FF2B5EF4-FFF2-40B4-BE49-F238E27FC236}">
                <a16:creationId xmlns:a16="http://schemas.microsoft.com/office/drawing/2014/main" id="{8A1022CC-7A76-403F-9B9D-CBF392CBEADD}"/>
              </a:ext>
            </a:extLst>
          </p:cNvPr>
          <p:cNvSpPr/>
          <p:nvPr/>
        </p:nvSpPr>
        <p:spPr>
          <a:xfrm>
            <a:off x="388684" y="3753810"/>
            <a:ext cx="8382000" cy="1323429"/>
          </a:xfrm>
          <a:prstGeom prst="rect">
            <a:avLst/>
          </a:prstGeom>
        </p:spPr>
        <p:txBody>
          <a:bodyPr lIns="91430" tIns="45715" rIns="91430" bIns="45715">
            <a:spAutoFit/>
          </a:bodyPr>
          <a:lstStyle/>
          <a:p>
            <a:pPr marL="0" marR="0" lvl="0" indent="0" algn="ctr" defTabSz="914103" rtl="0" eaLnBrk="1" fontAlgn="auto" latinLnBrk="0" hangingPunct="1">
              <a:lnSpc>
                <a:spcPct val="100000"/>
              </a:lnSpc>
              <a:spcBef>
                <a:spcPts val="0"/>
              </a:spcBef>
              <a:spcAft>
                <a:spcPts val="0"/>
              </a:spcAft>
              <a:buClrTx/>
              <a:buSzTx/>
              <a:buFontTx/>
              <a:buNone/>
              <a:tabLst/>
              <a:defRPr/>
            </a:pPr>
            <a:r>
              <a:rPr kumimoji="0" lang="zh-CN" altLang="en-US" sz="8000" b="1" i="0" u="none" strike="noStrike" kern="1200" cap="none" spc="0" normalizeH="0" baseline="0" noProof="0" dirty="0">
                <a:ln w="22225">
                  <a:solidFill>
                    <a:srgbClr val="12E6E6"/>
                  </a:solidFill>
                  <a:prstDash val="solid"/>
                </a:ln>
                <a:solidFill>
                  <a:srgbClr val="9900FF"/>
                </a:solidFill>
                <a:effectLst/>
                <a:uLnTx/>
                <a:uFillTx/>
                <a:latin typeface="Times New Roman" panose="02020603050405020304" pitchFamily="18" charset="0"/>
                <a:ea typeface="微软雅黑" pitchFamily="34" charset="-122"/>
                <a:cs typeface="Times New Roman" panose="02020603050405020304" pitchFamily="18" charset="0"/>
                <a:sym typeface="+mn-lt"/>
              </a:rPr>
              <a:t>Thank </a:t>
            </a:r>
            <a:r>
              <a:rPr kumimoji="0" lang="en-US" altLang="zh-CN" sz="8000" b="1" i="0" u="none" strike="noStrike" kern="1200" cap="none" spc="0" normalizeH="0" baseline="0" noProof="0" dirty="0">
                <a:ln w="22225">
                  <a:solidFill>
                    <a:srgbClr val="12E6E6"/>
                  </a:solidFill>
                  <a:prstDash val="solid"/>
                </a:ln>
                <a:solidFill>
                  <a:srgbClr val="9900FF"/>
                </a:solidFill>
                <a:effectLst/>
                <a:uLnTx/>
                <a:uFillTx/>
                <a:latin typeface="Times New Roman" panose="02020603050405020304" pitchFamily="18" charset="0"/>
                <a:ea typeface="微软雅黑" pitchFamily="34" charset="-122"/>
                <a:cs typeface="Times New Roman" panose="02020603050405020304" pitchFamily="18" charset="0"/>
                <a:sym typeface="+mn-lt"/>
              </a:rPr>
              <a:t>you !</a:t>
            </a:r>
            <a:endParaRPr kumimoji="0" lang="zh-CN" altLang="en-US" sz="8000" b="1" i="0" u="none" strike="noStrike" kern="1200" cap="none" spc="0" normalizeH="0" baseline="0" noProof="0" dirty="0">
              <a:ln w="22225">
                <a:solidFill>
                  <a:srgbClr val="12E6E6"/>
                </a:solidFill>
                <a:prstDash val="solid"/>
              </a:ln>
              <a:solidFill>
                <a:srgbClr val="9900FF"/>
              </a:solidFill>
              <a:effectLst/>
              <a:uLnTx/>
              <a:uFillTx/>
              <a:latin typeface="Times New Roman" panose="02020603050405020304" pitchFamily="18" charset="0"/>
              <a:ea typeface="微软雅黑" pitchFamily="34" charset="-122"/>
              <a:cs typeface="Times New Roman" panose="02020603050405020304" pitchFamily="18" charset="0"/>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heckerboard(across)">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bg2">
                <a:lumMod val="75000"/>
              </a:schemeClr>
            </a:gs>
            <a:gs pos="17000">
              <a:schemeClr val="bg2">
                <a:lumMod val="60000"/>
                <a:lumOff val="40000"/>
              </a:schemeClr>
            </a:gs>
            <a:gs pos="42000">
              <a:schemeClr val="bg2">
                <a:lumMod val="60000"/>
                <a:lumOff val="40000"/>
              </a:schemeClr>
            </a:gs>
            <a:gs pos="84000">
              <a:schemeClr val="accent3">
                <a:lumMod val="20000"/>
                <a:lumOff val="80000"/>
              </a:schemeClr>
            </a:gs>
          </a:gsLst>
          <a:lin ang="16200000" scaled="1"/>
        </a:gradFill>
        <a:effectLst/>
      </p:bgPr>
    </p:bg>
    <p:spTree>
      <p:nvGrpSpPr>
        <p:cNvPr id="1" name="Shape 10717"/>
        <p:cNvGrpSpPr/>
        <p:nvPr/>
      </p:nvGrpSpPr>
      <p:grpSpPr>
        <a:xfrm>
          <a:off x="0" y="0"/>
          <a:ext cx="0" cy="0"/>
          <a:chOff x="0" y="0"/>
          <a:chExt cx="0" cy="0"/>
        </a:xfrm>
      </p:grpSpPr>
      <p:sp>
        <p:nvSpPr>
          <p:cNvPr id="10719" name="Google Shape;10719;p74"/>
          <p:cNvSpPr txBox="1">
            <a:spLocks noGrp="1"/>
          </p:cNvSpPr>
          <p:nvPr>
            <p:ph type="title"/>
          </p:nvPr>
        </p:nvSpPr>
        <p:spPr>
          <a:xfrm>
            <a:off x="714775" y="981717"/>
            <a:ext cx="77211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bg2">
                    <a:lumMod val="75000"/>
                  </a:schemeClr>
                </a:solidFill>
              </a:rPr>
              <a:t>TÌM</a:t>
            </a:r>
            <a:r>
              <a:rPr lang="en" dirty="0"/>
              <a:t> </a:t>
            </a:r>
            <a:r>
              <a:rPr lang="en" dirty="0">
                <a:solidFill>
                  <a:schemeClr val="accent5"/>
                </a:solidFill>
              </a:rPr>
              <a:t>HIỂU</a:t>
            </a:r>
            <a:r>
              <a:rPr lang="en" dirty="0"/>
              <a:t> </a:t>
            </a:r>
            <a:r>
              <a:rPr lang="en" dirty="0">
                <a:solidFill>
                  <a:schemeClr val="bg2">
                    <a:lumMod val="75000"/>
                  </a:schemeClr>
                </a:solidFill>
              </a:rPr>
              <a:t>HOẠT</a:t>
            </a:r>
            <a:r>
              <a:rPr lang="en" dirty="0"/>
              <a:t> </a:t>
            </a:r>
            <a:r>
              <a:rPr lang="en" dirty="0">
                <a:solidFill>
                  <a:schemeClr val="accent1"/>
                </a:solidFill>
              </a:rPr>
              <a:t>ĐỘNG </a:t>
            </a:r>
            <a:r>
              <a:rPr lang="en" dirty="0">
                <a:solidFill>
                  <a:schemeClr val="bg2">
                    <a:lumMod val="75000"/>
                  </a:schemeClr>
                </a:solidFill>
              </a:rPr>
              <a:t>BƯU</a:t>
            </a:r>
            <a:r>
              <a:rPr lang="en" dirty="0"/>
              <a:t> </a:t>
            </a:r>
            <a:r>
              <a:rPr lang="en" dirty="0">
                <a:solidFill>
                  <a:schemeClr val="accent1"/>
                </a:solidFill>
              </a:rPr>
              <a:t>ĐIỆN</a:t>
            </a:r>
            <a:endParaRPr dirty="0"/>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773215EF-9569-4B21-A9F2-6E71D7EF153C}"/>
                  </a:ext>
                </a:extLst>
              </p14:cNvPr>
              <p14:cNvContentPartPr/>
              <p14:nvPr/>
            </p14:nvContentPartPr>
            <p14:xfrm>
              <a:off x="1444483" y="551366"/>
              <a:ext cx="360" cy="1440"/>
            </p14:xfrm>
          </p:contentPart>
        </mc:Choice>
        <mc:Fallback xmlns="">
          <p:pic>
            <p:nvPicPr>
              <p:cNvPr id="2" name="Ink 1">
                <a:extLst>
                  <a:ext uri="{FF2B5EF4-FFF2-40B4-BE49-F238E27FC236}">
                    <a16:creationId xmlns:a16="http://schemas.microsoft.com/office/drawing/2014/main" id="{773215EF-9569-4B21-A9F2-6E71D7EF153C}"/>
                  </a:ext>
                </a:extLst>
              </p:cNvPr>
              <p:cNvPicPr/>
              <p:nvPr/>
            </p:nvPicPr>
            <p:blipFill>
              <a:blip r:embed="rId4"/>
              <a:stretch>
                <a:fillRect/>
              </a:stretch>
            </p:blipFill>
            <p:spPr>
              <a:xfrm>
                <a:off x="1408483" y="515726"/>
                <a:ext cx="72000" cy="73080"/>
              </a:xfrm>
              <a:prstGeom prst="rect">
                <a:avLst/>
              </a:prstGeom>
            </p:spPr>
          </p:pic>
        </mc:Fallback>
      </mc:AlternateContent>
      <p:sp>
        <p:nvSpPr>
          <p:cNvPr id="4" name="Text Box 15">
            <a:extLst>
              <a:ext uri="{FF2B5EF4-FFF2-40B4-BE49-F238E27FC236}">
                <a16:creationId xmlns:a16="http://schemas.microsoft.com/office/drawing/2014/main" id="{524F82F5-AD00-4D92-9945-293C01BD7633}"/>
              </a:ext>
            </a:extLst>
          </p:cNvPr>
          <p:cNvSpPr txBox="1">
            <a:spLocks noChangeArrowheads="1"/>
          </p:cNvSpPr>
          <p:nvPr/>
        </p:nvSpPr>
        <p:spPr bwMode="auto">
          <a:xfrm>
            <a:off x="3419393" y="439271"/>
            <a:ext cx="2220687" cy="415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lnSpc>
                <a:spcPct val="74000"/>
              </a:lnSpc>
              <a:spcBef>
                <a:spcPct val="0"/>
              </a:spcBef>
              <a:spcAft>
                <a:spcPct val="0"/>
              </a:spcAft>
              <a:buClrTx/>
              <a:buFontTx/>
              <a:buNone/>
            </a:pPr>
            <a:r>
              <a:rPr lang="vi-VN" altLang="en-US" sz="2800" b="1" u="sng" kern="1200" dirty="0">
                <a:solidFill>
                  <a:schemeClr val="tx2">
                    <a:lumMod val="25000"/>
                  </a:schemeClr>
                </a:solidFill>
                <a:latin typeface="Times New Roman" panose="02020603050405020304" pitchFamily="18" charset="0"/>
                <a:ea typeface="+mn-ea"/>
                <a:cs typeface="Times New Roman" panose="02020603050405020304" pitchFamily="18" charset="0"/>
              </a:rPr>
              <a:t>Hoạt động 1</a:t>
            </a:r>
            <a:r>
              <a:rPr lang="vi-VN" altLang="en-US" sz="2800" b="1" kern="1200" dirty="0">
                <a:solidFill>
                  <a:schemeClr val="tx2">
                    <a:lumMod val="25000"/>
                  </a:schemeClr>
                </a:solidFill>
                <a:latin typeface="Times New Roman" panose="02020603050405020304" pitchFamily="18" charset="0"/>
                <a:ea typeface="+mn-ea"/>
                <a:cs typeface="Times New Roman" panose="02020603050405020304" pitchFamily="18" charset="0"/>
              </a:rPr>
              <a:t>:</a:t>
            </a:r>
            <a:endParaRPr lang="en-US" altLang="en-US" sz="2800" kern="1200" dirty="0">
              <a:solidFill>
                <a:schemeClr val="tx2">
                  <a:lumMod val="25000"/>
                </a:schemeClr>
              </a:solidFill>
              <a:latin typeface="Times New Roman" panose="02020603050405020304" pitchFamily="18" charset="0"/>
              <a:ea typeface="+mn-ea"/>
              <a:cs typeface="Times New Roman" panose="02020603050405020304" pitchFamily="18" charset="0"/>
            </a:endParaRPr>
          </a:p>
        </p:txBody>
      </p:sp>
      <p:sp>
        <p:nvSpPr>
          <p:cNvPr id="6" name="Rectangle 9">
            <a:hlinkClick r:id="rId5" action="ppaction://hlinksldjump"/>
            <a:extLst>
              <a:ext uri="{FF2B5EF4-FFF2-40B4-BE49-F238E27FC236}">
                <a16:creationId xmlns:a16="http://schemas.microsoft.com/office/drawing/2014/main" id="{6DBD11AB-48E9-4136-8E80-1B2E28455FAD}"/>
              </a:ext>
            </a:extLst>
          </p:cNvPr>
          <p:cNvSpPr>
            <a:spLocks noChangeArrowheads="1"/>
          </p:cNvSpPr>
          <p:nvPr/>
        </p:nvSpPr>
        <p:spPr bwMode="auto">
          <a:xfrm>
            <a:off x="-1319152" y="1863199"/>
            <a:ext cx="5870602" cy="7861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en-US" sz="3200" b="1" i="0"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a.Ở</a:t>
            </a:r>
            <a:r>
              <a:rPr kumimoji="0" lang="en-US" altLang="en-US" sz="3200" b="1" i="0"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nơi</a:t>
            </a:r>
            <a:r>
              <a:rPr kumimoji="0" lang="en-US" altLang="en-US" sz="3200" b="1" i="0" strike="noStrike" kern="1200" cap="none" spc="0" normalizeH="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em</a:t>
            </a:r>
            <a:r>
              <a:rPr kumimoji="0" lang="en-US" altLang="en-US" sz="3200" b="1" i="0"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ở </a:t>
            </a:r>
            <a:r>
              <a:rPr kumimoji="0" lang="en-US" altLang="en-US" sz="3200" b="1" i="0"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có</a:t>
            </a:r>
            <a:r>
              <a:rPr kumimoji="0" lang="en-US" altLang="en-US" sz="3200" b="1" i="0"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bưu</a:t>
            </a:r>
            <a:r>
              <a:rPr kumimoji="0" lang="en-US" altLang="en-US" sz="3200" b="1" i="0"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điện</a:t>
            </a:r>
            <a:r>
              <a:rPr kumimoji="0" lang="en-US" altLang="en-US" sz="3200" b="1" i="0"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không</a:t>
            </a:r>
            <a:r>
              <a:rPr kumimoji="0" lang="en-US" altLang="en-US" sz="3200" b="1" i="0"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3200" b="1" i="0" strike="noStrike" kern="1200" cap="none" spc="0" normalizeH="0" baseline="0" noProof="0" dirty="0">
                <a:ln>
                  <a:noFill/>
                </a:ln>
                <a:solidFill>
                  <a:srgbClr val="6600CC"/>
                </a:solidFill>
                <a:effectLst/>
                <a:uLnTx/>
                <a:uFillTx/>
                <a:ea typeface="+mn-ea"/>
                <a:cs typeface="+mn-cs"/>
              </a:rPr>
              <a:t>	</a:t>
            </a:r>
          </a:p>
        </p:txBody>
      </p:sp>
      <p:sp>
        <p:nvSpPr>
          <p:cNvPr id="7" name="Rectangle 9">
            <a:extLst>
              <a:ext uri="{FF2B5EF4-FFF2-40B4-BE49-F238E27FC236}">
                <a16:creationId xmlns:a16="http://schemas.microsoft.com/office/drawing/2014/main" id="{0D4BF98D-4145-4D8A-811E-3CBCCB1485FB}"/>
              </a:ext>
            </a:extLst>
          </p:cNvPr>
          <p:cNvSpPr>
            <a:spLocks noChangeArrowheads="1"/>
          </p:cNvSpPr>
          <p:nvPr/>
        </p:nvSpPr>
        <p:spPr bwMode="auto">
          <a:xfrm>
            <a:off x="-449391" y="2709053"/>
            <a:ext cx="5518084"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b.Em</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đã</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đến</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bưu</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điện</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bao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giờ</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chưa</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Em</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đến</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đó</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để</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làm</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gì</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p>
        </p:txBody>
      </p:sp>
      <p:sp>
        <p:nvSpPr>
          <p:cNvPr id="8" name="Rectangle 9">
            <a:extLst>
              <a:ext uri="{FF2B5EF4-FFF2-40B4-BE49-F238E27FC236}">
                <a16:creationId xmlns:a16="http://schemas.microsoft.com/office/drawing/2014/main" id="{46B6AE02-EA0B-4178-9854-69E4C4BDF531}"/>
              </a:ext>
            </a:extLst>
          </p:cNvPr>
          <p:cNvSpPr>
            <a:spLocks noChangeArrowheads="1"/>
          </p:cNvSpPr>
          <p:nvPr/>
        </p:nvSpPr>
        <p:spPr bwMode="auto">
          <a:xfrm>
            <a:off x="-659844" y="3539497"/>
            <a:ext cx="82296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c.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Kể</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một</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số</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hoạt</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động</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em</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đã</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nhìn</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thấy</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ở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bưu</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6600CC"/>
                </a:solidFill>
                <a:effectLst/>
                <a:uLnTx/>
                <a:uFillTx/>
                <a:latin typeface="Times New Roman" panose="02020603050405020304" pitchFamily="18" charset="0"/>
                <a:ea typeface="+mn-ea"/>
                <a:cs typeface="Times New Roman" panose="02020603050405020304" pitchFamily="18" charset="0"/>
              </a:rPr>
              <a:t>điện</a:t>
            </a:r>
            <a:r>
              <a:rPr kumimoji="0" lang="en-US" altLang="en-US" sz="3200" b="1" i="0" u="none" strike="noStrike" kern="1200" cap="none" spc="0" normalizeH="0" baseline="0" noProof="0" dirty="0">
                <a:ln>
                  <a:noFill/>
                </a:ln>
                <a:solidFill>
                  <a:srgbClr val="6600CC"/>
                </a:solidFill>
                <a:effectLst/>
                <a:uLnTx/>
                <a:uFillTx/>
                <a:latin typeface="Times New Roman" panose="02020603050405020304" pitchFamily="18" charset="0"/>
                <a:ea typeface="+mn-ea"/>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Vertical)">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lumMod val="60000"/>
            <a:lumOff val="40000"/>
          </a:schemeClr>
        </a:solidFill>
        <a:effectLst/>
      </p:bgPr>
    </p:bg>
    <p:spTree>
      <p:nvGrpSpPr>
        <p:cNvPr id="1" name=""/>
        <p:cNvGrpSpPr/>
        <p:nvPr/>
      </p:nvGrpSpPr>
      <p:grpSpPr>
        <a:xfrm>
          <a:off x="0" y="0"/>
          <a:ext cx="0" cy="0"/>
          <a:chOff x="0" y="0"/>
          <a:chExt cx="0" cy="0"/>
        </a:xfrm>
      </p:grpSpPr>
      <p:pic>
        <p:nvPicPr>
          <p:cNvPr id="2" name="Picture 2" descr="C:\Users\Trung Hieu\Desktop\Bai 29\buu dien hanoi.jpg">
            <a:extLst>
              <a:ext uri="{FF2B5EF4-FFF2-40B4-BE49-F238E27FC236}">
                <a16:creationId xmlns:a16="http://schemas.microsoft.com/office/drawing/2014/main" id="{92EAA88A-C308-4A2B-8244-3D3E8CFDC3F5}"/>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25000"/>
                    </a14:imgEffect>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512982" y="386290"/>
            <a:ext cx="8128000" cy="43664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72425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169"/>
        <p:cNvGrpSpPr/>
        <p:nvPr/>
      </p:nvGrpSpPr>
      <p:grpSpPr>
        <a:xfrm>
          <a:off x="0" y="0"/>
          <a:ext cx="0" cy="0"/>
          <a:chOff x="0" y="0"/>
          <a:chExt cx="0" cy="0"/>
        </a:xfrm>
      </p:grpSpPr>
      <p:pic>
        <p:nvPicPr>
          <p:cNvPr id="11" name="Picture 2" descr="Danh sách bưu điện Quận Tân Phú bạn cần biết - Top10tphcm">
            <a:extLst>
              <a:ext uri="{FF2B5EF4-FFF2-40B4-BE49-F238E27FC236}">
                <a16:creationId xmlns:a16="http://schemas.microsoft.com/office/drawing/2014/main" id="{224E8882-9459-4B4D-9D6D-E0EAEB0A80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8946" y="159488"/>
            <a:ext cx="8298488" cy="4316819"/>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55BC642E-3108-4A61-A64D-0BD3B8C58964}"/>
              </a:ext>
            </a:extLst>
          </p:cNvPr>
          <p:cNvSpPr txBox="1"/>
          <p:nvPr/>
        </p:nvSpPr>
        <p:spPr>
          <a:xfrm>
            <a:off x="1137683" y="4484297"/>
            <a:ext cx="6620539" cy="584775"/>
          </a:xfrm>
          <a:prstGeom prst="rect">
            <a:avLst/>
          </a:prstGeom>
          <a:noFill/>
        </p:spPr>
        <p:txBody>
          <a:bodyPr wrap="square" rtlCol="0">
            <a:spAutoFit/>
          </a:bodyPr>
          <a:lstStyle/>
          <a:p>
            <a:pPr algn="ctr">
              <a:buClrTx/>
              <a:buFontTx/>
              <a:buNone/>
            </a:pPr>
            <a:r>
              <a:rPr lang="en-US" sz="3200" b="1" kern="1200" dirty="0" err="1">
                <a:solidFill>
                  <a:schemeClr val="accent1">
                    <a:lumMod val="50000"/>
                  </a:schemeClr>
                </a:solidFill>
                <a:latin typeface="Times New Roman" panose="02020603050405020304" pitchFamily="18" charset="0"/>
                <a:ea typeface="+mn-ea"/>
                <a:cs typeface="Times New Roman" panose="02020603050405020304" pitchFamily="18" charset="0"/>
              </a:rPr>
              <a:t>Bưu</a:t>
            </a:r>
            <a:r>
              <a:rPr lang="en-US" sz="3200" b="1" kern="1200" dirty="0">
                <a:solidFill>
                  <a:schemeClr val="accent1">
                    <a:lumMod val="50000"/>
                  </a:schemeClr>
                </a:solidFill>
                <a:latin typeface="Times New Roman" panose="02020603050405020304" pitchFamily="18" charset="0"/>
                <a:ea typeface="+mn-ea"/>
                <a:cs typeface="Times New Roman" panose="02020603050405020304" pitchFamily="18" charset="0"/>
              </a:rPr>
              <a:t> </a:t>
            </a:r>
            <a:r>
              <a:rPr lang="en-US" sz="3200" b="1" kern="1200" dirty="0" err="1">
                <a:solidFill>
                  <a:schemeClr val="accent1">
                    <a:lumMod val="50000"/>
                  </a:schemeClr>
                </a:solidFill>
                <a:latin typeface="Times New Roman" panose="02020603050405020304" pitchFamily="18" charset="0"/>
                <a:ea typeface="+mn-ea"/>
                <a:cs typeface="Times New Roman" panose="02020603050405020304" pitchFamily="18" charset="0"/>
              </a:rPr>
              <a:t>điện</a:t>
            </a:r>
            <a:r>
              <a:rPr lang="en-US" sz="3200" b="1" kern="1200" dirty="0">
                <a:solidFill>
                  <a:schemeClr val="accent1">
                    <a:lumMod val="50000"/>
                  </a:schemeClr>
                </a:solidFill>
                <a:latin typeface="Times New Roman" panose="02020603050405020304" pitchFamily="18" charset="0"/>
                <a:ea typeface="+mn-ea"/>
                <a:cs typeface="Times New Roman" panose="02020603050405020304" pitchFamily="18" charset="0"/>
              </a:rPr>
              <a:t> </a:t>
            </a:r>
            <a:r>
              <a:rPr lang="en-US" sz="3200" b="1" kern="1200" dirty="0" err="1">
                <a:solidFill>
                  <a:schemeClr val="accent1">
                    <a:lumMod val="50000"/>
                  </a:schemeClr>
                </a:solidFill>
                <a:latin typeface="Times New Roman" panose="02020603050405020304" pitchFamily="18" charset="0"/>
                <a:ea typeface="+mn-ea"/>
                <a:cs typeface="Times New Roman" panose="02020603050405020304" pitchFamily="18" charset="0"/>
              </a:rPr>
              <a:t>thành</a:t>
            </a:r>
            <a:r>
              <a:rPr lang="en-US" sz="3200" b="1" kern="1200" dirty="0">
                <a:solidFill>
                  <a:schemeClr val="accent1">
                    <a:lumMod val="50000"/>
                  </a:schemeClr>
                </a:solidFill>
                <a:latin typeface="Times New Roman" panose="02020603050405020304" pitchFamily="18" charset="0"/>
                <a:ea typeface="+mn-ea"/>
                <a:cs typeface="Times New Roman" panose="02020603050405020304" pitchFamily="18" charset="0"/>
              </a:rPr>
              <a:t> </a:t>
            </a:r>
            <a:r>
              <a:rPr lang="en-US" sz="3200" b="1" kern="1200" dirty="0" err="1">
                <a:solidFill>
                  <a:schemeClr val="accent1">
                    <a:lumMod val="50000"/>
                  </a:schemeClr>
                </a:solidFill>
                <a:latin typeface="Times New Roman" panose="02020603050405020304" pitchFamily="18" charset="0"/>
                <a:ea typeface="+mn-ea"/>
                <a:cs typeface="Times New Roman" panose="02020603050405020304" pitchFamily="18" charset="0"/>
              </a:rPr>
              <a:t>phố</a:t>
            </a:r>
            <a:r>
              <a:rPr lang="en-US" sz="3200" b="1" kern="1200" dirty="0">
                <a:solidFill>
                  <a:schemeClr val="accent1">
                    <a:lumMod val="50000"/>
                  </a:schemeClr>
                </a:solidFill>
                <a:latin typeface="Times New Roman" panose="02020603050405020304" pitchFamily="18" charset="0"/>
                <a:ea typeface="+mn-ea"/>
                <a:cs typeface="Times New Roman" panose="02020603050405020304" pitchFamily="18" charset="0"/>
              </a:rPr>
              <a:t> </a:t>
            </a:r>
            <a:r>
              <a:rPr lang="en-US" sz="3200" b="1" kern="1200" dirty="0" err="1">
                <a:solidFill>
                  <a:schemeClr val="accent1">
                    <a:lumMod val="50000"/>
                  </a:schemeClr>
                </a:solidFill>
                <a:latin typeface="Times New Roman" panose="02020603050405020304" pitchFamily="18" charset="0"/>
                <a:ea typeface="+mn-ea"/>
                <a:cs typeface="Times New Roman" panose="02020603050405020304" pitchFamily="18" charset="0"/>
              </a:rPr>
              <a:t>Hồ</a:t>
            </a:r>
            <a:r>
              <a:rPr lang="en-US" sz="3200" b="1" kern="1200" dirty="0">
                <a:solidFill>
                  <a:schemeClr val="accent1">
                    <a:lumMod val="50000"/>
                  </a:schemeClr>
                </a:solidFill>
                <a:latin typeface="Times New Roman" panose="02020603050405020304" pitchFamily="18" charset="0"/>
                <a:ea typeface="+mn-ea"/>
                <a:cs typeface="Times New Roman" panose="02020603050405020304" pitchFamily="18" charset="0"/>
              </a:rPr>
              <a:t> </a:t>
            </a:r>
            <a:r>
              <a:rPr lang="en-US" sz="3200" b="1" kern="1200" dirty="0" err="1">
                <a:solidFill>
                  <a:schemeClr val="accent1">
                    <a:lumMod val="50000"/>
                  </a:schemeClr>
                </a:solidFill>
                <a:latin typeface="Times New Roman" panose="02020603050405020304" pitchFamily="18" charset="0"/>
                <a:ea typeface="+mn-ea"/>
                <a:cs typeface="Times New Roman" panose="02020603050405020304" pitchFamily="18" charset="0"/>
              </a:rPr>
              <a:t>Chí</a:t>
            </a:r>
            <a:r>
              <a:rPr lang="en-US" sz="3200" b="1" kern="1200" dirty="0">
                <a:solidFill>
                  <a:schemeClr val="accent1">
                    <a:lumMod val="50000"/>
                  </a:schemeClr>
                </a:solidFill>
                <a:latin typeface="Times New Roman" panose="02020603050405020304" pitchFamily="18" charset="0"/>
                <a:ea typeface="+mn-ea"/>
                <a:cs typeface="Times New Roman" panose="02020603050405020304" pitchFamily="18" charset="0"/>
              </a:rPr>
              <a:t> Minh</a:t>
            </a:r>
          </a:p>
        </p:txBody>
      </p:sp>
    </p:spTree>
    <p:extLst>
      <p:ext uri="{BB962C8B-B14F-4D97-AF65-F5344CB8AC3E}">
        <p14:creationId xmlns:p14="http://schemas.microsoft.com/office/powerpoint/2010/main" val="32329464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1">
            <a:lumMod val="60000"/>
            <a:lumOff val="40000"/>
          </a:schemeClr>
        </a:solidFill>
        <a:effectLst/>
      </p:bgPr>
    </p:bg>
    <p:spTree>
      <p:nvGrpSpPr>
        <p:cNvPr id="1" name="Shape 10169"/>
        <p:cNvGrpSpPr/>
        <p:nvPr/>
      </p:nvGrpSpPr>
      <p:grpSpPr>
        <a:xfrm>
          <a:off x="0" y="0"/>
          <a:ext cx="0" cy="0"/>
          <a:chOff x="0" y="0"/>
          <a:chExt cx="0" cy="0"/>
        </a:xfrm>
      </p:grpSpPr>
      <p:sp>
        <p:nvSpPr>
          <p:cNvPr id="12" name="TextBox 11">
            <a:extLst>
              <a:ext uri="{FF2B5EF4-FFF2-40B4-BE49-F238E27FC236}">
                <a16:creationId xmlns:a16="http://schemas.microsoft.com/office/drawing/2014/main" id="{55BC642E-3108-4A61-A64D-0BD3B8C58964}"/>
              </a:ext>
            </a:extLst>
          </p:cNvPr>
          <p:cNvSpPr txBox="1"/>
          <p:nvPr/>
        </p:nvSpPr>
        <p:spPr>
          <a:xfrm>
            <a:off x="1137683" y="4484297"/>
            <a:ext cx="6620539" cy="584775"/>
          </a:xfrm>
          <a:prstGeom prst="rect">
            <a:avLst/>
          </a:prstGeom>
          <a:noFill/>
        </p:spPr>
        <p:txBody>
          <a:bodyPr wrap="square" rtlCol="0">
            <a:spAutoFit/>
          </a:bodyPr>
          <a:lstStyle/>
          <a:p>
            <a:pPr algn="ctr">
              <a:buClrTx/>
              <a:buFontTx/>
              <a:buNone/>
            </a:pPr>
            <a:r>
              <a:rPr lang="en-US" sz="3200" b="1" kern="1200" dirty="0" err="1">
                <a:solidFill>
                  <a:schemeClr val="accent1">
                    <a:lumMod val="50000"/>
                  </a:schemeClr>
                </a:solidFill>
                <a:latin typeface="Times New Roman" panose="02020603050405020304" pitchFamily="18" charset="0"/>
                <a:ea typeface="+mn-ea"/>
                <a:cs typeface="Times New Roman" panose="02020603050405020304" pitchFamily="18" charset="0"/>
              </a:rPr>
              <a:t>Bưu</a:t>
            </a:r>
            <a:r>
              <a:rPr lang="en-US" sz="3200" b="1" kern="1200" dirty="0">
                <a:solidFill>
                  <a:schemeClr val="accent1">
                    <a:lumMod val="50000"/>
                  </a:schemeClr>
                </a:solidFill>
                <a:latin typeface="Times New Roman" panose="02020603050405020304" pitchFamily="18" charset="0"/>
                <a:ea typeface="+mn-ea"/>
                <a:cs typeface="Times New Roman" panose="02020603050405020304" pitchFamily="18" charset="0"/>
              </a:rPr>
              <a:t> </a:t>
            </a:r>
            <a:r>
              <a:rPr lang="en-US" sz="3200" b="1" kern="1200" err="1">
                <a:solidFill>
                  <a:schemeClr val="accent1">
                    <a:lumMod val="50000"/>
                  </a:schemeClr>
                </a:solidFill>
                <a:latin typeface="Times New Roman" panose="02020603050405020304" pitchFamily="18" charset="0"/>
                <a:ea typeface="+mn-ea"/>
                <a:cs typeface="Times New Roman" panose="02020603050405020304" pitchFamily="18" charset="0"/>
              </a:rPr>
              <a:t>điện</a:t>
            </a:r>
            <a:r>
              <a:rPr lang="en-US" sz="3200" b="1" kern="1200">
                <a:solidFill>
                  <a:schemeClr val="accent1">
                    <a:lumMod val="50000"/>
                  </a:schemeClr>
                </a:solidFill>
                <a:latin typeface="Times New Roman" panose="02020603050405020304" pitchFamily="18" charset="0"/>
                <a:ea typeface="+mn-ea"/>
                <a:cs typeface="Times New Roman" panose="02020603050405020304" pitchFamily="18" charset="0"/>
              </a:rPr>
              <a:t> tỉnh Nghệ An</a:t>
            </a:r>
            <a:endParaRPr lang="en-US" sz="3200" b="1" kern="1200" dirty="0">
              <a:solidFill>
                <a:schemeClr val="accent1">
                  <a:lumMod val="50000"/>
                </a:schemeClr>
              </a:solidFill>
              <a:latin typeface="Times New Roman" panose="02020603050405020304" pitchFamily="18" charset="0"/>
              <a:ea typeface="+mn-ea"/>
              <a:cs typeface="Times New Roman" panose="02020603050405020304" pitchFamily="18" charset="0"/>
            </a:endParaRPr>
          </a:p>
        </p:txBody>
      </p:sp>
      <p:pic>
        <p:nvPicPr>
          <p:cNvPr id="2050" name="Picture 2" descr="Bưu điện tỉnh Nghệ An | Bạn cần biết | Báo Nghệ An điện tử"/>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519" y="0"/>
            <a:ext cx="8319354" cy="426347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7353BA"/>
        </a:solidFill>
        <a:effectLst/>
      </p:bgPr>
    </p:bg>
    <p:spTree>
      <p:nvGrpSpPr>
        <p:cNvPr id="1" name="Shape 9948"/>
        <p:cNvGrpSpPr/>
        <p:nvPr/>
      </p:nvGrpSpPr>
      <p:grpSpPr>
        <a:xfrm>
          <a:off x="0" y="0"/>
          <a:ext cx="0" cy="0"/>
          <a:chOff x="0" y="0"/>
          <a:chExt cx="0" cy="0"/>
        </a:xfrm>
      </p:grpSpPr>
      <p:pic>
        <p:nvPicPr>
          <p:cNvPr id="2" name="Picture 13">
            <a:extLst>
              <a:ext uri="{FF2B5EF4-FFF2-40B4-BE49-F238E27FC236}">
                <a16:creationId xmlns:a16="http://schemas.microsoft.com/office/drawing/2014/main" id="{594F63D5-B380-4953-95A8-633C74FDFE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487" y="159488"/>
            <a:ext cx="4242392" cy="2404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6">
            <a:extLst>
              <a:ext uri="{FF2B5EF4-FFF2-40B4-BE49-F238E27FC236}">
                <a16:creationId xmlns:a16="http://schemas.microsoft.com/office/drawing/2014/main" id="{D8CAB95A-33EE-42E4-A310-720BDC814E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2634" y="2711302"/>
            <a:ext cx="4437320" cy="225962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4" name="imgb" descr="ImageView">
            <a:extLst>
              <a:ext uri="{FF2B5EF4-FFF2-40B4-BE49-F238E27FC236}">
                <a16:creationId xmlns:a16="http://schemas.microsoft.com/office/drawing/2014/main" id="{5D647D7B-98C0-4517-8F68-A38089FC79A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1" y="147084"/>
            <a:ext cx="4391246"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0" descr="ems ">
            <a:extLst>
              <a:ext uri="{FF2B5EF4-FFF2-40B4-BE49-F238E27FC236}">
                <a16:creationId xmlns:a16="http://schemas.microsoft.com/office/drawing/2014/main" id="{FAF6971F-DAFF-405F-AD6F-B0735C54DFE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0121" y="2753833"/>
            <a:ext cx="4263656" cy="221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3643077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9381"/>
        <p:cNvGrpSpPr/>
        <p:nvPr/>
      </p:nvGrpSpPr>
      <p:grpSpPr>
        <a:xfrm>
          <a:off x="0" y="0"/>
          <a:ext cx="0" cy="0"/>
          <a:chOff x="0" y="0"/>
          <a:chExt cx="0" cy="0"/>
        </a:xfrm>
      </p:grpSpPr>
      <p:sp>
        <p:nvSpPr>
          <p:cNvPr id="9383" name="Google Shape;9383;p55"/>
          <p:cNvSpPr txBox="1">
            <a:spLocks noGrp="1"/>
          </p:cNvSpPr>
          <p:nvPr>
            <p:ph type="title" idx="2"/>
          </p:nvPr>
        </p:nvSpPr>
        <p:spPr>
          <a:xfrm>
            <a:off x="3651450" y="1146075"/>
            <a:ext cx="1841100" cy="93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a:t>
            </a:r>
            <a:endParaRPr/>
          </a:p>
        </p:txBody>
      </p:sp>
      <p:pic>
        <p:nvPicPr>
          <p:cNvPr id="7170" name="Picture 2" descr="EMS | Dịch vụ bưu chính - hành chính công: “Điểm cộng” của bưu điện">
            <a:extLst>
              <a:ext uri="{FF2B5EF4-FFF2-40B4-BE49-F238E27FC236}">
                <a16:creationId xmlns:a16="http://schemas.microsoft.com/office/drawing/2014/main" id="{BFB46751-2C9C-4295-8E1D-4FCBAA6D57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theme/theme1.xml><?xml version="1.0" encoding="utf-8"?>
<a:theme xmlns:a="http://schemas.openxmlformats.org/drawingml/2006/main" name="Twisted Social Media by Slidesgo">
  <a:themeElements>
    <a:clrScheme name="Simple Light">
      <a:dk1>
        <a:srgbClr val="FC796F"/>
      </a:dk1>
      <a:lt1>
        <a:srgbClr val="FFFFFF"/>
      </a:lt1>
      <a:dk2>
        <a:srgbClr val="7353BA"/>
      </a:dk2>
      <a:lt2>
        <a:srgbClr val="FFDBEE"/>
      </a:lt2>
      <a:accent1>
        <a:srgbClr val="FC796F"/>
      </a:accent1>
      <a:accent2>
        <a:srgbClr val="FFFFFF"/>
      </a:accent2>
      <a:accent3>
        <a:srgbClr val="7353BA"/>
      </a:accent3>
      <a:accent4>
        <a:srgbClr val="FFDBEE"/>
      </a:accent4>
      <a:accent5>
        <a:srgbClr val="FC796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wisted Social Media by Slidesgo">
  <a:themeElements>
    <a:clrScheme name="Simple Light">
      <a:dk1>
        <a:srgbClr val="FC796F"/>
      </a:dk1>
      <a:lt1>
        <a:srgbClr val="FFFFFF"/>
      </a:lt1>
      <a:dk2>
        <a:srgbClr val="7353BA"/>
      </a:dk2>
      <a:lt2>
        <a:srgbClr val="FFDBEE"/>
      </a:lt2>
      <a:accent1>
        <a:srgbClr val="FC796F"/>
      </a:accent1>
      <a:accent2>
        <a:srgbClr val="FFFFFF"/>
      </a:accent2>
      <a:accent3>
        <a:srgbClr val="7353BA"/>
      </a:accent3>
      <a:accent4>
        <a:srgbClr val="FFDBEE"/>
      </a:accent4>
      <a:accent5>
        <a:srgbClr val="FC796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Retrospect">
  <a:themeElements>
    <a:clrScheme name="Retrospect">
      <a:dk1>
        <a:srgbClr val="000000"/>
      </a:dk1>
      <a:lt1>
        <a:sysClr val="window" lastClr="FFFFFF"/>
      </a:lt1>
      <a:dk2>
        <a:srgbClr val="637052"/>
      </a:dk2>
      <a:lt2>
        <a:srgbClr val="CCDDEA"/>
      </a:lt2>
      <a:accent1>
        <a:srgbClr val="E48312"/>
      </a:accent1>
      <a:accent2>
        <a:srgbClr val="BD582C"/>
      </a:accent2>
      <a:accent3>
        <a:srgbClr val="865640"/>
      </a:accent3>
      <a:accent4>
        <a:srgbClr val="9B8357"/>
      </a:accent4>
      <a:accent5>
        <a:srgbClr val="C2BC80"/>
      </a:accent5>
      <a:accent6>
        <a:srgbClr val="94A088"/>
      </a:accent6>
      <a:hlink>
        <a:srgbClr val="2998E3"/>
      </a:hlink>
      <a:folHlink>
        <a:srgbClr val="8C8C8C"/>
      </a:folHlink>
    </a:clrScheme>
    <a:fontScheme name="Retrospect">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3F1AAB62-24C6-49D2-8E01-B56FAC9A3DCD}"/>
    </a:ext>
  </a:extLst>
</a:theme>
</file>

<file path=ppt/theme/theme4.xml><?xml version="1.0" encoding="utf-8"?>
<a:theme xmlns:a="http://schemas.openxmlformats.org/drawingml/2006/main" name="1_Retrospect">
  <a:themeElements>
    <a:clrScheme name="Retrospect">
      <a:dk1>
        <a:srgbClr val="000000"/>
      </a:dk1>
      <a:lt1>
        <a:sysClr val="window" lastClr="FFFFFF"/>
      </a:lt1>
      <a:dk2>
        <a:srgbClr val="637052"/>
      </a:dk2>
      <a:lt2>
        <a:srgbClr val="CCDDEA"/>
      </a:lt2>
      <a:accent1>
        <a:srgbClr val="E48312"/>
      </a:accent1>
      <a:accent2>
        <a:srgbClr val="BD582C"/>
      </a:accent2>
      <a:accent3>
        <a:srgbClr val="865640"/>
      </a:accent3>
      <a:accent4>
        <a:srgbClr val="9B8357"/>
      </a:accent4>
      <a:accent5>
        <a:srgbClr val="C2BC80"/>
      </a:accent5>
      <a:accent6>
        <a:srgbClr val="94A088"/>
      </a:accent6>
      <a:hlink>
        <a:srgbClr val="2998E3"/>
      </a:hlink>
      <a:folHlink>
        <a:srgbClr val="8C8C8C"/>
      </a:folHlink>
    </a:clrScheme>
    <a:fontScheme name="Retrospect">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3F1AAB62-24C6-49D2-8E01-B56FAC9A3DCD}"/>
    </a:ext>
  </a:extLst>
</a:theme>
</file>

<file path=ppt/theme/theme5.xml><?xml version="1.0" encoding="utf-8"?>
<a:theme xmlns:a="http://schemas.openxmlformats.org/drawingml/2006/main" name="1_Cover and End Slide Master">
  <a:themeElements>
    <a:clrScheme name="allppt-flower">
      <a:dk1>
        <a:sysClr val="windowText" lastClr="000000"/>
      </a:dk1>
      <a:lt1>
        <a:sysClr val="window" lastClr="FFFFFF"/>
      </a:lt1>
      <a:dk2>
        <a:srgbClr val="44546A"/>
      </a:dk2>
      <a:lt2>
        <a:srgbClr val="E7E6E6"/>
      </a:lt2>
      <a:accent1>
        <a:srgbClr val="FFD302"/>
      </a:accent1>
      <a:accent2>
        <a:srgbClr val="12E6E6"/>
      </a:accent2>
      <a:accent3>
        <a:srgbClr val="FFD302"/>
      </a:accent3>
      <a:accent4>
        <a:srgbClr val="12E6E6"/>
      </a:accent4>
      <a:accent5>
        <a:srgbClr val="FFD302"/>
      </a:accent5>
      <a:accent6>
        <a:srgbClr val="12E6E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1929</TotalTime>
  <Words>1021</Words>
  <Application>Microsoft Office PowerPoint</Application>
  <PresentationFormat>Trình chiếu Trên màn hình (16:9)</PresentationFormat>
  <Paragraphs>121</Paragraphs>
  <Slides>35</Slides>
  <Notes>24</Notes>
  <HiddenSlides>0</HiddenSlides>
  <MMClips>0</MMClips>
  <ScaleCrop>false</ScaleCrop>
  <HeadingPairs>
    <vt:vector size="4" baseType="variant">
      <vt:variant>
        <vt:lpstr>Chủ đề</vt:lpstr>
      </vt:variant>
      <vt:variant>
        <vt:i4>5</vt:i4>
      </vt:variant>
      <vt:variant>
        <vt:lpstr>Tiêu đề Bản chiếu</vt:lpstr>
      </vt:variant>
      <vt:variant>
        <vt:i4>35</vt:i4>
      </vt:variant>
    </vt:vector>
  </HeadingPairs>
  <TitlesOfParts>
    <vt:vector size="40" baseType="lpstr">
      <vt:lpstr>Twisted Social Media by Slidesgo</vt:lpstr>
      <vt:lpstr>1_Twisted Social Media by Slidesgo</vt:lpstr>
      <vt:lpstr>Retrospect</vt:lpstr>
      <vt:lpstr>1_Retrospect</vt:lpstr>
      <vt:lpstr>1_Cover and End Slide Master</vt:lpstr>
      <vt:lpstr>Bản trình bày PowerPoint</vt:lpstr>
      <vt:lpstr>Bản trình bày PowerPoint</vt:lpstr>
      <vt:lpstr>Bản trình bày PowerPoint</vt:lpstr>
      <vt:lpstr>TÌM HIỂU HOẠT ĐỘNG BƯU ĐIỆN</vt:lpstr>
      <vt:lpstr>Bản trình bày PowerPoint</vt:lpstr>
      <vt:lpstr>Bản trình bày PowerPoint</vt:lpstr>
      <vt:lpstr>Bản trình bày PowerPoint</vt:lpstr>
      <vt:lpstr>Bản trình bày PowerPoint</vt:lpstr>
      <vt:lpstr>2</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 HOẠT ĐỘNG PHÁT THANH, TRUYỀN HÌNH</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TWISTED SOCIAL MEDIA</dc:title>
  <dc:creator>Thuý Hạnh Lê</dc:creator>
  <cp:lastModifiedBy>Nguyet.NTN201317@sis.hust.edu.vn</cp:lastModifiedBy>
  <cp:revision>20</cp:revision>
  <dcterms:modified xsi:type="dcterms:W3CDTF">2021-12-18T16:07:13Z</dcterms:modified>
</cp:coreProperties>
</file>