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6304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736915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8B81D0F-00C7-4C31-A702-E85DD39734A9}"/>
              </a:ext>
            </a:extLst>
          </p:cNvPr>
          <p:cNvSpPr txBox="1">
            <a:spLocks/>
          </p:cNvSpPr>
          <p:nvPr/>
        </p:nvSpPr>
        <p:spPr>
          <a:xfrm>
            <a:off x="1709670" y="196404"/>
            <a:ext cx="9140693" cy="1924914"/>
          </a:xfrm>
          <a:prstGeom prst="rect">
            <a:avLst/>
          </a:prstGeom>
        </p:spPr>
        <p:txBody>
          <a:bodyPr vert="horz" lIns="91407" tIns="45703" rIns="91407" bIns="45703" rtlCol="0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Trường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Tiểu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học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Sài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Đồng</a:t>
            </a:r>
            <a:endParaRPr lang="en-US" sz="5998" dirty="0">
              <a:solidFill>
                <a:srgbClr val="FF0000"/>
              </a:solidFill>
            </a:endParaRPr>
          </a:p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Giáo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viên</a:t>
            </a:r>
            <a:r>
              <a:rPr lang="en-US" sz="5998" dirty="0">
                <a:solidFill>
                  <a:srgbClr val="FF0000"/>
                </a:solidFill>
              </a:rPr>
              <a:t>: </a:t>
            </a:r>
            <a:r>
              <a:rPr lang="en-US" sz="5998" dirty="0" err="1">
                <a:solidFill>
                  <a:srgbClr val="FF0000"/>
                </a:solidFill>
              </a:rPr>
              <a:t>Thẩm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Thị</a:t>
            </a:r>
            <a:r>
              <a:rPr lang="en-US" sz="5998" dirty="0">
                <a:solidFill>
                  <a:srgbClr val="FF0000"/>
                </a:solidFill>
              </a:rPr>
              <a:t> Lan Anh</a:t>
            </a:r>
          </a:p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Môn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Toán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lớp</a:t>
            </a:r>
            <a:r>
              <a:rPr lang="en-US" sz="5998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5C6889-5560-4DF1-8CB6-1E7DFE3CDCD4}"/>
              </a:ext>
            </a:extLst>
          </p:cNvPr>
          <p:cNvSpPr/>
          <p:nvPr/>
        </p:nvSpPr>
        <p:spPr>
          <a:xfrm>
            <a:off x="2284702" y="2344812"/>
            <a:ext cx="8171077" cy="646180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5: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quen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en-US" sz="35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phẳng</a:t>
            </a:r>
            <a:endParaRPr lang="en-US" sz="3599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81BE56-84A1-4CC4-ACE6-A96CE0E169DA}"/>
              </a:ext>
            </a:extLst>
          </p:cNvPr>
          <p:cNvSpPr/>
          <p:nvPr/>
        </p:nvSpPr>
        <p:spPr>
          <a:xfrm>
            <a:off x="2284701" y="3587389"/>
            <a:ext cx="8171077" cy="707864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28: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chung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730081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554</Words>
  <Application>Microsoft Office PowerPoint</Application>
  <PresentationFormat>Widescreen</PresentationFormat>
  <Paragraphs>153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Microsoft YaHei</vt:lpstr>
      <vt:lpstr>.VnBlack</vt:lpstr>
      <vt:lpstr>Arial</vt:lpstr>
      <vt:lpstr>Arial-Rounded</vt:lpstr>
      <vt:lpstr>Bungee Inline</vt:lpstr>
      <vt:lpstr>Calibri</vt:lpstr>
      <vt:lpstr>Montserrat Alternates Black</vt:lpstr>
      <vt:lpstr>Tahoma</vt:lpstr>
      <vt:lpstr>Times New Roman</vt:lpstr>
      <vt:lpstr>Trebuchet MS</vt:lpstr>
      <vt:lpstr>Utm AVO</vt:lpstr>
      <vt:lpstr>Wingdings 3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2021-07-24T01:07:49Z</dcterms:created>
  <dcterms:modified xsi:type="dcterms:W3CDTF">2021-12-12T07:48:42Z</dcterms:modified>
</cp:coreProperties>
</file>