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2" r:id="rId2"/>
    <p:sldId id="474" r:id="rId3"/>
    <p:sldId id="2007577100" r:id="rId4"/>
    <p:sldId id="257" r:id="rId5"/>
    <p:sldId id="287" r:id="rId6"/>
    <p:sldId id="522" r:id="rId7"/>
    <p:sldId id="516" r:id="rId8"/>
    <p:sldId id="2007577096" r:id="rId9"/>
    <p:sldId id="304" r:id="rId10"/>
    <p:sldId id="527" r:id="rId11"/>
    <p:sldId id="2007577099" r:id="rId12"/>
    <p:sldId id="290" r:id="rId13"/>
    <p:sldId id="301" r:id="rId14"/>
    <p:sldId id="2007577097" r:id="rId15"/>
    <p:sldId id="321" r:id="rId16"/>
    <p:sldId id="305" r:id="rId17"/>
    <p:sldId id="302" r:id="rId18"/>
    <p:sldId id="518" r:id="rId19"/>
    <p:sldId id="519" r:id="rId20"/>
    <p:sldId id="2007577101" r:id="rId21"/>
    <p:sldId id="2007577102" r:id="rId22"/>
    <p:sldId id="2007577103" r:id="rId23"/>
    <p:sldId id="521" r:id="rId24"/>
    <p:sldId id="2007577105" r:id="rId25"/>
    <p:sldId id="200757710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89307-DFF6-46ED-A713-6AD3EDF0B9F0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353D2-1EB8-4D75-959F-9C57737DD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9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ECD0-D379-44A2-9EDB-F6028B8A4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2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339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495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43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540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652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64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0564-15C9-469E-8475-672E890D6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75A6FE-58FC-4EE7-AC2A-EAB73D406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F5389-1583-4BB7-AD30-7C83C351D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8F5-FAF5-430B-94B3-1B34BEF41D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AF547-9D09-4471-A9E2-9C76F453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5FFBD-3C19-4C48-94DA-21BF47CB3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3CD7-88C6-4FF6-9AC0-044345E0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1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4C16-B57E-4703-A45C-E8A0D5E6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E45D2-6B74-4065-9064-0D56CC458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58BEF-EA58-4A5A-BF66-1615C2038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8F5-FAF5-430B-94B3-1B34BEF41D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C4C25-DE93-4382-A735-39325BBB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9BDC6-4BA0-4B95-846D-A4D23DA1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3CD7-88C6-4FF6-9AC0-044345E0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4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0412A9-5051-4205-A063-02B83F641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7458E-C603-4B61-829D-BA449E953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9062C-63D0-4803-BC38-EAE25908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8F5-FAF5-430B-94B3-1B34BEF41D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C0E88-F389-4346-8E01-E213474C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4479F-D5EA-4373-A84D-EF23BC70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3CD7-88C6-4FF6-9AC0-044345E0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1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315702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241912" y="-526164"/>
            <a:ext cx="3020116" cy="31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0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22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76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59690-E3A0-4468-A28A-C7C881F4D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0C6AF-EE14-491F-98C3-8A985EB4A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9A4C-E111-45BC-BA4D-FFCDAA62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8F5-FAF5-430B-94B3-1B34BEF41D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E3893-DF7E-49C7-A632-CD23998D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6C551-968B-4616-82BF-96C547DA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3CD7-88C6-4FF6-9AC0-044345E0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6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C25C-604E-46F0-91B5-C7C91959A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FC8AD-6BA8-4A5B-AF52-8584476EA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68CB1-1C6E-4906-B6E7-32967D60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8F5-FAF5-430B-94B3-1B34BEF41D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A8565-0AE6-49AD-8256-EBCA4441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80B69-AFD4-4170-AAC5-3020B7378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3CD7-88C6-4FF6-9AC0-044345E0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7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3406-DC90-45F1-83DA-DC7F8D5B6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BF854-4953-4956-9292-25E5D7275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1733A-E193-40C7-81FC-81B2E91B0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52EA9-3B19-4857-8038-A65F8C8EF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8F5-FAF5-430B-94B3-1B34BEF41D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5C02B-218C-4A9E-9A42-BEFD65CD8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7D027-A128-4C0D-B3FD-81FDA60D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3CD7-88C6-4FF6-9AC0-044345E0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E6B9-6E88-48D7-9FA5-2884CFB0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57492-BE5F-4CCC-85F9-5CF627A2D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BC780-718D-44A2-82F8-02E43AB79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5FEB5F-D220-42E9-B5DA-0DD9BAFCC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C33A2-4C15-4CBA-A286-3B1461853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1DAB59-3F44-4605-BED2-E3AC8A25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8F5-FAF5-430B-94B3-1B34BEF41D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AFFBB5-400F-4D0C-BB3F-A90D24F61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DD3BAE-1EDA-4610-B044-967DB5C5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3CD7-88C6-4FF6-9AC0-044345E0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3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020CF-C8E4-4924-BFB8-81674CBD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E8B1EC-F72B-4BC7-8E57-CE82B0E6C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8F5-FAF5-430B-94B3-1B34BEF41D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8198E2-5A42-44D4-9295-F37C7A3D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FFE80-A787-48C1-813F-3235B57C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3CD7-88C6-4FF6-9AC0-044345E0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5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6F421B-8117-421A-AC41-740F16D9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8F5-FAF5-430B-94B3-1B34BEF41D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7494B-3207-42A0-95CB-0F634AD6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D4F5C-BA96-4889-B2D5-6D642A343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3CD7-88C6-4FF6-9AC0-044345E0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4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2B3B-2E97-48F1-A423-F7E6A229A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170BC-FD30-434E-A63C-D5B25A821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48B28-6EBC-4C78-A4FE-8C88EFFE2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210FF-A8B7-483D-9CF2-6B63577D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8F5-FAF5-430B-94B3-1B34BEF41D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5B15D-0BC3-4B9F-B449-8262B18F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7F825-0221-4E95-830D-6F435F87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3CD7-88C6-4FF6-9AC0-044345E0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8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F6BD-7D4C-4A99-A014-858E4FAA5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9668A2-A339-420C-AEBB-5BA326283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4DA36-9FD3-44C8-94AA-A58D5D92D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4BEB5-12B3-4455-8BC7-4431C982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C8F5-FAF5-430B-94B3-1B34BEF41D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EA739-E17D-4E54-AA9D-285BF61A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3539A-3082-45C3-A39C-059785CA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3CD7-88C6-4FF6-9AC0-044345E0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1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A86C4-FC84-4810-9D0A-9543A288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3CC9C-BEC4-43E4-A9BC-37CBA885B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466E7-A533-4C23-B75E-A1A97BEFD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1C8F5-FAF5-430B-94B3-1B34BEF41D4C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D51F8-76ED-4579-A064-D25756097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62E4D-0A59-4A3F-9FB8-81CABDF38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D3CD7-88C6-4FF6-9AC0-044345E01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9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23" y="3136958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3740649"/>
            <a:ext cx="4906376" cy="2705181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59120" y="4287246"/>
            <a:ext cx="3773430" cy="27051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58572F-605C-4BF7-8237-AF417250364C}"/>
              </a:ext>
            </a:extLst>
          </p:cNvPr>
          <p:cNvSpPr txBox="1"/>
          <p:nvPr/>
        </p:nvSpPr>
        <p:spPr>
          <a:xfrm>
            <a:off x="2842352" y="410906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vi-VN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8B297-71C8-4B1F-9660-8DD6A54F9C18}"/>
              </a:ext>
            </a:extLst>
          </p:cNvPr>
          <p:cNvSpPr txBox="1"/>
          <p:nvPr/>
        </p:nvSpPr>
        <p:spPr>
          <a:xfrm>
            <a:off x="2943647" y="4754685"/>
            <a:ext cx="623620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80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80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80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Lê Hà</a:t>
            </a:r>
            <a:endParaRPr lang="en-US" sz="3800" b="1" i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C01100-0E06-40B3-8BC6-AA906B44D469}"/>
              </a:ext>
            </a:extLst>
          </p:cNvPr>
          <p:cNvSpPr/>
          <p:nvPr/>
        </p:nvSpPr>
        <p:spPr>
          <a:xfrm>
            <a:off x="1832034" y="1510019"/>
            <a:ext cx="90091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 VỚI TIẾT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TIẾNG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VIỆT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3695D-A5D3-4199-8682-6E984064FA2C}"/>
              </a:ext>
            </a:extLst>
          </p:cNvPr>
          <p:cNvSpPr txBox="1"/>
          <p:nvPr/>
        </p:nvSpPr>
        <p:spPr>
          <a:xfrm>
            <a:off x="5018660" y="3417482"/>
            <a:ext cx="2635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2A2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BD41A2-7A34-48CD-B127-41EC73D137C4}"/>
              </a:ext>
            </a:extLst>
          </p:cNvPr>
          <p:cNvSpPr txBox="1"/>
          <p:nvPr/>
        </p:nvSpPr>
        <p:spPr>
          <a:xfrm>
            <a:off x="3369331" y="1766845"/>
            <a:ext cx="6696994" cy="330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Ngày cháu còn thấp bé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Cánh cửa có hai then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Cháu chỉ cài then dưới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Nhờ bà cài then trên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F6C39B-9977-45D7-A9CE-5C4DADD0EBE1}"/>
              </a:ext>
            </a:extLst>
          </p:cNvPr>
          <p:cNvSpPr txBox="1"/>
          <p:nvPr/>
        </p:nvSpPr>
        <p:spPr>
          <a:xfrm>
            <a:off x="2435708" y="60763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Ngắt nghỉ đoạn thơ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D9569C-4BC1-4E45-AB6A-2E0C31B3F22D}"/>
              </a:ext>
            </a:extLst>
          </p:cNvPr>
          <p:cNvCxnSpPr/>
          <p:nvPr/>
        </p:nvCxnSpPr>
        <p:spPr>
          <a:xfrm flipH="1">
            <a:off x="5725820" y="2009460"/>
            <a:ext cx="112620" cy="47081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4CAA95-6217-465A-BC0F-3317EB5199BB}"/>
              </a:ext>
            </a:extLst>
          </p:cNvPr>
          <p:cNvCxnSpPr/>
          <p:nvPr/>
        </p:nvCxnSpPr>
        <p:spPr>
          <a:xfrm flipH="1">
            <a:off x="8300153" y="1975163"/>
            <a:ext cx="112620" cy="47081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9E0F7B-824C-421E-A451-5B097CC0A8A2}"/>
              </a:ext>
            </a:extLst>
          </p:cNvPr>
          <p:cNvCxnSpPr/>
          <p:nvPr/>
        </p:nvCxnSpPr>
        <p:spPr>
          <a:xfrm flipH="1">
            <a:off x="8363143" y="1975162"/>
            <a:ext cx="112620" cy="47081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8DB0CD-4262-4205-8A73-BAD6AF070671}"/>
              </a:ext>
            </a:extLst>
          </p:cNvPr>
          <p:cNvCxnSpPr/>
          <p:nvPr/>
        </p:nvCxnSpPr>
        <p:spPr>
          <a:xfrm flipH="1">
            <a:off x="5533761" y="2830748"/>
            <a:ext cx="112620" cy="47081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A7ECDB-9B9A-44BE-B95B-C59BCE5AB77F}"/>
              </a:ext>
            </a:extLst>
          </p:cNvPr>
          <p:cNvCxnSpPr/>
          <p:nvPr/>
        </p:nvCxnSpPr>
        <p:spPr>
          <a:xfrm flipH="1">
            <a:off x="8039052" y="2830747"/>
            <a:ext cx="112620" cy="47081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78C58F-EB37-4832-8603-E579DA6627CD}"/>
              </a:ext>
            </a:extLst>
          </p:cNvPr>
          <p:cNvCxnSpPr/>
          <p:nvPr/>
        </p:nvCxnSpPr>
        <p:spPr>
          <a:xfrm flipH="1">
            <a:off x="8095362" y="2830747"/>
            <a:ext cx="112620" cy="47081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C156D4-6420-45A4-A90C-4FD72346D383}"/>
              </a:ext>
            </a:extLst>
          </p:cNvPr>
          <p:cNvCxnSpPr/>
          <p:nvPr/>
        </p:nvCxnSpPr>
        <p:spPr>
          <a:xfrm flipH="1">
            <a:off x="5332839" y="3673060"/>
            <a:ext cx="112620" cy="47081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1F28ED-707F-4485-B19A-97650599A1D4}"/>
              </a:ext>
            </a:extLst>
          </p:cNvPr>
          <p:cNvCxnSpPr/>
          <p:nvPr/>
        </p:nvCxnSpPr>
        <p:spPr>
          <a:xfrm flipH="1">
            <a:off x="8241140" y="3699565"/>
            <a:ext cx="112620" cy="47081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C4EFA7-B5DD-4871-AC9B-ADB4AE48D72A}"/>
              </a:ext>
            </a:extLst>
          </p:cNvPr>
          <p:cNvCxnSpPr/>
          <p:nvPr/>
        </p:nvCxnSpPr>
        <p:spPr>
          <a:xfrm flipH="1">
            <a:off x="8328320" y="3699565"/>
            <a:ext cx="112620" cy="47081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C1CF08-54A4-410F-AFEF-7F30E387BE85}"/>
              </a:ext>
            </a:extLst>
          </p:cNvPr>
          <p:cNvCxnSpPr/>
          <p:nvPr/>
        </p:nvCxnSpPr>
        <p:spPr>
          <a:xfrm flipH="1">
            <a:off x="5062311" y="4514912"/>
            <a:ext cx="112620" cy="47081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6D2EE9-E8B7-4153-9064-DBEEBBF596D7}"/>
              </a:ext>
            </a:extLst>
          </p:cNvPr>
          <p:cNvCxnSpPr/>
          <p:nvPr/>
        </p:nvCxnSpPr>
        <p:spPr>
          <a:xfrm flipH="1">
            <a:off x="7688915" y="4481196"/>
            <a:ext cx="112620" cy="47081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001138-D14C-4775-9501-AE258451A264}"/>
              </a:ext>
            </a:extLst>
          </p:cNvPr>
          <p:cNvCxnSpPr/>
          <p:nvPr/>
        </p:nvCxnSpPr>
        <p:spPr>
          <a:xfrm flipH="1">
            <a:off x="7801535" y="4473984"/>
            <a:ext cx="112620" cy="47081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9352230" y="99588"/>
            <a:ext cx="2839770" cy="2082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D:\ảnh nền pp\lo go trng.png">
            <a:extLst>
              <a:ext uri="{FF2B5EF4-FFF2-40B4-BE49-F238E27FC236}">
                <a16:creationId xmlns:a16="http://schemas.microsoft.com/office/drawing/2014/main" id="{EA73BEB3-53F3-4EE6-942B-307F1C7CF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0"/>
            <a:ext cx="1422400" cy="10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4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Arial-Rounded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13364" y="1145951"/>
            <a:ext cx="4785360" cy="2283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32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32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32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632343" y="1185218"/>
            <a:ext cx="5514975" cy="228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058" y="3677089"/>
            <a:ext cx="5278019" cy="284055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A528544-7E3D-4907-86F8-29E18988E79C}"/>
              </a:ext>
            </a:extLst>
          </p:cNvPr>
          <p:cNvSpPr/>
          <p:nvPr/>
        </p:nvSpPr>
        <p:spPr>
          <a:xfrm>
            <a:off x="135474" y="1145950"/>
            <a:ext cx="471689" cy="4598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9A5441-EAA5-411E-AB1E-DDC17818C469}"/>
              </a:ext>
            </a:extLst>
          </p:cNvPr>
          <p:cNvSpPr/>
          <p:nvPr/>
        </p:nvSpPr>
        <p:spPr>
          <a:xfrm>
            <a:off x="188574" y="3574318"/>
            <a:ext cx="418589" cy="45435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1BF55F-FE66-44DC-B90A-F66CA9AEE231}"/>
              </a:ext>
            </a:extLst>
          </p:cNvPr>
          <p:cNvSpPr/>
          <p:nvPr/>
        </p:nvSpPr>
        <p:spPr>
          <a:xfrm>
            <a:off x="5106141" y="1187170"/>
            <a:ext cx="445684" cy="4127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FCF53A00-4F79-461C-8F38-7DB00ADD62F2}"/>
              </a:ext>
            </a:extLst>
          </p:cNvPr>
          <p:cNvSpPr txBox="1"/>
          <p:nvPr/>
        </p:nvSpPr>
        <p:spPr>
          <a:xfrm>
            <a:off x="607163" y="5542399"/>
            <a:ext cx="5278019" cy="908812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đoạn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664165" y="63375"/>
            <a:ext cx="3277355" cy="2082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49576BB-26A5-4F33-9DEC-E55CB541026A}"/>
              </a:ext>
            </a:extLst>
          </p:cNvPr>
          <p:cNvSpPr txBox="1">
            <a:spLocks/>
          </p:cNvSpPr>
          <p:nvPr/>
        </p:nvSpPr>
        <p:spPr>
          <a:xfrm>
            <a:off x="727073" y="3114031"/>
            <a:ext cx="4785360" cy="255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2" name="Picture 2" descr="D:\ảnh nền pp\lo go trng.png">
            <a:extLst>
              <a:ext uri="{FF2B5EF4-FFF2-40B4-BE49-F238E27FC236}">
                <a16:creationId xmlns:a16="http://schemas.microsoft.com/office/drawing/2014/main" id="{8340A42B-B466-4392-801F-A9F92D82E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0"/>
            <a:ext cx="1422400" cy="10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4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15" grpId="0" animBg="1"/>
      <p:bldP spid="17" grpId="0" build="p"/>
      <p:bldP spid="17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Arial-Rounded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945" y="-28605"/>
            <a:ext cx="906780" cy="84836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A791AD5-CCF8-45B6-92C3-3EEEF7007298}"/>
              </a:ext>
            </a:extLst>
          </p:cNvPr>
          <p:cNvSpPr/>
          <p:nvPr/>
        </p:nvSpPr>
        <p:spPr>
          <a:xfrm>
            <a:off x="3447679" y="1141412"/>
            <a:ext cx="5996762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n-ea"/>
              </a:rPr>
              <a:t>     </a:t>
            </a:r>
            <a:r>
              <a:rPr lang="en-US" sz="3200" dirty="0">
                <a:latin typeface="+mn-ea"/>
              </a:rPr>
              <a:t>Then (</a:t>
            </a:r>
            <a:r>
              <a:rPr lang="en-US" sz="3200" dirty="0" err="1">
                <a:latin typeface="+mn-ea"/>
              </a:rPr>
              <a:t>cửa</a:t>
            </a:r>
            <a:r>
              <a:rPr lang="en-US" sz="3200" dirty="0">
                <a:latin typeface="+mn-ea"/>
              </a:rPr>
              <a:t>)</a:t>
            </a:r>
            <a:endParaRPr lang="vi-VN" sz="3200" dirty="0">
              <a:latin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F5EF20-C4F1-48C6-ADAA-3A56F5067D08}"/>
              </a:ext>
            </a:extLst>
          </p:cNvPr>
          <p:cNvSpPr txBox="1"/>
          <p:nvPr/>
        </p:nvSpPr>
        <p:spPr>
          <a:xfrm>
            <a:off x="5880154" y="1151362"/>
            <a:ext cx="5040605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n-ea"/>
              </a:rPr>
              <a:t>vật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n-ea"/>
              </a:rPr>
              <a:t>bằng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n-ea"/>
              </a:rPr>
              <a:t>tre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n-ea"/>
              </a:rPr>
              <a:t>gỗ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n-ea"/>
              </a:rPr>
              <a:t>hoặc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n-ea"/>
              </a:rPr>
              <a:t>sắt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n-ea"/>
              </a:rPr>
              <a:t>dùng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n-ea"/>
              </a:rPr>
              <a:t>để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n-ea"/>
              </a:rPr>
              <a:t>cài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n-ea"/>
              </a:rPr>
              <a:t>cửa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5AF0DCB-8112-473A-A69A-1F0209197A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7254" y="2815987"/>
            <a:ext cx="2767187" cy="3238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6BD620F0-41AC-446C-A460-9A73FD545826}"/>
              </a:ext>
            </a:extLst>
          </p:cNvPr>
          <p:cNvSpPr/>
          <p:nvPr/>
        </p:nvSpPr>
        <p:spPr>
          <a:xfrm>
            <a:off x="7274405" y="3055490"/>
            <a:ext cx="1163694" cy="635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dirty="0">
              <a:latin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305C3B1-3FC9-4454-81D2-3F0F57ED1BC5}"/>
              </a:ext>
            </a:extLst>
          </p:cNvPr>
          <p:cNvSpPr/>
          <p:nvPr/>
        </p:nvSpPr>
        <p:spPr>
          <a:xfrm>
            <a:off x="7307795" y="3748726"/>
            <a:ext cx="1163694" cy="635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dirty="0">
              <a:latin typeface="+mn-ea"/>
            </a:endParaRPr>
          </a:p>
        </p:txBody>
      </p:sp>
      <p:pic>
        <p:nvPicPr>
          <p:cNvPr id="24" name="Picture 2" descr="D:\ảnh nền pp\lo go trng.png">
            <a:extLst>
              <a:ext uri="{FF2B5EF4-FFF2-40B4-BE49-F238E27FC236}">
                <a16:creationId xmlns:a16="http://schemas.microsoft.com/office/drawing/2014/main" id="{88FA08FB-953A-4639-AC6A-F6AD41A3A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0"/>
            <a:ext cx="1422400" cy="10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6" grpId="0"/>
      <p:bldP spid="31" grpId="0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2" descr="D:\ảnh nền pp\lo go trng.png">
            <a:extLst>
              <a:ext uri="{FF2B5EF4-FFF2-40B4-BE49-F238E27FC236}">
                <a16:creationId xmlns:a16="http://schemas.microsoft.com/office/drawing/2014/main" id="{989E9AC1-AD68-4744-A049-8AA3097E1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0"/>
            <a:ext cx="1422400" cy="10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Arial-Rounded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949950" y="1252855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142" y="3677089"/>
            <a:ext cx="5697935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853055" y="5604510"/>
            <a:ext cx="3529355" cy="822254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theo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8" name="Picture 2" descr="D:\ảnh nền pp\lo go trng.png">
            <a:extLst>
              <a:ext uri="{FF2B5EF4-FFF2-40B4-BE49-F238E27FC236}">
                <a16:creationId xmlns:a16="http://schemas.microsoft.com/office/drawing/2014/main" id="{2A4C53B8-43C7-489C-96F2-B9D3C7E91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0"/>
            <a:ext cx="1422400" cy="10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8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1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Arial-Rounded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949950" y="1252855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142" y="3677089"/>
            <a:ext cx="5697935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853055" y="5604510"/>
            <a:ext cx="3529355" cy="822254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2" descr="D:\ảnh nền pp\lo go trng.png">
            <a:extLst>
              <a:ext uri="{FF2B5EF4-FFF2-40B4-BE49-F238E27FC236}">
                <a16:creationId xmlns:a16="http://schemas.microsoft.com/office/drawing/2014/main" id="{D54CF1D6-162C-48A9-B191-4C2A9E414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0"/>
            <a:ext cx="1422400" cy="10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3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A3F6D0-85A2-44DA-8BE9-FF52C29F2FDD}"/>
              </a:ext>
            </a:extLst>
          </p:cNvPr>
          <p:cNvSpPr txBox="1"/>
          <p:nvPr/>
        </p:nvSpPr>
        <p:spPr>
          <a:xfrm>
            <a:off x="4221178" y="1414175"/>
            <a:ext cx="4481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TRẢ LỜI CÂU HỎI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43989-5C53-418D-A579-C6AC3B54B9A3}"/>
              </a:ext>
            </a:extLst>
          </p:cNvPr>
          <p:cNvSpPr txBox="1"/>
          <p:nvPr/>
        </p:nvSpPr>
        <p:spPr>
          <a:xfrm>
            <a:off x="1504362" y="2304057"/>
            <a:ext cx="10020557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</a:rPr>
              <a:t>1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cháu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, ai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cài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then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cánh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?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4D7BF-EC92-446E-B043-8A00989C4A8C}"/>
              </a:ext>
            </a:extLst>
          </p:cNvPr>
          <p:cNvSpPr txBox="1"/>
          <p:nvPr/>
        </p:nvSpPr>
        <p:spPr>
          <a:xfrm>
            <a:off x="1504362" y="2858851"/>
            <a:ext cx="10020557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Ngày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cháu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còn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bà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thường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cài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then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trên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cánh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cửa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5FC792-52E5-4C73-B89B-F5A6305B50C5}"/>
              </a:ext>
            </a:extLst>
          </p:cNvPr>
          <p:cNvSpPr txBox="1"/>
          <p:nvPr/>
        </p:nvSpPr>
        <p:spPr>
          <a:xfrm>
            <a:off x="1504361" y="4067213"/>
            <a:ext cx="10412328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+mj-lt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cháu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bà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cài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then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cánh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?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FADD34-4F08-477E-8451-B1C8295DB422}"/>
              </a:ext>
            </a:extLst>
          </p:cNvPr>
          <p:cNvSpPr txBox="1"/>
          <p:nvPr/>
        </p:nvSpPr>
        <p:spPr>
          <a:xfrm>
            <a:off x="1504361" y="4773677"/>
            <a:ext cx="10020557" cy="1315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Khi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cháu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lớn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bà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lại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cài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then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dưới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cánh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cửa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lưng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bà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đã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còng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/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bà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tới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then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trên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nữa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.</a:t>
            </a:r>
            <a:endParaRPr lang="vi-VN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B7E825-122B-40C7-85AA-4D213024FF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891"/>
          <a:stretch/>
        </p:blipFill>
        <p:spPr>
          <a:xfrm>
            <a:off x="351643" y="215651"/>
            <a:ext cx="2652053" cy="2088406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9352230" y="99588"/>
            <a:ext cx="2839770" cy="208230"/>
          </a:xfrm>
          <a:prstGeom prst="roundRect">
            <a:avLst/>
          </a:prstGeom>
          <a:solidFill>
            <a:srgbClr val="E6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ảnh nền pp\lo go trng.png">
            <a:extLst>
              <a:ext uri="{FF2B5EF4-FFF2-40B4-BE49-F238E27FC236}">
                <a16:creationId xmlns:a16="http://schemas.microsoft.com/office/drawing/2014/main" id="{3A660413-7282-4B00-B36C-DB7361C9D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0"/>
            <a:ext cx="1422400" cy="10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0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EC707B-4596-4599-B9CE-47C6AE89B49A}"/>
              </a:ext>
            </a:extLst>
          </p:cNvPr>
          <p:cNvSpPr txBox="1"/>
          <p:nvPr/>
        </p:nvSpPr>
        <p:spPr>
          <a:xfrm>
            <a:off x="1503382" y="279428"/>
            <a:ext cx="10005575" cy="83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Sắp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xếp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bức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khổ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.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6714B1-9115-4D90-A461-42A75029ADBF}"/>
              </a:ext>
            </a:extLst>
          </p:cNvPr>
          <p:cNvSpPr txBox="1"/>
          <p:nvPr/>
        </p:nvSpPr>
        <p:spPr>
          <a:xfrm>
            <a:off x="570120" y="4479007"/>
            <a:ext cx="11051757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</a:rPr>
              <a:t>4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cháu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đối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bà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?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DD12C-A4AA-4208-B503-03D75958B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726"/>
          <a:stretch/>
        </p:blipFill>
        <p:spPr>
          <a:xfrm>
            <a:off x="1150024" y="1253147"/>
            <a:ext cx="3155061" cy="2731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3141B-B4F7-43E7-A25A-6EF2D8B02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94" r="34432"/>
          <a:stretch/>
        </p:blipFill>
        <p:spPr>
          <a:xfrm>
            <a:off x="4518469" y="1253147"/>
            <a:ext cx="3155061" cy="2731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53739F-496E-4EDE-83EA-76ADA1477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05" r="821"/>
          <a:stretch/>
        </p:blipFill>
        <p:spPr>
          <a:xfrm>
            <a:off x="8100297" y="1184176"/>
            <a:ext cx="3155061" cy="27316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48A4A9-A3B7-4487-9FFC-4DF81A7C2F10}"/>
              </a:ext>
            </a:extLst>
          </p:cNvPr>
          <p:cNvSpPr txBox="1"/>
          <p:nvPr/>
        </p:nvSpPr>
        <p:spPr>
          <a:xfrm>
            <a:off x="3072208" y="5281742"/>
            <a:ext cx="4818269" cy="1315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Mỗi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lần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tay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đẩy</a:t>
            </a:r>
            <a:r>
              <a:rPr lang="en-US" sz="28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cửa</a:t>
            </a:r>
            <a:endParaRPr lang="en-US" sz="2800" b="1" dirty="0">
              <a:solidFill>
                <a:srgbClr val="C00000"/>
              </a:solidFill>
              <a:latin typeface="+mj-lt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+mj-lt"/>
              </a:rPr>
              <a:t>    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Lại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nhớ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bà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khôn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nguôi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.</a:t>
            </a:r>
            <a:endParaRPr lang="vi-VN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352230" y="99588"/>
            <a:ext cx="2839770" cy="2082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ảnh nền pp\lo go trng.png">
            <a:extLst>
              <a:ext uri="{FF2B5EF4-FFF2-40B4-BE49-F238E27FC236}">
                <a16:creationId xmlns:a16="http://schemas.microsoft.com/office/drawing/2014/main" id="{54E7D325-DB2B-4C82-A5DA-278D00443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0"/>
            <a:ext cx="1422400" cy="10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93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-1.11111E-6 L -0.54977 -0.002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-15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794 0.0138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67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28357 -4.19753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5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iupMe-NhatLanVy_4fey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9398" y="3006461"/>
            <a:ext cx="609600" cy="609600"/>
          </a:xfrm>
          <a:prstGeom prst="rect">
            <a:avLst/>
          </a:prstGeom>
        </p:spPr>
      </p:pic>
      <p:pic>
        <p:nvPicPr>
          <p:cNvPr id="18" name="Picture 2" descr="D:\ảnh nền pp\lo go trng.png">
            <a:extLst>
              <a:ext uri="{FF2B5EF4-FFF2-40B4-BE49-F238E27FC236}">
                <a16:creationId xmlns:a16="http://schemas.microsoft.com/office/drawing/2014/main" id="{4E48A499-3B08-4B4B-8B97-A7D5B0226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0"/>
            <a:ext cx="1422400" cy="10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vi-VN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lại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2" descr="D:\ảnh nền pp\lo go trng.png">
            <a:extLst>
              <a:ext uri="{FF2B5EF4-FFF2-40B4-BE49-F238E27FC236}">
                <a16:creationId xmlns:a16="http://schemas.microsoft.com/office/drawing/2014/main" id="{D54CF1D6-162C-48A9-B191-4C2A9E414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0"/>
            <a:ext cx="1422400" cy="10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65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Arial-Rounded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949950" y="1252855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142" y="3677089"/>
            <a:ext cx="5697935" cy="284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1046" y="4423639"/>
            <a:ext cx="11201399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vi-VN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 theo văn bản đọc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2" descr="D:\ảnh nền pp\lo go trng.png">
            <a:extLst>
              <a:ext uri="{FF2B5EF4-FFF2-40B4-BE49-F238E27FC236}">
                <a16:creationId xmlns:a16="http://schemas.microsoft.com/office/drawing/2014/main" id="{D54CF1D6-162C-48A9-B191-4C2A9E414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0"/>
            <a:ext cx="1422400" cy="10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38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7E2EB9-83BE-4105-AA0C-111EADC2E72B}"/>
              </a:ext>
            </a:extLst>
          </p:cNvPr>
          <p:cNvSpPr txBox="1"/>
          <p:nvPr/>
        </p:nvSpPr>
        <p:spPr>
          <a:xfrm>
            <a:off x="781295" y="2127011"/>
            <a:ext cx="9709220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</a:rPr>
              <a:t>1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đây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?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635C4-8F94-4656-BFC9-38DDBCE10B99}"/>
              </a:ext>
            </a:extLst>
          </p:cNvPr>
          <p:cNvSpPr txBox="1"/>
          <p:nvPr/>
        </p:nvSpPr>
        <p:spPr>
          <a:xfrm>
            <a:off x="781546" y="5083892"/>
            <a:ext cx="9709220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800" b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“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”.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D53EB-7A4F-4092-8E27-32A2145271AA}"/>
              </a:ext>
            </a:extLst>
          </p:cNvPr>
          <p:cNvSpPr txBox="1"/>
          <p:nvPr/>
        </p:nvSpPr>
        <p:spPr>
          <a:xfrm>
            <a:off x="1722328" y="5734391"/>
            <a:ext cx="9709220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đẩy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cửa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đóng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cửa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+mj-lt"/>
              </a:rPr>
              <a:t>khép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</a:rPr>
              <a:t>cửa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,…..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436954-F9D3-43DA-AE0C-2DF264500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891"/>
          <a:stretch/>
        </p:blipFill>
        <p:spPr>
          <a:xfrm>
            <a:off x="514280" y="756202"/>
            <a:ext cx="2439146" cy="152339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24372B8-536E-4B3B-A81E-C49FF76D8C2D}"/>
              </a:ext>
            </a:extLst>
          </p:cNvPr>
          <p:cNvGrpSpPr/>
          <p:nvPr/>
        </p:nvGrpSpPr>
        <p:grpSpPr>
          <a:xfrm>
            <a:off x="1807701" y="2825612"/>
            <a:ext cx="3765227" cy="1296830"/>
            <a:chOff x="777906" y="2123319"/>
            <a:chExt cx="1496271" cy="1296830"/>
          </a:xfrm>
        </p:grpSpPr>
        <p:pic>
          <p:nvPicPr>
            <p:cNvPr id="8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C6DA1CB-31BA-4DD3-9F49-960DAD237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D085C3-A7E7-43E9-A55C-3D79C5B31AFB}"/>
                </a:ext>
              </a:extLst>
            </p:cNvPr>
            <p:cNvSpPr txBox="1"/>
            <p:nvPr/>
          </p:nvSpPr>
          <p:spPr>
            <a:xfrm>
              <a:off x="1099007" y="2123319"/>
              <a:ext cx="1175170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  <a:latin typeface="+mj-lt"/>
                </a:rPr>
                <a:t>cánh</a:t>
              </a:r>
              <a:r>
                <a:rPr lang="en-US" sz="28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</a:rPr>
                <a:t>cửa</a:t>
              </a:r>
              <a:endParaRPr lang="vi-VN" sz="28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A522D7-7A7D-4997-8B68-6F53C40549C7}"/>
              </a:ext>
            </a:extLst>
          </p:cNvPr>
          <p:cNvGrpSpPr/>
          <p:nvPr/>
        </p:nvGrpSpPr>
        <p:grpSpPr>
          <a:xfrm>
            <a:off x="5406025" y="2884370"/>
            <a:ext cx="2195495" cy="742598"/>
            <a:chOff x="777906" y="2051149"/>
            <a:chExt cx="1383844" cy="742598"/>
          </a:xfrm>
        </p:grpSpPr>
        <p:pic>
          <p:nvPicPr>
            <p:cNvPr id="11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2F00A260-CF0F-462E-9F50-E519713142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094301" cy="608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A2181F-9259-4A0D-9F75-39869C4699D3}"/>
                </a:ext>
              </a:extLst>
            </p:cNvPr>
            <p:cNvSpPr txBox="1"/>
            <p:nvPr/>
          </p:nvSpPr>
          <p:spPr>
            <a:xfrm>
              <a:off x="1114082" y="2051149"/>
              <a:ext cx="1047668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  <a:latin typeface="+mj-lt"/>
                </a:rPr>
                <a:t>cài</a:t>
              </a:r>
              <a:endParaRPr lang="vi-VN" sz="28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3249C1-E553-496F-9C33-97152E8E1241}"/>
              </a:ext>
            </a:extLst>
          </p:cNvPr>
          <p:cNvGrpSpPr/>
          <p:nvPr/>
        </p:nvGrpSpPr>
        <p:grpSpPr>
          <a:xfrm>
            <a:off x="3705234" y="4113102"/>
            <a:ext cx="2202955" cy="838557"/>
            <a:chOff x="777906" y="2185316"/>
            <a:chExt cx="1388546" cy="682959"/>
          </a:xfrm>
        </p:grpSpPr>
        <p:pic>
          <p:nvPicPr>
            <p:cNvPr id="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1C3607B-13C4-4A99-9AEE-ADC447ECF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216326" cy="676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643B6B-441B-40B3-8B70-7D848DDE99C1}"/>
                </a:ext>
              </a:extLst>
            </p:cNvPr>
            <p:cNvSpPr txBox="1"/>
            <p:nvPr/>
          </p:nvSpPr>
          <p:spPr>
            <a:xfrm>
              <a:off x="1118784" y="2217776"/>
              <a:ext cx="1047668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  <a:latin typeface="+mj-lt"/>
                </a:rPr>
                <a:t>lưng</a:t>
              </a:r>
              <a:endParaRPr lang="vi-VN" sz="28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F6A57B-0F6D-49CD-90B3-61E53A8DD2AD}"/>
              </a:ext>
            </a:extLst>
          </p:cNvPr>
          <p:cNvGrpSpPr/>
          <p:nvPr/>
        </p:nvGrpSpPr>
        <p:grpSpPr>
          <a:xfrm>
            <a:off x="7735134" y="3031262"/>
            <a:ext cx="2247476" cy="693558"/>
            <a:chOff x="1004700" y="2094290"/>
            <a:chExt cx="1416608" cy="693558"/>
          </a:xfrm>
        </p:grpSpPr>
        <p:pic>
          <p:nvPicPr>
            <p:cNvPr id="17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8E48A3DA-6455-4426-AC1E-BB6AAA28B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700" y="2185316"/>
              <a:ext cx="1083691" cy="60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6F6F14-03F2-4F7A-A63F-C1A6FA9D7FD3}"/>
                </a:ext>
              </a:extLst>
            </p:cNvPr>
            <p:cNvSpPr txBox="1"/>
            <p:nvPr/>
          </p:nvSpPr>
          <p:spPr>
            <a:xfrm>
              <a:off x="1246138" y="2094290"/>
              <a:ext cx="1175170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  <a:latin typeface="+mj-lt"/>
                </a:rPr>
                <a:t>then</a:t>
              </a:r>
              <a:endParaRPr lang="vi-VN" sz="28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4F0FDE-E79B-4042-8A2B-6C8DE04A1AD7}"/>
              </a:ext>
            </a:extLst>
          </p:cNvPr>
          <p:cNvGrpSpPr/>
          <p:nvPr/>
        </p:nvGrpSpPr>
        <p:grpSpPr>
          <a:xfrm>
            <a:off x="5939375" y="4152957"/>
            <a:ext cx="2292751" cy="850977"/>
            <a:chOff x="1004700" y="2178999"/>
            <a:chExt cx="1445146" cy="650499"/>
          </a:xfrm>
        </p:grpSpPr>
        <p:pic>
          <p:nvPicPr>
            <p:cNvPr id="2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2F322F2-60C8-4042-9D3E-EC92D09D9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700" y="2185316"/>
              <a:ext cx="1083691" cy="60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E2E083-1478-4423-A994-D84C270BBEE2}"/>
                </a:ext>
              </a:extLst>
            </p:cNvPr>
            <p:cNvSpPr txBox="1"/>
            <p:nvPr/>
          </p:nvSpPr>
          <p:spPr>
            <a:xfrm>
              <a:off x="1402178" y="2178999"/>
              <a:ext cx="1047668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  <a:latin typeface="+mj-lt"/>
                </a:rPr>
                <a:t>về</a:t>
              </a:r>
              <a:endParaRPr lang="vi-VN" sz="28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FC6392-6629-484C-BF6A-E0077FB6866F}"/>
              </a:ext>
            </a:extLst>
          </p:cNvPr>
          <p:cNvGrpSpPr/>
          <p:nvPr/>
        </p:nvGrpSpPr>
        <p:grpSpPr>
          <a:xfrm>
            <a:off x="7958897" y="4048116"/>
            <a:ext cx="2023713" cy="886746"/>
            <a:chOff x="1065922" y="2185316"/>
            <a:chExt cx="1275568" cy="662967"/>
          </a:xfrm>
        </p:grpSpPr>
        <p:pic>
          <p:nvPicPr>
            <p:cNvPr id="2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FD17C6AC-C29D-4108-9CB6-C8911902C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922" y="2185316"/>
              <a:ext cx="1022470" cy="56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4826DB-A1D2-4B65-8B02-EC35CA4950F5}"/>
                </a:ext>
              </a:extLst>
            </p:cNvPr>
            <p:cNvSpPr txBox="1"/>
            <p:nvPr/>
          </p:nvSpPr>
          <p:spPr>
            <a:xfrm>
              <a:off x="1293822" y="2197784"/>
              <a:ext cx="1047668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  <a:latin typeface="+mj-lt"/>
                </a:rPr>
                <a:t>nhà</a:t>
              </a:r>
              <a:endParaRPr lang="vi-VN" sz="28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0F44A8-68F4-4FAC-914C-EDEEF6EE3D05}"/>
              </a:ext>
            </a:extLst>
          </p:cNvPr>
          <p:cNvGrpSpPr/>
          <p:nvPr/>
        </p:nvGrpSpPr>
        <p:grpSpPr>
          <a:xfrm>
            <a:off x="1677774" y="4009631"/>
            <a:ext cx="2069801" cy="912842"/>
            <a:chOff x="1004700" y="2103682"/>
            <a:chExt cx="1304618" cy="684166"/>
          </a:xfrm>
        </p:grpSpPr>
        <p:pic>
          <p:nvPicPr>
            <p:cNvPr id="2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12483456-66AE-4A5C-B525-460DBE4A3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700" y="2185316"/>
              <a:ext cx="1083691" cy="60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DA03BD-B0D4-479E-AF8A-EF622804327C}"/>
                </a:ext>
              </a:extLst>
            </p:cNvPr>
            <p:cNvSpPr txBox="1"/>
            <p:nvPr/>
          </p:nvSpPr>
          <p:spPr>
            <a:xfrm>
              <a:off x="1261650" y="2103682"/>
              <a:ext cx="1047668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  <a:latin typeface="+mj-lt"/>
                </a:rPr>
                <a:t>đẩy</a:t>
              </a:r>
              <a:endParaRPr lang="vi-VN" sz="28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9352230" y="99588"/>
            <a:ext cx="2839770" cy="2082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D:\ảnh nền pp\lo go trng.png">
            <a:extLst>
              <a:ext uri="{FF2B5EF4-FFF2-40B4-BE49-F238E27FC236}">
                <a16:creationId xmlns:a16="http://schemas.microsoft.com/office/drawing/2014/main" id="{C4877146-E0B5-44CB-9051-FFDF2C33F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836" y="0"/>
            <a:ext cx="1298164" cy="97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4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39" y="248218"/>
            <a:ext cx="11127123" cy="6492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062" y="3734229"/>
            <a:ext cx="2056522" cy="30063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671455" y="268567"/>
            <a:ext cx="5645134" cy="11997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altLang="zh-CN" sz="424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245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0506" y="3415132"/>
            <a:ext cx="397866" cy="597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86" dirty="0">
                <a:solidFill>
                  <a:schemeClr val="bg1"/>
                </a:solidFill>
              </a:rPr>
              <a:t>3</a:t>
            </a:r>
            <a:endParaRPr lang="zh-CN" altLang="en-US" sz="3286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4550" y="4647539"/>
            <a:ext cx="397866" cy="597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86" dirty="0">
                <a:solidFill>
                  <a:schemeClr val="bg1"/>
                </a:solidFill>
              </a:rPr>
              <a:t>4</a:t>
            </a:r>
            <a:endParaRPr lang="zh-CN" altLang="en-US" sz="3286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722" y="1164714"/>
            <a:ext cx="7649147" cy="18005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305968" y="1517700"/>
            <a:ext cx="484953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hangingPunct="0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8189" y="2521572"/>
            <a:ext cx="7649146" cy="19099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283" y="3993704"/>
            <a:ext cx="7443485" cy="17946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3141" y="4386000"/>
            <a:ext cx="857443" cy="10112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4832" y="1725000"/>
            <a:ext cx="1001150" cy="920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2439" y="3069309"/>
            <a:ext cx="857716" cy="10141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Box 71"/>
          <p:cNvSpPr txBox="1"/>
          <p:nvPr/>
        </p:nvSpPr>
        <p:spPr>
          <a:xfrm>
            <a:off x="4430629" y="4346366"/>
            <a:ext cx="4798112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đúng, rõ ràng toàn bài, biết nghỉ hơi sau các dấu chấm, dấu phẩy giữa các cụm từ.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D:\ảnh nền pp\lo go trng.png">
            <a:extLst>
              <a:ext uri="{FF2B5EF4-FFF2-40B4-BE49-F238E27FC236}">
                <a16:creationId xmlns:a16="http://schemas.microsoft.com/office/drawing/2014/main" id="{E216476B-F1F7-41C2-9B1E-46725F2C5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836" y="0"/>
            <a:ext cx="1298164" cy="97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9CAE520-14D2-4B84-8199-54208F45AB97}"/>
              </a:ext>
            </a:extLst>
          </p:cNvPr>
          <p:cNvSpPr txBox="1"/>
          <p:nvPr/>
        </p:nvSpPr>
        <p:spPr>
          <a:xfrm>
            <a:off x="4348457" y="3088673"/>
            <a:ext cx="4989092" cy="875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được các chi tiết trong tranh và suy luận từ tranh quan sát được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3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  <p:bldP spid="46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BCA955-3F9A-443A-AF9A-3D9814078A4A}"/>
              </a:ext>
            </a:extLst>
          </p:cNvPr>
          <p:cNvSpPr txBox="1"/>
          <p:nvPr/>
        </p:nvSpPr>
        <p:spPr>
          <a:xfrm>
            <a:off x="2185307" y="2459504"/>
            <a:ext cx="7821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latin typeface="+mj-lt"/>
              </a:rPr>
              <a:t>ĐỊNH HƯỚNG HỌC TẬP TIẾP THEO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261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F655A3-7CD4-4968-A12F-A43C9A994361}"/>
              </a:ext>
            </a:extLst>
          </p:cNvPr>
          <p:cNvSpPr txBox="1"/>
          <p:nvPr/>
        </p:nvSpPr>
        <p:spPr>
          <a:xfrm>
            <a:off x="1085721" y="1193714"/>
            <a:ext cx="10020557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002060"/>
                </a:solidFill>
                <a:latin typeface="+mj-lt"/>
              </a:rPr>
              <a:t>Đọc đoạn 1 và 2 và trả lời câu hỏi:</a:t>
            </a: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7030A0"/>
                </a:solidFill>
                <a:latin typeface="+mj-lt"/>
              </a:rPr>
              <a:t>+ Khi chơi hai bố con xưng hô với nhau như thế nào?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B63448-69BE-4C26-A04A-6A470C559ED8}"/>
              </a:ext>
            </a:extLst>
          </p:cNvPr>
          <p:cNvSpPr txBox="1"/>
          <p:nvPr/>
        </p:nvSpPr>
        <p:spPr>
          <a:xfrm>
            <a:off x="1085721" y="3049213"/>
            <a:ext cx="1002055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002060"/>
                </a:solidFill>
                <a:latin typeface="+mj-lt"/>
              </a:rPr>
              <a:t>Đọc đoạn 3 và nêu nội dung của bài đọc.</a:t>
            </a:r>
          </a:p>
        </p:txBody>
      </p:sp>
      <p:pic>
        <p:nvPicPr>
          <p:cNvPr id="4" name="Picture 2" descr="D:\ảnh nền pp\lo go trng.png">
            <a:extLst>
              <a:ext uri="{FF2B5EF4-FFF2-40B4-BE49-F238E27FC236}">
                <a16:creationId xmlns:a16="http://schemas.microsoft.com/office/drawing/2014/main" id="{682BE50C-F1E9-435F-885F-D9E83479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0"/>
            <a:ext cx="1422400" cy="10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11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1464" y="14346"/>
            <a:ext cx="2406104" cy="199091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67548" y="829862"/>
            <a:ext cx="238218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16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</a:t>
            </a:r>
            <a:r>
              <a:rPr lang="vi-VN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9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CÁNH CỬA NHỚ BÀ</a:t>
            </a:r>
            <a:endParaRPr lang="en-US" sz="4400" b="1" dirty="0">
              <a:solidFill>
                <a:srgbClr val="FF000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22" name="Picture 2" descr="D:\ảnh nền pp\lo go trng.png">
            <a:extLst>
              <a:ext uri="{FF2B5EF4-FFF2-40B4-BE49-F238E27FC236}">
                <a16:creationId xmlns:a16="http://schemas.microsoft.com/office/drawing/2014/main" id="{4443C556-F2C1-4545-87E3-38939873D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0"/>
            <a:ext cx="1422400" cy="10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39" y="248218"/>
            <a:ext cx="11127123" cy="6492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062" y="3734229"/>
            <a:ext cx="2056522" cy="30063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671455" y="268567"/>
            <a:ext cx="5645134" cy="11997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altLang="zh-CN" sz="424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245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0506" y="3415132"/>
            <a:ext cx="397866" cy="597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86" dirty="0">
                <a:solidFill>
                  <a:schemeClr val="bg1"/>
                </a:solidFill>
              </a:rPr>
              <a:t>3</a:t>
            </a:r>
            <a:endParaRPr lang="zh-CN" altLang="en-US" sz="3286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4550" y="4647539"/>
            <a:ext cx="397866" cy="597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86" dirty="0">
                <a:solidFill>
                  <a:schemeClr val="bg1"/>
                </a:solidFill>
              </a:rPr>
              <a:t>4</a:t>
            </a:r>
            <a:endParaRPr lang="zh-CN" altLang="en-US" sz="3286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722" y="1164714"/>
            <a:ext cx="7649147" cy="18005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305968" y="1517700"/>
            <a:ext cx="484953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hangingPunct="0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8189" y="2521572"/>
            <a:ext cx="7649146" cy="19099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283" y="3993704"/>
            <a:ext cx="7443485" cy="17946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3141" y="4386000"/>
            <a:ext cx="857443" cy="10112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4832" y="1725000"/>
            <a:ext cx="1001150" cy="920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2439" y="3069309"/>
            <a:ext cx="857716" cy="10141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Box 71"/>
          <p:cNvSpPr txBox="1"/>
          <p:nvPr/>
        </p:nvSpPr>
        <p:spPr>
          <a:xfrm>
            <a:off x="4430629" y="4346366"/>
            <a:ext cx="4798112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đúng, rõ ràng toàn bài, biết nghỉ hơi sau các dấu chấm, dấu phẩy giữa các cụm từ.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D:\ảnh nền pp\lo go trng.png">
            <a:extLst>
              <a:ext uri="{FF2B5EF4-FFF2-40B4-BE49-F238E27FC236}">
                <a16:creationId xmlns:a16="http://schemas.microsoft.com/office/drawing/2014/main" id="{E216476B-F1F7-41C2-9B1E-46725F2C5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102" y="32571"/>
            <a:ext cx="1298164" cy="97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9CAE520-14D2-4B84-8199-54208F45AB97}"/>
              </a:ext>
            </a:extLst>
          </p:cNvPr>
          <p:cNvSpPr txBox="1"/>
          <p:nvPr/>
        </p:nvSpPr>
        <p:spPr>
          <a:xfrm>
            <a:off x="4348457" y="3088673"/>
            <a:ext cx="4989092" cy="875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được các chi tiết trong tranh và suy luận từ tranh quan sát được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  <p:bldP spid="4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2C315FE-D025-476B-B558-2B401C9FE528}"/>
              </a:ext>
            </a:extLst>
          </p:cNvPr>
          <p:cNvSpPr txBox="1"/>
          <p:nvPr/>
        </p:nvSpPr>
        <p:spPr>
          <a:xfrm>
            <a:off x="2864336" y="399774"/>
            <a:ext cx="8238744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+mj-lt"/>
              </a:rPr>
              <a:t>Nói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về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tình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cảm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của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em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đối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với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ông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bà</a:t>
            </a:r>
            <a:r>
              <a:rPr lang="en-US" sz="3600" dirty="0">
                <a:latin typeface="+mj-lt"/>
              </a:rPr>
              <a:t>.</a:t>
            </a:r>
            <a:endParaRPr lang="en-US" sz="3600" b="1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41EB4D-26DB-4733-AB8A-0E86D1CA4C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3808" y="539147"/>
            <a:ext cx="1007955" cy="531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A83BB2-1296-46E1-8A9A-0736B5681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654" y="1100843"/>
            <a:ext cx="4744016" cy="5354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9352230" y="99588"/>
            <a:ext cx="2839770" cy="2082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:\ảnh nền pp\lo go trng.png">
            <a:extLst>
              <a:ext uri="{FF2B5EF4-FFF2-40B4-BE49-F238E27FC236}">
                <a16:creationId xmlns:a16="http://schemas.microsoft.com/office/drawing/2014/main" id="{AE4BE3E2-7846-4B37-A825-80C0B1786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0"/>
            <a:ext cx="1422400" cy="10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99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E8F5D27-B80B-4936-9624-D39BD3AD8880}"/>
              </a:ext>
            </a:extLst>
          </p:cNvPr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2F173E1-BABF-4430-BB4E-B024B366D182}"/>
              </a:ext>
            </a:extLst>
          </p:cNvPr>
          <p:cNvSpPr txBox="1">
            <a:spLocks/>
          </p:cNvSpPr>
          <p:nvPr/>
        </p:nvSpPr>
        <p:spPr>
          <a:xfrm>
            <a:off x="1577378" y="1253173"/>
            <a:ext cx="4785360" cy="435165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AAB646-C6A6-453C-840C-4C48D1622AF7}"/>
              </a:ext>
            </a:extLst>
          </p:cNvPr>
          <p:cNvSpPr/>
          <p:nvPr/>
        </p:nvSpPr>
        <p:spPr>
          <a:xfrm>
            <a:off x="6677025" y="1077221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Nay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cháu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mới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Bao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cánh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- ô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trời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lần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đẩy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cửa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nhớ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khôn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nguôi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9041E-56DA-4261-B36A-F45947F0C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38" y="3429000"/>
            <a:ext cx="4914900" cy="2997200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A2705437-3AFA-4F74-B2F5-BA28C482BF5E}"/>
              </a:ext>
            </a:extLst>
          </p:cNvPr>
          <p:cNvSpPr txBox="1"/>
          <p:nvPr/>
        </p:nvSpPr>
        <p:spPr>
          <a:xfrm>
            <a:off x="2155314" y="5505951"/>
            <a:ext cx="2909712" cy="908812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mẫu</a:t>
            </a:r>
            <a:endParaRPr lang="en-US" sz="3600" dirty="0">
              <a:solidFill>
                <a:schemeClr val="bg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52230" y="99588"/>
            <a:ext cx="2839770" cy="2082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D:\ảnh nền pp\lo go trng.png">
            <a:extLst>
              <a:ext uri="{FF2B5EF4-FFF2-40B4-BE49-F238E27FC236}">
                <a16:creationId xmlns:a16="http://schemas.microsoft.com/office/drawing/2014/main" id="{845652DE-3D79-4592-B44B-75A469713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836" y="54377"/>
            <a:ext cx="1298164" cy="97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58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7170" name="组合 490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379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0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83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4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5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6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7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1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5543304" y="1657350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then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4" y="2925234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7737" y="2709334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503088" y="397721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12170" y="3759201"/>
            <a:ext cx="3467100" cy="44873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altLang="zh-CN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Line 1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835404" y="5027083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44488" y="4811183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nguôi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180" name="组合 2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403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5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6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7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1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2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1" name="组合 4"/>
          <p:cNvGrpSpPr/>
          <p:nvPr/>
        </p:nvGrpSpPr>
        <p:grpSpPr>
          <a:xfrm>
            <a:off x="4787654" y="3617383"/>
            <a:ext cx="626533" cy="770467"/>
            <a:chOff x="2212827" y="4096403"/>
            <a:chExt cx="624841" cy="769407"/>
          </a:xfrm>
        </p:grpSpPr>
        <p:sp>
          <p:nvSpPr>
            <p:cNvPr id="438" name="Freeform 387"/>
            <p:cNvSpPr/>
            <p:nvPr/>
          </p:nvSpPr>
          <p:spPr bwMode="auto">
            <a:xfrm>
              <a:off x="2287364" y="4118613"/>
              <a:ext cx="550304" cy="747197"/>
            </a:xfrm>
            <a:custGeom>
              <a:avLst/>
              <a:gdLst>
                <a:gd name="T0" fmla="*/ 209 w 290"/>
                <a:gd name="T1" fmla="*/ 123 h 392"/>
                <a:gd name="T2" fmla="*/ 265 w 290"/>
                <a:gd name="T3" fmla="*/ 132 h 392"/>
                <a:gd name="T4" fmla="*/ 273 w 290"/>
                <a:gd name="T5" fmla="*/ 68 h 392"/>
                <a:gd name="T6" fmla="*/ 213 w 290"/>
                <a:gd name="T7" fmla="*/ 25 h 392"/>
                <a:gd name="T8" fmla="*/ 28 w 290"/>
                <a:gd name="T9" fmla="*/ 111 h 392"/>
                <a:gd name="T10" fmla="*/ 4 w 290"/>
                <a:gd name="T11" fmla="*/ 174 h 392"/>
                <a:gd name="T12" fmla="*/ 7 w 290"/>
                <a:gd name="T13" fmla="*/ 267 h 392"/>
                <a:gd name="T14" fmla="*/ 173 w 290"/>
                <a:gd name="T15" fmla="*/ 379 h 392"/>
                <a:gd name="T16" fmla="*/ 240 w 290"/>
                <a:gd name="T17" fmla="*/ 352 h 392"/>
                <a:gd name="T18" fmla="*/ 270 w 290"/>
                <a:gd name="T19" fmla="*/ 309 h 392"/>
                <a:gd name="T20" fmla="*/ 216 w 290"/>
                <a:gd name="T21" fmla="*/ 293 h 392"/>
                <a:gd name="T22" fmla="*/ 127 w 290"/>
                <a:gd name="T23" fmla="*/ 307 h 392"/>
                <a:gd name="T24" fmla="*/ 71 w 290"/>
                <a:gd name="T25" fmla="*/ 226 h 392"/>
                <a:gd name="T26" fmla="*/ 90 w 290"/>
                <a:gd name="T27" fmla="*/ 149 h 392"/>
                <a:gd name="T28" fmla="*/ 138 w 290"/>
                <a:gd name="T29" fmla="*/ 108 h 392"/>
                <a:gd name="T30" fmla="*/ 209 w 290"/>
                <a:gd name="T31" fmla="*/ 1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392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0" name="Freeform 389"/>
            <p:cNvSpPr>
              <a:spLocks noEditPoints="1"/>
            </p:cNvSpPr>
            <p:nvPr/>
          </p:nvSpPr>
          <p:spPr bwMode="auto">
            <a:xfrm>
              <a:off x="2374588" y="4667509"/>
              <a:ext cx="428191" cy="160227"/>
            </a:xfrm>
            <a:custGeom>
              <a:avLst/>
              <a:gdLst>
                <a:gd name="T0" fmla="*/ 115 w 225"/>
                <a:gd name="T1" fmla="*/ 50 h 84"/>
                <a:gd name="T2" fmla="*/ 113 w 225"/>
                <a:gd name="T3" fmla="*/ 49 h 84"/>
                <a:gd name="T4" fmla="*/ 114 w 225"/>
                <a:gd name="T5" fmla="*/ 46 h 84"/>
                <a:gd name="T6" fmla="*/ 134 w 225"/>
                <a:gd name="T7" fmla="*/ 44 h 84"/>
                <a:gd name="T8" fmla="*/ 134 w 225"/>
                <a:gd name="T9" fmla="*/ 44 h 84"/>
                <a:gd name="T10" fmla="*/ 136 w 225"/>
                <a:gd name="T11" fmla="*/ 46 h 84"/>
                <a:gd name="T12" fmla="*/ 135 w 225"/>
                <a:gd name="T13" fmla="*/ 48 h 84"/>
                <a:gd name="T14" fmla="*/ 115 w 225"/>
                <a:gd name="T15" fmla="*/ 50 h 84"/>
                <a:gd name="T16" fmla="*/ 115 w 225"/>
                <a:gd name="T17" fmla="*/ 50 h 84"/>
                <a:gd name="T18" fmla="*/ 95 w 225"/>
                <a:gd name="T19" fmla="*/ 50 h 84"/>
                <a:gd name="T20" fmla="*/ 94 w 225"/>
                <a:gd name="T21" fmla="*/ 50 h 84"/>
                <a:gd name="T22" fmla="*/ 74 w 225"/>
                <a:gd name="T23" fmla="*/ 47 h 84"/>
                <a:gd name="T24" fmla="*/ 73 w 225"/>
                <a:gd name="T25" fmla="*/ 45 h 84"/>
                <a:gd name="T26" fmla="*/ 75 w 225"/>
                <a:gd name="T27" fmla="*/ 43 h 84"/>
                <a:gd name="T28" fmla="*/ 75 w 225"/>
                <a:gd name="T29" fmla="*/ 43 h 84"/>
                <a:gd name="T30" fmla="*/ 95 w 225"/>
                <a:gd name="T31" fmla="*/ 46 h 84"/>
                <a:gd name="T32" fmla="*/ 97 w 225"/>
                <a:gd name="T33" fmla="*/ 48 h 84"/>
                <a:gd name="T34" fmla="*/ 95 w 225"/>
                <a:gd name="T35" fmla="*/ 50 h 84"/>
                <a:gd name="T36" fmla="*/ 154 w 225"/>
                <a:gd name="T37" fmla="*/ 43 h 84"/>
                <a:gd name="T38" fmla="*/ 152 w 225"/>
                <a:gd name="T39" fmla="*/ 42 h 84"/>
                <a:gd name="T40" fmla="*/ 153 w 225"/>
                <a:gd name="T41" fmla="*/ 39 h 84"/>
                <a:gd name="T42" fmla="*/ 172 w 225"/>
                <a:gd name="T43" fmla="*/ 33 h 84"/>
                <a:gd name="T44" fmla="*/ 173 w 225"/>
                <a:gd name="T45" fmla="*/ 33 h 84"/>
                <a:gd name="T46" fmla="*/ 175 w 225"/>
                <a:gd name="T47" fmla="*/ 34 h 84"/>
                <a:gd name="T48" fmla="*/ 174 w 225"/>
                <a:gd name="T49" fmla="*/ 37 h 84"/>
                <a:gd name="T50" fmla="*/ 154 w 225"/>
                <a:gd name="T51" fmla="*/ 43 h 84"/>
                <a:gd name="T52" fmla="*/ 154 w 225"/>
                <a:gd name="T53" fmla="*/ 43 h 84"/>
                <a:gd name="T54" fmla="*/ 195 w 225"/>
                <a:gd name="T55" fmla="*/ 0 h 84"/>
                <a:gd name="T56" fmla="*/ 170 w 225"/>
                <a:gd name="T57" fmla="*/ 5 h 84"/>
                <a:gd name="T58" fmla="*/ 170 w 225"/>
                <a:gd name="T59" fmla="*/ 5 h 84"/>
                <a:gd name="T60" fmla="*/ 167 w 225"/>
                <a:gd name="T61" fmla="*/ 6 h 84"/>
                <a:gd name="T62" fmla="*/ 167 w 225"/>
                <a:gd name="T63" fmla="*/ 6 h 84"/>
                <a:gd name="T64" fmla="*/ 166 w 225"/>
                <a:gd name="T65" fmla="*/ 6 h 84"/>
                <a:gd name="T66" fmla="*/ 110 w 225"/>
                <a:gd name="T67" fmla="*/ 20 h 84"/>
                <a:gd name="T68" fmla="*/ 54 w 225"/>
                <a:gd name="T69" fmla="*/ 36 h 84"/>
                <a:gd name="T70" fmla="*/ 57 w 225"/>
                <a:gd name="T71" fmla="*/ 37 h 84"/>
                <a:gd name="T72" fmla="*/ 58 w 225"/>
                <a:gd name="T73" fmla="*/ 40 h 84"/>
                <a:gd name="T74" fmla="*/ 56 w 225"/>
                <a:gd name="T75" fmla="*/ 41 h 84"/>
                <a:gd name="T76" fmla="*/ 55 w 225"/>
                <a:gd name="T77" fmla="*/ 41 h 84"/>
                <a:gd name="T78" fmla="*/ 48 w 225"/>
                <a:gd name="T79" fmla="*/ 38 h 84"/>
                <a:gd name="T80" fmla="*/ 0 w 225"/>
                <a:gd name="T81" fmla="*/ 46 h 84"/>
                <a:gd name="T82" fmla="*/ 47 w 225"/>
                <a:gd name="T83" fmla="*/ 76 h 84"/>
                <a:gd name="T84" fmla="*/ 97 w 225"/>
                <a:gd name="T85" fmla="*/ 84 h 84"/>
                <a:gd name="T86" fmla="*/ 193 w 225"/>
                <a:gd name="T87" fmla="*/ 52 h 84"/>
                <a:gd name="T88" fmla="*/ 215 w 225"/>
                <a:gd name="T89" fmla="*/ 5 h 84"/>
                <a:gd name="T90" fmla="*/ 195 w 225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84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3" name="Freeform 392"/>
            <p:cNvSpPr/>
            <p:nvPr/>
          </p:nvSpPr>
          <p:spPr bwMode="auto">
            <a:xfrm>
              <a:off x="2212827" y="4096403"/>
              <a:ext cx="623256" cy="748783"/>
            </a:xfrm>
            <a:custGeom>
              <a:avLst/>
              <a:gdLst>
                <a:gd name="T0" fmla="*/ 241 w 328"/>
                <a:gd name="T1" fmla="*/ 128 h 393"/>
                <a:gd name="T2" fmla="*/ 313 w 328"/>
                <a:gd name="T3" fmla="*/ 119 h 393"/>
                <a:gd name="T4" fmla="*/ 247 w 328"/>
                <a:gd name="T5" fmla="*/ 28 h 393"/>
                <a:gd name="T6" fmla="*/ 54 w 328"/>
                <a:gd name="T7" fmla="*/ 127 h 393"/>
                <a:gd name="T8" fmla="*/ 113 w 328"/>
                <a:gd name="T9" fmla="*/ 370 h 393"/>
                <a:gd name="T10" fmla="*/ 244 w 328"/>
                <a:gd name="T11" fmla="*/ 373 h 393"/>
                <a:gd name="T12" fmla="*/ 303 w 328"/>
                <a:gd name="T13" fmla="*/ 313 h 393"/>
                <a:gd name="T14" fmla="*/ 249 w 328"/>
                <a:gd name="T15" fmla="*/ 296 h 393"/>
                <a:gd name="T16" fmla="*/ 133 w 328"/>
                <a:gd name="T17" fmla="*/ 295 h 393"/>
                <a:gd name="T18" fmla="*/ 108 w 328"/>
                <a:gd name="T19" fmla="*/ 193 h 393"/>
                <a:gd name="T20" fmla="*/ 177 w 328"/>
                <a:gd name="T21" fmla="*/ 112 h 393"/>
                <a:gd name="T22" fmla="*/ 241 w 328"/>
                <a:gd name="T23" fmla="*/ 128 h 393"/>
                <a:gd name="T24" fmla="*/ 242 w 328"/>
                <a:gd name="T25" fmla="*/ 126 h 393"/>
                <a:gd name="T26" fmla="*/ 165 w 328"/>
                <a:gd name="T27" fmla="*/ 113 h 393"/>
                <a:gd name="T28" fmla="*/ 126 w 328"/>
                <a:gd name="T29" fmla="*/ 148 h 393"/>
                <a:gd name="T30" fmla="*/ 105 w 328"/>
                <a:gd name="T31" fmla="*/ 246 h 393"/>
                <a:gd name="T32" fmla="*/ 136 w 328"/>
                <a:gd name="T33" fmla="*/ 301 h 393"/>
                <a:gd name="T34" fmla="*/ 214 w 328"/>
                <a:gd name="T35" fmla="*/ 309 h 393"/>
                <a:gd name="T36" fmla="*/ 274 w 328"/>
                <a:gd name="T37" fmla="*/ 294 h 393"/>
                <a:gd name="T38" fmla="*/ 295 w 328"/>
                <a:gd name="T39" fmla="*/ 300 h 393"/>
                <a:gd name="T40" fmla="*/ 278 w 328"/>
                <a:gd name="T41" fmla="*/ 352 h 393"/>
                <a:gd name="T42" fmla="*/ 132 w 328"/>
                <a:gd name="T43" fmla="*/ 376 h 393"/>
                <a:gd name="T44" fmla="*/ 46 w 328"/>
                <a:gd name="T45" fmla="*/ 286 h 393"/>
                <a:gd name="T46" fmla="*/ 217 w 328"/>
                <a:gd name="T47" fmla="*/ 24 h 393"/>
                <a:gd name="T48" fmla="*/ 307 w 328"/>
                <a:gd name="T49" fmla="*/ 77 h 393"/>
                <a:gd name="T50" fmla="*/ 293 w 328"/>
                <a:gd name="T51" fmla="*/ 137 h 393"/>
                <a:gd name="T52" fmla="*/ 242 w 328"/>
                <a:gd name="T53" fmla="*/ 126 h 393"/>
                <a:gd name="T54" fmla="*/ 241 w 328"/>
                <a:gd name="T55" fmla="*/ 12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8" h="393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4" name="Freeform 393"/>
            <p:cNvSpPr>
              <a:spLocks noEditPoints="1"/>
            </p:cNvSpPr>
            <p:nvPr/>
          </p:nvSpPr>
          <p:spPr bwMode="auto">
            <a:xfrm>
              <a:off x="2344456" y="4228075"/>
              <a:ext cx="418675" cy="512408"/>
            </a:xfrm>
            <a:custGeom>
              <a:avLst/>
              <a:gdLst>
                <a:gd name="T0" fmla="*/ 53 w 221"/>
                <a:gd name="T1" fmla="*/ 260 h 269"/>
                <a:gd name="T2" fmla="*/ 64 w 221"/>
                <a:gd name="T3" fmla="*/ 269 h 269"/>
                <a:gd name="T4" fmla="*/ 55 w 221"/>
                <a:gd name="T5" fmla="*/ 259 h 269"/>
                <a:gd name="T6" fmla="*/ 26 w 221"/>
                <a:gd name="T7" fmla="*/ 231 h 269"/>
                <a:gd name="T8" fmla="*/ 24 w 221"/>
                <a:gd name="T9" fmla="*/ 234 h 269"/>
                <a:gd name="T10" fmla="*/ 39 w 221"/>
                <a:gd name="T11" fmla="*/ 250 h 269"/>
                <a:gd name="T12" fmla="*/ 40 w 221"/>
                <a:gd name="T13" fmla="*/ 247 h 269"/>
                <a:gd name="T14" fmla="*/ 26 w 221"/>
                <a:gd name="T15" fmla="*/ 231 h 269"/>
                <a:gd name="T16" fmla="*/ 7 w 221"/>
                <a:gd name="T17" fmla="*/ 196 h 269"/>
                <a:gd name="T18" fmla="*/ 14 w 221"/>
                <a:gd name="T19" fmla="*/ 217 h 269"/>
                <a:gd name="T20" fmla="*/ 16 w 221"/>
                <a:gd name="T21" fmla="*/ 218 h 269"/>
                <a:gd name="T22" fmla="*/ 10 w 221"/>
                <a:gd name="T23" fmla="*/ 197 h 269"/>
                <a:gd name="T24" fmla="*/ 2 w 221"/>
                <a:gd name="T25" fmla="*/ 156 h 269"/>
                <a:gd name="T26" fmla="*/ 0 w 221"/>
                <a:gd name="T27" fmla="*/ 158 h 269"/>
                <a:gd name="T28" fmla="*/ 4 w 221"/>
                <a:gd name="T29" fmla="*/ 180 h 269"/>
                <a:gd name="T30" fmla="*/ 6 w 221"/>
                <a:gd name="T31" fmla="*/ 178 h 269"/>
                <a:gd name="T32" fmla="*/ 2 w 221"/>
                <a:gd name="T33" fmla="*/ 156 h 269"/>
                <a:gd name="T34" fmla="*/ 4 w 221"/>
                <a:gd name="T35" fmla="*/ 118 h 269"/>
                <a:gd name="T36" fmla="*/ 3 w 221"/>
                <a:gd name="T37" fmla="*/ 140 h 269"/>
                <a:gd name="T38" fmla="*/ 5 w 221"/>
                <a:gd name="T39" fmla="*/ 138 h 269"/>
                <a:gd name="T40" fmla="*/ 7 w 221"/>
                <a:gd name="T41" fmla="*/ 116 h 269"/>
                <a:gd name="T42" fmla="*/ 20 w 221"/>
                <a:gd name="T43" fmla="*/ 79 h 269"/>
                <a:gd name="T44" fmla="*/ 18 w 221"/>
                <a:gd name="T45" fmla="*/ 80 h 269"/>
                <a:gd name="T46" fmla="*/ 12 w 221"/>
                <a:gd name="T47" fmla="*/ 101 h 269"/>
                <a:gd name="T48" fmla="*/ 14 w 221"/>
                <a:gd name="T49" fmla="*/ 100 h 269"/>
                <a:gd name="T50" fmla="*/ 21 w 221"/>
                <a:gd name="T51" fmla="*/ 79 h 269"/>
                <a:gd name="T52" fmla="*/ 42 w 221"/>
                <a:gd name="T53" fmla="*/ 45 h 269"/>
                <a:gd name="T54" fmla="*/ 32 w 221"/>
                <a:gd name="T55" fmla="*/ 58 h 269"/>
                <a:gd name="T56" fmla="*/ 29 w 221"/>
                <a:gd name="T57" fmla="*/ 65 h 269"/>
                <a:gd name="T58" fmla="*/ 32 w 221"/>
                <a:gd name="T59" fmla="*/ 65 h 269"/>
                <a:gd name="T60" fmla="*/ 43 w 221"/>
                <a:gd name="T61" fmla="*/ 49 h 269"/>
                <a:gd name="T62" fmla="*/ 42 w 221"/>
                <a:gd name="T63" fmla="*/ 45 h 269"/>
                <a:gd name="T64" fmla="*/ 201 w 221"/>
                <a:gd name="T65" fmla="*/ 25 h 269"/>
                <a:gd name="T66" fmla="*/ 217 w 221"/>
                <a:gd name="T67" fmla="*/ 39 h 269"/>
                <a:gd name="T68" fmla="*/ 220 w 221"/>
                <a:gd name="T69" fmla="*/ 39 h 269"/>
                <a:gd name="T70" fmla="*/ 220 w 221"/>
                <a:gd name="T71" fmla="*/ 36 h 269"/>
                <a:gd name="T72" fmla="*/ 202 w 221"/>
                <a:gd name="T73" fmla="*/ 24 h 269"/>
                <a:gd name="T74" fmla="*/ 70 w 221"/>
                <a:gd name="T75" fmla="*/ 18 h 269"/>
                <a:gd name="T76" fmla="*/ 54 w 221"/>
                <a:gd name="T77" fmla="*/ 34 h 269"/>
                <a:gd name="T78" fmla="*/ 57 w 221"/>
                <a:gd name="T79" fmla="*/ 34 h 269"/>
                <a:gd name="T80" fmla="*/ 73 w 221"/>
                <a:gd name="T81" fmla="*/ 19 h 269"/>
                <a:gd name="T82" fmla="*/ 166 w 221"/>
                <a:gd name="T83" fmla="*/ 6 h 269"/>
                <a:gd name="T84" fmla="*/ 166 w 221"/>
                <a:gd name="T85" fmla="*/ 10 h 269"/>
                <a:gd name="T86" fmla="*/ 185 w 221"/>
                <a:gd name="T87" fmla="*/ 18 h 269"/>
                <a:gd name="T88" fmla="*/ 186 w 221"/>
                <a:gd name="T89" fmla="*/ 14 h 269"/>
                <a:gd name="T90" fmla="*/ 166 w 221"/>
                <a:gd name="T91" fmla="*/ 6 h 269"/>
                <a:gd name="T92" fmla="*/ 107 w 221"/>
                <a:gd name="T93" fmla="*/ 2 h 269"/>
                <a:gd name="T94" fmla="*/ 87 w 221"/>
                <a:gd name="T95" fmla="*/ 8 h 269"/>
                <a:gd name="T96" fmla="*/ 88 w 221"/>
                <a:gd name="T97" fmla="*/ 12 h 269"/>
                <a:gd name="T98" fmla="*/ 108 w 221"/>
                <a:gd name="T99" fmla="*/ 6 h 269"/>
                <a:gd name="T100" fmla="*/ 107 w 221"/>
                <a:gd name="T101" fmla="*/ 2 h 269"/>
                <a:gd name="T102" fmla="*/ 127 w 221"/>
                <a:gd name="T103" fmla="*/ 0 h 269"/>
                <a:gd name="T104" fmla="*/ 127 w 221"/>
                <a:gd name="T105" fmla="*/ 4 h 269"/>
                <a:gd name="T106" fmla="*/ 128 w 221"/>
                <a:gd name="T107" fmla="*/ 4 h 269"/>
                <a:gd name="T108" fmla="*/ 147 w 221"/>
                <a:gd name="T109" fmla="*/ 6 h 269"/>
                <a:gd name="T110" fmla="*/ 149 w 221"/>
                <a:gd name="T111" fmla="*/ 4 h 269"/>
                <a:gd name="T112" fmla="*/ 128 w 221"/>
                <a:gd name="T1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269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5" name="Freeform 394"/>
            <p:cNvSpPr>
              <a:spLocks noEditPoints="1"/>
            </p:cNvSpPr>
            <p:nvPr/>
          </p:nvSpPr>
          <p:spPr bwMode="auto">
            <a:xfrm>
              <a:off x="2466570" y="4730965"/>
              <a:ext cx="239470" cy="31728"/>
            </a:xfrm>
            <a:custGeom>
              <a:avLst/>
              <a:gdLst>
                <a:gd name="T0" fmla="*/ 86 w 127"/>
                <a:gd name="T1" fmla="*/ 11 h 17"/>
                <a:gd name="T2" fmla="*/ 86 w 127"/>
                <a:gd name="T3" fmla="*/ 11 h 17"/>
                <a:gd name="T4" fmla="*/ 66 w 127"/>
                <a:gd name="T5" fmla="*/ 13 h 17"/>
                <a:gd name="T6" fmla="*/ 65 w 127"/>
                <a:gd name="T7" fmla="*/ 16 h 17"/>
                <a:gd name="T8" fmla="*/ 67 w 127"/>
                <a:gd name="T9" fmla="*/ 17 h 17"/>
                <a:gd name="T10" fmla="*/ 67 w 127"/>
                <a:gd name="T11" fmla="*/ 17 h 17"/>
                <a:gd name="T12" fmla="*/ 87 w 127"/>
                <a:gd name="T13" fmla="*/ 15 h 17"/>
                <a:gd name="T14" fmla="*/ 88 w 127"/>
                <a:gd name="T15" fmla="*/ 13 h 17"/>
                <a:gd name="T16" fmla="*/ 86 w 127"/>
                <a:gd name="T17" fmla="*/ 11 h 17"/>
                <a:gd name="T18" fmla="*/ 27 w 127"/>
                <a:gd name="T19" fmla="*/ 10 h 17"/>
                <a:gd name="T20" fmla="*/ 25 w 127"/>
                <a:gd name="T21" fmla="*/ 12 h 17"/>
                <a:gd name="T22" fmla="*/ 26 w 127"/>
                <a:gd name="T23" fmla="*/ 14 h 17"/>
                <a:gd name="T24" fmla="*/ 46 w 127"/>
                <a:gd name="T25" fmla="*/ 17 h 17"/>
                <a:gd name="T26" fmla="*/ 47 w 127"/>
                <a:gd name="T27" fmla="*/ 17 h 17"/>
                <a:gd name="T28" fmla="*/ 49 w 127"/>
                <a:gd name="T29" fmla="*/ 15 h 17"/>
                <a:gd name="T30" fmla="*/ 47 w 127"/>
                <a:gd name="T31" fmla="*/ 13 h 17"/>
                <a:gd name="T32" fmla="*/ 27 w 127"/>
                <a:gd name="T33" fmla="*/ 10 h 17"/>
                <a:gd name="T34" fmla="*/ 27 w 127"/>
                <a:gd name="T35" fmla="*/ 10 h 17"/>
                <a:gd name="T36" fmla="*/ 6 w 127"/>
                <a:gd name="T37" fmla="*/ 3 h 17"/>
                <a:gd name="T38" fmla="*/ 0 w 127"/>
                <a:gd name="T39" fmla="*/ 5 h 17"/>
                <a:gd name="T40" fmla="*/ 7 w 127"/>
                <a:gd name="T41" fmla="*/ 8 h 17"/>
                <a:gd name="T42" fmla="*/ 8 w 127"/>
                <a:gd name="T43" fmla="*/ 8 h 17"/>
                <a:gd name="T44" fmla="*/ 10 w 127"/>
                <a:gd name="T45" fmla="*/ 7 h 17"/>
                <a:gd name="T46" fmla="*/ 9 w 127"/>
                <a:gd name="T47" fmla="*/ 4 h 17"/>
                <a:gd name="T48" fmla="*/ 6 w 127"/>
                <a:gd name="T49" fmla="*/ 3 h 17"/>
                <a:gd name="T50" fmla="*/ 125 w 127"/>
                <a:gd name="T51" fmla="*/ 0 h 17"/>
                <a:gd name="T52" fmla="*/ 124 w 127"/>
                <a:gd name="T53" fmla="*/ 0 h 17"/>
                <a:gd name="T54" fmla="*/ 105 w 127"/>
                <a:gd name="T55" fmla="*/ 6 h 17"/>
                <a:gd name="T56" fmla="*/ 104 w 127"/>
                <a:gd name="T57" fmla="*/ 9 h 17"/>
                <a:gd name="T58" fmla="*/ 106 w 127"/>
                <a:gd name="T59" fmla="*/ 10 h 17"/>
                <a:gd name="T60" fmla="*/ 106 w 127"/>
                <a:gd name="T61" fmla="*/ 10 h 17"/>
                <a:gd name="T62" fmla="*/ 126 w 127"/>
                <a:gd name="T63" fmla="*/ 4 h 17"/>
                <a:gd name="T64" fmla="*/ 127 w 127"/>
                <a:gd name="T65" fmla="*/ 1 h 17"/>
                <a:gd name="T66" fmla="*/ 125 w 127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7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2" name="组合 6"/>
          <p:cNvGrpSpPr/>
          <p:nvPr/>
        </p:nvGrpSpPr>
        <p:grpSpPr>
          <a:xfrm>
            <a:off x="5155954" y="4694767"/>
            <a:ext cx="582083" cy="732367"/>
            <a:chOff x="2581827" y="5172193"/>
            <a:chExt cx="579866" cy="731658"/>
          </a:xfrm>
        </p:grpSpPr>
        <p:sp>
          <p:nvSpPr>
            <p:cNvPr id="460" name="Freeform 409"/>
            <p:cNvSpPr>
              <a:spLocks noEditPoints="1"/>
            </p:cNvSpPr>
            <p:nvPr/>
          </p:nvSpPr>
          <p:spPr bwMode="auto">
            <a:xfrm>
              <a:off x="2588164" y="5181716"/>
              <a:ext cx="573529" cy="722135"/>
            </a:xfrm>
            <a:custGeom>
              <a:avLst/>
              <a:gdLst>
                <a:gd name="T0" fmla="*/ 106 w 302"/>
                <a:gd name="T1" fmla="*/ 6 h 379"/>
                <a:gd name="T2" fmla="*/ 28 w 302"/>
                <a:gd name="T3" fmla="*/ 106 h 379"/>
                <a:gd name="T4" fmla="*/ 86 w 302"/>
                <a:gd name="T5" fmla="*/ 367 h 379"/>
                <a:gd name="T6" fmla="*/ 203 w 302"/>
                <a:gd name="T7" fmla="*/ 340 h 379"/>
                <a:gd name="T8" fmla="*/ 302 w 302"/>
                <a:gd name="T9" fmla="*/ 196 h 379"/>
                <a:gd name="T10" fmla="*/ 106 w 302"/>
                <a:gd name="T11" fmla="*/ 6 h 379"/>
                <a:gd name="T12" fmla="*/ 220 w 302"/>
                <a:gd name="T13" fmla="*/ 200 h 379"/>
                <a:gd name="T14" fmla="*/ 165 w 302"/>
                <a:gd name="T15" fmla="*/ 257 h 379"/>
                <a:gd name="T16" fmla="*/ 112 w 302"/>
                <a:gd name="T17" fmla="*/ 261 h 379"/>
                <a:gd name="T18" fmla="*/ 104 w 302"/>
                <a:gd name="T19" fmla="*/ 141 h 379"/>
                <a:gd name="T20" fmla="*/ 146 w 302"/>
                <a:gd name="T21" fmla="*/ 101 h 379"/>
                <a:gd name="T22" fmla="*/ 220 w 302"/>
                <a:gd name="T23" fmla="*/ 20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" h="379">
                  <a:moveTo>
                    <a:pt x="106" y="6"/>
                  </a:moveTo>
                  <a:cubicBezTo>
                    <a:pt x="55" y="10"/>
                    <a:pt x="34" y="55"/>
                    <a:pt x="28" y="106"/>
                  </a:cubicBezTo>
                  <a:cubicBezTo>
                    <a:pt x="19" y="175"/>
                    <a:pt x="0" y="338"/>
                    <a:pt x="86" y="367"/>
                  </a:cubicBezTo>
                  <a:cubicBezTo>
                    <a:pt x="123" y="379"/>
                    <a:pt x="171" y="358"/>
                    <a:pt x="203" y="340"/>
                  </a:cubicBezTo>
                  <a:cubicBezTo>
                    <a:pt x="252" y="312"/>
                    <a:pt x="302" y="257"/>
                    <a:pt x="302" y="196"/>
                  </a:cubicBezTo>
                  <a:cubicBezTo>
                    <a:pt x="302" y="62"/>
                    <a:pt x="175" y="0"/>
                    <a:pt x="106" y="6"/>
                  </a:cubicBezTo>
                  <a:moveTo>
                    <a:pt x="220" y="200"/>
                  </a:moveTo>
                  <a:cubicBezTo>
                    <a:pt x="216" y="227"/>
                    <a:pt x="190" y="248"/>
                    <a:pt x="165" y="257"/>
                  </a:cubicBezTo>
                  <a:cubicBezTo>
                    <a:pt x="150" y="263"/>
                    <a:pt x="127" y="269"/>
                    <a:pt x="112" y="261"/>
                  </a:cubicBezTo>
                  <a:cubicBezTo>
                    <a:pt x="75" y="242"/>
                    <a:pt x="95" y="171"/>
                    <a:pt x="104" y="141"/>
                  </a:cubicBezTo>
                  <a:cubicBezTo>
                    <a:pt x="110" y="118"/>
                    <a:pt x="123" y="100"/>
                    <a:pt x="146" y="101"/>
                  </a:cubicBezTo>
                  <a:cubicBezTo>
                    <a:pt x="177" y="104"/>
                    <a:pt x="229" y="140"/>
                    <a:pt x="220" y="20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2" name="Freeform 411"/>
            <p:cNvSpPr>
              <a:spLocks noEditPoints="1"/>
            </p:cNvSpPr>
            <p:nvPr/>
          </p:nvSpPr>
          <p:spPr bwMode="auto">
            <a:xfrm>
              <a:off x="2653122" y="5708636"/>
              <a:ext cx="456288" cy="177756"/>
            </a:xfrm>
            <a:custGeom>
              <a:avLst/>
              <a:gdLst>
                <a:gd name="T0" fmla="*/ 72 w 240"/>
                <a:gd name="T1" fmla="*/ 44 h 94"/>
                <a:gd name="T2" fmla="*/ 72 w 240"/>
                <a:gd name="T3" fmla="*/ 44 h 94"/>
                <a:gd name="T4" fmla="*/ 58 w 240"/>
                <a:gd name="T5" fmla="*/ 42 h 94"/>
                <a:gd name="T6" fmla="*/ 52 w 240"/>
                <a:gd name="T7" fmla="*/ 39 h 94"/>
                <a:gd name="T8" fmla="*/ 51 w 240"/>
                <a:gd name="T9" fmla="*/ 37 h 94"/>
                <a:gd name="T10" fmla="*/ 53 w 240"/>
                <a:gd name="T11" fmla="*/ 36 h 94"/>
                <a:gd name="T12" fmla="*/ 53 w 240"/>
                <a:gd name="T13" fmla="*/ 36 h 94"/>
                <a:gd name="T14" fmla="*/ 59 w 240"/>
                <a:gd name="T15" fmla="*/ 38 h 94"/>
                <a:gd name="T16" fmla="*/ 72 w 240"/>
                <a:gd name="T17" fmla="*/ 40 h 94"/>
                <a:gd name="T18" fmla="*/ 74 w 240"/>
                <a:gd name="T19" fmla="*/ 43 h 94"/>
                <a:gd name="T20" fmla="*/ 72 w 240"/>
                <a:gd name="T21" fmla="*/ 44 h 94"/>
                <a:gd name="T22" fmla="*/ 110 w 240"/>
                <a:gd name="T23" fmla="*/ 34 h 94"/>
                <a:gd name="T24" fmla="*/ 111 w 240"/>
                <a:gd name="T25" fmla="*/ 34 h 94"/>
                <a:gd name="T26" fmla="*/ 113 w 240"/>
                <a:gd name="T27" fmla="*/ 35 h 94"/>
                <a:gd name="T28" fmla="*/ 112 w 240"/>
                <a:gd name="T29" fmla="*/ 38 h 94"/>
                <a:gd name="T30" fmla="*/ 92 w 240"/>
                <a:gd name="T31" fmla="*/ 43 h 94"/>
                <a:gd name="T32" fmla="*/ 92 w 240"/>
                <a:gd name="T33" fmla="*/ 43 h 94"/>
                <a:gd name="T34" fmla="*/ 90 w 240"/>
                <a:gd name="T35" fmla="*/ 42 h 94"/>
                <a:gd name="T36" fmla="*/ 91 w 240"/>
                <a:gd name="T37" fmla="*/ 39 h 94"/>
                <a:gd name="T38" fmla="*/ 110 w 240"/>
                <a:gd name="T39" fmla="*/ 34 h 94"/>
                <a:gd name="T40" fmla="*/ 110 w 240"/>
                <a:gd name="T41" fmla="*/ 34 h 94"/>
                <a:gd name="T42" fmla="*/ 212 w 240"/>
                <a:gd name="T43" fmla="*/ 11 h 94"/>
                <a:gd name="T44" fmla="*/ 187 w 240"/>
                <a:gd name="T45" fmla="*/ 16 h 94"/>
                <a:gd name="T46" fmla="*/ 149 w 240"/>
                <a:gd name="T47" fmla="*/ 20 h 94"/>
                <a:gd name="T48" fmla="*/ 148 w 240"/>
                <a:gd name="T49" fmla="*/ 21 h 94"/>
                <a:gd name="T50" fmla="*/ 130 w 240"/>
                <a:gd name="T51" fmla="*/ 30 h 94"/>
                <a:gd name="T52" fmla="*/ 130 w 240"/>
                <a:gd name="T53" fmla="*/ 31 h 94"/>
                <a:gd name="T54" fmla="*/ 128 w 240"/>
                <a:gd name="T55" fmla="*/ 29 h 94"/>
                <a:gd name="T56" fmla="*/ 129 w 240"/>
                <a:gd name="T57" fmla="*/ 27 h 94"/>
                <a:gd name="T58" fmla="*/ 139 w 240"/>
                <a:gd name="T59" fmla="*/ 21 h 94"/>
                <a:gd name="T60" fmla="*/ 0 w 240"/>
                <a:gd name="T61" fmla="*/ 35 h 94"/>
                <a:gd name="T62" fmla="*/ 17 w 240"/>
                <a:gd name="T63" fmla="*/ 66 h 94"/>
                <a:gd name="T64" fmla="*/ 66 w 240"/>
                <a:gd name="T65" fmla="*/ 84 h 94"/>
                <a:gd name="T66" fmla="*/ 77 w 240"/>
                <a:gd name="T67" fmla="*/ 83 h 94"/>
                <a:gd name="T68" fmla="*/ 212 w 240"/>
                <a:gd name="T69" fmla="*/ 11 h 94"/>
                <a:gd name="T70" fmla="*/ 240 w 240"/>
                <a:gd name="T71" fmla="*/ 0 h 94"/>
                <a:gd name="T72" fmla="*/ 214 w 240"/>
                <a:gd name="T73" fmla="*/ 10 h 94"/>
                <a:gd name="T74" fmla="*/ 196 w 240"/>
                <a:gd name="T75" fmla="*/ 28 h 94"/>
                <a:gd name="T76" fmla="*/ 68 w 240"/>
                <a:gd name="T77" fmla="*/ 86 h 94"/>
                <a:gd name="T78" fmla="*/ 64 w 240"/>
                <a:gd name="T79" fmla="*/ 86 h 94"/>
                <a:gd name="T80" fmla="*/ 25 w 240"/>
                <a:gd name="T81" fmla="*/ 75 h 94"/>
                <a:gd name="T82" fmla="*/ 51 w 240"/>
                <a:gd name="T83" fmla="*/ 90 h 94"/>
                <a:gd name="T84" fmla="*/ 51 w 240"/>
                <a:gd name="T85" fmla="*/ 90 h 94"/>
                <a:gd name="T86" fmla="*/ 51 w 240"/>
                <a:gd name="T87" fmla="*/ 90 h 94"/>
                <a:gd name="T88" fmla="*/ 51 w 240"/>
                <a:gd name="T89" fmla="*/ 90 h 94"/>
                <a:gd name="T90" fmla="*/ 51 w 240"/>
                <a:gd name="T91" fmla="*/ 90 h 94"/>
                <a:gd name="T92" fmla="*/ 51 w 240"/>
                <a:gd name="T93" fmla="*/ 90 h 94"/>
                <a:gd name="T94" fmla="*/ 51 w 240"/>
                <a:gd name="T95" fmla="*/ 90 h 94"/>
                <a:gd name="T96" fmla="*/ 52 w 240"/>
                <a:gd name="T97" fmla="*/ 90 h 94"/>
                <a:gd name="T98" fmla="*/ 52 w 240"/>
                <a:gd name="T99" fmla="*/ 90 h 94"/>
                <a:gd name="T100" fmla="*/ 52 w 240"/>
                <a:gd name="T101" fmla="*/ 90 h 94"/>
                <a:gd name="T102" fmla="*/ 52 w 240"/>
                <a:gd name="T103" fmla="*/ 90 h 94"/>
                <a:gd name="T104" fmla="*/ 52 w 240"/>
                <a:gd name="T105" fmla="*/ 91 h 94"/>
                <a:gd name="T106" fmla="*/ 52 w 240"/>
                <a:gd name="T107" fmla="*/ 91 h 94"/>
                <a:gd name="T108" fmla="*/ 52 w 240"/>
                <a:gd name="T109" fmla="*/ 91 h 94"/>
                <a:gd name="T110" fmla="*/ 52 w 240"/>
                <a:gd name="T111" fmla="*/ 91 h 94"/>
                <a:gd name="T112" fmla="*/ 76 w 240"/>
                <a:gd name="T113" fmla="*/ 94 h 94"/>
                <a:gd name="T114" fmla="*/ 169 w 240"/>
                <a:gd name="T115" fmla="*/ 64 h 94"/>
                <a:gd name="T116" fmla="*/ 240 w 240"/>
                <a:gd name="T11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" h="94">
                  <a:moveTo>
                    <a:pt x="72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67" y="44"/>
                    <a:pt x="62" y="43"/>
                    <a:pt x="58" y="42"/>
                  </a:cubicBezTo>
                  <a:cubicBezTo>
                    <a:pt x="56" y="41"/>
                    <a:pt x="54" y="40"/>
                    <a:pt x="52" y="39"/>
                  </a:cubicBezTo>
                  <a:cubicBezTo>
                    <a:pt x="51" y="39"/>
                    <a:pt x="50" y="38"/>
                    <a:pt x="51" y="37"/>
                  </a:cubicBezTo>
                  <a:cubicBezTo>
                    <a:pt x="51" y="36"/>
                    <a:pt x="52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5" y="37"/>
                    <a:pt x="57" y="37"/>
                    <a:pt x="59" y="38"/>
                  </a:cubicBezTo>
                  <a:cubicBezTo>
                    <a:pt x="63" y="39"/>
                    <a:pt x="68" y="40"/>
                    <a:pt x="72" y="40"/>
                  </a:cubicBezTo>
                  <a:cubicBezTo>
                    <a:pt x="73" y="41"/>
                    <a:pt x="74" y="42"/>
                    <a:pt x="74" y="43"/>
                  </a:cubicBezTo>
                  <a:cubicBezTo>
                    <a:pt x="74" y="44"/>
                    <a:pt x="73" y="44"/>
                    <a:pt x="72" y="44"/>
                  </a:cubicBezTo>
                  <a:moveTo>
                    <a:pt x="110" y="34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12" y="34"/>
                    <a:pt x="113" y="35"/>
                    <a:pt x="113" y="35"/>
                  </a:cubicBezTo>
                  <a:cubicBezTo>
                    <a:pt x="113" y="36"/>
                    <a:pt x="113" y="38"/>
                    <a:pt x="112" y="38"/>
                  </a:cubicBezTo>
                  <a:cubicBezTo>
                    <a:pt x="105" y="40"/>
                    <a:pt x="99" y="42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1" y="43"/>
                    <a:pt x="90" y="43"/>
                    <a:pt x="90" y="42"/>
                  </a:cubicBezTo>
                  <a:cubicBezTo>
                    <a:pt x="90" y="40"/>
                    <a:pt x="90" y="39"/>
                    <a:pt x="91" y="39"/>
                  </a:cubicBezTo>
                  <a:cubicBezTo>
                    <a:pt x="98" y="38"/>
                    <a:pt x="104" y="36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moveTo>
                    <a:pt x="212" y="11"/>
                  </a:moveTo>
                  <a:cubicBezTo>
                    <a:pt x="204" y="13"/>
                    <a:pt x="195" y="15"/>
                    <a:pt x="187" y="16"/>
                  </a:cubicBezTo>
                  <a:cubicBezTo>
                    <a:pt x="174" y="17"/>
                    <a:pt x="162" y="19"/>
                    <a:pt x="149" y="20"/>
                  </a:cubicBezTo>
                  <a:cubicBezTo>
                    <a:pt x="149" y="21"/>
                    <a:pt x="149" y="21"/>
                    <a:pt x="148" y="21"/>
                  </a:cubicBezTo>
                  <a:cubicBezTo>
                    <a:pt x="143" y="24"/>
                    <a:pt x="137" y="27"/>
                    <a:pt x="130" y="30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29" y="31"/>
                    <a:pt x="128" y="30"/>
                    <a:pt x="128" y="29"/>
                  </a:cubicBezTo>
                  <a:cubicBezTo>
                    <a:pt x="127" y="28"/>
                    <a:pt x="128" y="27"/>
                    <a:pt x="129" y="27"/>
                  </a:cubicBezTo>
                  <a:cubicBezTo>
                    <a:pt x="132" y="25"/>
                    <a:pt x="136" y="23"/>
                    <a:pt x="139" y="21"/>
                  </a:cubicBezTo>
                  <a:cubicBezTo>
                    <a:pt x="93" y="27"/>
                    <a:pt x="47" y="34"/>
                    <a:pt x="0" y="35"/>
                  </a:cubicBezTo>
                  <a:cubicBezTo>
                    <a:pt x="4" y="47"/>
                    <a:pt x="10" y="57"/>
                    <a:pt x="17" y="66"/>
                  </a:cubicBezTo>
                  <a:cubicBezTo>
                    <a:pt x="30" y="77"/>
                    <a:pt x="47" y="84"/>
                    <a:pt x="66" y="84"/>
                  </a:cubicBezTo>
                  <a:cubicBezTo>
                    <a:pt x="70" y="84"/>
                    <a:pt x="73" y="84"/>
                    <a:pt x="77" y="83"/>
                  </a:cubicBezTo>
                  <a:cubicBezTo>
                    <a:pt x="127" y="76"/>
                    <a:pt x="179" y="48"/>
                    <a:pt x="212" y="11"/>
                  </a:cubicBezTo>
                  <a:moveTo>
                    <a:pt x="240" y="0"/>
                  </a:moveTo>
                  <a:cubicBezTo>
                    <a:pt x="232" y="4"/>
                    <a:pt x="223" y="8"/>
                    <a:pt x="214" y="10"/>
                  </a:cubicBezTo>
                  <a:cubicBezTo>
                    <a:pt x="208" y="17"/>
                    <a:pt x="202" y="23"/>
                    <a:pt x="196" y="28"/>
                  </a:cubicBezTo>
                  <a:cubicBezTo>
                    <a:pt x="163" y="56"/>
                    <a:pt x="113" y="86"/>
                    <a:pt x="68" y="86"/>
                  </a:cubicBezTo>
                  <a:cubicBezTo>
                    <a:pt x="66" y="86"/>
                    <a:pt x="65" y="86"/>
                    <a:pt x="64" y="86"/>
                  </a:cubicBezTo>
                  <a:cubicBezTo>
                    <a:pt x="49" y="86"/>
                    <a:pt x="36" y="82"/>
                    <a:pt x="25" y="75"/>
                  </a:cubicBezTo>
                  <a:cubicBezTo>
                    <a:pt x="33" y="81"/>
                    <a:pt x="41" y="87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60" y="93"/>
                    <a:pt x="68" y="94"/>
                    <a:pt x="76" y="94"/>
                  </a:cubicBezTo>
                  <a:cubicBezTo>
                    <a:pt x="108" y="94"/>
                    <a:pt x="143" y="78"/>
                    <a:pt x="169" y="64"/>
                  </a:cubicBezTo>
                  <a:cubicBezTo>
                    <a:pt x="195" y="49"/>
                    <a:pt x="221" y="27"/>
                    <a:pt x="24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3" name="Freeform 412"/>
            <p:cNvSpPr/>
            <p:nvPr/>
          </p:nvSpPr>
          <p:spPr bwMode="auto">
            <a:xfrm>
              <a:off x="2581827" y="5172193"/>
              <a:ext cx="579866" cy="704677"/>
            </a:xfrm>
            <a:custGeom>
              <a:avLst/>
              <a:gdLst>
                <a:gd name="T0" fmla="*/ 20 w 305"/>
                <a:gd name="T1" fmla="*/ 101 h 370"/>
                <a:gd name="T2" fmla="*/ 60 w 305"/>
                <a:gd name="T3" fmla="*/ 16 h 370"/>
                <a:gd name="T4" fmla="*/ 113 w 305"/>
                <a:gd name="T5" fmla="*/ 3 h 370"/>
                <a:gd name="T6" fmla="*/ 203 w 305"/>
                <a:gd name="T7" fmla="*/ 33 h 370"/>
                <a:gd name="T8" fmla="*/ 275 w 305"/>
                <a:gd name="T9" fmla="*/ 112 h 370"/>
                <a:gd name="T10" fmla="*/ 251 w 305"/>
                <a:gd name="T11" fmla="*/ 290 h 370"/>
                <a:gd name="T12" fmla="*/ 114 w 305"/>
                <a:gd name="T13" fmla="*/ 364 h 370"/>
                <a:gd name="T14" fmla="*/ 29 w 305"/>
                <a:gd name="T15" fmla="*/ 313 h 370"/>
                <a:gd name="T16" fmla="*/ 20 w 305"/>
                <a:gd name="T17" fmla="*/ 101 h 370"/>
                <a:gd name="T18" fmla="*/ 19 w 305"/>
                <a:gd name="T19" fmla="*/ 103 h 370"/>
                <a:gd name="T20" fmla="*/ 25 w 305"/>
                <a:gd name="T21" fmla="*/ 308 h 370"/>
                <a:gd name="T22" fmla="*/ 101 w 305"/>
                <a:gd name="T23" fmla="*/ 367 h 370"/>
                <a:gd name="T24" fmla="*/ 233 w 305"/>
                <a:gd name="T25" fmla="*/ 309 h 370"/>
                <a:gd name="T26" fmla="*/ 288 w 305"/>
                <a:gd name="T27" fmla="*/ 227 h 370"/>
                <a:gd name="T28" fmla="*/ 274 w 305"/>
                <a:gd name="T29" fmla="*/ 106 h 370"/>
                <a:gd name="T30" fmla="*/ 108 w 305"/>
                <a:gd name="T31" fmla="*/ 1 h 370"/>
                <a:gd name="T32" fmla="*/ 19 w 305"/>
                <a:gd name="T33" fmla="*/ 103 h 370"/>
                <a:gd name="T34" fmla="*/ 20 w 305"/>
                <a:gd name="T35" fmla="*/ 10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5" h="370">
                  <a:moveTo>
                    <a:pt x="20" y="101"/>
                  </a:moveTo>
                  <a:cubicBezTo>
                    <a:pt x="25" y="70"/>
                    <a:pt x="33" y="36"/>
                    <a:pt x="60" y="16"/>
                  </a:cubicBezTo>
                  <a:cubicBezTo>
                    <a:pt x="75" y="5"/>
                    <a:pt x="95" y="2"/>
                    <a:pt x="113" y="3"/>
                  </a:cubicBezTo>
                  <a:cubicBezTo>
                    <a:pt x="145" y="4"/>
                    <a:pt x="176" y="17"/>
                    <a:pt x="203" y="33"/>
                  </a:cubicBezTo>
                  <a:cubicBezTo>
                    <a:pt x="234" y="52"/>
                    <a:pt x="259" y="80"/>
                    <a:pt x="275" y="112"/>
                  </a:cubicBezTo>
                  <a:cubicBezTo>
                    <a:pt x="305" y="172"/>
                    <a:pt x="296" y="239"/>
                    <a:pt x="251" y="290"/>
                  </a:cubicBezTo>
                  <a:cubicBezTo>
                    <a:pt x="217" y="328"/>
                    <a:pt x="165" y="357"/>
                    <a:pt x="114" y="364"/>
                  </a:cubicBezTo>
                  <a:cubicBezTo>
                    <a:pt x="75" y="370"/>
                    <a:pt x="45" y="347"/>
                    <a:pt x="29" y="313"/>
                  </a:cubicBezTo>
                  <a:cubicBezTo>
                    <a:pt x="0" y="250"/>
                    <a:pt x="11" y="168"/>
                    <a:pt x="20" y="101"/>
                  </a:cubicBezTo>
                  <a:cubicBezTo>
                    <a:pt x="20" y="102"/>
                    <a:pt x="19" y="103"/>
                    <a:pt x="19" y="103"/>
                  </a:cubicBezTo>
                  <a:cubicBezTo>
                    <a:pt x="10" y="170"/>
                    <a:pt x="1" y="243"/>
                    <a:pt x="25" y="308"/>
                  </a:cubicBezTo>
                  <a:cubicBezTo>
                    <a:pt x="37" y="342"/>
                    <a:pt x="64" y="366"/>
                    <a:pt x="101" y="367"/>
                  </a:cubicBezTo>
                  <a:cubicBezTo>
                    <a:pt x="147" y="369"/>
                    <a:pt x="199" y="338"/>
                    <a:pt x="233" y="309"/>
                  </a:cubicBezTo>
                  <a:cubicBezTo>
                    <a:pt x="258" y="287"/>
                    <a:pt x="278" y="259"/>
                    <a:pt x="288" y="227"/>
                  </a:cubicBezTo>
                  <a:cubicBezTo>
                    <a:pt x="301" y="188"/>
                    <a:pt x="292" y="142"/>
                    <a:pt x="274" y="106"/>
                  </a:cubicBezTo>
                  <a:cubicBezTo>
                    <a:pt x="244" y="45"/>
                    <a:pt x="175" y="1"/>
                    <a:pt x="108" y="1"/>
                  </a:cubicBezTo>
                  <a:cubicBezTo>
                    <a:pt x="49" y="0"/>
                    <a:pt x="26" y="53"/>
                    <a:pt x="19" y="103"/>
                  </a:cubicBezTo>
                  <a:cubicBezTo>
                    <a:pt x="19" y="103"/>
                    <a:pt x="20" y="102"/>
                    <a:pt x="20" y="10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4" name="Freeform 413"/>
            <p:cNvSpPr>
              <a:spLocks noEditPoints="1"/>
            </p:cNvSpPr>
            <p:nvPr/>
          </p:nvSpPr>
          <p:spPr bwMode="auto">
            <a:xfrm>
              <a:off x="2662628" y="5253136"/>
              <a:ext cx="419848" cy="507875"/>
            </a:xfrm>
            <a:custGeom>
              <a:avLst/>
              <a:gdLst>
                <a:gd name="T0" fmla="*/ 134 w 221"/>
                <a:gd name="T1" fmla="*/ 260 h 267"/>
                <a:gd name="T2" fmla="*/ 142 w 221"/>
                <a:gd name="T3" fmla="*/ 256 h 267"/>
                <a:gd name="T4" fmla="*/ 17 w 221"/>
                <a:gd name="T5" fmla="*/ 250 h 267"/>
                <a:gd name="T6" fmla="*/ 33 w 221"/>
                <a:gd name="T7" fmla="*/ 267 h 267"/>
                <a:gd name="T8" fmla="*/ 19 w 221"/>
                <a:gd name="T9" fmla="*/ 247 h 267"/>
                <a:gd name="T10" fmla="*/ 173 w 221"/>
                <a:gd name="T11" fmla="*/ 233 h 267"/>
                <a:gd name="T12" fmla="*/ 159 w 221"/>
                <a:gd name="T13" fmla="*/ 250 h 267"/>
                <a:gd name="T14" fmla="*/ 176 w 221"/>
                <a:gd name="T15" fmla="*/ 234 h 267"/>
                <a:gd name="T16" fmla="*/ 6 w 221"/>
                <a:gd name="T17" fmla="*/ 210 h 267"/>
                <a:gd name="T18" fmla="*/ 11 w 221"/>
                <a:gd name="T19" fmla="*/ 233 h 267"/>
                <a:gd name="T20" fmla="*/ 8 w 221"/>
                <a:gd name="T21" fmla="*/ 211 h 267"/>
                <a:gd name="T22" fmla="*/ 199 w 221"/>
                <a:gd name="T23" fmla="*/ 203 h 267"/>
                <a:gd name="T24" fmla="*/ 189 w 221"/>
                <a:gd name="T25" fmla="*/ 223 h 267"/>
                <a:gd name="T26" fmla="*/ 202 w 221"/>
                <a:gd name="T27" fmla="*/ 203 h 267"/>
                <a:gd name="T28" fmla="*/ 2 w 221"/>
                <a:gd name="T29" fmla="*/ 170 h 267"/>
                <a:gd name="T30" fmla="*/ 3 w 221"/>
                <a:gd name="T31" fmla="*/ 194 h 267"/>
                <a:gd name="T32" fmla="*/ 4 w 221"/>
                <a:gd name="T33" fmla="*/ 172 h 267"/>
                <a:gd name="T34" fmla="*/ 214 w 221"/>
                <a:gd name="T35" fmla="*/ 168 h 267"/>
                <a:gd name="T36" fmla="*/ 210 w 221"/>
                <a:gd name="T37" fmla="*/ 189 h 267"/>
                <a:gd name="T38" fmla="*/ 217 w 221"/>
                <a:gd name="T39" fmla="*/ 166 h 267"/>
                <a:gd name="T40" fmla="*/ 1 w 221"/>
                <a:gd name="T41" fmla="*/ 132 h 267"/>
                <a:gd name="T42" fmla="*/ 2 w 221"/>
                <a:gd name="T43" fmla="*/ 154 h 267"/>
                <a:gd name="T44" fmla="*/ 3 w 221"/>
                <a:gd name="T45" fmla="*/ 130 h 267"/>
                <a:gd name="T46" fmla="*/ 217 w 221"/>
                <a:gd name="T47" fmla="*/ 126 h 267"/>
                <a:gd name="T48" fmla="*/ 217 w 221"/>
                <a:gd name="T49" fmla="*/ 148 h 267"/>
                <a:gd name="T50" fmla="*/ 221 w 221"/>
                <a:gd name="T51" fmla="*/ 148 h 267"/>
                <a:gd name="T52" fmla="*/ 217 w 221"/>
                <a:gd name="T53" fmla="*/ 126 h 267"/>
                <a:gd name="T54" fmla="*/ 3 w 221"/>
                <a:gd name="T55" fmla="*/ 112 h 267"/>
                <a:gd name="T56" fmla="*/ 7 w 221"/>
                <a:gd name="T57" fmla="*/ 112 h 267"/>
                <a:gd name="T58" fmla="*/ 7 w 221"/>
                <a:gd name="T59" fmla="*/ 90 h 267"/>
                <a:gd name="T60" fmla="*/ 205 w 221"/>
                <a:gd name="T61" fmla="*/ 91 h 267"/>
                <a:gd name="T62" fmla="*/ 214 w 221"/>
                <a:gd name="T63" fmla="*/ 111 h 267"/>
                <a:gd name="T64" fmla="*/ 207 w 221"/>
                <a:gd name="T65" fmla="*/ 88 h 267"/>
                <a:gd name="T66" fmla="*/ 6 w 221"/>
                <a:gd name="T67" fmla="*/ 79 h 267"/>
                <a:gd name="T68" fmla="*/ 10 w 221"/>
                <a:gd name="T69" fmla="*/ 80 h 267"/>
                <a:gd name="T70" fmla="*/ 12 w 221"/>
                <a:gd name="T71" fmla="*/ 58 h 267"/>
                <a:gd name="T72" fmla="*/ 184 w 221"/>
                <a:gd name="T73" fmla="*/ 57 h 267"/>
                <a:gd name="T74" fmla="*/ 197 w 221"/>
                <a:gd name="T75" fmla="*/ 74 h 267"/>
                <a:gd name="T76" fmla="*/ 187 w 221"/>
                <a:gd name="T77" fmla="*/ 55 h 267"/>
                <a:gd name="T78" fmla="*/ 154 w 221"/>
                <a:gd name="T79" fmla="*/ 28 h 267"/>
                <a:gd name="T80" fmla="*/ 170 w 221"/>
                <a:gd name="T81" fmla="*/ 43 h 267"/>
                <a:gd name="T82" fmla="*/ 173 w 221"/>
                <a:gd name="T83" fmla="*/ 40 h 267"/>
                <a:gd name="T84" fmla="*/ 28 w 221"/>
                <a:gd name="T85" fmla="*/ 21 h 267"/>
                <a:gd name="T86" fmla="*/ 18 w 221"/>
                <a:gd name="T87" fmla="*/ 43 h 267"/>
                <a:gd name="T88" fmla="*/ 30 w 221"/>
                <a:gd name="T89" fmla="*/ 25 h 267"/>
                <a:gd name="T90" fmla="*/ 121 w 221"/>
                <a:gd name="T91" fmla="*/ 9 h 267"/>
                <a:gd name="T92" fmla="*/ 138 w 221"/>
                <a:gd name="T93" fmla="*/ 21 h 267"/>
                <a:gd name="T94" fmla="*/ 140 w 221"/>
                <a:gd name="T95" fmla="*/ 17 h 267"/>
                <a:gd name="T96" fmla="*/ 62 w 221"/>
                <a:gd name="T97" fmla="*/ 1 h 267"/>
                <a:gd name="T98" fmla="*/ 41 w 221"/>
                <a:gd name="T99" fmla="*/ 11 h 267"/>
                <a:gd name="T100" fmla="*/ 62 w 221"/>
                <a:gd name="T101" fmla="*/ 5 h 267"/>
                <a:gd name="T102" fmla="*/ 82 w 221"/>
                <a:gd name="T103" fmla="*/ 0 h 267"/>
                <a:gd name="T104" fmla="*/ 101 w 221"/>
                <a:gd name="T105" fmla="*/ 7 h 267"/>
                <a:gd name="T106" fmla="*/ 102 w 221"/>
                <a:gd name="T107" fmla="*/ 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267">
                  <a:moveTo>
                    <a:pt x="142" y="256"/>
                  </a:moveTo>
                  <a:cubicBezTo>
                    <a:pt x="142" y="256"/>
                    <a:pt x="142" y="257"/>
                    <a:pt x="141" y="257"/>
                  </a:cubicBezTo>
                  <a:cubicBezTo>
                    <a:pt x="139" y="258"/>
                    <a:pt x="137" y="259"/>
                    <a:pt x="134" y="260"/>
                  </a:cubicBezTo>
                  <a:cubicBezTo>
                    <a:pt x="138" y="260"/>
                    <a:pt x="141" y="260"/>
                    <a:pt x="144" y="259"/>
                  </a:cubicBezTo>
                  <a:cubicBezTo>
                    <a:pt x="144" y="259"/>
                    <a:pt x="144" y="258"/>
                    <a:pt x="144" y="257"/>
                  </a:cubicBezTo>
                  <a:cubicBezTo>
                    <a:pt x="144" y="257"/>
                    <a:pt x="143" y="256"/>
                    <a:pt x="142" y="256"/>
                  </a:cubicBezTo>
                  <a:moveTo>
                    <a:pt x="19" y="247"/>
                  </a:moveTo>
                  <a:cubicBezTo>
                    <a:pt x="19" y="247"/>
                    <a:pt x="19" y="248"/>
                    <a:pt x="18" y="248"/>
                  </a:cubicBezTo>
                  <a:cubicBezTo>
                    <a:pt x="17" y="248"/>
                    <a:pt x="17" y="249"/>
                    <a:pt x="17" y="250"/>
                  </a:cubicBezTo>
                  <a:cubicBezTo>
                    <a:pt x="21" y="257"/>
                    <a:pt x="25" y="262"/>
                    <a:pt x="30" y="267"/>
                  </a:cubicBezTo>
                  <a:cubicBezTo>
                    <a:pt x="30" y="267"/>
                    <a:pt x="31" y="267"/>
                    <a:pt x="31" y="267"/>
                  </a:cubicBezTo>
                  <a:cubicBezTo>
                    <a:pt x="32" y="267"/>
                    <a:pt x="32" y="267"/>
                    <a:pt x="33" y="267"/>
                  </a:cubicBezTo>
                  <a:cubicBezTo>
                    <a:pt x="33" y="266"/>
                    <a:pt x="33" y="265"/>
                    <a:pt x="33" y="264"/>
                  </a:cubicBezTo>
                  <a:cubicBezTo>
                    <a:pt x="28" y="260"/>
                    <a:pt x="24" y="254"/>
                    <a:pt x="21" y="249"/>
                  </a:cubicBezTo>
                  <a:cubicBezTo>
                    <a:pt x="21" y="248"/>
                    <a:pt x="20" y="247"/>
                    <a:pt x="19" y="247"/>
                  </a:cubicBezTo>
                  <a:moveTo>
                    <a:pt x="175" y="233"/>
                  </a:moveTo>
                  <a:cubicBezTo>
                    <a:pt x="174" y="233"/>
                    <a:pt x="174" y="233"/>
                    <a:pt x="173" y="233"/>
                  </a:cubicBezTo>
                  <a:cubicBezTo>
                    <a:pt x="173" y="233"/>
                    <a:pt x="173" y="233"/>
                    <a:pt x="173" y="233"/>
                  </a:cubicBezTo>
                  <a:cubicBezTo>
                    <a:pt x="168" y="238"/>
                    <a:pt x="163" y="242"/>
                    <a:pt x="158" y="246"/>
                  </a:cubicBezTo>
                  <a:cubicBezTo>
                    <a:pt x="157" y="247"/>
                    <a:pt x="157" y="248"/>
                    <a:pt x="158" y="249"/>
                  </a:cubicBezTo>
                  <a:cubicBezTo>
                    <a:pt x="158" y="249"/>
                    <a:pt x="159" y="250"/>
                    <a:pt x="159" y="250"/>
                  </a:cubicBezTo>
                  <a:cubicBezTo>
                    <a:pt x="160" y="250"/>
                    <a:pt x="160" y="249"/>
                    <a:pt x="160" y="249"/>
                  </a:cubicBezTo>
                  <a:cubicBezTo>
                    <a:pt x="166" y="245"/>
                    <a:pt x="171" y="241"/>
                    <a:pt x="176" y="236"/>
                  </a:cubicBezTo>
                  <a:cubicBezTo>
                    <a:pt x="177" y="236"/>
                    <a:pt x="177" y="234"/>
                    <a:pt x="176" y="234"/>
                  </a:cubicBezTo>
                  <a:cubicBezTo>
                    <a:pt x="176" y="233"/>
                    <a:pt x="175" y="233"/>
                    <a:pt x="175" y="233"/>
                  </a:cubicBezTo>
                  <a:moveTo>
                    <a:pt x="6" y="210"/>
                  </a:moveTo>
                  <a:cubicBezTo>
                    <a:pt x="6" y="210"/>
                    <a:pt x="6" y="210"/>
                    <a:pt x="6" y="210"/>
                  </a:cubicBezTo>
                  <a:cubicBezTo>
                    <a:pt x="5" y="210"/>
                    <a:pt x="4" y="211"/>
                    <a:pt x="4" y="212"/>
                  </a:cubicBezTo>
                  <a:cubicBezTo>
                    <a:pt x="6" y="219"/>
                    <a:pt x="7" y="226"/>
                    <a:pt x="9" y="232"/>
                  </a:cubicBezTo>
                  <a:cubicBezTo>
                    <a:pt x="10" y="233"/>
                    <a:pt x="10" y="233"/>
                    <a:pt x="11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3"/>
                    <a:pt x="14" y="232"/>
                    <a:pt x="13" y="231"/>
                  </a:cubicBezTo>
                  <a:cubicBezTo>
                    <a:pt x="11" y="224"/>
                    <a:pt x="10" y="218"/>
                    <a:pt x="8" y="211"/>
                  </a:cubicBezTo>
                  <a:cubicBezTo>
                    <a:pt x="8" y="210"/>
                    <a:pt x="7" y="210"/>
                    <a:pt x="6" y="210"/>
                  </a:cubicBezTo>
                  <a:moveTo>
                    <a:pt x="201" y="203"/>
                  </a:moveTo>
                  <a:cubicBezTo>
                    <a:pt x="200" y="203"/>
                    <a:pt x="199" y="203"/>
                    <a:pt x="199" y="203"/>
                  </a:cubicBezTo>
                  <a:cubicBezTo>
                    <a:pt x="195" y="209"/>
                    <a:pt x="191" y="214"/>
                    <a:pt x="187" y="219"/>
                  </a:cubicBezTo>
                  <a:cubicBezTo>
                    <a:pt x="186" y="220"/>
                    <a:pt x="186" y="221"/>
                    <a:pt x="187" y="222"/>
                  </a:cubicBezTo>
                  <a:cubicBezTo>
                    <a:pt x="188" y="222"/>
                    <a:pt x="188" y="223"/>
                    <a:pt x="189" y="223"/>
                  </a:cubicBezTo>
                  <a:cubicBezTo>
                    <a:pt x="189" y="223"/>
                    <a:pt x="190" y="222"/>
                    <a:pt x="190" y="222"/>
                  </a:cubicBezTo>
                  <a:cubicBezTo>
                    <a:pt x="194" y="217"/>
                    <a:pt x="199" y="211"/>
                    <a:pt x="202" y="206"/>
                  </a:cubicBezTo>
                  <a:cubicBezTo>
                    <a:pt x="203" y="205"/>
                    <a:pt x="203" y="203"/>
                    <a:pt x="202" y="203"/>
                  </a:cubicBezTo>
                  <a:cubicBezTo>
                    <a:pt x="201" y="203"/>
                    <a:pt x="201" y="203"/>
                    <a:pt x="201" y="203"/>
                  </a:cubicBezTo>
                  <a:moveTo>
                    <a:pt x="2" y="170"/>
                  </a:moveTo>
                  <a:cubicBezTo>
                    <a:pt x="2" y="170"/>
                    <a:pt x="2" y="170"/>
                    <a:pt x="2" y="170"/>
                  </a:cubicBezTo>
                  <a:cubicBezTo>
                    <a:pt x="1" y="170"/>
                    <a:pt x="0" y="171"/>
                    <a:pt x="0" y="172"/>
                  </a:cubicBezTo>
                  <a:cubicBezTo>
                    <a:pt x="0" y="179"/>
                    <a:pt x="1" y="186"/>
                    <a:pt x="1" y="192"/>
                  </a:cubicBezTo>
                  <a:cubicBezTo>
                    <a:pt x="2" y="193"/>
                    <a:pt x="2" y="194"/>
                    <a:pt x="3" y="194"/>
                  </a:cubicBezTo>
                  <a:cubicBezTo>
                    <a:pt x="4" y="194"/>
                    <a:pt x="4" y="194"/>
                    <a:pt x="4" y="194"/>
                  </a:cubicBezTo>
                  <a:cubicBezTo>
                    <a:pt x="5" y="194"/>
                    <a:pt x="6" y="193"/>
                    <a:pt x="5" y="192"/>
                  </a:cubicBezTo>
                  <a:cubicBezTo>
                    <a:pt x="5" y="185"/>
                    <a:pt x="4" y="179"/>
                    <a:pt x="4" y="172"/>
                  </a:cubicBezTo>
                  <a:cubicBezTo>
                    <a:pt x="4" y="171"/>
                    <a:pt x="3" y="170"/>
                    <a:pt x="2" y="170"/>
                  </a:cubicBezTo>
                  <a:moveTo>
                    <a:pt x="216" y="166"/>
                  </a:moveTo>
                  <a:cubicBezTo>
                    <a:pt x="215" y="166"/>
                    <a:pt x="215" y="167"/>
                    <a:pt x="214" y="168"/>
                  </a:cubicBezTo>
                  <a:cubicBezTo>
                    <a:pt x="213" y="174"/>
                    <a:pt x="211" y="180"/>
                    <a:pt x="208" y="186"/>
                  </a:cubicBezTo>
                  <a:cubicBezTo>
                    <a:pt x="208" y="187"/>
                    <a:pt x="208" y="188"/>
                    <a:pt x="209" y="189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1" y="189"/>
                    <a:pt x="211" y="188"/>
                    <a:pt x="212" y="188"/>
                  </a:cubicBezTo>
                  <a:cubicBezTo>
                    <a:pt x="215" y="181"/>
                    <a:pt x="217" y="175"/>
                    <a:pt x="218" y="168"/>
                  </a:cubicBezTo>
                  <a:cubicBezTo>
                    <a:pt x="218" y="167"/>
                    <a:pt x="218" y="166"/>
                    <a:pt x="217" y="166"/>
                  </a:cubicBezTo>
                  <a:cubicBezTo>
                    <a:pt x="217" y="166"/>
                    <a:pt x="216" y="166"/>
                    <a:pt x="216" y="166"/>
                  </a:cubicBezTo>
                  <a:moveTo>
                    <a:pt x="3" y="130"/>
                  </a:moveTo>
                  <a:cubicBezTo>
                    <a:pt x="2" y="130"/>
                    <a:pt x="1" y="131"/>
                    <a:pt x="1" y="132"/>
                  </a:cubicBezTo>
                  <a:cubicBezTo>
                    <a:pt x="1" y="138"/>
                    <a:pt x="0" y="145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145"/>
                    <a:pt x="5" y="139"/>
                    <a:pt x="5" y="132"/>
                  </a:cubicBezTo>
                  <a:cubicBezTo>
                    <a:pt x="5" y="131"/>
                    <a:pt x="4" y="130"/>
                    <a:pt x="3" y="130"/>
                  </a:cubicBezTo>
                  <a:cubicBezTo>
                    <a:pt x="3" y="130"/>
                    <a:pt x="3" y="130"/>
                    <a:pt x="3" y="130"/>
                  </a:cubicBezTo>
                  <a:moveTo>
                    <a:pt x="217" y="126"/>
                  </a:moveTo>
                  <a:cubicBezTo>
                    <a:pt x="217" y="126"/>
                    <a:pt x="217" y="126"/>
                    <a:pt x="217" y="126"/>
                  </a:cubicBezTo>
                  <a:cubicBezTo>
                    <a:pt x="216" y="126"/>
                    <a:pt x="215" y="127"/>
                    <a:pt x="215" y="128"/>
                  </a:cubicBezTo>
                  <a:cubicBezTo>
                    <a:pt x="216" y="135"/>
                    <a:pt x="217" y="141"/>
                    <a:pt x="217" y="148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7" y="149"/>
                    <a:pt x="217" y="150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0" y="150"/>
                    <a:pt x="221" y="149"/>
                    <a:pt x="221" y="148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1"/>
                    <a:pt x="220" y="134"/>
                    <a:pt x="219" y="128"/>
                  </a:cubicBezTo>
                  <a:cubicBezTo>
                    <a:pt x="219" y="127"/>
                    <a:pt x="218" y="126"/>
                    <a:pt x="217" y="126"/>
                  </a:cubicBezTo>
                  <a:moveTo>
                    <a:pt x="7" y="90"/>
                  </a:moveTo>
                  <a:cubicBezTo>
                    <a:pt x="6" y="90"/>
                    <a:pt x="5" y="91"/>
                    <a:pt x="5" y="92"/>
                  </a:cubicBezTo>
                  <a:cubicBezTo>
                    <a:pt x="4" y="98"/>
                    <a:pt x="3" y="105"/>
                    <a:pt x="3" y="112"/>
                  </a:cubicBezTo>
                  <a:cubicBezTo>
                    <a:pt x="3" y="113"/>
                    <a:pt x="3" y="114"/>
                    <a:pt x="4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6" y="114"/>
                    <a:pt x="6" y="113"/>
                    <a:pt x="7" y="112"/>
                  </a:cubicBezTo>
                  <a:cubicBezTo>
                    <a:pt x="7" y="105"/>
                    <a:pt x="8" y="99"/>
                    <a:pt x="9" y="92"/>
                  </a:cubicBezTo>
                  <a:cubicBezTo>
                    <a:pt x="9" y="91"/>
                    <a:pt x="8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moveTo>
                    <a:pt x="207" y="88"/>
                  </a:moveTo>
                  <a:cubicBezTo>
                    <a:pt x="206" y="88"/>
                    <a:pt x="206" y="88"/>
                    <a:pt x="206" y="88"/>
                  </a:cubicBezTo>
                  <a:cubicBezTo>
                    <a:pt x="205" y="88"/>
                    <a:pt x="204" y="90"/>
                    <a:pt x="205" y="91"/>
                  </a:cubicBezTo>
                  <a:cubicBezTo>
                    <a:pt x="208" y="97"/>
                    <a:pt x="210" y="103"/>
                    <a:pt x="211" y="109"/>
                  </a:cubicBezTo>
                  <a:cubicBezTo>
                    <a:pt x="212" y="110"/>
                    <a:pt x="213" y="111"/>
                    <a:pt x="213" y="111"/>
                  </a:cubicBezTo>
                  <a:cubicBezTo>
                    <a:pt x="214" y="111"/>
                    <a:pt x="214" y="111"/>
                    <a:pt x="214" y="111"/>
                  </a:cubicBezTo>
                  <a:cubicBezTo>
                    <a:pt x="215" y="110"/>
                    <a:pt x="216" y="109"/>
                    <a:pt x="215" y="108"/>
                  </a:cubicBezTo>
                  <a:cubicBezTo>
                    <a:pt x="214" y="101"/>
                    <a:pt x="211" y="95"/>
                    <a:pt x="209" y="89"/>
                  </a:cubicBezTo>
                  <a:cubicBezTo>
                    <a:pt x="208" y="88"/>
                    <a:pt x="208" y="88"/>
                    <a:pt x="207" y="88"/>
                  </a:cubicBezTo>
                  <a:moveTo>
                    <a:pt x="12" y="58"/>
                  </a:moveTo>
                  <a:cubicBezTo>
                    <a:pt x="11" y="58"/>
                    <a:pt x="10" y="58"/>
                    <a:pt x="10" y="59"/>
                  </a:cubicBezTo>
                  <a:cubicBezTo>
                    <a:pt x="8" y="66"/>
                    <a:pt x="7" y="72"/>
                    <a:pt x="6" y="79"/>
                  </a:cubicBezTo>
                  <a:cubicBezTo>
                    <a:pt x="6" y="80"/>
                    <a:pt x="7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9" y="81"/>
                    <a:pt x="10" y="81"/>
                    <a:pt x="10" y="80"/>
                  </a:cubicBezTo>
                  <a:cubicBezTo>
                    <a:pt x="11" y="73"/>
                    <a:pt x="12" y="66"/>
                    <a:pt x="14" y="60"/>
                  </a:cubicBezTo>
                  <a:cubicBezTo>
                    <a:pt x="14" y="59"/>
                    <a:pt x="14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moveTo>
                    <a:pt x="186" y="54"/>
                  </a:moveTo>
                  <a:cubicBezTo>
                    <a:pt x="185" y="54"/>
                    <a:pt x="185" y="54"/>
                    <a:pt x="184" y="55"/>
                  </a:cubicBezTo>
                  <a:cubicBezTo>
                    <a:pt x="183" y="55"/>
                    <a:pt x="183" y="57"/>
                    <a:pt x="184" y="57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8" y="62"/>
                    <a:pt x="192" y="68"/>
                    <a:pt x="196" y="73"/>
                  </a:cubicBezTo>
                  <a:cubicBezTo>
                    <a:pt x="196" y="74"/>
                    <a:pt x="197" y="74"/>
                    <a:pt x="197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9" y="73"/>
                    <a:pt x="200" y="72"/>
                    <a:pt x="199" y="71"/>
                  </a:cubicBezTo>
                  <a:cubicBezTo>
                    <a:pt x="195" y="65"/>
                    <a:pt x="191" y="60"/>
                    <a:pt x="187" y="55"/>
                  </a:cubicBezTo>
                  <a:cubicBezTo>
                    <a:pt x="187" y="54"/>
                    <a:pt x="186" y="54"/>
                    <a:pt x="186" y="54"/>
                  </a:cubicBezTo>
                  <a:moveTo>
                    <a:pt x="156" y="27"/>
                  </a:moveTo>
                  <a:cubicBezTo>
                    <a:pt x="155" y="27"/>
                    <a:pt x="155" y="28"/>
                    <a:pt x="154" y="28"/>
                  </a:cubicBezTo>
                  <a:cubicBezTo>
                    <a:pt x="154" y="29"/>
                    <a:pt x="154" y="30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60" y="35"/>
                    <a:pt x="165" y="39"/>
                    <a:pt x="170" y="43"/>
                  </a:cubicBezTo>
                  <a:cubicBezTo>
                    <a:pt x="171" y="44"/>
                    <a:pt x="171" y="44"/>
                    <a:pt x="172" y="44"/>
                  </a:cubicBezTo>
                  <a:cubicBezTo>
                    <a:pt x="172" y="44"/>
                    <a:pt x="173" y="44"/>
                    <a:pt x="173" y="43"/>
                  </a:cubicBezTo>
                  <a:cubicBezTo>
                    <a:pt x="174" y="42"/>
                    <a:pt x="174" y="41"/>
                    <a:pt x="173" y="40"/>
                  </a:cubicBezTo>
                  <a:cubicBezTo>
                    <a:pt x="168" y="36"/>
                    <a:pt x="163" y="32"/>
                    <a:pt x="157" y="28"/>
                  </a:cubicBezTo>
                  <a:cubicBezTo>
                    <a:pt x="157" y="27"/>
                    <a:pt x="156" y="27"/>
                    <a:pt x="156" y="27"/>
                  </a:cubicBezTo>
                  <a:moveTo>
                    <a:pt x="28" y="21"/>
                  </a:moveTo>
                  <a:cubicBezTo>
                    <a:pt x="28" y="21"/>
                    <a:pt x="27" y="22"/>
                    <a:pt x="27" y="22"/>
                  </a:cubicBezTo>
                  <a:cubicBezTo>
                    <a:pt x="23" y="27"/>
                    <a:pt x="19" y="33"/>
                    <a:pt x="16" y="40"/>
                  </a:cubicBezTo>
                  <a:cubicBezTo>
                    <a:pt x="16" y="41"/>
                    <a:pt x="16" y="42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2"/>
                    <a:pt x="20" y="41"/>
                  </a:cubicBezTo>
                  <a:cubicBezTo>
                    <a:pt x="23" y="35"/>
                    <a:pt x="26" y="30"/>
                    <a:pt x="30" y="25"/>
                  </a:cubicBezTo>
                  <a:cubicBezTo>
                    <a:pt x="31" y="24"/>
                    <a:pt x="30" y="23"/>
                    <a:pt x="30" y="22"/>
                  </a:cubicBezTo>
                  <a:cubicBezTo>
                    <a:pt x="29" y="22"/>
                    <a:pt x="29" y="21"/>
                    <a:pt x="28" y="21"/>
                  </a:cubicBezTo>
                  <a:moveTo>
                    <a:pt x="121" y="9"/>
                  </a:moveTo>
                  <a:cubicBezTo>
                    <a:pt x="120" y="9"/>
                    <a:pt x="119" y="9"/>
                    <a:pt x="119" y="10"/>
                  </a:cubicBezTo>
                  <a:cubicBezTo>
                    <a:pt x="118" y="11"/>
                    <a:pt x="119" y="12"/>
                    <a:pt x="120" y="13"/>
                  </a:cubicBezTo>
                  <a:cubicBezTo>
                    <a:pt x="126" y="15"/>
                    <a:pt x="132" y="18"/>
                    <a:pt x="138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0" y="21"/>
                    <a:pt x="140" y="21"/>
                    <a:pt x="141" y="20"/>
                  </a:cubicBezTo>
                  <a:cubicBezTo>
                    <a:pt x="141" y="19"/>
                    <a:pt x="141" y="18"/>
                    <a:pt x="140" y="17"/>
                  </a:cubicBezTo>
                  <a:cubicBezTo>
                    <a:pt x="134" y="14"/>
                    <a:pt x="127" y="11"/>
                    <a:pt x="121" y="9"/>
                  </a:cubicBezTo>
                  <a:cubicBezTo>
                    <a:pt x="121" y="9"/>
                    <a:pt x="121" y="9"/>
                    <a:pt x="121" y="9"/>
                  </a:cubicBezTo>
                  <a:moveTo>
                    <a:pt x="62" y="1"/>
                  </a:moveTo>
                  <a:cubicBezTo>
                    <a:pt x="62" y="1"/>
                    <a:pt x="62" y="1"/>
                    <a:pt x="61" y="1"/>
                  </a:cubicBezTo>
                  <a:cubicBezTo>
                    <a:pt x="54" y="3"/>
                    <a:pt x="48" y="5"/>
                    <a:pt x="42" y="8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9" y="9"/>
                    <a:pt x="55" y="6"/>
                    <a:pt x="62" y="5"/>
                  </a:cubicBezTo>
                  <a:cubicBezTo>
                    <a:pt x="63" y="5"/>
                    <a:pt x="64" y="4"/>
                    <a:pt x="64" y="3"/>
                  </a:cubicBezTo>
                  <a:cubicBezTo>
                    <a:pt x="64" y="2"/>
                    <a:pt x="63" y="1"/>
                    <a:pt x="62" y="1"/>
                  </a:cubicBezTo>
                  <a:moveTo>
                    <a:pt x="82" y="0"/>
                  </a:moveTo>
                  <a:cubicBezTo>
                    <a:pt x="81" y="0"/>
                    <a:pt x="80" y="1"/>
                    <a:pt x="80" y="2"/>
                  </a:cubicBezTo>
                  <a:cubicBezTo>
                    <a:pt x="80" y="3"/>
                    <a:pt x="80" y="4"/>
                    <a:pt x="82" y="4"/>
                  </a:cubicBezTo>
                  <a:cubicBezTo>
                    <a:pt x="88" y="5"/>
                    <a:pt x="94" y="6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2" y="7"/>
                    <a:pt x="103" y="6"/>
                    <a:pt x="103" y="6"/>
                  </a:cubicBezTo>
                  <a:cubicBezTo>
                    <a:pt x="104" y="4"/>
                    <a:pt x="103" y="3"/>
                    <a:pt x="102" y="3"/>
                  </a:cubicBezTo>
                  <a:cubicBezTo>
                    <a:pt x="95" y="2"/>
                    <a:pt x="88" y="1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5" name="Freeform 414"/>
            <p:cNvSpPr>
              <a:spLocks noEditPoints="1"/>
            </p:cNvSpPr>
            <p:nvPr/>
          </p:nvSpPr>
          <p:spPr bwMode="auto">
            <a:xfrm>
              <a:off x="2746598" y="5745140"/>
              <a:ext cx="188536" cy="46026"/>
            </a:xfrm>
            <a:custGeom>
              <a:avLst/>
              <a:gdLst>
                <a:gd name="T0" fmla="*/ 3 w 99"/>
                <a:gd name="T1" fmla="*/ 16 h 24"/>
                <a:gd name="T2" fmla="*/ 1 w 99"/>
                <a:gd name="T3" fmla="*/ 17 h 24"/>
                <a:gd name="T4" fmla="*/ 2 w 99"/>
                <a:gd name="T5" fmla="*/ 19 h 24"/>
                <a:gd name="T6" fmla="*/ 8 w 99"/>
                <a:gd name="T7" fmla="*/ 22 h 24"/>
                <a:gd name="T8" fmla="*/ 22 w 99"/>
                <a:gd name="T9" fmla="*/ 24 h 24"/>
                <a:gd name="T10" fmla="*/ 22 w 99"/>
                <a:gd name="T11" fmla="*/ 24 h 24"/>
                <a:gd name="T12" fmla="*/ 24 w 99"/>
                <a:gd name="T13" fmla="*/ 23 h 24"/>
                <a:gd name="T14" fmla="*/ 22 w 99"/>
                <a:gd name="T15" fmla="*/ 20 h 24"/>
                <a:gd name="T16" fmla="*/ 9 w 99"/>
                <a:gd name="T17" fmla="*/ 18 h 24"/>
                <a:gd name="T18" fmla="*/ 3 w 99"/>
                <a:gd name="T19" fmla="*/ 16 h 24"/>
                <a:gd name="T20" fmla="*/ 3 w 99"/>
                <a:gd name="T21" fmla="*/ 16 h 24"/>
                <a:gd name="T22" fmla="*/ 61 w 99"/>
                <a:gd name="T23" fmla="*/ 14 h 24"/>
                <a:gd name="T24" fmla="*/ 60 w 99"/>
                <a:gd name="T25" fmla="*/ 14 h 24"/>
                <a:gd name="T26" fmla="*/ 60 w 99"/>
                <a:gd name="T27" fmla="*/ 14 h 24"/>
                <a:gd name="T28" fmla="*/ 41 w 99"/>
                <a:gd name="T29" fmla="*/ 19 h 24"/>
                <a:gd name="T30" fmla="*/ 40 w 99"/>
                <a:gd name="T31" fmla="*/ 22 h 24"/>
                <a:gd name="T32" fmla="*/ 42 w 99"/>
                <a:gd name="T33" fmla="*/ 23 h 24"/>
                <a:gd name="T34" fmla="*/ 42 w 99"/>
                <a:gd name="T35" fmla="*/ 23 h 24"/>
                <a:gd name="T36" fmla="*/ 62 w 99"/>
                <a:gd name="T37" fmla="*/ 18 h 24"/>
                <a:gd name="T38" fmla="*/ 63 w 99"/>
                <a:gd name="T39" fmla="*/ 15 h 24"/>
                <a:gd name="T40" fmla="*/ 61 w 99"/>
                <a:gd name="T41" fmla="*/ 14 h 24"/>
                <a:gd name="T42" fmla="*/ 99 w 99"/>
                <a:gd name="T43" fmla="*/ 0 h 24"/>
                <a:gd name="T44" fmla="*/ 89 w 99"/>
                <a:gd name="T45" fmla="*/ 1 h 24"/>
                <a:gd name="T46" fmla="*/ 79 w 99"/>
                <a:gd name="T47" fmla="*/ 7 h 24"/>
                <a:gd name="T48" fmla="*/ 78 w 99"/>
                <a:gd name="T49" fmla="*/ 9 h 24"/>
                <a:gd name="T50" fmla="*/ 80 w 99"/>
                <a:gd name="T51" fmla="*/ 11 h 24"/>
                <a:gd name="T52" fmla="*/ 80 w 99"/>
                <a:gd name="T53" fmla="*/ 10 h 24"/>
                <a:gd name="T54" fmla="*/ 98 w 99"/>
                <a:gd name="T55" fmla="*/ 1 h 24"/>
                <a:gd name="T56" fmla="*/ 99 w 99"/>
                <a:gd name="T5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24">
                  <a:moveTo>
                    <a:pt x="3" y="16"/>
                  </a:moveTo>
                  <a:cubicBezTo>
                    <a:pt x="2" y="16"/>
                    <a:pt x="1" y="16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4" y="20"/>
                    <a:pt x="6" y="21"/>
                    <a:pt x="8" y="22"/>
                  </a:cubicBezTo>
                  <a:cubicBezTo>
                    <a:pt x="12" y="23"/>
                    <a:pt x="17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4" y="24"/>
                    <a:pt x="24" y="23"/>
                  </a:cubicBezTo>
                  <a:cubicBezTo>
                    <a:pt x="24" y="22"/>
                    <a:pt x="23" y="21"/>
                    <a:pt x="22" y="20"/>
                  </a:cubicBezTo>
                  <a:cubicBezTo>
                    <a:pt x="18" y="20"/>
                    <a:pt x="13" y="19"/>
                    <a:pt x="9" y="18"/>
                  </a:cubicBezTo>
                  <a:cubicBezTo>
                    <a:pt x="7" y="17"/>
                    <a:pt x="5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61" y="14"/>
                  </a:moveTo>
                  <a:cubicBezTo>
                    <a:pt x="61" y="14"/>
                    <a:pt x="61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4" y="16"/>
                    <a:pt x="48" y="18"/>
                    <a:pt x="41" y="19"/>
                  </a:cubicBezTo>
                  <a:cubicBezTo>
                    <a:pt x="40" y="19"/>
                    <a:pt x="40" y="20"/>
                    <a:pt x="40" y="22"/>
                  </a:cubicBezTo>
                  <a:cubicBezTo>
                    <a:pt x="40" y="23"/>
                    <a:pt x="41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9" y="22"/>
                    <a:pt x="55" y="20"/>
                    <a:pt x="62" y="18"/>
                  </a:cubicBezTo>
                  <a:cubicBezTo>
                    <a:pt x="63" y="18"/>
                    <a:pt x="63" y="16"/>
                    <a:pt x="63" y="15"/>
                  </a:cubicBezTo>
                  <a:cubicBezTo>
                    <a:pt x="63" y="15"/>
                    <a:pt x="62" y="14"/>
                    <a:pt x="61" y="14"/>
                  </a:cubicBezTo>
                  <a:moveTo>
                    <a:pt x="99" y="0"/>
                  </a:moveTo>
                  <a:cubicBezTo>
                    <a:pt x="96" y="1"/>
                    <a:pt x="93" y="1"/>
                    <a:pt x="89" y="1"/>
                  </a:cubicBezTo>
                  <a:cubicBezTo>
                    <a:pt x="86" y="3"/>
                    <a:pt x="82" y="5"/>
                    <a:pt x="79" y="7"/>
                  </a:cubicBezTo>
                  <a:cubicBezTo>
                    <a:pt x="78" y="7"/>
                    <a:pt x="77" y="8"/>
                    <a:pt x="78" y="9"/>
                  </a:cubicBezTo>
                  <a:cubicBezTo>
                    <a:pt x="78" y="10"/>
                    <a:pt x="79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7" y="7"/>
                    <a:pt x="93" y="4"/>
                    <a:pt x="98" y="1"/>
                  </a:cubicBezTo>
                  <a:cubicBezTo>
                    <a:pt x="99" y="1"/>
                    <a:pt x="99" y="1"/>
                    <a:pt x="99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6" name="Freeform 415"/>
            <p:cNvSpPr/>
            <p:nvPr/>
          </p:nvSpPr>
          <p:spPr bwMode="auto">
            <a:xfrm>
              <a:off x="2714911" y="5335666"/>
              <a:ext cx="305777" cy="355513"/>
            </a:xfrm>
            <a:custGeom>
              <a:avLst/>
              <a:gdLst>
                <a:gd name="T0" fmla="*/ 29 w 161"/>
                <a:gd name="T1" fmla="*/ 51 h 186"/>
                <a:gd name="T2" fmla="*/ 119 w 161"/>
                <a:gd name="T3" fmla="*/ 38 h 186"/>
                <a:gd name="T4" fmla="*/ 143 w 161"/>
                <a:gd name="T5" fmla="*/ 79 h 186"/>
                <a:gd name="T6" fmla="*/ 105 w 161"/>
                <a:gd name="T7" fmla="*/ 161 h 186"/>
                <a:gd name="T8" fmla="*/ 18 w 161"/>
                <a:gd name="T9" fmla="*/ 144 h 186"/>
                <a:gd name="T10" fmla="*/ 29 w 161"/>
                <a:gd name="T11" fmla="*/ 51 h 186"/>
                <a:gd name="T12" fmla="*/ 28 w 161"/>
                <a:gd name="T13" fmla="*/ 53 h 186"/>
                <a:gd name="T14" fmla="*/ 29 w 161"/>
                <a:gd name="T15" fmla="*/ 169 h 186"/>
                <a:gd name="T16" fmla="*/ 99 w 161"/>
                <a:gd name="T17" fmla="*/ 165 h 186"/>
                <a:gd name="T18" fmla="*/ 140 w 161"/>
                <a:gd name="T19" fmla="*/ 127 h 186"/>
                <a:gd name="T20" fmla="*/ 99 w 161"/>
                <a:gd name="T21" fmla="*/ 21 h 186"/>
                <a:gd name="T22" fmla="*/ 46 w 161"/>
                <a:gd name="T23" fmla="*/ 21 h 186"/>
                <a:gd name="T24" fmla="*/ 28 w 161"/>
                <a:gd name="T25" fmla="*/ 53 h 186"/>
                <a:gd name="T26" fmla="*/ 29 w 161"/>
                <a:gd name="T27" fmla="*/ 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86">
                  <a:moveTo>
                    <a:pt x="29" y="51"/>
                  </a:moveTo>
                  <a:cubicBezTo>
                    <a:pt x="46" y="0"/>
                    <a:pt x="89" y="10"/>
                    <a:pt x="119" y="38"/>
                  </a:cubicBezTo>
                  <a:cubicBezTo>
                    <a:pt x="131" y="49"/>
                    <a:pt x="139" y="64"/>
                    <a:pt x="143" y="79"/>
                  </a:cubicBezTo>
                  <a:cubicBezTo>
                    <a:pt x="152" y="113"/>
                    <a:pt x="134" y="144"/>
                    <a:pt x="105" y="161"/>
                  </a:cubicBezTo>
                  <a:cubicBezTo>
                    <a:pt x="75" y="179"/>
                    <a:pt x="29" y="185"/>
                    <a:pt x="18" y="144"/>
                  </a:cubicBezTo>
                  <a:cubicBezTo>
                    <a:pt x="10" y="114"/>
                    <a:pt x="21" y="79"/>
                    <a:pt x="29" y="51"/>
                  </a:cubicBezTo>
                  <a:cubicBezTo>
                    <a:pt x="29" y="51"/>
                    <a:pt x="28" y="52"/>
                    <a:pt x="28" y="53"/>
                  </a:cubicBezTo>
                  <a:cubicBezTo>
                    <a:pt x="18" y="86"/>
                    <a:pt x="0" y="141"/>
                    <a:pt x="29" y="169"/>
                  </a:cubicBezTo>
                  <a:cubicBezTo>
                    <a:pt x="47" y="186"/>
                    <a:pt x="80" y="174"/>
                    <a:pt x="99" y="165"/>
                  </a:cubicBezTo>
                  <a:cubicBezTo>
                    <a:pt x="117" y="157"/>
                    <a:pt x="131" y="144"/>
                    <a:pt x="140" y="127"/>
                  </a:cubicBezTo>
                  <a:cubicBezTo>
                    <a:pt x="161" y="88"/>
                    <a:pt x="134" y="40"/>
                    <a:pt x="99" y="21"/>
                  </a:cubicBezTo>
                  <a:cubicBezTo>
                    <a:pt x="82" y="11"/>
                    <a:pt x="62" y="7"/>
                    <a:pt x="46" y="21"/>
                  </a:cubicBezTo>
                  <a:cubicBezTo>
                    <a:pt x="36" y="28"/>
                    <a:pt x="32" y="42"/>
                    <a:pt x="28" y="53"/>
                  </a:cubicBezTo>
                  <a:cubicBezTo>
                    <a:pt x="28" y="53"/>
                    <a:pt x="29" y="52"/>
                    <a:pt x="29" y="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  <p:pic>
        <p:nvPicPr>
          <p:cNvPr id="42" name="Picture 2" descr="D:\ảnh nền pp\lo go trng.png">
            <a:extLst>
              <a:ext uri="{FF2B5EF4-FFF2-40B4-BE49-F238E27FC236}">
                <a16:creationId xmlns:a16="http://schemas.microsoft.com/office/drawing/2014/main" id="{D4B93E29-F0D7-40AD-933D-237EA8E1C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0"/>
            <a:ext cx="1422400" cy="10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Arial-Rounded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13364" y="1145951"/>
            <a:ext cx="4785360" cy="2283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32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32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32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632343" y="1185218"/>
            <a:ext cx="5514975" cy="228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-Rounded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-Rounded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058" y="3677089"/>
            <a:ext cx="5278019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371318" y="5536873"/>
            <a:ext cx="6156644" cy="908812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khổ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528544-7E3D-4907-86F8-29E18988E79C}"/>
              </a:ext>
            </a:extLst>
          </p:cNvPr>
          <p:cNvSpPr/>
          <p:nvPr/>
        </p:nvSpPr>
        <p:spPr>
          <a:xfrm>
            <a:off x="135474" y="1145950"/>
            <a:ext cx="471689" cy="4598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9A5441-EAA5-411E-AB1E-DDC17818C469}"/>
              </a:ext>
            </a:extLst>
          </p:cNvPr>
          <p:cNvSpPr/>
          <p:nvPr/>
        </p:nvSpPr>
        <p:spPr>
          <a:xfrm>
            <a:off x="188574" y="3574318"/>
            <a:ext cx="418589" cy="45435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1BF55F-FE66-44DC-B90A-F66CA9AEE231}"/>
              </a:ext>
            </a:extLst>
          </p:cNvPr>
          <p:cNvSpPr/>
          <p:nvPr/>
        </p:nvSpPr>
        <p:spPr>
          <a:xfrm>
            <a:off x="5106141" y="1187170"/>
            <a:ext cx="445684" cy="4127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FCF53A00-4F79-461C-8F38-7DB00ADD62F2}"/>
              </a:ext>
            </a:extLst>
          </p:cNvPr>
          <p:cNvSpPr txBox="1"/>
          <p:nvPr/>
        </p:nvSpPr>
        <p:spPr>
          <a:xfrm>
            <a:off x="607163" y="5542399"/>
            <a:ext cx="5278019" cy="908812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đoạn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664165" y="63375"/>
            <a:ext cx="3277355" cy="2082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D49576BB-26A5-4F33-9DEC-E55CB541026A}"/>
              </a:ext>
            </a:extLst>
          </p:cNvPr>
          <p:cNvSpPr txBox="1">
            <a:spLocks/>
          </p:cNvSpPr>
          <p:nvPr/>
        </p:nvSpPr>
        <p:spPr>
          <a:xfrm>
            <a:off x="727073" y="3114031"/>
            <a:ext cx="4785360" cy="255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8" name="Picture 2" descr="D:\ảnh nền pp\lo go trng.png">
            <a:extLst>
              <a:ext uri="{FF2B5EF4-FFF2-40B4-BE49-F238E27FC236}">
                <a16:creationId xmlns:a16="http://schemas.microsoft.com/office/drawing/2014/main" id="{DCA54DBE-E051-479B-815A-72D31ABFC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0"/>
            <a:ext cx="1422400" cy="10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2" grpId="2" uiExpand="1" build="p"/>
      <p:bldP spid="5" grpId="0"/>
      <p:bldP spid="5" grpId="1"/>
      <p:bldP spid="9" grpId="0" animBg="1"/>
      <p:bldP spid="9" grpId="1" animBg="1"/>
      <p:bldP spid="11" grpId="0" animBg="1"/>
      <p:bldP spid="13" grpId="0" animBg="1"/>
      <p:bldP spid="14" grpId="0" animBg="1"/>
      <p:bldP spid="15" grpId="0" animBg="1"/>
      <p:bldP spid="15" grpId="1" animBg="1"/>
      <p:bldP spid="17" grpId="0" build="p"/>
      <p:bldP spid="17" grpId="1" build="p"/>
      <p:bldP spid="17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1019</Words>
  <Application>Microsoft Office PowerPoint</Application>
  <PresentationFormat>Widescreen</PresentationFormat>
  <Paragraphs>181</Paragraphs>
  <Slides>25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等线</vt:lpstr>
      <vt:lpstr>Arial</vt:lpstr>
      <vt:lpstr>Arial-Rounded</vt:lpstr>
      <vt:lpstr>Calibri</vt:lpstr>
      <vt:lpstr>Calibri Light</vt:lpstr>
      <vt:lpstr>HP001 4 hàng</vt:lpstr>
      <vt:lpstr>iCiel Cadena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Dao Thuy</dc:creator>
  <cp:lastModifiedBy>Dao Thuy</cp:lastModifiedBy>
  <cp:revision>3</cp:revision>
  <dcterms:created xsi:type="dcterms:W3CDTF">2021-11-30T12:28:36Z</dcterms:created>
  <dcterms:modified xsi:type="dcterms:W3CDTF">2021-12-05T14:26:52Z</dcterms:modified>
</cp:coreProperties>
</file>