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392" r:id="rId4"/>
    <p:sldId id="271" r:id="rId5"/>
    <p:sldId id="256" r:id="rId6"/>
    <p:sldId id="273" r:id="rId7"/>
    <p:sldId id="272" r:id="rId8"/>
    <p:sldId id="281" r:id="rId9"/>
    <p:sldId id="744" r:id="rId10"/>
    <p:sldId id="745" r:id="rId11"/>
    <p:sldId id="743" r:id="rId12"/>
    <p:sldId id="282" r:id="rId13"/>
    <p:sldId id="284" r:id="rId14"/>
    <p:sldId id="276" r:id="rId15"/>
    <p:sldId id="279" r:id="rId16"/>
    <p:sldId id="280" r:id="rId17"/>
    <p:sldId id="270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6600"/>
    <a:srgbClr val="792D16"/>
    <a:srgbClr val="FFBF1F"/>
    <a:srgbClr val="5B9BD5"/>
    <a:srgbClr val="FF8D6F"/>
    <a:srgbClr val="98DAC4"/>
    <a:srgbClr val="DDF3FF"/>
    <a:srgbClr val="FEC453"/>
    <a:srgbClr val="DFD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79250" autoAdjust="0"/>
  </p:normalViewPr>
  <p:slideViewPr>
    <p:cSldViewPr snapToGrid="0">
      <p:cViewPr varScale="1">
        <p:scale>
          <a:sx n="57" d="100"/>
          <a:sy n="57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BE1D7-C8D9-4576-870B-130F261BC46B}" type="datetimeFigureOut">
              <a:rPr lang="vi-VN" smtClean="0"/>
              <a:t>28/09/2021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957D9-99B4-4C11-8EFB-96EC028633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431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138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3988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– GV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  <a:p>
            <a:pPr marL="0" indent="0">
              <a:buFontTx/>
              <a:buNone/>
            </a:pP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(GV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Tx/>
              <a:buNone/>
            </a:pP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Khi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4069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37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1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6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88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59BD36-F03A-4CEC-8E3D-573CC552FCD5}" type="datetimeFigureOut">
              <a:rPr lang="en-US"/>
              <a:pPr>
                <a:defRPr/>
              </a:pPr>
              <a:t>28/9/2021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327B8F-1008-4AAA-93F6-F6DC53CEB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1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5B8673-29A9-46C3-909E-F25D57DBA33C}" type="datetimeFigureOut">
              <a:rPr lang="en-US"/>
              <a:pPr>
                <a:defRPr/>
              </a:pPr>
              <a:t>28/9/2021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C37F3A-CC2D-4D73-931C-A31E5BA8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35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56045F-4482-4297-B0A6-8EEB94D11089}" type="datetimeFigureOut">
              <a:rPr lang="en-US"/>
              <a:pPr>
                <a:defRPr/>
              </a:pPr>
              <a:t>28/9/2021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93B0E3-4A17-4819-8A4E-5F8E58DC3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3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C91C67-DBE8-4250-9251-E2787D241D62}" type="datetimeFigureOut">
              <a:rPr lang="en-US"/>
              <a:pPr>
                <a:defRPr/>
              </a:pPr>
              <a:t>28/9/2021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C71E56-628A-4A1D-A240-545D0F578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91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2CF4FA-AE88-4BA7-81A9-66A0007AA976}" type="datetimeFigureOut">
              <a:rPr lang="en-US"/>
              <a:pPr>
                <a:defRPr/>
              </a:pPr>
              <a:t>28/9/2021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783623-724A-4FCE-A59B-A4BCBC3C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2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782080-5C05-47D0-A1DF-05C3E5E089CF}" type="datetimeFigureOut">
              <a:rPr lang="en-US"/>
              <a:pPr>
                <a:defRPr/>
              </a:pPr>
              <a:t>28/9/2021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6040BD-ECB1-4F63-AD87-EFB17030C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97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FF5492-C790-4686-904A-B5BD9AFC1DEA}" type="datetimeFigureOut">
              <a:rPr lang="en-US"/>
              <a:pPr>
                <a:defRPr/>
              </a:pPr>
              <a:t>28/9/2021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C8E202-453A-4F6E-8F43-FA03244A3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57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D0D20B-3380-4710-8319-9447E42FCEF8}" type="datetimeFigureOut">
              <a:rPr lang="en-US"/>
              <a:pPr>
                <a:defRPr/>
              </a:pPr>
              <a:t>28/9/2021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3D9B27-45A4-4D4B-8F20-EB43D83AE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8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8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523D89-08AF-4BEC-9F2D-26133EC0C77E}" type="datetimeFigureOut">
              <a:rPr lang="en-US"/>
              <a:pPr>
                <a:defRPr/>
              </a:pPr>
              <a:t>28/9/2021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4074DA-BFBB-424F-A3B6-E8CB9AB3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68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837BB6-3286-4011-BBAC-E02A86346658}" type="datetimeFigureOut">
              <a:rPr lang="en-US"/>
              <a:pPr>
                <a:defRPr/>
              </a:pPr>
              <a:t>28/9/2021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E60814-41C0-4753-8ED7-42356FCDF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17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1954CB-F86F-4AF1-9DB5-8C9C45A27E47}" type="datetimeFigureOut">
              <a:rPr lang="en-US"/>
              <a:pPr>
                <a:defRPr/>
              </a:pPr>
              <a:t>28/9/2021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955E3A-AAC5-4960-AB44-E7D89BC86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16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80335-3656-468F-853E-FED28BA2FA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649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D61AC-1C4C-47E2-89B7-1F5CF604A9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612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ED9F-1A84-44EE-8115-5B3F523BB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260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E3C2-42DA-4E8F-BF73-95F1724DB8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880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D7779-83BB-42DE-BA32-50BA2FAD37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511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4DA8F-017A-4FD6-9E24-E3BC53DD43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531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93453-3E01-47AD-BD1D-11C8A0496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18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96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CC221-AF1B-4C42-B765-E8A21D015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48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14037-E17A-4E7E-BB38-090EDC19B0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049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31B04-DA04-49BF-8647-2CF388CA62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982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B541B-03F2-4FBA-AC54-8A05C36BA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3165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0EF74-65B3-4201-AC9F-EFD4702F5C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43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1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0214-E0F6-43FB-915A-937A2633A832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0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965E00B-D7F7-4F5B-B740-30EE2A380DD5}" type="datetimeFigureOut">
              <a:rPr lang="en-US"/>
              <a:pPr>
                <a:defRPr/>
              </a:pPr>
              <a:t>28/9/2021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E6598B5-1E46-415E-BFC9-4C64FCF2E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9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ECF9174-3C4E-4868-B0AE-93E4707E6098}" type="slidenum">
              <a:rPr lang="en-US" altLang="en-US"/>
              <a:pPr>
                <a:defRPr/>
              </a:pPr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42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Box 3"/>
          <p:cNvSpPr txBox="1">
            <a:spLocks noChangeArrowheads="1"/>
          </p:cNvSpPr>
          <p:nvPr/>
        </p:nvSpPr>
        <p:spPr bwMode="auto">
          <a:xfrm>
            <a:off x="767408" y="548680"/>
            <a:ext cx="101521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2021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1795" name="TextBox 4"/>
          <p:cNvSpPr txBox="1">
            <a:spLocks noChangeArrowheads="1"/>
          </p:cNvSpPr>
          <p:nvPr/>
        </p:nvSpPr>
        <p:spPr bwMode="auto">
          <a:xfrm>
            <a:off x="3375494" y="2321004"/>
            <a:ext cx="674736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65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>
            <a:extLst>
              <a:ext uri="{FF2B5EF4-FFF2-40B4-BE49-F238E27FC236}">
                <a16:creationId xmlns:a16="http://schemas.microsoft.com/office/drawing/2014/main" id="{1F9F3CC2-4762-4B98-8203-1E2C193F5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739" y="667343"/>
            <a:ext cx="107492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420A5A59-885A-4A1B-B851-D198F30B4AF5}"/>
              </a:ext>
            </a:extLst>
          </p:cNvPr>
          <p:cNvSpPr/>
          <p:nvPr/>
        </p:nvSpPr>
        <p:spPr>
          <a:xfrm>
            <a:off x="4982435" y="2177302"/>
            <a:ext cx="2515888" cy="9280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Rounded Rectangle 19">
            <a:extLst>
              <a:ext uri="{FF2B5EF4-FFF2-40B4-BE49-F238E27FC236}">
                <a16:creationId xmlns:a16="http://schemas.microsoft.com/office/drawing/2014/main" id="{3F423F79-6780-486C-B6C4-F7615C74AEAD}"/>
              </a:ext>
            </a:extLst>
          </p:cNvPr>
          <p:cNvSpPr/>
          <p:nvPr/>
        </p:nvSpPr>
        <p:spPr>
          <a:xfrm>
            <a:off x="5068509" y="3752652"/>
            <a:ext cx="2515888" cy="9280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Rounded Rectangle 28">
            <a:extLst>
              <a:ext uri="{FF2B5EF4-FFF2-40B4-BE49-F238E27FC236}">
                <a16:creationId xmlns:a16="http://schemas.microsoft.com/office/drawing/2014/main" id="{E3DD9AEC-EF77-4367-ADC7-5075F62B2B3A}"/>
              </a:ext>
            </a:extLst>
          </p:cNvPr>
          <p:cNvSpPr/>
          <p:nvPr/>
        </p:nvSpPr>
        <p:spPr>
          <a:xfrm>
            <a:off x="5068509" y="5247411"/>
            <a:ext cx="2515888" cy="92804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3.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85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EA1954-74C2-4F6B-A656-C66982902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16" y="242577"/>
            <a:ext cx="6972658" cy="3664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9CAE7B-98E5-4576-A13B-CF3FAD2F76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70" y="242577"/>
            <a:ext cx="4951730" cy="2584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501254-EA6B-4FE0-B09F-646178882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30" y="3906715"/>
            <a:ext cx="6998060" cy="2235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EFABA8-589E-4A4B-B64F-B62AF8DE2F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0" r="36455" b="24785"/>
          <a:stretch/>
        </p:blipFill>
        <p:spPr>
          <a:xfrm>
            <a:off x="6817254" y="3440814"/>
            <a:ext cx="937091" cy="6256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CAA4B7-87EC-498D-ADE2-1BD25F70CA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2"/>
          <a:stretch/>
        </p:blipFill>
        <p:spPr>
          <a:xfrm>
            <a:off x="7737956" y="4848726"/>
            <a:ext cx="4454044" cy="10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70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7AC078D4-642E-42BC-98C1-5FEB06900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05" y="1283051"/>
            <a:ext cx="1077281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15">
            <a:extLst>
              <a:ext uri="{FF2B5EF4-FFF2-40B4-BE49-F238E27FC236}">
                <a16:creationId xmlns:a16="http://schemas.microsoft.com/office/drawing/2014/main" id="{484D5601-E2FF-4011-A73D-2B2D3FBEA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05" y="397179"/>
            <a:ext cx="899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FEA8B7D7-26D8-4E46-BA59-989F0CAC4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05" y="2404005"/>
            <a:ext cx="1055267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ra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B7F0566B-A9A8-4268-BEFD-D3DA66457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05" y="4572621"/>
            <a:ext cx="7239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23">
            <a:extLst>
              <a:ext uri="{FF2B5EF4-FFF2-40B4-BE49-F238E27FC236}">
                <a16:creationId xmlns:a16="http://schemas.microsoft.com/office/drawing/2014/main" id="{A94A2E5F-1E4C-4479-A128-7C1551596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351" y="5157396"/>
            <a:ext cx="420129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129738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E186-D799-40D7-8BB6-EEA4C7AD5F19}"/>
              </a:ext>
            </a:extLst>
          </p:cNvPr>
          <p:cNvSpPr txBox="1">
            <a:spLocks/>
          </p:cNvSpPr>
          <p:nvPr/>
        </p:nvSpPr>
        <p:spPr>
          <a:xfrm>
            <a:off x="2494006" y="2258982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VIẾT BÀI</a:t>
            </a:r>
          </a:p>
        </p:txBody>
      </p:sp>
    </p:spTree>
    <p:extLst>
      <p:ext uri="{BB962C8B-B14F-4D97-AF65-F5344CB8AC3E}">
        <p14:creationId xmlns:p14="http://schemas.microsoft.com/office/powerpoint/2010/main" val="4291244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65778" y="772969"/>
            <a:ext cx="10260444" cy="433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dirty="0" err="1">
                <a:latin typeface="Arial" charset="0"/>
              </a:rPr>
              <a:t>Đủ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cấu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tạo</a:t>
            </a:r>
            <a:r>
              <a:rPr lang="en-US" sz="2800" dirty="0">
                <a:latin typeface="Arial" charset="0"/>
              </a:rPr>
              <a:t> 3 </a:t>
            </a:r>
            <a:r>
              <a:rPr lang="en-US" sz="2800" dirty="0" err="1">
                <a:latin typeface="Arial" charset="0"/>
              </a:rPr>
              <a:t>phần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của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đoạn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văn</a:t>
            </a:r>
            <a:r>
              <a:rPr lang="en-US" sz="2800" dirty="0">
                <a:latin typeface="Arial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en-US" sz="2800" dirty="0" err="1">
                <a:latin typeface="Arial" charset="0"/>
              </a:rPr>
              <a:t>Chọn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được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các</a:t>
            </a:r>
            <a:r>
              <a:rPr lang="en-US" sz="2800" dirty="0">
                <a:latin typeface="Arial" charset="0"/>
              </a:rPr>
              <a:t> chi </a:t>
            </a:r>
            <a:r>
              <a:rPr lang="en-US" sz="2800" dirty="0" err="1">
                <a:latin typeface="Arial" charset="0"/>
              </a:rPr>
              <a:t>tiết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tiêu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biểu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của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cảnh</a:t>
            </a:r>
            <a:r>
              <a:rPr lang="en-US" sz="2800" dirty="0">
                <a:latin typeface="Arial" charset="0"/>
              </a:rPr>
              <a:t> ở </a:t>
            </a:r>
            <a:r>
              <a:rPr lang="en-US" sz="2800" dirty="0" err="1">
                <a:latin typeface="Arial" charset="0"/>
              </a:rPr>
              <a:t>thời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điểm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miêu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tả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tả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theo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trình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tự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hợp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lí</a:t>
            </a:r>
            <a:r>
              <a:rPr lang="en-US" sz="2800" dirty="0">
                <a:latin typeface="Arial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dirty="0" err="1">
                <a:latin typeface="Arial" charset="0"/>
              </a:rPr>
              <a:t>Sử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dụng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được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các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biện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pháp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nghệ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thuật</a:t>
            </a:r>
            <a:r>
              <a:rPr lang="en-US" sz="2800" dirty="0">
                <a:latin typeface="Arial" charset="0"/>
              </a:rPr>
              <a:t> so </a:t>
            </a:r>
            <a:r>
              <a:rPr lang="en-US" sz="2800" dirty="0" err="1">
                <a:latin typeface="Arial" charset="0"/>
              </a:rPr>
              <a:t>sánh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nhân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hoá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làm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cho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hình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ảnh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miêu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tả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sinh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động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gợi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cảm</a:t>
            </a:r>
            <a:r>
              <a:rPr lang="en-US" sz="2800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4836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7B78B-F9D7-4336-B048-907FF28523E9}"/>
              </a:ext>
            </a:extLst>
          </p:cNvPr>
          <p:cNvSpPr txBox="1">
            <a:spLocks/>
          </p:cNvSpPr>
          <p:nvPr/>
        </p:nvSpPr>
        <p:spPr>
          <a:xfrm>
            <a:off x="1185863" y="3515172"/>
            <a:ext cx="9988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vi-VN" sz="3200" dirty="0" err="1"/>
              <a:t>Chuẩn</a:t>
            </a:r>
            <a:r>
              <a:rPr lang="en-US" altLang="vi-VN" sz="3200" dirty="0"/>
              <a:t> </a:t>
            </a:r>
            <a:r>
              <a:rPr lang="en-US" altLang="vi-VN" sz="3200" dirty="0" err="1"/>
              <a:t>bị</a:t>
            </a:r>
            <a:r>
              <a:rPr lang="en-US" altLang="vi-VN" sz="3200" dirty="0"/>
              <a:t> </a:t>
            </a:r>
            <a:r>
              <a:rPr lang="en-US" altLang="vi-VN" sz="3200" dirty="0" err="1"/>
              <a:t>bài</a:t>
            </a:r>
            <a:r>
              <a:rPr lang="en-US" altLang="vi-VN" sz="3200" dirty="0"/>
              <a:t> </a:t>
            </a:r>
            <a:r>
              <a:rPr lang="en-US" altLang="vi-VN" sz="3200" dirty="0" err="1"/>
              <a:t>sau</a:t>
            </a:r>
            <a:r>
              <a:rPr lang="en-US" altLang="vi-VN" sz="3200" dirty="0"/>
              <a:t>: </a:t>
            </a:r>
            <a:r>
              <a:rPr lang="en-US" altLang="vi-VN" sz="3200" dirty="0" err="1"/>
              <a:t>Tả</a:t>
            </a:r>
            <a:r>
              <a:rPr lang="en-US" altLang="vi-VN" sz="3200" dirty="0"/>
              <a:t> </a:t>
            </a:r>
            <a:r>
              <a:rPr lang="en-US" altLang="vi-VN" sz="3200" dirty="0" err="1"/>
              <a:t>cảnh</a:t>
            </a:r>
            <a:r>
              <a:rPr lang="en-US" altLang="vi-VN" sz="3200" dirty="0"/>
              <a:t> (</a:t>
            </a:r>
            <a:r>
              <a:rPr lang="en-US" altLang="vi-VN" sz="3200" dirty="0" err="1"/>
              <a:t>Kiểm</a:t>
            </a:r>
            <a:r>
              <a:rPr lang="en-US" altLang="vi-VN" sz="3200" dirty="0"/>
              <a:t> </a:t>
            </a:r>
            <a:r>
              <a:rPr lang="en-US" altLang="vi-VN" sz="3200" dirty="0" err="1"/>
              <a:t>tra</a:t>
            </a:r>
            <a:r>
              <a:rPr lang="en-US" altLang="vi-VN" sz="3200" dirty="0"/>
              <a:t> </a:t>
            </a:r>
            <a:r>
              <a:rPr lang="en-US" altLang="vi-VN" sz="3200" dirty="0" err="1"/>
              <a:t>viết</a:t>
            </a:r>
            <a:r>
              <a:rPr lang="en-US" altLang="vi-VN" sz="3200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7CB69-3CDF-4B4A-A720-972B49829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3" y="548839"/>
            <a:ext cx="1450974" cy="688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22B877-E912-459A-B0BF-2DD9BD7CE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977" y="1269520"/>
            <a:ext cx="1049313" cy="498203"/>
          </a:xfrm>
          <a:prstGeom prst="rect">
            <a:avLst/>
          </a:prstGeom>
        </p:spPr>
      </p:pic>
      <p:sp>
        <p:nvSpPr>
          <p:cNvPr id="7" name="Star: 4 Points 6">
            <a:extLst>
              <a:ext uri="{FF2B5EF4-FFF2-40B4-BE49-F238E27FC236}">
                <a16:creationId xmlns:a16="http://schemas.microsoft.com/office/drawing/2014/main" id="{E5B53AFC-A322-4CBE-85CF-E5E55C9AA208}"/>
              </a:ext>
            </a:extLst>
          </p:cNvPr>
          <p:cNvSpPr/>
          <p:nvPr/>
        </p:nvSpPr>
        <p:spPr>
          <a:xfrm>
            <a:off x="687111" y="1831036"/>
            <a:ext cx="384585" cy="384585"/>
          </a:xfrm>
          <a:prstGeom prst="star4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Star: 4 Points 7">
            <a:extLst>
              <a:ext uri="{FF2B5EF4-FFF2-40B4-BE49-F238E27FC236}">
                <a16:creationId xmlns:a16="http://schemas.microsoft.com/office/drawing/2014/main" id="{1E730987-582F-4170-ACCC-8A6D12EA88A8}"/>
              </a:ext>
            </a:extLst>
          </p:cNvPr>
          <p:cNvSpPr/>
          <p:nvPr/>
        </p:nvSpPr>
        <p:spPr>
          <a:xfrm>
            <a:off x="687111" y="3630720"/>
            <a:ext cx="384585" cy="384585"/>
          </a:xfrm>
          <a:prstGeom prst="star4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334008-48A2-4904-A46E-3BF449165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58" y="4828847"/>
            <a:ext cx="2647898" cy="201240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CF71D5E-7DF6-4E8C-A8BB-976D55541B92}"/>
              </a:ext>
            </a:extLst>
          </p:cNvPr>
          <p:cNvSpPr txBox="1">
            <a:spLocks/>
          </p:cNvSpPr>
          <p:nvPr/>
        </p:nvSpPr>
        <p:spPr>
          <a:xfrm>
            <a:off x="1316604" y="152068"/>
            <a:ext cx="9382760" cy="8117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CE4988-3788-41F4-9D6A-3AEF77906E6F}"/>
              </a:ext>
            </a:extLst>
          </p:cNvPr>
          <p:cNvSpPr txBox="1">
            <a:spLocks/>
          </p:cNvSpPr>
          <p:nvPr/>
        </p:nvSpPr>
        <p:spPr>
          <a:xfrm>
            <a:off x="1185863" y="1572862"/>
            <a:ext cx="9988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vi-VN" sz="3200" dirty="0"/>
              <a:t>- </a:t>
            </a:r>
            <a:r>
              <a:rPr lang="en-US" altLang="vi-VN" sz="3200" dirty="0" err="1"/>
              <a:t>Các</a:t>
            </a:r>
            <a:r>
              <a:rPr lang="en-US" altLang="vi-VN" sz="3200" dirty="0"/>
              <a:t> con </a:t>
            </a:r>
            <a:r>
              <a:rPr lang="en-US" altLang="vi-VN" sz="3200" dirty="0" err="1"/>
              <a:t>cần</a:t>
            </a:r>
            <a:r>
              <a:rPr lang="en-US" altLang="vi-VN" sz="3200" dirty="0"/>
              <a:t> </a:t>
            </a:r>
            <a:r>
              <a:rPr lang="en-US" altLang="vi-VN" sz="3200" dirty="0" err="1"/>
              <a:t>làm</a:t>
            </a:r>
            <a:r>
              <a:rPr lang="en-US" altLang="vi-VN" sz="3200" dirty="0"/>
              <a:t> </a:t>
            </a:r>
            <a:r>
              <a:rPr lang="en-US" altLang="vi-VN" sz="3200" dirty="0" err="1"/>
              <a:t>gì</a:t>
            </a:r>
            <a:r>
              <a:rPr lang="en-US" altLang="vi-VN" sz="3200" dirty="0"/>
              <a:t> </a:t>
            </a:r>
            <a:r>
              <a:rPr lang="en-US" altLang="vi-VN" sz="3200" dirty="0" err="1"/>
              <a:t>để</a:t>
            </a:r>
            <a:r>
              <a:rPr lang="en-US" altLang="vi-VN" sz="3200" dirty="0"/>
              <a:t> </a:t>
            </a:r>
            <a:r>
              <a:rPr lang="en-US" altLang="vi-VN" sz="3200" dirty="0" err="1"/>
              <a:t>ngôi</a:t>
            </a:r>
            <a:r>
              <a:rPr lang="en-US" altLang="vi-VN" sz="3200" dirty="0"/>
              <a:t> </a:t>
            </a:r>
            <a:r>
              <a:rPr lang="en-US" altLang="vi-VN" sz="3200" dirty="0" err="1"/>
              <a:t>trường</a:t>
            </a:r>
            <a:r>
              <a:rPr lang="en-US" altLang="vi-VN" sz="3200" dirty="0"/>
              <a:t> </a:t>
            </a:r>
            <a:r>
              <a:rPr lang="en-US" altLang="vi-VN" sz="3200" dirty="0" err="1"/>
              <a:t>chúng</a:t>
            </a:r>
            <a:r>
              <a:rPr lang="en-US" altLang="vi-VN" sz="3200" dirty="0"/>
              <a:t> </a:t>
            </a:r>
            <a:r>
              <a:rPr lang="en-US" altLang="vi-VN" sz="3200" dirty="0" err="1"/>
              <a:t>mình</a:t>
            </a:r>
            <a:r>
              <a:rPr lang="en-US" altLang="vi-VN" sz="3200" dirty="0"/>
              <a:t> </a:t>
            </a:r>
            <a:r>
              <a:rPr lang="en-US" altLang="vi-VN" sz="3200" dirty="0" err="1"/>
              <a:t>luôn</a:t>
            </a:r>
            <a:r>
              <a:rPr lang="en-US" altLang="vi-VN" sz="3200" dirty="0"/>
              <a:t> </a:t>
            </a:r>
            <a:r>
              <a:rPr lang="en-US" altLang="vi-VN" sz="3200" dirty="0" err="1"/>
              <a:t>xanh</a:t>
            </a:r>
            <a:r>
              <a:rPr lang="en-US" altLang="vi-VN" sz="3200" dirty="0"/>
              <a:t> - </a:t>
            </a:r>
            <a:r>
              <a:rPr lang="en-US" altLang="vi-VN" sz="3200" dirty="0" err="1"/>
              <a:t>sạch</a:t>
            </a:r>
            <a:r>
              <a:rPr lang="en-US" altLang="vi-VN" sz="3200" dirty="0"/>
              <a:t> - </a:t>
            </a:r>
            <a:r>
              <a:rPr lang="en-US" altLang="vi-VN" sz="3200" dirty="0" err="1"/>
              <a:t>đẹp</a:t>
            </a:r>
            <a:r>
              <a:rPr lang="en-US" altLang="vi-VN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06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50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">
            <a:extLst>
              <a:ext uri="{FF2B5EF4-FFF2-40B4-BE49-F238E27FC236}">
                <a16:creationId xmlns:a16="http://schemas.microsoft.com/office/drawing/2014/main" id="{4A8777F6-17B4-484C-B6CD-D94BC35978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52949" y="1254241"/>
            <a:ext cx="46482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LÀM VĂN </a:t>
            </a:r>
          </a:p>
        </p:txBody>
      </p:sp>
      <p:sp>
        <p:nvSpPr>
          <p:cNvPr id="9" name="WordArt 3">
            <a:extLst>
              <a:ext uri="{FF2B5EF4-FFF2-40B4-BE49-F238E27FC236}">
                <a16:creationId xmlns:a16="http://schemas.microsoft.com/office/drawing/2014/main" id="{287596FF-0D56-4081-BF78-DE0199BD75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71899" y="2910840"/>
            <a:ext cx="6210300" cy="15743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64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TẬP TẢ CẢNH 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 43.</a:t>
            </a:r>
          </a:p>
        </p:txBody>
      </p:sp>
    </p:spTree>
    <p:extLst>
      <p:ext uri="{BB962C8B-B14F-4D97-AF65-F5344CB8AC3E}">
        <p14:creationId xmlns:p14="http://schemas.microsoft.com/office/powerpoint/2010/main" val="2569428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Beveled 11">
            <a:extLst>
              <a:ext uri="{FF2B5EF4-FFF2-40B4-BE49-F238E27FC236}">
                <a16:creationId xmlns:a16="http://schemas.microsoft.com/office/drawing/2014/main" id="{520A7F27-8756-4646-A31F-F68FB0BBC397}"/>
              </a:ext>
            </a:extLst>
          </p:cNvPr>
          <p:cNvSpPr/>
          <p:nvPr/>
        </p:nvSpPr>
        <p:spPr>
          <a:xfrm>
            <a:off x="332250" y="3610475"/>
            <a:ext cx="11681874" cy="1266687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DB39399C-C3D6-4F34-A1D6-135DE95FC9D2}"/>
              </a:ext>
            </a:extLst>
          </p:cNvPr>
          <p:cNvSpPr/>
          <p:nvPr/>
        </p:nvSpPr>
        <p:spPr>
          <a:xfrm>
            <a:off x="342424" y="1620855"/>
            <a:ext cx="11681874" cy="1266687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E9AE75-E234-44A9-BBA9-325997D55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7" y="557957"/>
            <a:ext cx="1450974" cy="68890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656557-4124-4ABB-AFDA-BE451D27C164}"/>
              </a:ext>
            </a:extLst>
          </p:cNvPr>
          <p:cNvSpPr txBox="1">
            <a:spLocks/>
          </p:cNvSpPr>
          <p:nvPr/>
        </p:nvSpPr>
        <p:spPr>
          <a:xfrm>
            <a:off x="2667000" y="306614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YÊU CẦU CẦN ĐẠT</a:t>
            </a:r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D850129D-DAAB-4309-AD0B-C190EEE04719}"/>
              </a:ext>
            </a:extLst>
          </p:cNvPr>
          <p:cNvSpPr/>
          <p:nvPr/>
        </p:nvSpPr>
        <p:spPr>
          <a:xfrm>
            <a:off x="332250" y="1966295"/>
            <a:ext cx="670449" cy="40261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371B3-5E4A-4630-9B92-26A5C7A820BC}"/>
              </a:ext>
            </a:extLst>
          </p:cNvPr>
          <p:cNvSpPr txBox="1"/>
          <p:nvPr/>
        </p:nvSpPr>
        <p:spPr>
          <a:xfrm>
            <a:off x="1012873" y="1817226"/>
            <a:ext cx="10500422" cy="1444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chi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A90CD7-EF7C-4561-89BB-6D24A618F794}"/>
              </a:ext>
            </a:extLst>
          </p:cNvPr>
          <p:cNvSpPr txBox="1"/>
          <p:nvPr/>
        </p:nvSpPr>
        <p:spPr>
          <a:xfrm>
            <a:off x="1002699" y="3827442"/>
            <a:ext cx="108570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66BBEECF-BDD5-49A4-A6EE-7492501F3D37}"/>
              </a:ext>
            </a:extLst>
          </p:cNvPr>
          <p:cNvSpPr/>
          <p:nvPr/>
        </p:nvSpPr>
        <p:spPr>
          <a:xfrm>
            <a:off x="347332" y="4052512"/>
            <a:ext cx="670449" cy="40261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E9AE75-E234-44A9-BBA9-325997D55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7" y="557957"/>
            <a:ext cx="1450974" cy="68890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656557-4124-4ABB-AFDA-BE451D27C164}"/>
              </a:ext>
            </a:extLst>
          </p:cNvPr>
          <p:cNvSpPr txBox="1">
            <a:spLocks/>
          </p:cNvSpPr>
          <p:nvPr/>
        </p:nvSpPr>
        <p:spPr>
          <a:xfrm>
            <a:off x="1316604" y="152068"/>
            <a:ext cx="9382760" cy="81177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5B4C9CB6-FDC0-4DB7-88EB-D0084192D92A}"/>
              </a:ext>
            </a:extLst>
          </p:cNvPr>
          <p:cNvSpPr/>
          <p:nvPr/>
        </p:nvSpPr>
        <p:spPr>
          <a:xfrm>
            <a:off x="1408044" y="1855954"/>
            <a:ext cx="9382760" cy="288544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460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D019FDF1-C554-4160-BF31-1BD3D7081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760" y="3013501"/>
            <a:ext cx="107492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Quan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829B23-6617-4BC6-9D8C-539D1CDF6B1E}"/>
              </a:ext>
            </a:extLst>
          </p:cNvPr>
          <p:cNvSpPr txBox="1">
            <a:spLocks/>
          </p:cNvSpPr>
          <p:nvPr/>
        </p:nvSpPr>
        <p:spPr>
          <a:xfrm>
            <a:off x="1316604" y="152068"/>
            <a:ext cx="9382760" cy="8117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D10AD58-5F1F-4046-ADC6-395B8763B7E3}"/>
              </a:ext>
            </a:extLst>
          </p:cNvPr>
          <p:cNvSpPr/>
          <p:nvPr/>
        </p:nvSpPr>
        <p:spPr>
          <a:xfrm>
            <a:off x="782320" y="1357229"/>
            <a:ext cx="3454400" cy="1262888"/>
          </a:xfrm>
          <a:prstGeom prst="wedgeEllipseCallout">
            <a:avLst>
              <a:gd name="adj1" fmla="val -23337"/>
              <a:gd name="adj2" fmla="val 898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34499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699" descr="Cover">
            <a:extLst>
              <a:ext uri="{FF2B5EF4-FFF2-40B4-BE49-F238E27FC236}">
                <a16:creationId xmlns:a16="http://schemas.microsoft.com/office/drawing/2014/main" id="{03D177F3-9BE1-4B81-B545-B98EE87D2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27779"/>
          <a:stretch>
            <a:fillRect/>
          </a:stretch>
        </p:blipFill>
        <p:spPr bwMode="auto">
          <a:xfrm>
            <a:off x="6115498" y="1389143"/>
            <a:ext cx="424497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603" descr="Cover">
            <a:extLst>
              <a:ext uri="{FF2B5EF4-FFF2-40B4-BE49-F238E27FC236}">
                <a16:creationId xmlns:a16="http://schemas.microsoft.com/office/drawing/2014/main" id="{E6E42893-D7B6-4A92-93A3-34A7661AB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5"/>
          <a:stretch>
            <a:fillRect/>
          </a:stretch>
        </p:blipFill>
        <p:spPr bwMode="auto">
          <a:xfrm>
            <a:off x="6076918" y="-390730"/>
            <a:ext cx="43275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1747" descr="Cover">
            <a:extLst>
              <a:ext uri="{FF2B5EF4-FFF2-40B4-BE49-F238E27FC236}">
                <a16:creationId xmlns:a16="http://schemas.microsoft.com/office/drawing/2014/main" id="{C24EBBAB-2D90-45AE-9085-99D2F7664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44444"/>
          <a:stretch>
            <a:fillRect/>
          </a:stretch>
        </p:blipFill>
        <p:spPr bwMode="auto">
          <a:xfrm>
            <a:off x="2396995" y="3556854"/>
            <a:ext cx="43529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555" descr="Cover">
            <a:extLst>
              <a:ext uri="{FF2B5EF4-FFF2-40B4-BE49-F238E27FC236}">
                <a16:creationId xmlns:a16="http://schemas.microsoft.com/office/drawing/2014/main" id="{90CC56DC-D16A-4D1B-9C6B-FD1A032CF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29"/>
          <a:stretch>
            <a:fillRect/>
          </a:stretch>
        </p:blipFill>
        <p:spPr bwMode="auto">
          <a:xfrm>
            <a:off x="231616" y="392782"/>
            <a:ext cx="6665913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651" descr="Cover">
            <a:extLst>
              <a:ext uri="{FF2B5EF4-FFF2-40B4-BE49-F238E27FC236}">
                <a16:creationId xmlns:a16="http://schemas.microsoft.com/office/drawing/2014/main" id="{144B3F91-A8E9-4FC9-B19C-B39DF15F0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30000"/>
          <a:stretch>
            <a:fillRect/>
          </a:stretch>
        </p:blipFill>
        <p:spPr bwMode="auto">
          <a:xfrm>
            <a:off x="6174954" y="859753"/>
            <a:ext cx="3387725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795" descr="Cover">
            <a:extLst>
              <a:ext uri="{FF2B5EF4-FFF2-40B4-BE49-F238E27FC236}">
                <a16:creationId xmlns:a16="http://schemas.microsoft.com/office/drawing/2014/main" id="{3B087E3C-9E6F-4907-AF92-72F68B8CF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20593" r="8244" b="24445"/>
          <a:stretch>
            <a:fillRect/>
          </a:stretch>
        </p:blipFill>
        <p:spPr bwMode="auto">
          <a:xfrm>
            <a:off x="6134900" y="3151086"/>
            <a:ext cx="3641725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5843" descr="Cover">
            <a:extLst>
              <a:ext uri="{FF2B5EF4-FFF2-40B4-BE49-F238E27FC236}">
                <a16:creationId xmlns:a16="http://schemas.microsoft.com/office/drawing/2014/main" id="{EF8B7885-5324-46DF-AA80-9CD6C7986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32222" r="8995" b="29019"/>
          <a:stretch>
            <a:fillRect/>
          </a:stretch>
        </p:blipFill>
        <p:spPr bwMode="auto">
          <a:xfrm>
            <a:off x="6131725" y="4506724"/>
            <a:ext cx="36449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507" descr="Cover">
            <a:extLst>
              <a:ext uri="{FF2B5EF4-FFF2-40B4-BE49-F238E27FC236}">
                <a16:creationId xmlns:a16="http://schemas.microsoft.com/office/drawing/2014/main" id="{146BD8F5-EAD2-491E-8DC4-C595C1D82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371" y="2125525"/>
            <a:ext cx="399796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">
            <a:extLst>
              <a:ext uri="{FF2B5EF4-FFF2-40B4-BE49-F238E27FC236}">
                <a16:creationId xmlns:a16="http://schemas.microsoft.com/office/drawing/2014/main" id="{ED2D6C59-E057-4BF4-973F-2D8219405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16" y="2788559"/>
            <a:ext cx="2280012" cy="95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b="1" dirty="0" err="1">
                <a:ea typeface="SimSun" panose="02010600030101010101" pitchFamily="2" charset="-122"/>
              </a:rPr>
              <a:t>Ngôi</a:t>
            </a:r>
            <a:r>
              <a:rPr lang="en-US" altLang="zh-CN" sz="2800" b="1" dirty="0"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ea typeface="SimSun" panose="02010600030101010101" pitchFamily="2" charset="-122"/>
              </a:rPr>
              <a:t>trường</a:t>
            </a:r>
            <a:r>
              <a:rPr lang="en-US" altLang="zh-CN" sz="2800" b="1" dirty="0"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ea typeface="SimSun" panose="02010600030101010101" pitchFamily="2" charset="-122"/>
              </a:rPr>
              <a:t>của</a:t>
            </a:r>
            <a:r>
              <a:rPr lang="en-US" altLang="zh-CN" sz="2800" b="1" dirty="0"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ea typeface="SimSun" panose="02010600030101010101" pitchFamily="2" charset="-122"/>
              </a:rPr>
              <a:t>em</a:t>
            </a:r>
            <a:endParaRPr lang="en-US" altLang="zh-CN" sz="2800" b="1" dirty="0">
              <a:ea typeface="SimSun" panose="02010600030101010101" pitchFamily="2" charset="-122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537975E3-4449-460E-8F42-C2E76DBC5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25" y="4020201"/>
            <a:ext cx="8458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18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D83A-22BD-423F-82F2-49216782D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F77CB-C34B-4BC3-87C9-D1EA57622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anh sách các 29 trường tiểu học ở quận Long Biên, đặc biệt nhất là trường  này">
            <a:extLst>
              <a:ext uri="{FF2B5EF4-FFF2-40B4-BE49-F238E27FC236}">
                <a16:creationId xmlns:a16="http://schemas.microsoft.com/office/drawing/2014/main" id="{0E65783E-C369-45CD-BCAE-9EBEEC40B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532" y="-1"/>
            <a:ext cx="9973735" cy="734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141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344CA-5084-4724-8CEE-227D28D80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FABBD-6270-4ABD-8A38-0E8C1C2A0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rường Tiểu Học Sài Đồng | Trường tiểu học, Tiêu, Đồng">
            <a:extLst>
              <a:ext uri="{FF2B5EF4-FFF2-40B4-BE49-F238E27FC236}">
                <a16:creationId xmlns:a16="http://schemas.microsoft.com/office/drawing/2014/main" id="{6BF42548-C576-4CEB-AAE1-76B091CC0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3" y="0"/>
            <a:ext cx="11108267" cy="667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976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0"/>
            <a:ext cx="9144000" cy="96032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TRÂN TRỌNG CẢM ƠN CÁC BẬC PHỤ HUYNH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KÍNH CHÚC CÁC BÁC MẠNH KHỎE, HẠNH PHÚC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15664"/>
            <a:ext cx="9144000" cy="58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4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495</Words>
  <Application>Microsoft Office PowerPoint</Application>
  <PresentationFormat>Widescreen</PresentationFormat>
  <Paragraphs>46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SimSun</vt:lpstr>
      <vt:lpstr>#9Slide03 Arima Madurai Black</vt:lpstr>
      <vt:lpstr>Arial</vt:lpstr>
      <vt:lpstr>Calibri</vt:lpstr>
      <vt:lpstr>Calibri Light</vt:lpstr>
      <vt:lpstr>Times New Roman</vt:lpstr>
      <vt:lpstr>Office Theme</vt:lpstr>
      <vt:lpstr>5_Office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43</cp:revision>
  <dcterms:created xsi:type="dcterms:W3CDTF">2020-09-10T08:02:29Z</dcterms:created>
  <dcterms:modified xsi:type="dcterms:W3CDTF">2021-09-28T13:14:26Z</dcterms:modified>
</cp:coreProperties>
</file>