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oto Serif Display Black"/>
      <p:regular r:id="rId21"/>
    </p:embeddedFont>
    <p:embeddedFont>
      <p:font typeface="Josefin Sans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-15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2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2277" y="570894"/>
            <a:ext cx="13395381" cy="823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0"/>
              </a:lnSpc>
            </a:pPr>
            <a:endParaRPr dirty="0"/>
          </a:p>
          <a:p>
            <a:pPr algn="ctr">
              <a:lnSpc>
                <a:spcPts val="8650"/>
              </a:lnSpc>
            </a:pPr>
            <a:endParaRPr dirty="0"/>
          </a:p>
          <a:p>
            <a:pPr algn="ctr">
              <a:lnSpc>
                <a:spcPts val="8650"/>
              </a:lnSpc>
            </a:pPr>
            <a:r>
              <a:rPr lang="en-US" sz="6407" dirty="0">
                <a:solidFill>
                  <a:srgbClr val="004AAD"/>
                </a:solidFill>
                <a:latin typeface="Josefin Sans Bold"/>
              </a:rPr>
              <a:t>GDTC LỚP 3 - TUẦN 11</a:t>
            </a:r>
          </a:p>
          <a:p>
            <a:pPr algn="ctr">
              <a:lnSpc>
                <a:spcPts val="8650"/>
              </a:lnSpc>
            </a:pPr>
            <a:endParaRPr lang="en-US" sz="6407" dirty="0">
              <a:solidFill>
                <a:srgbClr val="004AAD"/>
              </a:solidFill>
              <a:latin typeface="Josefin Sans Bold"/>
            </a:endParaRPr>
          </a:p>
          <a:p>
            <a:pPr>
              <a:lnSpc>
                <a:spcPts val="7570"/>
              </a:lnSpc>
            </a:pPr>
            <a:r>
              <a:rPr lang="en-US" sz="5607" dirty="0">
                <a:solidFill>
                  <a:srgbClr val="004AAD"/>
                </a:solidFill>
                <a:latin typeface="Josefin Sans Bold"/>
              </a:rPr>
              <a:t>   - </a:t>
            </a:r>
            <a:r>
              <a:rPr lang="en-US" sz="4772" dirty="0">
                <a:solidFill>
                  <a:srgbClr val="004AAD"/>
                </a:solidFill>
                <a:latin typeface="Josefin Sans Bold"/>
              </a:rPr>
              <a:t>ÔN ĐỘI HÌNH ĐỘI NGŨ. </a:t>
            </a:r>
          </a:p>
          <a:p>
            <a:pPr algn="ctr">
              <a:lnSpc>
                <a:spcPts val="7387"/>
              </a:lnSpc>
            </a:pPr>
            <a:r>
              <a:rPr lang="en-US" sz="5607" dirty="0">
                <a:solidFill>
                  <a:srgbClr val="004AAD"/>
                </a:solidFill>
                <a:latin typeface="Josefin Sans Bold"/>
              </a:rPr>
              <a:t>- </a:t>
            </a:r>
            <a:r>
              <a:rPr lang="en-US" sz="5472" dirty="0">
                <a:solidFill>
                  <a:srgbClr val="004AAD"/>
                </a:solidFill>
                <a:latin typeface="Josefin Sans Bold"/>
              </a:rPr>
              <a:t>VƯỢT CHƯỚNG NGẠI VẬT THẤP.</a:t>
            </a:r>
          </a:p>
          <a:p>
            <a:pPr>
              <a:lnSpc>
                <a:spcPts val="7387"/>
              </a:lnSpc>
            </a:pPr>
            <a:r>
              <a:rPr lang="en-US" sz="5472" dirty="0">
                <a:solidFill>
                  <a:srgbClr val="004AAD"/>
                </a:solidFill>
                <a:latin typeface="Josefin Sans Bold"/>
              </a:rPr>
              <a:t>   - TRÒ CHƠI.</a:t>
            </a:r>
          </a:p>
          <a:p>
            <a:pPr marL="0" lvl="0" indent="0" algn="ctr">
              <a:lnSpc>
                <a:spcPts val="8332"/>
              </a:lnSpc>
              <a:spcBef>
                <a:spcPct val="0"/>
              </a:spcBef>
            </a:pPr>
            <a:endParaRPr lang="en-US" sz="5472" dirty="0">
              <a:solidFill>
                <a:srgbClr val="004AAD"/>
              </a:solidFill>
              <a:latin typeface="Josefin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322883"/>
            <a:ext cx="3874701" cy="5014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320200" y="-230424"/>
            <a:ext cx="3298633" cy="32367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884" y="-76200"/>
            <a:ext cx="808751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</a:pP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Trường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tiểu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học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Sài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Đồng</a:t>
            </a:r>
            <a:endParaRPr lang="en-US" sz="4171" dirty="0">
              <a:solidFill>
                <a:srgbClr val="004AAD"/>
              </a:solidFill>
              <a:latin typeface="Noto Serif Display Black"/>
            </a:endParaRPr>
          </a:p>
          <a:p>
            <a:pPr algn="ctr">
              <a:lnSpc>
                <a:spcPts val="5840"/>
              </a:lnSpc>
            </a:pP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GV: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Nguyễn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Thị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Hồng</a:t>
            </a:r>
            <a:endParaRPr lang="en-US" sz="4171" dirty="0">
              <a:solidFill>
                <a:srgbClr val="004AAD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7812" y="740561"/>
            <a:ext cx="13231440" cy="8517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53648" y="3233698"/>
            <a:ext cx="14791829" cy="115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>
                <a:solidFill>
                  <a:srgbClr val="004AAD"/>
                </a:solidFill>
                <a:latin typeface="Noto Serif Display Black"/>
              </a:rPr>
              <a:t>Đi vượt chướng ngại vật thấp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3852" r="731"/>
          <a:stretch>
            <a:fillRect/>
          </a:stretch>
        </p:blipFill>
        <p:spPr>
          <a:xfrm>
            <a:off x="8040363" y="1630747"/>
            <a:ext cx="7715205" cy="68501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177" y="3153614"/>
            <a:ext cx="5965211" cy="3014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68747" y="5614544"/>
            <a:ext cx="13589276" cy="43655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92704" y="-243083"/>
            <a:ext cx="3190340" cy="26950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67471" y="3233698"/>
            <a:ext cx="14791829" cy="115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>
                <a:solidFill>
                  <a:srgbClr val="004AAD"/>
                </a:solidFill>
                <a:latin typeface="Noto Serif Display Black"/>
              </a:rPr>
              <a:t>Trò chơi: Nhảy ô tiếp sức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679271" y="4295775"/>
            <a:ext cx="797840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Thả</a:t>
            </a:r>
            <a:r>
              <a:rPr lang="en-US" sz="90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Lỏng</a:t>
            </a:r>
            <a:endParaRPr lang="en-US" sz="9000" dirty="0">
              <a:solidFill>
                <a:srgbClr val="000000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998920">
            <a:off x="-577634" y="5800238"/>
            <a:ext cx="2667175" cy="2957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51963" flipH="1">
            <a:off x="2451704" y="7642943"/>
            <a:ext cx="2667175" cy="2957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687315">
            <a:off x="-6916" y="7988297"/>
            <a:ext cx="2667175" cy="2957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82707" y="4996454"/>
            <a:ext cx="8105293" cy="5290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23451" y="2476500"/>
            <a:ext cx="5596544" cy="3707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2516" y="1468035"/>
            <a:ext cx="6710098" cy="60894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15969"/>
            <a:ext cx="6014983" cy="97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</a:pPr>
            <a:r>
              <a:rPr lang="en-US" sz="5717">
                <a:solidFill>
                  <a:srgbClr val="FAF2E9"/>
                </a:solidFill>
                <a:latin typeface="Noto Serif Display Black"/>
              </a:rPr>
              <a:t>yêu cầu cần đạt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6948" y="942975"/>
            <a:ext cx="8777852" cy="226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- Hs biết cách thực hiện đội hình hàng ngang, dóng hàng, điểm số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7059" y="5679353"/>
            <a:ext cx="9894937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Nghiêm túc, tích cực trong tập luyện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7059" y="3678558"/>
            <a:ext cx="9266152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- Năm được kĩ năng đi vượt chướng ngại vật thấp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7059" y="7670168"/>
            <a:ext cx="9474548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Hình thành thói quen rèn luyện TDTT hàng ngày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993309" y="4295775"/>
            <a:ext cx="780943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Khởi</a:t>
            </a:r>
            <a:r>
              <a:rPr lang="en-US" sz="90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Động</a:t>
            </a:r>
            <a:endParaRPr lang="en-US" sz="9000" dirty="0">
              <a:solidFill>
                <a:srgbClr val="000000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1998" y="3214648"/>
            <a:ext cx="14791829" cy="249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7"/>
              </a:lnSpc>
            </a:pPr>
            <a:r>
              <a:rPr lang="en-US" sz="7162">
                <a:solidFill>
                  <a:srgbClr val="000000"/>
                </a:solidFill>
                <a:latin typeface="Noto Serif Display Black"/>
              </a:rPr>
              <a:t>Tập hợp hàng ngang, dóng hàng, điểm số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5001" y="491117"/>
            <a:ext cx="16298294" cy="9025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0908"/>
          <a:stretch>
            <a:fillRect/>
          </a:stretch>
        </p:blipFill>
        <p:spPr>
          <a:xfrm>
            <a:off x="0" y="0"/>
            <a:ext cx="9557607" cy="57853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64" r="1264"/>
          <a:stretch>
            <a:fillRect/>
          </a:stretch>
        </p:blipFill>
        <p:spPr>
          <a:xfrm>
            <a:off x="8901105" y="4417841"/>
            <a:ext cx="9386895" cy="55856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20579" y="729933"/>
            <a:ext cx="13727754" cy="8528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1998" y="3214648"/>
            <a:ext cx="14791829" cy="122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7"/>
              </a:lnSpc>
            </a:pPr>
            <a:r>
              <a:rPr lang="en-US" sz="7162">
                <a:solidFill>
                  <a:srgbClr val="000000"/>
                </a:solidFill>
                <a:latin typeface="Noto Serif Display Black"/>
              </a:rPr>
              <a:t>Quay phải - Quay trái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55721" y="1360443"/>
            <a:ext cx="12111892" cy="7751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</Words>
  <Application>Microsoft Office PowerPoint</Application>
  <PresentationFormat>Custom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Serif Display Black</vt:lpstr>
      <vt:lpstr>Josefin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3 - Tuần 11</dc:title>
  <cp:lastModifiedBy>ADMIN</cp:lastModifiedBy>
  <cp:revision>2</cp:revision>
  <dcterms:created xsi:type="dcterms:W3CDTF">2006-08-16T00:00:00Z</dcterms:created>
  <dcterms:modified xsi:type="dcterms:W3CDTF">2021-11-19T10:10:02Z</dcterms:modified>
  <dc:identifier>DAEvOY93NwU</dc:identifier>
</cp:coreProperties>
</file>