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7" r:id="rId3"/>
    <p:sldId id="258" r:id="rId4"/>
    <p:sldId id="386" r:id="rId5"/>
    <p:sldId id="259" r:id="rId6"/>
    <p:sldId id="260" r:id="rId7"/>
    <p:sldId id="261" r:id="rId8"/>
    <p:sldId id="275" r:id="rId9"/>
    <p:sldId id="262" r:id="rId10"/>
    <p:sldId id="263" r:id="rId11"/>
    <p:sldId id="264" r:id="rId12"/>
    <p:sldId id="276" r:id="rId13"/>
    <p:sldId id="266" r:id="rId14"/>
    <p:sldId id="298" r:id="rId15"/>
    <p:sldId id="268" r:id="rId16"/>
    <p:sldId id="326" r:id="rId17"/>
    <p:sldId id="322" r:id="rId18"/>
    <p:sldId id="327" r:id="rId19"/>
    <p:sldId id="278" r:id="rId20"/>
    <p:sldId id="279" r:id="rId21"/>
    <p:sldId id="280" r:id="rId22"/>
    <p:sldId id="299" r:id="rId23"/>
    <p:sldId id="3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930E"/>
    <a:srgbClr val="FBEEC9"/>
    <a:srgbClr val="41876E"/>
    <a:srgbClr val="7BB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D918A-1529-45A2-B4F2-245AA324136A}" type="doc">
      <dgm:prSet loTypeId="urn:microsoft.com/office/officeart/2008/layout/VerticalCurvedList" loCatId="list" qsTypeId="urn:microsoft.com/office/officeart/2005/8/quickstyle/3d7" qsCatId="3D" csTypeId="urn:microsoft.com/office/officeart/2005/8/colors/accent1_4" csCatId="accent1" phldr="1"/>
      <dgm:spPr/>
      <dgm:t>
        <a:bodyPr/>
        <a:lstStyle/>
        <a:p>
          <a:endParaRPr lang="en-US"/>
        </a:p>
      </dgm:t>
    </dgm:pt>
    <dgm:pt modelId="{49DB7517-B79A-4249-9428-54EAB188670C}">
      <dgm:prSet phldrT="[Text]" custT="1"/>
      <dgm:spPr/>
      <dgm:t>
        <a:bodyPr/>
        <a:lstStyle/>
        <a:p>
          <a:r>
            <a:rPr lang="en-US" altLang="en-US" sz="2800" b="1">
              <a:latin typeface="Times New Roman" panose="02020603050405020304" pitchFamily="18" charset="0"/>
            </a:rPr>
            <a:t>Nêu lí do và mục đích viết thư.</a:t>
          </a:r>
          <a:endParaRPr lang="en-US" sz="2800"/>
        </a:p>
      </dgm:t>
    </dgm:pt>
    <dgm:pt modelId="{2C95199F-FA66-4EB2-848D-89160A1F14E6}" type="parTrans" cxnId="{A2BD068D-3481-4BC7-8DCC-B0789D3104BA}">
      <dgm:prSet/>
      <dgm:spPr/>
      <dgm:t>
        <a:bodyPr/>
        <a:lstStyle/>
        <a:p>
          <a:endParaRPr lang="en-US" sz="2000"/>
        </a:p>
      </dgm:t>
    </dgm:pt>
    <dgm:pt modelId="{F62DD533-10A9-4AFF-B3FA-C4EF3105FEB4}" type="sibTrans" cxnId="{A2BD068D-3481-4BC7-8DCC-B0789D3104BA}">
      <dgm:prSet/>
      <dgm:spPr/>
      <dgm:t>
        <a:bodyPr/>
        <a:lstStyle/>
        <a:p>
          <a:endParaRPr lang="en-US" sz="2000"/>
        </a:p>
      </dgm:t>
    </dgm:pt>
    <dgm:pt modelId="{BD7ACE27-E0D7-4391-A937-CFA79F2E9B75}">
      <dgm:prSet phldrT="[Text]" custT="1"/>
      <dgm:spPr/>
      <dgm:t>
        <a:bodyPr/>
        <a:lstStyle/>
        <a:p>
          <a:r>
            <a:rPr lang="en-US" altLang="en-US" sz="2800" b="1">
              <a:latin typeface="Times New Roman" panose="02020603050405020304" pitchFamily="18" charset="0"/>
            </a:rPr>
            <a:t>Thăm hỏi tình hình của người nhận thư.</a:t>
          </a:r>
          <a:endParaRPr lang="en-US" sz="2800"/>
        </a:p>
      </dgm:t>
    </dgm:pt>
    <dgm:pt modelId="{47F850FA-1E25-46F2-A14C-713D191A4AD4}" type="parTrans" cxnId="{9E3D2DA6-923F-49E4-9B62-C3BEF10BBEB9}">
      <dgm:prSet/>
      <dgm:spPr/>
      <dgm:t>
        <a:bodyPr/>
        <a:lstStyle/>
        <a:p>
          <a:endParaRPr lang="en-US" sz="2000"/>
        </a:p>
      </dgm:t>
    </dgm:pt>
    <dgm:pt modelId="{93F0AE5F-684B-4468-B935-8416A3C063AD}" type="sibTrans" cxnId="{9E3D2DA6-923F-49E4-9B62-C3BEF10BBEB9}">
      <dgm:prSet/>
      <dgm:spPr/>
      <dgm:t>
        <a:bodyPr/>
        <a:lstStyle/>
        <a:p>
          <a:endParaRPr lang="en-US" sz="2000"/>
        </a:p>
      </dgm:t>
    </dgm:pt>
    <dgm:pt modelId="{9C607B1A-2400-4CD1-A326-B1DA7A7A1847}">
      <dgm:prSet phldrT="[Text]" custT="1"/>
      <dgm:spPr/>
      <dgm:t>
        <a:bodyPr/>
        <a:lstStyle/>
        <a:p>
          <a:r>
            <a:rPr lang="en-US" altLang="en-US" sz="2800" b="1">
              <a:latin typeface="Times New Roman" panose="02020603050405020304" pitchFamily="18" charset="0"/>
            </a:rPr>
            <a:t>Thông báo tình hình của người viết thư.</a:t>
          </a:r>
          <a:endParaRPr lang="en-US" sz="2800"/>
        </a:p>
      </dgm:t>
    </dgm:pt>
    <dgm:pt modelId="{C04C53E8-C774-4C21-AA19-370700546AEB}" type="parTrans" cxnId="{A25ABC94-BAE3-4B5A-AA90-550B15C7115E}">
      <dgm:prSet/>
      <dgm:spPr/>
      <dgm:t>
        <a:bodyPr/>
        <a:lstStyle/>
        <a:p>
          <a:endParaRPr lang="en-US" sz="2000"/>
        </a:p>
      </dgm:t>
    </dgm:pt>
    <dgm:pt modelId="{706398E6-9355-40F5-8406-12DFF406A874}" type="sibTrans" cxnId="{A25ABC94-BAE3-4B5A-AA90-550B15C7115E}">
      <dgm:prSet/>
      <dgm:spPr/>
      <dgm:t>
        <a:bodyPr/>
        <a:lstStyle/>
        <a:p>
          <a:endParaRPr lang="en-US" sz="2000"/>
        </a:p>
      </dgm:t>
    </dgm:pt>
    <dgm:pt modelId="{F5C52744-B8FA-4C38-AE38-970E18F39430}">
      <dgm:prSet custT="1"/>
      <dgm:spPr/>
      <dgm:t>
        <a:bodyPr/>
        <a:lstStyle/>
        <a:p>
          <a:pPr>
            <a:spcAft>
              <a:spcPts val="0"/>
            </a:spcAft>
          </a:pPr>
          <a:r>
            <a:rPr lang="en-US" altLang="en-US" sz="2600" b="1">
              <a:latin typeface="Times New Roman" panose="02020603050405020304" pitchFamily="18" charset="0"/>
            </a:rPr>
            <a:t>Nêu ý kiến cần trao đổi hoặc bày tỏ tình cảm với người nhận thư.</a:t>
          </a:r>
          <a:endParaRPr lang="en-US" sz="2600"/>
        </a:p>
      </dgm:t>
    </dgm:pt>
    <dgm:pt modelId="{A371F418-C7D4-4BA9-B982-24827D04E622}" type="parTrans" cxnId="{8D181840-669F-45B4-8341-7D6B34238CDE}">
      <dgm:prSet/>
      <dgm:spPr/>
      <dgm:t>
        <a:bodyPr/>
        <a:lstStyle/>
        <a:p>
          <a:endParaRPr lang="en-US" sz="2000"/>
        </a:p>
      </dgm:t>
    </dgm:pt>
    <dgm:pt modelId="{FCED0039-E3D8-46F1-922E-0935E443EFD6}" type="sibTrans" cxnId="{8D181840-669F-45B4-8341-7D6B34238CDE}">
      <dgm:prSet/>
      <dgm:spPr/>
      <dgm:t>
        <a:bodyPr/>
        <a:lstStyle/>
        <a:p>
          <a:endParaRPr lang="en-US" sz="2000"/>
        </a:p>
      </dgm:t>
    </dgm:pt>
    <dgm:pt modelId="{1B11849D-5373-4BA9-A100-F6B4F923505C}" type="pres">
      <dgm:prSet presAssocID="{D06D918A-1529-45A2-B4F2-245AA324136A}" presName="Name0" presStyleCnt="0">
        <dgm:presLayoutVars>
          <dgm:chMax val="7"/>
          <dgm:chPref val="7"/>
          <dgm:dir/>
        </dgm:presLayoutVars>
      </dgm:prSet>
      <dgm:spPr/>
    </dgm:pt>
    <dgm:pt modelId="{4BF94E31-D79A-4EE3-AA4E-7122DE03A3BC}" type="pres">
      <dgm:prSet presAssocID="{D06D918A-1529-45A2-B4F2-245AA324136A}" presName="Name1" presStyleCnt="0"/>
      <dgm:spPr/>
    </dgm:pt>
    <dgm:pt modelId="{A3EBB10D-5014-4375-BB1B-06EE871EFDD8}" type="pres">
      <dgm:prSet presAssocID="{D06D918A-1529-45A2-B4F2-245AA324136A}" presName="cycle" presStyleCnt="0"/>
      <dgm:spPr/>
    </dgm:pt>
    <dgm:pt modelId="{A6D3A078-54E3-44FF-9D15-35143E603A47}" type="pres">
      <dgm:prSet presAssocID="{D06D918A-1529-45A2-B4F2-245AA324136A}" presName="srcNode" presStyleLbl="node1" presStyleIdx="0" presStyleCnt="4"/>
      <dgm:spPr/>
    </dgm:pt>
    <dgm:pt modelId="{870AD07E-3EE0-46B5-8BEC-E5FEAB26DB72}" type="pres">
      <dgm:prSet presAssocID="{D06D918A-1529-45A2-B4F2-245AA324136A}" presName="conn" presStyleLbl="parChTrans1D2" presStyleIdx="0" presStyleCnt="1"/>
      <dgm:spPr/>
    </dgm:pt>
    <dgm:pt modelId="{6F1FAA8A-EFDA-4F88-B44C-E69F774CA591}" type="pres">
      <dgm:prSet presAssocID="{D06D918A-1529-45A2-B4F2-245AA324136A}" presName="extraNode" presStyleLbl="node1" presStyleIdx="0" presStyleCnt="4"/>
      <dgm:spPr/>
    </dgm:pt>
    <dgm:pt modelId="{C74C5EB8-7867-4883-861A-DFED6AA06E35}" type="pres">
      <dgm:prSet presAssocID="{D06D918A-1529-45A2-B4F2-245AA324136A}" presName="dstNode" presStyleLbl="node1" presStyleIdx="0" presStyleCnt="4"/>
      <dgm:spPr/>
    </dgm:pt>
    <dgm:pt modelId="{0CB22FF0-0D68-478F-B4B1-B96BA4E698F6}" type="pres">
      <dgm:prSet presAssocID="{49DB7517-B79A-4249-9428-54EAB188670C}" presName="text_1" presStyleLbl="node1" presStyleIdx="0" presStyleCnt="4">
        <dgm:presLayoutVars>
          <dgm:bulletEnabled val="1"/>
        </dgm:presLayoutVars>
      </dgm:prSet>
      <dgm:spPr/>
    </dgm:pt>
    <dgm:pt modelId="{F316E81C-96E3-4D4A-8453-937319669F1F}" type="pres">
      <dgm:prSet presAssocID="{49DB7517-B79A-4249-9428-54EAB188670C}" presName="accent_1" presStyleCnt="0"/>
      <dgm:spPr/>
    </dgm:pt>
    <dgm:pt modelId="{DAC4A051-E750-4C2E-B17B-E50A5E78DA37}" type="pres">
      <dgm:prSet presAssocID="{49DB7517-B79A-4249-9428-54EAB188670C}" presName="accentRepeatNode" presStyleLbl="solidFgAcc1" presStyleIdx="0" presStyleCnt="4"/>
      <dgm:spPr/>
    </dgm:pt>
    <dgm:pt modelId="{61894384-0595-4746-AEA8-7CBDF74B9180}" type="pres">
      <dgm:prSet presAssocID="{BD7ACE27-E0D7-4391-A937-CFA79F2E9B75}" presName="text_2" presStyleLbl="node1" presStyleIdx="1" presStyleCnt="4">
        <dgm:presLayoutVars>
          <dgm:bulletEnabled val="1"/>
        </dgm:presLayoutVars>
      </dgm:prSet>
      <dgm:spPr/>
    </dgm:pt>
    <dgm:pt modelId="{97457C63-64F1-4124-BB72-D763470F20E3}" type="pres">
      <dgm:prSet presAssocID="{BD7ACE27-E0D7-4391-A937-CFA79F2E9B75}" presName="accent_2" presStyleCnt="0"/>
      <dgm:spPr/>
    </dgm:pt>
    <dgm:pt modelId="{45D718B3-B332-40E5-965A-723BCC36D0E7}" type="pres">
      <dgm:prSet presAssocID="{BD7ACE27-E0D7-4391-A937-CFA79F2E9B75}" presName="accentRepeatNode" presStyleLbl="solidFgAcc1" presStyleIdx="1" presStyleCnt="4"/>
      <dgm:spPr/>
    </dgm:pt>
    <dgm:pt modelId="{7B1C2FD5-C3C5-47B2-AD33-52877D2AAE83}" type="pres">
      <dgm:prSet presAssocID="{9C607B1A-2400-4CD1-A326-B1DA7A7A1847}" presName="text_3" presStyleLbl="node1" presStyleIdx="2" presStyleCnt="4">
        <dgm:presLayoutVars>
          <dgm:bulletEnabled val="1"/>
        </dgm:presLayoutVars>
      </dgm:prSet>
      <dgm:spPr/>
    </dgm:pt>
    <dgm:pt modelId="{81B100E0-4DD0-47BE-B9A7-7946AD9936E7}" type="pres">
      <dgm:prSet presAssocID="{9C607B1A-2400-4CD1-A326-B1DA7A7A1847}" presName="accent_3" presStyleCnt="0"/>
      <dgm:spPr/>
    </dgm:pt>
    <dgm:pt modelId="{35E70589-9FD9-4C26-AD1E-8D2560A4DDA5}" type="pres">
      <dgm:prSet presAssocID="{9C607B1A-2400-4CD1-A326-B1DA7A7A1847}" presName="accentRepeatNode" presStyleLbl="solidFgAcc1" presStyleIdx="2" presStyleCnt="4"/>
      <dgm:spPr/>
    </dgm:pt>
    <dgm:pt modelId="{5DA2DE9C-FE41-4220-88DD-D4756DD84683}" type="pres">
      <dgm:prSet presAssocID="{F5C52744-B8FA-4C38-AE38-970E18F39430}" presName="text_4" presStyleLbl="node1" presStyleIdx="3" presStyleCnt="4">
        <dgm:presLayoutVars>
          <dgm:bulletEnabled val="1"/>
        </dgm:presLayoutVars>
      </dgm:prSet>
      <dgm:spPr/>
    </dgm:pt>
    <dgm:pt modelId="{77710933-205B-483D-911B-FC71DAEBC03C}" type="pres">
      <dgm:prSet presAssocID="{F5C52744-B8FA-4C38-AE38-970E18F39430}" presName="accent_4" presStyleCnt="0"/>
      <dgm:spPr/>
    </dgm:pt>
    <dgm:pt modelId="{CBD52723-400C-4E0B-85AF-1235C00B722D}" type="pres">
      <dgm:prSet presAssocID="{F5C52744-B8FA-4C38-AE38-970E18F39430}" presName="accentRepeatNode" presStyleLbl="solidFgAcc1" presStyleIdx="3" presStyleCnt="4"/>
      <dgm:spPr/>
    </dgm:pt>
  </dgm:ptLst>
  <dgm:cxnLst>
    <dgm:cxn modelId="{A290771F-DE20-4EAB-A5EC-4F563058FAD6}" type="presOf" srcId="{BD7ACE27-E0D7-4391-A937-CFA79F2E9B75}" destId="{61894384-0595-4746-AEA8-7CBDF74B9180}" srcOrd="0" destOrd="0" presId="urn:microsoft.com/office/officeart/2008/layout/VerticalCurvedList"/>
    <dgm:cxn modelId="{2002572D-6A3C-4539-AB99-6B1ADF7B0DF5}" type="presOf" srcId="{F62DD533-10A9-4AFF-B3FA-C4EF3105FEB4}" destId="{870AD07E-3EE0-46B5-8BEC-E5FEAB26DB72}" srcOrd="0" destOrd="0" presId="urn:microsoft.com/office/officeart/2008/layout/VerticalCurvedList"/>
    <dgm:cxn modelId="{72571931-32B7-43C4-B188-A995377F8706}" type="presOf" srcId="{D06D918A-1529-45A2-B4F2-245AA324136A}" destId="{1B11849D-5373-4BA9-A100-F6B4F923505C}" srcOrd="0" destOrd="0" presId="urn:microsoft.com/office/officeart/2008/layout/VerticalCurvedList"/>
    <dgm:cxn modelId="{8D181840-669F-45B4-8341-7D6B34238CDE}" srcId="{D06D918A-1529-45A2-B4F2-245AA324136A}" destId="{F5C52744-B8FA-4C38-AE38-970E18F39430}" srcOrd="3" destOrd="0" parTransId="{A371F418-C7D4-4BA9-B982-24827D04E622}" sibTransId="{FCED0039-E3D8-46F1-922E-0935E443EFD6}"/>
    <dgm:cxn modelId="{48719468-D99A-4650-9679-694EBD215791}" type="presOf" srcId="{F5C52744-B8FA-4C38-AE38-970E18F39430}" destId="{5DA2DE9C-FE41-4220-88DD-D4756DD84683}" srcOrd="0" destOrd="0" presId="urn:microsoft.com/office/officeart/2008/layout/VerticalCurvedList"/>
    <dgm:cxn modelId="{1162445A-B02B-4F57-8D6B-C464C4E47A05}" type="presOf" srcId="{49DB7517-B79A-4249-9428-54EAB188670C}" destId="{0CB22FF0-0D68-478F-B4B1-B96BA4E698F6}" srcOrd="0" destOrd="0" presId="urn:microsoft.com/office/officeart/2008/layout/VerticalCurvedList"/>
    <dgm:cxn modelId="{A2BD068D-3481-4BC7-8DCC-B0789D3104BA}" srcId="{D06D918A-1529-45A2-B4F2-245AA324136A}" destId="{49DB7517-B79A-4249-9428-54EAB188670C}" srcOrd="0" destOrd="0" parTransId="{2C95199F-FA66-4EB2-848D-89160A1F14E6}" sibTransId="{F62DD533-10A9-4AFF-B3FA-C4EF3105FEB4}"/>
    <dgm:cxn modelId="{A25ABC94-BAE3-4B5A-AA90-550B15C7115E}" srcId="{D06D918A-1529-45A2-B4F2-245AA324136A}" destId="{9C607B1A-2400-4CD1-A326-B1DA7A7A1847}" srcOrd="2" destOrd="0" parTransId="{C04C53E8-C774-4C21-AA19-370700546AEB}" sibTransId="{706398E6-9355-40F5-8406-12DFF406A874}"/>
    <dgm:cxn modelId="{9E3D2DA6-923F-49E4-9B62-C3BEF10BBEB9}" srcId="{D06D918A-1529-45A2-B4F2-245AA324136A}" destId="{BD7ACE27-E0D7-4391-A937-CFA79F2E9B75}" srcOrd="1" destOrd="0" parTransId="{47F850FA-1E25-46F2-A14C-713D191A4AD4}" sibTransId="{93F0AE5F-684B-4468-B935-8416A3C063AD}"/>
    <dgm:cxn modelId="{8725C6AD-564A-48BE-9423-6F40729F1254}" type="presOf" srcId="{9C607B1A-2400-4CD1-A326-B1DA7A7A1847}" destId="{7B1C2FD5-C3C5-47B2-AD33-52877D2AAE83}" srcOrd="0" destOrd="0" presId="urn:microsoft.com/office/officeart/2008/layout/VerticalCurvedList"/>
    <dgm:cxn modelId="{BF493032-C99F-46C8-A4D6-74B6F83D2A86}" type="presParOf" srcId="{1B11849D-5373-4BA9-A100-F6B4F923505C}" destId="{4BF94E31-D79A-4EE3-AA4E-7122DE03A3BC}" srcOrd="0" destOrd="0" presId="urn:microsoft.com/office/officeart/2008/layout/VerticalCurvedList"/>
    <dgm:cxn modelId="{7CF86EB4-C481-4A20-ACB3-91B217DFEEFF}" type="presParOf" srcId="{4BF94E31-D79A-4EE3-AA4E-7122DE03A3BC}" destId="{A3EBB10D-5014-4375-BB1B-06EE871EFDD8}" srcOrd="0" destOrd="0" presId="urn:microsoft.com/office/officeart/2008/layout/VerticalCurvedList"/>
    <dgm:cxn modelId="{98CC61B6-3423-4BFA-B010-E8BA91A4CA6D}" type="presParOf" srcId="{A3EBB10D-5014-4375-BB1B-06EE871EFDD8}" destId="{A6D3A078-54E3-44FF-9D15-35143E603A47}" srcOrd="0" destOrd="0" presId="urn:microsoft.com/office/officeart/2008/layout/VerticalCurvedList"/>
    <dgm:cxn modelId="{4540DB24-71C3-4AC5-9648-98379B3BBF2C}" type="presParOf" srcId="{A3EBB10D-5014-4375-BB1B-06EE871EFDD8}" destId="{870AD07E-3EE0-46B5-8BEC-E5FEAB26DB72}" srcOrd="1" destOrd="0" presId="urn:microsoft.com/office/officeart/2008/layout/VerticalCurvedList"/>
    <dgm:cxn modelId="{E29BB421-B96A-4B82-898B-2A91A259A441}" type="presParOf" srcId="{A3EBB10D-5014-4375-BB1B-06EE871EFDD8}" destId="{6F1FAA8A-EFDA-4F88-B44C-E69F774CA591}" srcOrd="2" destOrd="0" presId="urn:microsoft.com/office/officeart/2008/layout/VerticalCurvedList"/>
    <dgm:cxn modelId="{B867C4DC-35A4-4559-9A25-E0EA6E06D596}" type="presParOf" srcId="{A3EBB10D-5014-4375-BB1B-06EE871EFDD8}" destId="{C74C5EB8-7867-4883-861A-DFED6AA06E35}" srcOrd="3" destOrd="0" presId="urn:microsoft.com/office/officeart/2008/layout/VerticalCurvedList"/>
    <dgm:cxn modelId="{897F18ED-69C7-46F3-81F1-E7F35413853C}" type="presParOf" srcId="{4BF94E31-D79A-4EE3-AA4E-7122DE03A3BC}" destId="{0CB22FF0-0D68-478F-B4B1-B96BA4E698F6}" srcOrd="1" destOrd="0" presId="urn:microsoft.com/office/officeart/2008/layout/VerticalCurvedList"/>
    <dgm:cxn modelId="{0D06C926-F6DC-4763-A430-FCE15B066F89}" type="presParOf" srcId="{4BF94E31-D79A-4EE3-AA4E-7122DE03A3BC}" destId="{F316E81C-96E3-4D4A-8453-937319669F1F}" srcOrd="2" destOrd="0" presId="urn:microsoft.com/office/officeart/2008/layout/VerticalCurvedList"/>
    <dgm:cxn modelId="{422CE88B-E0F5-4B94-9ABE-4E4188BD4364}" type="presParOf" srcId="{F316E81C-96E3-4D4A-8453-937319669F1F}" destId="{DAC4A051-E750-4C2E-B17B-E50A5E78DA37}" srcOrd="0" destOrd="0" presId="urn:microsoft.com/office/officeart/2008/layout/VerticalCurvedList"/>
    <dgm:cxn modelId="{17853DAF-65B7-4283-8A49-E110AB64478C}" type="presParOf" srcId="{4BF94E31-D79A-4EE3-AA4E-7122DE03A3BC}" destId="{61894384-0595-4746-AEA8-7CBDF74B9180}" srcOrd="3" destOrd="0" presId="urn:microsoft.com/office/officeart/2008/layout/VerticalCurvedList"/>
    <dgm:cxn modelId="{71863FBA-4435-4830-BA46-748C6FAD5191}" type="presParOf" srcId="{4BF94E31-D79A-4EE3-AA4E-7122DE03A3BC}" destId="{97457C63-64F1-4124-BB72-D763470F20E3}" srcOrd="4" destOrd="0" presId="urn:microsoft.com/office/officeart/2008/layout/VerticalCurvedList"/>
    <dgm:cxn modelId="{7A1C4858-BCCA-45C2-AFC7-8E215ABCB235}" type="presParOf" srcId="{97457C63-64F1-4124-BB72-D763470F20E3}" destId="{45D718B3-B332-40E5-965A-723BCC36D0E7}" srcOrd="0" destOrd="0" presId="urn:microsoft.com/office/officeart/2008/layout/VerticalCurvedList"/>
    <dgm:cxn modelId="{9C786777-DA8E-46F5-8460-B04AA6853FA0}" type="presParOf" srcId="{4BF94E31-D79A-4EE3-AA4E-7122DE03A3BC}" destId="{7B1C2FD5-C3C5-47B2-AD33-52877D2AAE83}" srcOrd="5" destOrd="0" presId="urn:microsoft.com/office/officeart/2008/layout/VerticalCurvedList"/>
    <dgm:cxn modelId="{B1FADE8E-214A-4FE6-84EE-30F4B5482D0B}" type="presParOf" srcId="{4BF94E31-D79A-4EE3-AA4E-7122DE03A3BC}" destId="{81B100E0-4DD0-47BE-B9A7-7946AD9936E7}" srcOrd="6" destOrd="0" presId="urn:microsoft.com/office/officeart/2008/layout/VerticalCurvedList"/>
    <dgm:cxn modelId="{737CD177-BF87-4D93-9E78-B51E6DCC77C0}" type="presParOf" srcId="{81B100E0-4DD0-47BE-B9A7-7946AD9936E7}" destId="{35E70589-9FD9-4C26-AD1E-8D2560A4DDA5}" srcOrd="0" destOrd="0" presId="urn:microsoft.com/office/officeart/2008/layout/VerticalCurvedList"/>
    <dgm:cxn modelId="{3DC428D7-6953-482A-9EA0-BC34903AFEDB}" type="presParOf" srcId="{4BF94E31-D79A-4EE3-AA4E-7122DE03A3BC}" destId="{5DA2DE9C-FE41-4220-88DD-D4756DD84683}" srcOrd="7" destOrd="0" presId="urn:microsoft.com/office/officeart/2008/layout/VerticalCurvedList"/>
    <dgm:cxn modelId="{8341F43F-AE80-4A19-8532-BA0B2282C065}" type="presParOf" srcId="{4BF94E31-D79A-4EE3-AA4E-7122DE03A3BC}" destId="{77710933-205B-483D-911B-FC71DAEBC03C}" srcOrd="8" destOrd="0" presId="urn:microsoft.com/office/officeart/2008/layout/VerticalCurvedList"/>
    <dgm:cxn modelId="{51D8EBE0-A332-4067-91BD-B265CD0CCC58}" type="presParOf" srcId="{77710933-205B-483D-911B-FC71DAEBC03C}" destId="{CBD52723-400C-4E0B-85AF-1235C00B72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AD07E-3EE0-46B5-8BEC-E5FEAB26DB72}">
      <dsp:nvSpPr>
        <dsp:cNvPr id="0" name=""/>
        <dsp:cNvSpPr/>
      </dsp:nvSpPr>
      <dsp:spPr>
        <a:xfrm>
          <a:off x="-6310180" y="-965261"/>
          <a:ext cx="7511115" cy="7511115"/>
        </a:xfrm>
        <a:prstGeom prst="blockArc">
          <a:avLst>
            <a:gd name="adj1" fmla="val 18900000"/>
            <a:gd name="adj2" fmla="val 2700000"/>
            <a:gd name="adj3" fmla="val 288"/>
          </a:avLst>
        </a:prstGeom>
        <a:noFill/>
        <a:ln w="25400" cap="flat" cmpd="sng" algn="ctr">
          <a:solidFill>
            <a:schemeClr val="accent1">
              <a:tint val="9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CB22FF0-0D68-478F-B4B1-B96BA4E698F6}">
      <dsp:nvSpPr>
        <dsp:cNvPr id="0" name=""/>
        <dsp:cNvSpPr/>
      </dsp:nvSpPr>
      <dsp:spPr>
        <a:xfrm>
          <a:off x="628479" y="429035"/>
          <a:ext cx="10205852" cy="858518"/>
        </a:xfrm>
        <a:prstGeom prst="rect">
          <a:avLst/>
        </a:prstGeom>
        <a:solidFill>
          <a:schemeClr val="accent1">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1449" tIns="71120" rIns="71120" bIns="71120" numCol="1" spcCol="1270" anchor="ctr" anchorCtr="0">
          <a:noAutofit/>
        </a:bodyPr>
        <a:lstStyle/>
        <a:p>
          <a:pPr marL="0" lvl="0" indent="0" algn="l" defTabSz="1244600">
            <a:lnSpc>
              <a:spcPct val="90000"/>
            </a:lnSpc>
            <a:spcBef>
              <a:spcPct val="0"/>
            </a:spcBef>
            <a:spcAft>
              <a:spcPct val="35000"/>
            </a:spcAft>
            <a:buNone/>
          </a:pPr>
          <a:r>
            <a:rPr lang="en-US" altLang="en-US" sz="2800" b="1" kern="1200">
              <a:latin typeface="Times New Roman" panose="02020603050405020304" pitchFamily="18" charset="0"/>
            </a:rPr>
            <a:t>Nêu lí do và mục đích viết thư.</a:t>
          </a:r>
          <a:endParaRPr lang="en-US" sz="2800" kern="1200"/>
        </a:p>
      </dsp:txBody>
      <dsp:txXfrm>
        <a:off x="628479" y="429035"/>
        <a:ext cx="10205852" cy="858518"/>
      </dsp:txXfrm>
    </dsp:sp>
    <dsp:sp modelId="{DAC4A051-E750-4C2E-B17B-E50A5E78DA37}">
      <dsp:nvSpPr>
        <dsp:cNvPr id="0" name=""/>
        <dsp:cNvSpPr/>
      </dsp:nvSpPr>
      <dsp:spPr>
        <a:xfrm>
          <a:off x="91905" y="321721"/>
          <a:ext cx="1073147" cy="1073147"/>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61894384-0595-4746-AEA8-7CBDF74B9180}">
      <dsp:nvSpPr>
        <dsp:cNvPr id="0" name=""/>
        <dsp:cNvSpPr/>
      </dsp:nvSpPr>
      <dsp:spPr>
        <a:xfrm>
          <a:off x="1120687" y="1717036"/>
          <a:ext cx="9713644" cy="858518"/>
        </a:xfrm>
        <a:prstGeom prst="rect">
          <a:avLst/>
        </a:prstGeom>
        <a:solidFill>
          <a:schemeClr val="accent1">
            <a:shade val="50000"/>
            <a:hueOff val="-275305"/>
            <a:satOff val="5003"/>
            <a:lumOff val="2168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1449" tIns="71120" rIns="71120" bIns="71120" numCol="1" spcCol="1270" anchor="ctr" anchorCtr="0">
          <a:noAutofit/>
        </a:bodyPr>
        <a:lstStyle/>
        <a:p>
          <a:pPr marL="0" lvl="0" indent="0" algn="l" defTabSz="1244600">
            <a:lnSpc>
              <a:spcPct val="90000"/>
            </a:lnSpc>
            <a:spcBef>
              <a:spcPct val="0"/>
            </a:spcBef>
            <a:spcAft>
              <a:spcPct val="35000"/>
            </a:spcAft>
            <a:buNone/>
          </a:pPr>
          <a:r>
            <a:rPr lang="en-US" altLang="en-US" sz="2800" b="1" kern="1200">
              <a:latin typeface="Times New Roman" panose="02020603050405020304" pitchFamily="18" charset="0"/>
            </a:rPr>
            <a:t>Thăm hỏi tình hình của người nhận thư.</a:t>
          </a:r>
          <a:endParaRPr lang="en-US" sz="2800" kern="1200"/>
        </a:p>
      </dsp:txBody>
      <dsp:txXfrm>
        <a:off x="1120687" y="1717036"/>
        <a:ext cx="9713644" cy="858518"/>
      </dsp:txXfrm>
    </dsp:sp>
    <dsp:sp modelId="{45D718B3-B332-40E5-965A-723BCC36D0E7}">
      <dsp:nvSpPr>
        <dsp:cNvPr id="0" name=""/>
        <dsp:cNvSpPr/>
      </dsp:nvSpPr>
      <dsp:spPr>
        <a:xfrm>
          <a:off x="584113" y="1609721"/>
          <a:ext cx="1073147" cy="1073147"/>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7B1C2FD5-C3C5-47B2-AD33-52877D2AAE83}">
      <dsp:nvSpPr>
        <dsp:cNvPr id="0" name=""/>
        <dsp:cNvSpPr/>
      </dsp:nvSpPr>
      <dsp:spPr>
        <a:xfrm>
          <a:off x="1120687" y="3005037"/>
          <a:ext cx="9713644" cy="858518"/>
        </a:xfrm>
        <a:prstGeom prst="rect">
          <a:avLst/>
        </a:prstGeom>
        <a:solidFill>
          <a:schemeClr val="accent1">
            <a:shade val="50000"/>
            <a:hueOff val="-550610"/>
            <a:satOff val="10005"/>
            <a:lumOff val="4337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1449" tIns="71120" rIns="71120" bIns="71120" numCol="1" spcCol="1270" anchor="ctr" anchorCtr="0">
          <a:noAutofit/>
        </a:bodyPr>
        <a:lstStyle/>
        <a:p>
          <a:pPr marL="0" lvl="0" indent="0" algn="l" defTabSz="1244600">
            <a:lnSpc>
              <a:spcPct val="90000"/>
            </a:lnSpc>
            <a:spcBef>
              <a:spcPct val="0"/>
            </a:spcBef>
            <a:spcAft>
              <a:spcPct val="35000"/>
            </a:spcAft>
            <a:buNone/>
          </a:pPr>
          <a:r>
            <a:rPr lang="en-US" altLang="en-US" sz="2800" b="1" kern="1200">
              <a:latin typeface="Times New Roman" panose="02020603050405020304" pitchFamily="18" charset="0"/>
            </a:rPr>
            <a:t>Thông báo tình hình của người viết thư.</a:t>
          </a:r>
          <a:endParaRPr lang="en-US" sz="2800" kern="1200"/>
        </a:p>
      </dsp:txBody>
      <dsp:txXfrm>
        <a:off x="1120687" y="3005037"/>
        <a:ext cx="9713644" cy="858518"/>
      </dsp:txXfrm>
    </dsp:sp>
    <dsp:sp modelId="{35E70589-9FD9-4C26-AD1E-8D2560A4DDA5}">
      <dsp:nvSpPr>
        <dsp:cNvPr id="0" name=""/>
        <dsp:cNvSpPr/>
      </dsp:nvSpPr>
      <dsp:spPr>
        <a:xfrm>
          <a:off x="584113" y="2897722"/>
          <a:ext cx="1073147" cy="1073147"/>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5DA2DE9C-FE41-4220-88DD-D4756DD84683}">
      <dsp:nvSpPr>
        <dsp:cNvPr id="0" name=""/>
        <dsp:cNvSpPr/>
      </dsp:nvSpPr>
      <dsp:spPr>
        <a:xfrm>
          <a:off x="628479" y="4293037"/>
          <a:ext cx="10205852" cy="858518"/>
        </a:xfrm>
        <a:prstGeom prst="rect">
          <a:avLst/>
        </a:prstGeom>
        <a:solidFill>
          <a:schemeClr val="accent1">
            <a:shade val="50000"/>
            <a:hueOff val="-275305"/>
            <a:satOff val="5003"/>
            <a:lumOff val="2168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1449" tIns="66040" rIns="66040" bIns="66040" numCol="1" spcCol="1270" anchor="ctr" anchorCtr="0">
          <a:noAutofit/>
        </a:bodyPr>
        <a:lstStyle/>
        <a:p>
          <a:pPr marL="0" lvl="0" indent="0" algn="l" defTabSz="1155700">
            <a:lnSpc>
              <a:spcPct val="90000"/>
            </a:lnSpc>
            <a:spcBef>
              <a:spcPct val="0"/>
            </a:spcBef>
            <a:spcAft>
              <a:spcPts val="0"/>
            </a:spcAft>
            <a:buNone/>
          </a:pPr>
          <a:r>
            <a:rPr lang="en-US" altLang="en-US" sz="2600" b="1" kern="1200">
              <a:latin typeface="Times New Roman" panose="02020603050405020304" pitchFamily="18" charset="0"/>
            </a:rPr>
            <a:t>Nêu ý kiến cần trao đổi hoặc bày tỏ tình cảm với người nhận thư.</a:t>
          </a:r>
          <a:endParaRPr lang="en-US" sz="2600" kern="1200"/>
        </a:p>
      </dsp:txBody>
      <dsp:txXfrm>
        <a:off x="628479" y="4293037"/>
        <a:ext cx="10205852" cy="858518"/>
      </dsp:txXfrm>
    </dsp:sp>
    <dsp:sp modelId="{CBD52723-400C-4E0B-85AF-1235C00B722D}">
      <dsp:nvSpPr>
        <dsp:cNvPr id="0" name=""/>
        <dsp:cNvSpPr/>
      </dsp:nvSpPr>
      <dsp:spPr>
        <a:xfrm>
          <a:off x="91905" y="4185723"/>
          <a:ext cx="1073147" cy="1073147"/>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AF205-87C1-40BD-A49F-4B69EA8A5ED9}"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7E777-5103-4E52-A2CA-CA5C2E7EDC53}" type="slidenum">
              <a:rPr lang="en-US" smtClean="0"/>
              <a:t>‹#›</a:t>
            </a:fld>
            <a:endParaRPr lang="en-US"/>
          </a:p>
        </p:txBody>
      </p:sp>
    </p:spTree>
    <p:extLst>
      <p:ext uri="{BB962C8B-B14F-4D97-AF65-F5344CB8AC3E}">
        <p14:creationId xmlns:p14="http://schemas.microsoft.com/office/powerpoint/2010/main" val="435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ln/>
        </p:spPr>
      </p:sp>
      <p:sp>
        <p:nvSpPr>
          <p:cNvPr id="40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cs typeface="Arial" panose="020B0604020202020204" pitchFamily="34" charset="0"/>
            </a:endParaRPr>
          </a:p>
        </p:txBody>
      </p:sp>
      <p:sp>
        <p:nvSpPr>
          <p:cNvPr id="41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334FE3-539F-41FB-933D-0633E5A479C3}" type="slidenum">
              <a:rPr lang="zh-CN" altLang="en-US" smtClean="0"/>
              <a:pPr/>
              <a:t>1</a:t>
            </a:fld>
            <a:endParaRPr lang="zh-CN" altLang="en-US"/>
          </a:p>
        </p:txBody>
      </p:sp>
    </p:spTree>
    <p:extLst>
      <p:ext uri="{BB962C8B-B14F-4D97-AF65-F5344CB8AC3E}">
        <p14:creationId xmlns:p14="http://schemas.microsoft.com/office/powerpoint/2010/main" val="298887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772FF9-6A2C-4198-809E-07BC13979E7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655182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72FF9-6A2C-4198-809E-07BC13979E7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3531909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72FF9-6A2C-4198-809E-07BC13979E7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1977606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415418051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74381475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268020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813869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87768643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24210742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92964141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5602564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772FF9-6A2C-4198-809E-07BC13979E7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2926811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8804274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25418246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61977625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2021/9/16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131071269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772FF9-6A2C-4198-809E-07BC13979E7C}"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2765937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772FF9-6A2C-4198-809E-07BC13979E7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2817177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772FF9-6A2C-4198-809E-07BC13979E7C}"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4129214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772FF9-6A2C-4198-809E-07BC13979E7C}"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447256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72FF9-6A2C-4198-809E-07BC13979E7C}"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1436795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772FF9-6A2C-4198-809E-07BC13979E7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3832638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772FF9-6A2C-4198-809E-07BC13979E7C}"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1EBBC6-2C3D-4997-B50F-C7446A25D7F7}" type="slidenum">
              <a:rPr lang="en-US" smtClean="0"/>
              <a:t>‹#›</a:t>
            </a:fld>
            <a:endParaRPr lang="en-US"/>
          </a:p>
        </p:txBody>
      </p:sp>
    </p:spTree>
    <p:extLst>
      <p:ext uri="{BB962C8B-B14F-4D97-AF65-F5344CB8AC3E}">
        <p14:creationId xmlns:p14="http://schemas.microsoft.com/office/powerpoint/2010/main" val="1128585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72FF9-6A2C-4198-809E-07BC13979E7C}" type="datetimeFigureOut">
              <a:rPr lang="en-US" smtClean="0"/>
              <a:t>9/16/2021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EBBC6-2C3D-4997-B50F-C7446A25D7F7}" type="slidenum">
              <a:rPr lang="en-US" smtClean="0"/>
              <a:t>‹#›</a:t>
            </a:fld>
            <a:endParaRPr lang="en-US"/>
          </a:p>
        </p:txBody>
      </p:sp>
    </p:spTree>
    <p:extLst>
      <p:ext uri="{BB962C8B-B14F-4D97-AF65-F5344CB8AC3E}">
        <p14:creationId xmlns:p14="http://schemas.microsoft.com/office/powerpoint/2010/main" val="523786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964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7" Type="http://schemas.microsoft.com/office/2007/relationships/hdphoto" Target="../media/hdphoto1.wdp"/><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hdphoto" Target="../media/hdphoto2.wdp"/><Relationship Id="rId5" Type="http://schemas.openxmlformats.org/officeDocument/2006/relationships/diagramColors" Target="../diagrams/colors1.xml"/><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7" Type="http://schemas.microsoft.com/office/2007/relationships/hdphoto" Target="../media/hdphoto1.wdp"/><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12.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9.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7" Type="http://schemas.microsoft.com/office/2007/relationships/hdphoto" Target="../media/hdphoto1.wdp"/><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2.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solidFill>
            <a:srgbClr val="FEF9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pic>
        <p:nvPicPr>
          <p:cNvPr id="3075" name="图片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333" y="-1443566"/>
            <a:ext cx="3386667" cy="401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886884"/>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66580"/>
            <a:ext cx="5888567" cy="334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7617" y="404285"/>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201" y="273051"/>
            <a:ext cx="161501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97192" y="6031442"/>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图片 5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14342" y="2107309"/>
            <a:ext cx="2245784" cy="442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矩形 67"/>
          <p:cNvSpPr/>
          <p:nvPr/>
        </p:nvSpPr>
        <p:spPr>
          <a:xfrm>
            <a:off x="648190" y="2377020"/>
            <a:ext cx="7717042" cy="2078338"/>
          </a:xfrm>
          <a:prstGeom prst="roundRect">
            <a:avLst/>
          </a:prstGeom>
          <a:solidFill>
            <a:srgbClr val="FFE8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pic>
        <p:nvPicPr>
          <p:cNvPr id="3083" name="图片 6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1384" y="946152"/>
            <a:ext cx="1274233" cy="106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图片 6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776" y="2144178"/>
            <a:ext cx="50164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图片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601" y="425451"/>
            <a:ext cx="1615017" cy="1276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1"/>
          <p:cNvSpPr txBox="1">
            <a:spLocks noChangeArrowheads="1"/>
          </p:cNvSpPr>
          <p:nvPr/>
        </p:nvSpPr>
        <p:spPr bwMode="auto">
          <a:xfrm>
            <a:off x="308026" y="2792248"/>
            <a:ext cx="8397369" cy="12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733" b="1" dirty="0">
                <a:solidFill>
                  <a:srgbClr val="002060"/>
                </a:solidFill>
                <a:latin typeface="+mn-lt"/>
              </a:rPr>
              <a:t>CHÀO MỪNG </a:t>
            </a:r>
            <a:r>
              <a:rPr lang="en-US" altLang="en-US" sz="3733" b="1">
                <a:solidFill>
                  <a:srgbClr val="002060"/>
                </a:solidFill>
                <a:latin typeface="+mn-lt"/>
              </a:rPr>
              <a:t>CÁC CON</a:t>
            </a:r>
          </a:p>
          <a:p>
            <a:pPr algn="ctr"/>
            <a:r>
              <a:rPr lang="en-US" altLang="en-US" sz="3733" b="1">
                <a:solidFill>
                  <a:srgbClr val="002060"/>
                </a:solidFill>
                <a:latin typeface="+mn-lt"/>
              </a:rPr>
              <a:t>ĐẾN </a:t>
            </a:r>
            <a:r>
              <a:rPr lang="en-US" altLang="en-US" sz="3733" b="1" dirty="0">
                <a:solidFill>
                  <a:srgbClr val="002060"/>
                </a:solidFill>
                <a:latin typeface="+mn-lt"/>
              </a:rPr>
              <a:t>VỚI TIẾT </a:t>
            </a:r>
            <a:r>
              <a:rPr lang="en-US" altLang="en-US" sz="4000" b="1" dirty="0">
                <a:solidFill>
                  <a:srgbClr val="002060"/>
                </a:solidFill>
                <a:latin typeface="+mn-lt"/>
              </a:rPr>
              <a:t>TẬP </a:t>
            </a:r>
            <a:r>
              <a:rPr lang="en-US" altLang="en-US" sz="4000" b="1">
                <a:solidFill>
                  <a:srgbClr val="002060"/>
                </a:solidFill>
                <a:latin typeface="+mn-lt"/>
              </a:rPr>
              <a:t>LÀM VĂN!</a:t>
            </a:r>
            <a:endParaRPr lang="en-US" altLang="en-US" sz="4000" b="1" dirty="0">
              <a:solidFill>
                <a:srgbClr val="002060"/>
              </a:solidFill>
              <a:latin typeface="+mn-lt"/>
            </a:endParaRPr>
          </a:p>
        </p:txBody>
      </p:sp>
    </p:spTree>
    <p:extLst>
      <p:ext uri="{BB962C8B-B14F-4D97-AF65-F5344CB8AC3E}">
        <p14:creationId xmlns:p14="http://schemas.microsoft.com/office/powerpoint/2010/main" val="327660678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5">
            <a:extLst>
              <a:ext uri="{FF2B5EF4-FFF2-40B4-BE49-F238E27FC236}">
                <a16:creationId xmlns:a16="http://schemas.microsoft.com/office/drawing/2014/main" id="{2EA6F4E1-1546-4D25-8997-25E5BB1C61A1}"/>
              </a:ext>
            </a:extLst>
          </p:cNvPr>
          <p:cNvSpPr/>
          <p:nvPr/>
        </p:nvSpPr>
        <p:spPr>
          <a:xfrm>
            <a:off x="3810000" y="639523"/>
            <a:ext cx="6991350" cy="3571875"/>
          </a:xfrm>
          <a:prstGeom prst="cloudCallout">
            <a:avLst>
              <a:gd name="adj1" fmla="val -47299"/>
              <a:gd name="adj2" fmla="val 62623"/>
            </a:avLst>
          </a:prstGeom>
          <a:solidFill>
            <a:schemeClr val="accent6">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3200" b="1">
                <a:solidFill>
                  <a:schemeClr val="tx1"/>
                </a:solidFill>
                <a:latin typeface="+mj-lt"/>
              </a:rPr>
              <a:t>2. Để thực hiện mục đích trên, một bức thư cần có những nội</a:t>
            </a:r>
            <a:r>
              <a:rPr lang="en-US" altLang="en-US" sz="3200" b="1" dirty="0">
                <a:solidFill>
                  <a:schemeClr val="tx1"/>
                </a:solidFill>
                <a:latin typeface="+mj-lt"/>
              </a:rPr>
              <a:t> </a:t>
            </a:r>
            <a:r>
              <a:rPr lang="en-US" altLang="en-US" sz="3200" b="1">
                <a:solidFill>
                  <a:schemeClr val="tx1"/>
                </a:solidFill>
                <a:latin typeface="+mj-lt"/>
              </a:rPr>
              <a:t>dung gì</a:t>
            </a:r>
            <a:r>
              <a:rPr lang="en-US" altLang="en-US" sz="3200" b="1" dirty="0">
                <a:solidFill>
                  <a:schemeClr val="tx1"/>
                </a:solidFill>
                <a:latin typeface="+mj-lt"/>
              </a:rPr>
              <a:t>?</a:t>
            </a:r>
          </a:p>
        </p:txBody>
      </p:sp>
      <p:pic>
        <p:nvPicPr>
          <p:cNvPr id="6" name="图片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9925" y="103717"/>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13567"/>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8163" y="4554187"/>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8351" y="1061908"/>
            <a:ext cx="50164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tudy Cartoon png download - 604*621 - Free Transparent Student png  Download. - CleanPNG / KissPNG">
            <a:extLst>
              <a:ext uri="{FF2B5EF4-FFF2-40B4-BE49-F238E27FC236}">
                <a16:creationId xmlns:a16="http://schemas.microsoft.com/office/drawing/2014/main" id="{FC651C86-E369-4F14-8608-BA9D1C09E51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563" b="98906" l="7111" r="90000"/>
                    </a14:imgEffect>
                  </a14:imgLayer>
                </a14:imgProps>
              </a:ext>
              <a:ext uri="{28A0092B-C50C-407E-A947-70E740481C1C}">
                <a14:useLocalDpi xmlns:a14="http://schemas.microsoft.com/office/drawing/2010/main" val="0"/>
              </a:ext>
            </a:extLst>
          </a:blip>
          <a:srcRect/>
          <a:stretch>
            <a:fillRect/>
          </a:stretch>
        </p:blipFill>
        <p:spPr bwMode="auto">
          <a:xfrm>
            <a:off x="-317361" y="3134962"/>
            <a:ext cx="4955977"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790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339C282-461E-4270-B877-108F02136A57}"/>
              </a:ext>
            </a:extLst>
          </p:cNvPr>
          <p:cNvGraphicFramePr/>
          <p:nvPr>
            <p:extLst>
              <p:ext uri="{D42A27DB-BD31-4B8C-83A1-F6EECF244321}">
                <p14:modId xmlns:p14="http://schemas.microsoft.com/office/powerpoint/2010/main" val="3567860442"/>
              </p:ext>
            </p:extLst>
          </p:nvPr>
        </p:nvGraphicFramePr>
        <p:xfrm>
          <a:off x="819007" y="1062469"/>
          <a:ext cx="10913472" cy="5580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8175D94-76E6-43E1-8CBF-A0E5963DBA0A}"/>
              </a:ext>
            </a:extLst>
          </p:cNvPr>
          <p:cNvSpPr txBox="1"/>
          <p:nvPr/>
        </p:nvSpPr>
        <p:spPr>
          <a:xfrm>
            <a:off x="242888" y="132276"/>
            <a:ext cx="11706224" cy="1077218"/>
          </a:xfrm>
          <a:prstGeom prst="rect">
            <a:avLst/>
          </a:prstGeom>
          <a:noFill/>
        </p:spPr>
        <p:txBody>
          <a:bodyPr wrap="square">
            <a:spAutoFit/>
          </a:bodyPr>
          <a:lstStyle/>
          <a:p>
            <a:pPr algn="ctr"/>
            <a:r>
              <a:rPr lang="en-US" altLang="en-US" sz="3200" b="1">
                <a:solidFill>
                  <a:srgbClr val="C00000"/>
                </a:solidFill>
                <a:effectLst>
                  <a:outerShdw blurRad="38100" dist="38100" dir="2700000" algn="tl">
                    <a:srgbClr val="000000">
                      <a:alpha val="43137"/>
                    </a:srgbClr>
                  </a:outerShdw>
                </a:effectLst>
                <a:latin typeface="Times New Roman" panose="02020603050405020304" pitchFamily="18" charset="0"/>
              </a:rPr>
              <a:t>Để thực hiện mục đích trên, một bức thư </a:t>
            </a:r>
          </a:p>
          <a:p>
            <a:pPr algn="ctr"/>
            <a:r>
              <a:rPr lang="en-US" altLang="en-US" sz="3200" b="1">
                <a:solidFill>
                  <a:srgbClr val="C00000"/>
                </a:solidFill>
                <a:effectLst>
                  <a:outerShdw blurRad="38100" dist="38100" dir="2700000" algn="tl">
                    <a:srgbClr val="000000">
                      <a:alpha val="43137"/>
                    </a:srgbClr>
                  </a:outerShdw>
                </a:effectLst>
                <a:latin typeface="Times New Roman" panose="02020603050405020304" pitchFamily="18" charset="0"/>
              </a:rPr>
              <a:t>cần có những nội dung sau: </a:t>
            </a:r>
            <a:endParaRPr lang="en-US" sz="3200">
              <a:solidFill>
                <a:srgbClr val="C00000"/>
              </a:solidFill>
              <a:effectLst>
                <a:outerShdw blurRad="38100" dist="38100" dir="2700000" algn="tl">
                  <a:srgbClr val="000000">
                    <a:alpha val="43137"/>
                  </a:srgbClr>
                </a:outerShdw>
              </a:effectLst>
            </a:endParaRPr>
          </a:p>
        </p:txBody>
      </p:sp>
      <p:pic>
        <p:nvPicPr>
          <p:cNvPr id="8" name="图片 15">
            <a:extLst>
              <a:ext uri="{FF2B5EF4-FFF2-40B4-BE49-F238E27FC236}">
                <a16:creationId xmlns:a16="http://schemas.microsoft.com/office/drawing/2014/main" id="{32DB682E-A2E7-4F71-AF89-B8B46C0FF7A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79796" y="5915041"/>
            <a:ext cx="663336"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7">
            <a:extLst>
              <a:ext uri="{FF2B5EF4-FFF2-40B4-BE49-F238E27FC236}">
                <a16:creationId xmlns:a16="http://schemas.microsoft.com/office/drawing/2014/main" id="{6D02F807-0DC2-43AF-AB0B-0D40ABC796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521" y="279302"/>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8">
            <a:extLst>
              <a:ext uri="{FF2B5EF4-FFF2-40B4-BE49-F238E27FC236}">
                <a16:creationId xmlns:a16="http://schemas.microsoft.com/office/drawing/2014/main" id="{71CDE328-C920-44C0-A2AD-66AF94B7224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76732" y="326064"/>
            <a:ext cx="55228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Big Image - Love Letter Clipart - Free Transparent PNG Clipart Images  Download">
            <a:extLst>
              <a:ext uri="{FF2B5EF4-FFF2-40B4-BE49-F238E27FC236}">
                <a16:creationId xmlns:a16="http://schemas.microsoft.com/office/drawing/2014/main" id="{CF3CB8AB-3938-4E7E-979C-74C93DD65281}"/>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923" b="97189" l="1071" r="99048"/>
                    </a14:imgEffect>
                  </a14:imgLayer>
                </a14:imgProps>
              </a:ext>
              <a:ext uri="{28A0092B-C50C-407E-A947-70E740481C1C}">
                <a14:useLocalDpi xmlns:a14="http://schemas.microsoft.com/office/drawing/2010/main" val="0"/>
              </a:ext>
            </a:extLst>
          </a:blip>
          <a:srcRect/>
          <a:stretch>
            <a:fillRect/>
          </a:stretch>
        </p:blipFill>
        <p:spPr bwMode="auto">
          <a:xfrm rot="20997657">
            <a:off x="129599" y="2986622"/>
            <a:ext cx="2074015" cy="16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01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500"/>
                                        <p:tgtEl>
                                          <p:spTgt spid="51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870AD07E-3EE0-46B5-8BEC-E5FEAB26DB72}"/>
                                            </p:graphicEl>
                                          </p:spTgt>
                                        </p:tgtEl>
                                        <p:attrNameLst>
                                          <p:attrName>style.visibility</p:attrName>
                                        </p:attrNameLst>
                                      </p:cBhvr>
                                      <p:to>
                                        <p:strVal val="visible"/>
                                      </p:to>
                                    </p:set>
                                    <p:animEffect transition="in" filter="wipe(left)">
                                      <p:cBhvr>
                                        <p:cTn id="18" dur="1000"/>
                                        <p:tgtEl>
                                          <p:spTgt spid="4">
                                            <p:graphicEl>
                                              <a:dgm id="{870AD07E-3EE0-46B5-8BEC-E5FEAB26DB72}"/>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DAC4A051-E750-4C2E-B17B-E50A5E78DA37}"/>
                                            </p:graphicEl>
                                          </p:spTgt>
                                        </p:tgtEl>
                                        <p:attrNameLst>
                                          <p:attrName>style.visibility</p:attrName>
                                        </p:attrNameLst>
                                      </p:cBhvr>
                                      <p:to>
                                        <p:strVal val="visible"/>
                                      </p:to>
                                    </p:set>
                                    <p:animEffect transition="in" filter="wipe(left)">
                                      <p:cBhvr>
                                        <p:cTn id="21" dur="1000"/>
                                        <p:tgtEl>
                                          <p:spTgt spid="4">
                                            <p:graphicEl>
                                              <a:dgm id="{DAC4A051-E750-4C2E-B17B-E50A5E78DA37}"/>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graphicEl>
                                              <a:dgm id="{0CB22FF0-0D68-478F-B4B1-B96BA4E698F6}"/>
                                            </p:graphicEl>
                                          </p:spTgt>
                                        </p:tgtEl>
                                        <p:attrNameLst>
                                          <p:attrName>style.visibility</p:attrName>
                                        </p:attrNameLst>
                                      </p:cBhvr>
                                      <p:to>
                                        <p:strVal val="visible"/>
                                      </p:to>
                                    </p:set>
                                    <p:animEffect transition="in" filter="wipe(left)">
                                      <p:cBhvr>
                                        <p:cTn id="24" dur="1000"/>
                                        <p:tgtEl>
                                          <p:spTgt spid="4">
                                            <p:graphicEl>
                                              <a:dgm id="{0CB22FF0-0D68-478F-B4B1-B96BA4E698F6}"/>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graphicEl>
                                              <a:dgm id="{45D718B3-B332-40E5-965A-723BCC36D0E7}"/>
                                            </p:graphicEl>
                                          </p:spTgt>
                                        </p:tgtEl>
                                        <p:attrNameLst>
                                          <p:attrName>style.visibility</p:attrName>
                                        </p:attrNameLst>
                                      </p:cBhvr>
                                      <p:to>
                                        <p:strVal val="visible"/>
                                      </p:to>
                                    </p:set>
                                    <p:animEffect transition="in" filter="wipe(left)">
                                      <p:cBhvr>
                                        <p:cTn id="29" dur="1000"/>
                                        <p:tgtEl>
                                          <p:spTgt spid="4">
                                            <p:graphicEl>
                                              <a:dgm id="{45D718B3-B332-40E5-965A-723BCC36D0E7}"/>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graphicEl>
                                              <a:dgm id="{61894384-0595-4746-AEA8-7CBDF74B9180}"/>
                                            </p:graphicEl>
                                          </p:spTgt>
                                        </p:tgtEl>
                                        <p:attrNameLst>
                                          <p:attrName>style.visibility</p:attrName>
                                        </p:attrNameLst>
                                      </p:cBhvr>
                                      <p:to>
                                        <p:strVal val="visible"/>
                                      </p:to>
                                    </p:set>
                                    <p:animEffect transition="in" filter="wipe(left)">
                                      <p:cBhvr>
                                        <p:cTn id="32" dur="1000"/>
                                        <p:tgtEl>
                                          <p:spTgt spid="4">
                                            <p:graphicEl>
                                              <a:dgm id="{61894384-0595-4746-AEA8-7CBDF74B918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dgm id="{35E70589-9FD9-4C26-AD1E-8D2560A4DDA5}"/>
                                            </p:graphicEl>
                                          </p:spTgt>
                                        </p:tgtEl>
                                        <p:attrNameLst>
                                          <p:attrName>style.visibility</p:attrName>
                                        </p:attrNameLst>
                                      </p:cBhvr>
                                      <p:to>
                                        <p:strVal val="visible"/>
                                      </p:to>
                                    </p:set>
                                    <p:animEffect transition="in" filter="wipe(left)">
                                      <p:cBhvr>
                                        <p:cTn id="37" dur="1000"/>
                                        <p:tgtEl>
                                          <p:spTgt spid="4">
                                            <p:graphicEl>
                                              <a:dgm id="{35E70589-9FD9-4C26-AD1E-8D2560A4DDA5}"/>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graphicEl>
                                              <a:dgm id="{7B1C2FD5-C3C5-47B2-AD33-52877D2AAE83}"/>
                                            </p:graphicEl>
                                          </p:spTgt>
                                        </p:tgtEl>
                                        <p:attrNameLst>
                                          <p:attrName>style.visibility</p:attrName>
                                        </p:attrNameLst>
                                      </p:cBhvr>
                                      <p:to>
                                        <p:strVal val="visible"/>
                                      </p:to>
                                    </p:set>
                                    <p:animEffect transition="in" filter="wipe(left)">
                                      <p:cBhvr>
                                        <p:cTn id="40" dur="1000"/>
                                        <p:tgtEl>
                                          <p:spTgt spid="4">
                                            <p:graphicEl>
                                              <a:dgm id="{7B1C2FD5-C3C5-47B2-AD33-52877D2AAE8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graphicEl>
                                              <a:dgm id="{CBD52723-400C-4E0B-85AF-1235C00B722D}"/>
                                            </p:graphicEl>
                                          </p:spTgt>
                                        </p:tgtEl>
                                        <p:attrNameLst>
                                          <p:attrName>style.visibility</p:attrName>
                                        </p:attrNameLst>
                                      </p:cBhvr>
                                      <p:to>
                                        <p:strVal val="visible"/>
                                      </p:to>
                                    </p:set>
                                    <p:animEffect transition="in" filter="wipe(left)">
                                      <p:cBhvr>
                                        <p:cTn id="45" dur="1000"/>
                                        <p:tgtEl>
                                          <p:spTgt spid="4">
                                            <p:graphicEl>
                                              <a:dgm id="{CBD52723-400C-4E0B-85AF-1235C00B722D}"/>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
                                            <p:graphicEl>
                                              <a:dgm id="{5DA2DE9C-FE41-4220-88DD-D4756DD84683}"/>
                                            </p:graphicEl>
                                          </p:spTgt>
                                        </p:tgtEl>
                                        <p:attrNameLst>
                                          <p:attrName>style.visibility</p:attrName>
                                        </p:attrNameLst>
                                      </p:cBhvr>
                                      <p:to>
                                        <p:strVal val="visible"/>
                                      </p:to>
                                    </p:set>
                                    <p:animEffect transition="in" filter="wipe(left)">
                                      <p:cBhvr>
                                        <p:cTn id="48" dur="1000"/>
                                        <p:tgtEl>
                                          <p:spTgt spid="4">
                                            <p:graphicEl>
                                              <a:dgm id="{5DA2DE9C-FE41-4220-88DD-D4756DD846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5">
            <a:extLst>
              <a:ext uri="{FF2B5EF4-FFF2-40B4-BE49-F238E27FC236}">
                <a16:creationId xmlns:a16="http://schemas.microsoft.com/office/drawing/2014/main" id="{2EA6F4E1-1546-4D25-8997-25E5BB1C61A1}"/>
              </a:ext>
            </a:extLst>
          </p:cNvPr>
          <p:cNvSpPr/>
          <p:nvPr/>
        </p:nvSpPr>
        <p:spPr>
          <a:xfrm>
            <a:off x="842482" y="361901"/>
            <a:ext cx="6565185" cy="3338327"/>
          </a:xfrm>
          <a:prstGeom prst="cloudCallout">
            <a:avLst>
              <a:gd name="adj1" fmla="val 62922"/>
              <a:gd name="adj2" fmla="val 54580"/>
            </a:avLst>
          </a:prstGeom>
          <a:solidFill>
            <a:schemeClr val="accent6">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625" b="1" dirty="0">
              <a:latin typeface="HP001 4 hàng" panose="020B0603050302020204" pitchFamily="34" charset="-93"/>
            </a:endParaRPr>
          </a:p>
          <a:p>
            <a:pPr algn="ctr" eaLnBrk="1" hangingPunct="1">
              <a:spcBef>
                <a:spcPct val="50000"/>
              </a:spcBef>
              <a:defRPr/>
            </a:pPr>
            <a:r>
              <a:rPr lang="en-US" altLang="en-US" sz="3200" b="1">
                <a:solidFill>
                  <a:schemeClr val="tx1"/>
                </a:solidFill>
                <a:latin typeface="Times New Roman" panose="02020603050405020304" pitchFamily="18" charset="0"/>
              </a:rPr>
              <a:t>3. Một </a:t>
            </a:r>
            <a:r>
              <a:rPr lang="en-US" altLang="en-US" sz="3200" b="1" dirty="0" err="1">
                <a:solidFill>
                  <a:schemeClr val="tx1"/>
                </a:solidFill>
                <a:latin typeface="Times New Roman" panose="02020603050405020304" pitchFamily="18" charset="0"/>
              </a:rPr>
              <a:t>bức</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thư</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thường</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mở</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đầu</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và</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kết</a:t>
            </a:r>
            <a:r>
              <a:rPr lang="en-US" altLang="en-US" sz="3200" b="1" dirty="0">
                <a:solidFill>
                  <a:schemeClr val="tx1"/>
                </a:solidFill>
                <a:latin typeface="Times New Roman" panose="02020603050405020304" pitchFamily="18" charset="0"/>
              </a:rPr>
              <a:t> </a:t>
            </a:r>
            <a:r>
              <a:rPr lang="en-US" altLang="en-US" sz="3200" b="1" err="1">
                <a:solidFill>
                  <a:schemeClr val="tx1"/>
                </a:solidFill>
                <a:latin typeface="Times New Roman" panose="02020603050405020304" pitchFamily="18" charset="0"/>
              </a:rPr>
              <a:t>thúc</a:t>
            </a:r>
            <a:r>
              <a:rPr lang="en-US" altLang="en-US" sz="3200" b="1">
                <a:solidFill>
                  <a:schemeClr val="tx1"/>
                </a:solidFill>
                <a:latin typeface="Times New Roman" panose="02020603050405020304" pitchFamily="18" charset="0"/>
              </a:rPr>
              <a:t> như </a:t>
            </a:r>
            <a:r>
              <a:rPr lang="en-US" altLang="en-US" sz="3200" b="1" dirty="0" err="1">
                <a:solidFill>
                  <a:schemeClr val="tx1"/>
                </a:solidFill>
                <a:latin typeface="Times New Roman" panose="02020603050405020304" pitchFamily="18" charset="0"/>
              </a:rPr>
              <a:t>thế</a:t>
            </a:r>
            <a:r>
              <a:rPr lang="en-US" altLang="en-US" sz="3200" b="1" dirty="0">
                <a:solidFill>
                  <a:schemeClr val="tx1"/>
                </a:solidFill>
                <a:latin typeface="Times New Roman" panose="02020603050405020304" pitchFamily="18" charset="0"/>
              </a:rPr>
              <a:t> </a:t>
            </a:r>
            <a:r>
              <a:rPr lang="en-US" altLang="en-US" sz="3200" b="1" dirty="0" err="1">
                <a:solidFill>
                  <a:schemeClr val="tx1"/>
                </a:solidFill>
                <a:latin typeface="Times New Roman" panose="02020603050405020304" pitchFamily="18" charset="0"/>
              </a:rPr>
              <a:t>nào</a:t>
            </a:r>
            <a:r>
              <a:rPr lang="en-US" altLang="en-US" sz="3600" b="1" dirty="0">
                <a:solidFill>
                  <a:schemeClr val="tx1"/>
                </a:solidFill>
                <a:latin typeface="Times New Roman" panose="02020603050405020304" pitchFamily="18" charset="0"/>
              </a:rPr>
              <a:t>?</a:t>
            </a:r>
          </a:p>
        </p:txBody>
      </p:sp>
      <p:pic>
        <p:nvPicPr>
          <p:cNvPr id="6" name="图片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3610" y="103112"/>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0442" y="5938186"/>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7561" y="4421965"/>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610" y="1472265"/>
            <a:ext cx="50164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tudy Cartoon png download - 604*621 - Free Transparent Student png  Download. - CleanPNG / KissPNG">
            <a:extLst>
              <a:ext uri="{FF2B5EF4-FFF2-40B4-BE49-F238E27FC236}">
                <a16:creationId xmlns:a16="http://schemas.microsoft.com/office/drawing/2014/main" id="{D4012FB5-A57B-4831-AD14-E56A93BC15B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563" b="98906" l="7111" r="90000"/>
                    </a14:imgEffect>
                  </a14:imgLayer>
                </a14:imgProps>
              </a:ext>
              <a:ext uri="{28A0092B-C50C-407E-A947-70E740481C1C}">
                <a14:useLocalDpi xmlns:a14="http://schemas.microsoft.com/office/drawing/2010/main" val="0"/>
              </a:ext>
            </a:extLst>
          </a:blip>
          <a:srcRect/>
          <a:stretch>
            <a:fillRect/>
          </a:stretch>
        </p:blipFill>
        <p:spPr bwMode="auto">
          <a:xfrm>
            <a:off x="7919084" y="3197103"/>
            <a:ext cx="4955977"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6921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11">
            <a:extLst>
              <a:ext uri="{FF2B5EF4-FFF2-40B4-BE49-F238E27FC236}">
                <a16:creationId xmlns:a16="http://schemas.microsoft.com/office/drawing/2014/main" id="{C53E917D-7935-4172-B15A-60F6E6B8D6F2}"/>
              </a:ext>
            </a:extLst>
          </p:cNvPr>
          <p:cNvGrpSpPr/>
          <p:nvPr/>
        </p:nvGrpSpPr>
        <p:grpSpPr>
          <a:xfrm>
            <a:off x="76199" y="1226069"/>
            <a:ext cx="7025566" cy="5474151"/>
            <a:chOff x="1872343" y="610800"/>
            <a:chExt cx="8023870" cy="5979546"/>
          </a:xfrm>
        </p:grpSpPr>
        <p:pic>
          <p:nvPicPr>
            <p:cNvPr id="5" name="Hình ảnh 12">
              <a:extLst>
                <a:ext uri="{FF2B5EF4-FFF2-40B4-BE49-F238E27FC236}">
                  <a16:creationId xmlns:a16="http://schemas.microsoft.com/office/drawing/2014/main" id="{ABB632EB-9AFC-4D83-A097-B906C0510FBE}"/>
                </a:ext>
              </a:extLst>
            </p:cNvPr>
            <p:cNvPicPr>
              <a:picLocks noChangeAspect="1"/>
            </p:cNvPicPr>
            <p:nvPr/>
          </p:nvPicPr>
          <p:blipFill>
            <a:blip r:embed="rId2"/>
            <a:stretch>
              <a:fillRect/>
            </a:stretch>
          </p:blipFill>
          <p:spPr>
            <a:xfrm>
              <a:off x="1872345" y="610800"/>
              <a:ext cx="8023868" cy="2972155"/>
            </a:xfrm>
            <a:prstGeom prst="rect">
              <a:avLst/>
            </a:prstGeom>
          </p:spPr>
        </p:pic>
        <p:pic>
          <p:nvPicPr>
            <p:cNvPr id="6" name="Hình ảnh 13">
              <a:extLst>
                <a:ext uri="{FF2B5EF4-FFF2-40B4-BE49-F238E27FC236}">
                  <a16:creationId xmlns:a16="http://schemas.microsoft.com/office/drawing/2014/main" id="{AFEA580E-692D-4B1F-94D2-51E6678B7CE2}"/>
                </a:ext>
              </a:extLst>
            </p:cNvPr>
            <p:cNvPicPr>
              <a:picLocks noChangeAspect="1"/>
            </p:cNvPicPr>
            <p:nvPr/>
          </p:nvPicPr>
          <p:blipFill>
            <a:blip r:embed="rId3"/>
            <a:stretch>
              <a:fillRect/>
            </a:stretch>
          </p:blipFill>
          <p:spPr>
            <a:xfrm>
              <a:off x="1872343" y="3475236"/>
              <a:ext cx="8023867" cy="3115110"/>
            </a:xfrm>
            <a:prstGeom prst="rect">
              <a:avLst/>
            </a:prstGeom>
          </p:spPr>
        </p:pic>
      </p:grpSp>
      <p:sp>
        <p:nvSpPr>
          <p:cNvPr id="7" name="Hình chữ nhật: Góc Tròn 14">
            <a:extLst>
              <a:ext uri="{FF2B5EF4-FFF2-40B4-BE49-F238E27FC236}">
                <a16:creationId xmlns:a16="http://schemas.microsoft.com/office/drawing/2014/main" id="{80D2D9C9-5ABA-4E5E-93E5-61E5F3EFCCAA}"/>
              </a:ext>
            </a:extLst>
          </p:cNvPr>
          <p:cNvSpPr/>
          <p:nvPr/>
        </p:nvSpPr>
        <p:spPr>
          <a:xfrm>
            <a:off x="790575" y="157780"/>
            <a:ext cx="11128027" cy="781039"/>
          </a:xfrm>
          <a:prstGeom prst="roundRect">
            <a:avLst/>
          </a:prstGeom>
          <a:solidFill>
            <a:schemeClr val="accent1">
              <a:lumMod val="20000"/>
              <a:lumOff val="80000"/>
            </a:schemeClr>
          </a:solid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latin typeface="Cambria" panose="02040503050406030204" pitchFamily="18" charset="0"/>
                <a:ea typeface="Cambria" panose="02040503050406030204" pitchFamily="18" charset="0"/>
              </a:rPr>
              <a:t>Một bức thư thường mở đầu và kết thúc như thế nào?</a:t>
            </a:r>
            <a:endParaRPr lang="vi-VN" sz="2800" b="1" dirty="0">
              <a:latin typeface="Cambria" panose="02040503050406030204" pitchFamily="18" charset="0"/>
              <a:ea typeface="Cambria" panose="02040503050406030204" pitchFamily="18" charset="0"/>
            </a:endParaRPr>
          </a:p>
        </p:txBody>
      </p:sp>
      <p:sp>
        <p:nvSpPr>
          <p:cNvPr id="9" name="Hộp Văn bản 18">
            <a:extLst>
              <a:ext uri="{FF2B5EF4-FFF2-40B4-BE49-F238E27FC236}">
                <a16:creationId xmlns:a16="http://schemas.microsoft.com/office/drawing/2014/main" id="{ED78C737-FB66-45DB-8AAE-915AB69A0FB6}"/>
              </a:ext>
            </a:extLst>
          </p:cNvPr>
          <p:cNvSpPr txBox="1"/>
          <p:nvPr/>
        </p:nvSpPr>
        <p:spPr>
          <a:xfrm>
            <a:off x="7101765" y="2103925"/>
            <a:ext cx="5189609" cy="3539430"/>
          </a:xfrm>
          <a:prstGeom prst="rect">
            <a:avLst/>
          </a:prstGeom>
          <a:noFill/>
        </p:spPr>
        <p:txBody>
          <a:bodyPr wrap="square" rtlCol="0">
            <a:spAutoFit/>
          </a:bodyPr>
          <a:lstStyle/>
          <a:p>
            <a:r>
              <a:rPr lang="vi-VN" sz="2800"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Những</a:t>
            </a:r>
            <a:r>
              <a:rPr lang="vi-VN" sz="2800" b="1"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dòng</a:t>
            </a:r>
            <a:r>
              <a:rPr lang="vi-VN" sz="2800" b="1"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mở</a:t>
            </a:r>
            <a:r>
              <a:rPr lang="vi-VN" sz="2800" b="1"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đầu</a:t>
            </a:r>
            <a:r>
              <a:rPr lang="vi-VN" sz="2800" b="1"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bức</a:t>
            </a:r>
            <a:r>
              <a:rPr lang="vi-VN" sz="2800" b="1" dirty="0">
                <a:solidFill>
                  <a:srgbClr val="FF0000"/>
                </a:solidFill>
                <a:latin typeface="Cambria" panose="02040503050406030204" pitchFamily="18" charset="0"/>
                <a:ea typeface="Cambria" panose="02040503050406030204" pitchFamily="18" charset="0"/>
              </a:rPr>
              <a:t> thư </a:t>
            </a:r>
            <a:r>
              <a:rPr lang="vi-VN" sz="2800" dirty="0">
                <a:solidFill>
                  <a:srgbClr val="002060"/>
                </a:solidFill>
                <a:latin typeface="Cambria" panose="02040503050406030204" pitchFamily="18" charset="0"/>
                <a:ea typeface="Cambria" panose="02040503050406030204" pitchFamily="18" charset="0"/>
              </a:rPr>
              <a:t>cho </a:t>
            </a:r>
            <a:r>
              <a:rPr lang="vi-VN" sz="2800" dirty="0" err="1">
                <a:solidFill>
                  <a:srgbClr val="002060"/>
                </a:solidFill>
                <a:latin typeface="Cambria" panose="02040503050406030204" pitchFamily="18" charset="0"/>
                <a:ea typeface="Cambria" panose="02040503050406030204" pitchFamily="18" charset="0"/>
              </a:rPr>
              <a:t>biết</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rõ</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địa</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điểm</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thời</a:t>
            </a:r>
            <a:r>
              <a:rPr lang="vi-VN" sz="2800" dirty="0">
                <a:solidFill>
                  <a:srgbClr val="002060"/>
                </a:solidFill>
                <a:latin typeface="Cambria" panose="02040503050406030204" pitchFamily="18" charset="0"/>
                <a:ea typeface="Cambria" panose="02040503050406030204" pitchFamily="18" charset="0"/>
              </a:rPr>
              <a:t> gian </a:t>
            </a:r>
            <a:r>
              <a:rPr lang="vi-VN" sz="2800" dirty="0" err="1">
                <a:solidFill>
                  <a:srgbClr val="002060"/>
                </a:solidFill>
                <a:latin typeface="Cambria" panose="02040503050406030204" pitchFamily="18" charset="0"/>
                <a:ea typeface="Cambria" panose="02040503050406030204" pitchFamily="18" charset="0"/>
              </a:rPr>
              <a:t>viết</a:t>
            </a:r>
            <a:r>
              <a:rPr lang="vi-VN" sz="2800" dirty="0">
                <a:solidFill>
                  <a:srgbClr val="002060"/>
                </a:solidFill>
                <a:latin typeface="Cambria" panose="02040503050406030204" pitchFamily="18" charset="0"/>
                <a:ea typeface="Cambria" panose="02040503050406030204" pitchFamily="18" charset="0"/>
              </a:rPr>
              <a:t> thư, </a:t>
            </a:r>
            <a:r>
              <a:rPr lang="vi-VN" sz="2800" dirty="0" err="1">
                <a:solidFill>
                  <a:srgbClr val="002060"/>
                </a:solidFill>
                <a:latin typeface="Cambria" panose="02040503050406030204" pitchFamily="18" charset="0"/>
                <a:ea typeface="Cambria" panose="02040503050406030204" pitchFamily="18" charset="0"/>
              </a:rPr>
              <a:t>lời</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chào</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hỏi</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người</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nhận</a:t>
            </a:r>
            <a:r>
              <a:rPr lang="vi-VN" sz="2800" dirty="0">
                <a:solidFill>
                  <a:srgbClr val="002060"/>
                </a:solidFill>
                <a:latin typeface="Cambria" panose="02040503050406030204" pitchFamily="18" charset="0"/>
                <a:ea typeface="Cambria" panose="02040503050406030204" pitchFamily="18" charset="0"/>
              </a:rPr>
              <a:t> thư.</a:t>
            </a:r>
          </a:p>
          <a:p>
            <a:r>
              <a:rPr lang="vi-VN" sz="2800"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Những</a:t>
            </a:r>
            <a:r>
              <a:rPr lang="vi-VN" sz="2800" b="1"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dòng</a:t>
            </a:r>
            <a:r>
              <a:rPr lang="vi-VN" sz="2800" b="1"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cuối</a:t>
            </a:r>
            <a:r>
              <a:rPr lang="vi-VN" sz="2800" b="1" dirty="0">
                <a:solidFill>
                  <a:srgbClr val="FF0000"/>
                </a:solidFill>
                <a:latin typeface="Cambria" panose="02040503050406030204" pitchFamily="18" charset="0"/>
                <a:ea typeface="Cambria" panose="02040503050406030204" pitchFamily="18" charset="0"/>
              </a:rPr>
              <a:t> </a:t>
            </a:r>
            <a:r>
              <a:rPr lang="vi-VN" sz="2800" b="1" dirty="0" err="1">
                <a:solidFill>
                  <a:srgbClr val="FF0000"/>
                </a:solidFill>
                <a:latin typeface="Cambria" panose="02040503050406030204" pitchFamily="18" charset="0"/>
                <a:ea typeface="Cambria" panose="02040503050406030204" pitchFamily="18" charset="0"/>
              </a:rPr>
              <a:t>bức</a:t>
            </a:r>
            <a:r>
              <a:rPr lang="vi-VN" sz="2800" b="1" dirty="0">
                <a:solidFill>
                  <a:srgbClr val="FF0000"/>
                </a:solidFill>
                <a:latin typeface="Cambria" panose="02040503050406030204" pitchFamily="18" charset="0"/>
                <a:ea typeface="Cambria" panose="02040503050406030204" pitchFamily="18" charset="0"/>
              </a:rPr>
              <a:t> thư </a:t>
            </a:r>
            <a:r>
              <a:rPr lang="vi-VN" sz="2800" dirty="0">
                <a:solidFill>
                  <a:srgbClr val="002060"/>
                </a:solidFill>
                <a:latin typeface="Cambria" panose="02040503050406030204" pitchFamily="18" charset="0"/>
                <a:ea typeface="Cambria" panose="02040503050406030204" pitchFamily="18" charset="0"/>
              </a:rPr>
              <a:t>ghi </a:t>
            </a:r>
            <a:r>
              <a:rPr lang="vi-VN" sz="2800" dirty="0" err="1">
                <a:solidFill>
                  <a:srgbClr val="002060"/>
                </a:solidFill>
                <a:latin typeface="Cambria" panose="02040503050406030204" pitchFamily="18" charset="0"/>
                <a:ea typeface="Cambria" panose="02040503050406030204" pitchFamily="18" charset="0"/>
              </a:rPr>
              <a:t>lời</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chúc</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lời</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nhắn</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nhủ</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cám</a:t>
            </a:r>
            <a:r>
              <a:rPr lang="vi-VN" sz="2800" dirty="0">
                <a:solidFill>
                  <a:srgbClr val="002060"/>
                </a:solidFill>
                <a:latin typeface="Cambria" panose="02040503050406030204" pitchFamily="18" charset="0"/>
                <a:ea typeface="Cambria" panose="02040503050406030204" pitchFamily="18" charset="0"/>
              </a:rPr>
              <a:t> ơn, </a:t>
            </a:r>
            <a:r>
              <a:rPr lang="vi-VN" sz="2800" dirty="0" err="1">
                <a:solidFill>
                  <a:srgbClr val="002060"/>
                </a:solidFill>
                <a:latin typeface="Cambria" panose="02040503050406030204" pitchFamily="18" charset="0"/>
                <a:ea typeface="Cambria" panose="02040503050406030204" pitchFamily="18" charset="0"/>
              </a:rPr>
              <a:t>hứa</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hẹn</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và</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kí</a:t>
            </a:r>
            <a:r>
              <a:rPr lang="vi-VN" sz="2800" dirty="0">
                <a:solidFill>
                  <a:srgbClr val="002060"/>
                </a:solidFill>
                <a:latin typeface="Cambria" panose="02040503050406030204" pitchFamily="18" charset="0"/>
                <a:ea typeface="Cambria" panose="02040503050406030204" pitchFamily="18" charset="0"/>
              </a:rPr>
              <a:t> tên, ghi </a:t>
            </a:r>
            <a:r>
              <a:rPr lang="vi-VN" sz="2800" dirty="0" err="1">
                <a:solidFill>
                  <a:srgbClr val="002060"/>
                </a:solidFill>
                <a:latin typeface="Cambria" panose="02040503050406030204" pitchFamily="18" charset="0"/>
                <a:ea typeface="Cambria" panose="02040503050406030204" pitchFamily="18" charset="0"/>
              </a:rPr>
              <a:t>họ</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và</a:t>
            </a:r>
            <a:r>
              <a:rPr lang="vi-VN" sz="2800" dirty="0">
                <a:solidFill>
                  <a:srgbClr val="002060"/>
                </a:solidFill>
                <a:latin typeface="Cambria" panose="02040503050406030204" pitchFamily="18" charset="0"/>
                <a:ea typeface="Cambria" panose="02040503050406030204" pitchFamily="18" charset="0"/>
              </a:rPr>
              <a:t> tên </a:t>
            </a:r>
            <a:r>
              <a:rPr lang="vi-VN" sz="2800" dirty="0" err="1">
                <a:solidFill>
                  <a:srgbClr val="002060"/>
                </a:solidFill>
                <a:latin typeface="Cambria" panose="02040503050406030204" pitchFamily="18" charset="0"/>
                <a:ea typeface="Cambria" panose="02040503050406030204" pitchFamily="18" charset="0"/>
              </a:rPr>
              <a:t>người</a:t>
            </a:r>
            <a:r>
              <a:rPr lang="vi-VN" sz="2800" dirty="0">
                <a:solidFill>
                  <a:srgbClr val="002060"/>
                </a:solidFill>
                <a:latin typeface="Cambria" panose="02040503050406030204" pitchFamily="18" charset="0"/>
                <a:ea typeface="Cambria" panose="02040503050406030204" pitchFamily="18" charset="0"/>
              </a:rPr>
              <a:t> </a:t>
            </a:r>
            <a:r>
              <a:rPr lang="vi-VN" sz="2800" dirty="0" err="1">
                <a:solidFill>
                  <a:srgbClr val="002060"/>
                </a:solidFill>
                <a:latin typeface="Cambria" panose="02040503050406030204" pitchFamily="18" charset="0"/>
                <a:ea typeface="Cambria" panose="02040503050406030204" pitchFamily="18" charset="0"/>
              </a:rPr>
              <a:t>viết</a:t>
            </a:r>
            <a:r>
              <a:rPr lang="vi-VN" sz="2800" dirty="0">
                <a:solidFill>
                  <a:srgbClr val="002060"/>
                </a:solidFill>
                <a:latin typeface="Cambria" panose="02040503050406030204" pitchFamily="18" charset="0"/>
                <a:ea typeface="Cambria" panose="02040503050406030204" pitchFamily="18" charset="0"/>
              </a:rPr>
              <a:t> thư.</a:t>
            </a:r>
          </a:p>
        </p:txBody>
      </p:sp>
      <p:cxnSp>
        <p:nvCxnSpPr>
          <p:cNvPr id="10" name="Đường nối Thẳng 2">
            <a:extLst>
              <a:ext uri="{FF2B5EF4-FFF2-40B4-BE49-F238E27FC236}">
                <a16:creationId xmlns:a16="http://schemas.microsoft.com/office/drawing/2014/main" id="{1C5C182B-1B77-42F5-B0DC-2B81B180FA10}"/>
              </a:ext>
            </a:extLst>
          </p:cNvPr>
          <p:cNvCxnSpPr/>
          <p:nvPr/>
        </p:nvCxnSpPr>
        <p:spPr>
          <a:xfrm>
            <a:off x="3565849" y="1549259"/>
            <a:ext cx="3396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6">
            <a:extLst>
              <a:ext uri="{FF2B5EF4-FFF2-40B4-BE49-F238E27FC236}">
                <a16:creationId xmlns:a16="http://schemas.microsoft.com/office/drawing/2014/main" id="{8D2CAA9F-7C39-44E7-8D81-8E4699C2614F}"/>
              </a:ext>
            </a:extLst>
          </p:cNvPr>
          <p:cNvCxnSpPr>
            <a:cxnSpLocks/>
          </p:cNvCxnSpPr>
          <p:nvPr/>
        </p:nvCxnSpPr>
        <p:spPr>
          <a:xfrm>
            <a:off x="415206" y="1897604"/>
            <a:ext cx="19283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7">
            <a:extLst>
              <a:ext uri="{FF2B5EF4-FFF2-40B4-BE49-F238E27FC236}">
                <a16:creationId xmlns:a16="http://schemas.microsoft.com/office/drawing/2014/main" id="{8FBE9162-0658-4F72-B4A0-67CA4D0503A9}"/>
              </a:ext>
            </a:extLst>
          </p:cNvPr>
          <p:cNvCxnSpPr>
            <a:cxnSpLocks/>
          </p:cNvCxnSpPr>
          <p:nvPr/>
        </p:nvCxnSpPr>
        <p:spPr>
          <a:xfrm>
            <a:off x="415206" y="6049724"/>
            <a:ext cx="4081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9">
            <a:extLst>
              <a:ext uri="{FF2B5EF4-FFF2-40B4-BE49-F238E27FC236}">
                <a16:creationId xmlns:a16="http://schemas.microsoft.com/office/drawing/2014/main" id="{34651A16-9DE3-4BDC-AA62-7C60318F60EA}"/>
              </a:ext>
            </a:extLst>
          </p:cNvPr>
          <p:cNvCxnSpPr>
            <a:cxnSpLocks/>
          </p:cNvCxnSpPr>
          <p:nvPr/>
        </p:nvCxnSpPr>
        <p:spPr>
          <a:xfrm>
            <a:off x="3665324" y="6304760"/>
            <a:ext cx="16079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20">
            <a:extLst>
              <a:ext uri="{FF2B5EF4-FFF2-40B4-BE49-F238E27FC236}">
                <a16:creationId xmlns:a16="http://schemas.microsoft.com/office/drawing/2014/main" id="{1FDA9C77-E2E4-46A7-9302-091A5EAFAE8B}"/>
              </a:ext>
            </a:extLst>
          </p:cNvPr>
          <p:cNvCxnSpPr>
            <a:cxnSpLocks/>
          </p:cNvCxnSpPr>
          <p:nvPr/>
        </p:nvCxnSpPr>
        <p:spPr>
          <a:xfrm>
            <a:off x="3692655" y="6662897"/>
            <a:ext cx="16079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2C70DA95-B801-4CCF-8CDD-40D384B24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04" y="0"/>
            <a:ext cx="748417" cy="1181711"/>
          </a:xfrm>
          <a:prstGeom prst="rect">
            <a:avLst/>
          </a:prstGeom>
        </p:spPr>
      </p:pic>
    </p:spTree>
    <p:extLst>
      <p:ext uri="{BB962C8B-B14F-4D97-AF65-F5344CB8AC3E}">
        <p14:creationId xmlns:p14="http://schemas.microsoft.com/office/powerpoint/2010/main" val="29722690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par>
                                <p:cTn id="16" presetID="22" presetClass="entr" presetSubtype="2"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par>
                                <p:cTn id="19" presetID="2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calcmode="lin" valueType="num">
                                      <p:cBhvr additive="base">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 calcmode="lin" valueType="num">
                                      <p:cBhvr additive="base">
                                        <p:cTn id="3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Text Box 7"/>
          <p:cNvSpPr txBox="1">
            <a:spLocks noChangeArrowheads="1"/>
          </p:cNvSpPr>
          <p:nvPr/>
        </p:nvSpPr>
        <p:spPr bwMode="auto">
          <a:xfrm>
            <a:off x="195072" y="1331933"/>
            <a:ext cx="11765280" cy="5107781"/>
          </a:xfrm>
          <a:prstGeom prst="roundRect">
            <a:avLst/>
          </a:prstGeom>
          <a:solidFill>
            <a:schemeClr val="bg1"/>
          </a:solidFill>
          <a:ln w="57150">
            <a:solidFill>
              <a:srgbClr val="C2930E"/>
            </a:solidFill>
            <a:miter lim="800000"/>
            <a:headEnd/>
            <a:tailEnd/>
          </a:ln>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chemeClr val="accent1">
                    <a:lumMod val="50000"/>
                  </a:schemeClr>
                </a:solidFill>
                <a:latin typeface="Times New Roman" panose="02020603050405020304" pitchFamily="18" charset="0"/>
              </a:rPr>
              <a:t>Một</a:t>
            </a:r>
            <a:r>
              <a:rPr lang="en-US" altLang="en-US" sz="2800" b="1" dirty="0">
                <a:solidFill>
                  <a:schemeClr val="accent1">
                    <a:lumMod val="50000"/>
                  </a:schemeClr>
                </a:solidFill>
                <a:latin typeface="Times New Roman" panose="02020603050405020304" pitchFamily="18" charset="0"/>
              </a:rPr>
              <a:t> </a:t>
            </a:r>
            <a:r>
              <a:rPr lang="en-US" altLang="en-US" sz="2800" b="1" dirty="0" err="1">
                <a:solidFill>
                  <a:schemeClr val="accent1">
                    <a:lumMod val="50000"/>
                  </a:schemeClr>
                </a:solidFill>
                <a:latin typeface="Times New Roman" panose="02020603050405020304" pitchFamily="18" charset="0"/>
              </a:rPr>
              <a:t>bức</a:t>
            </a:r>
            <a:r>
              <a:rPr lang="en-US" altLang="en-US" sz="2800" b="1" dirty="0">
                <a:solidFill>
                  <a:schemeClr val="accent1">
                    <a:lumMod val="50000"/>
                  </a:schemeClr>
                </a:solidFill>
                <a:latin typeface="Times New Roman" panose="02020603050405020304" pitchFamily="18" charset="0"/>
              </a:rPr>
              <a:t> </a:t>
            </a:r>
            <a:r>
              <a:rPr lang="en-US" altLang="en-US" sz="2800" b="1" dirty="0" err="1">
                <a:solidFill>
                  <a:schemeClr val="accent1">
                    <a:lumMod val="50000"/>
                  </a:schemeClr>
                </a:solidFill>
                <a:latin typeface="Times New Roman" panose="02020603050405020304" pitchFamily="18" charset="0"/>
              </a:rPr>
              <a:t>thư</a:t>
            </a:r>
            <a:r>
              <a:rPr lang="en-US" altLang="en-US" sz="2800" b="1" dirty="0">
                <a:solidFill>
                  <a:schemeClr val="accent1">
                    <a:lumMod val="50000"/>
                  </a:schemeClr>
                </a:solidFill>
                <a:latin typeface="Times New Roman" panose="02020603050405020304" pitchFamily="18" charset="0"/>
              </a:rPr>
              <a:t> </a:t>
            </a:r>
            <a:r>
              <a:rPr lang="en-US" altLang="en-US" sz="2800" b="1" dirty="0" err="1">
                <a:solidFill>
                  <a:schemeClr val="accent1">
                    <a:lumMod val="50000"/>
                  </a:schemeClr>
                </a:solidFill>
                <a:latin typeface="Times New Roman" panose="02020603050405020304" pitchFamily="18" charset="0"/>
              </a:rPr>
              <a:t>thường</a:t>
            </a:r>
            <a:r>
              <a:rPr lang="en-US" altLang="en-US" sz="2800" b="1" dirty="0">
                <a:solidFill>
                  <a:schemeClr val="accent1">
                    <a:lumMod val="50000"/>
                  </a:schemeClr>
                </a:solidFill>
                <a:latin typeface="Times New Roman" panose="02020603050405020304" pitchFamily="18" charset="0"/>
              </a:rPr>
              <a:t> </a:t>
            </a:r>
            <a:r>
              <a:rPr lang="en-US" altLang="en-US" sz="2800" b="1" dirty="0" err="1">
                <a:solidFill>
                  <a:schemeClr val="accent1">
                    <a:lumMod val="50000"/>
                  </a:schemeClr>
                </a:solidFill>
                <a:latin typeface="Times New Roman" panose="02020603050405020304" pitchFamily="18" charset="0"/>
              </a:rPr>
              <a:t>gồm</a:t>
            </a:r>
            <a:r>
              <a:rPr lang="en-US" altLang="en-US" sz="2800" b="1" dirty="0">
                <a:solidFill>
                  <a:schemeClr val="accent1">
                    <a:lumMod val="50000"/>
                  </a:schemeClr>
                </a:solidFill>
                <a:latin typeface="Times New Roman" panose="02020603050405020304" pitchFamily="18" charset="0"/>
              </a:rPr>
              <a:t> </a:t>
            </a:r>
            <a:r>
              <a:rPr lang="en-US" altLang="en-US" sz="2800" b="1" dirty="0" err="1">
                <a:solidFill>
                  <a:schemeClr val="accent1">
                    <a:lumMod val="50000"/>
                  </a:schemeClr>
                </a:solidFill>
                <a:latin typeface="Times New Roman" panose="02020603050405020304" pitchFamily="18" charset="0"/>
              </a:rPr>
              <a:t>những</a:t>
            </a:r>
            <a:r>
              <a:rPr lang="en-US" altLang="en-US" sz="2800" b="1" dirty="0">
                <a:solidFill>
                  <a:schemeClr val="accent1">
                    <a:lumMod val="50000"/>
                  </a:schemeClr>
                </a:solidFill>
                <a:latin typeface="Times New Roman" panose="02020603050405020304" pitchFamily="18" charset="0"/>
              </a:rPr>
              <a:t> </a:t>
            </a:r>
            <a:r>
              <a:rPr lang="en-US" altLang="en-US" sz="2800" b="1" dirty="0" err="1">
                <a:solidFill>
                  <a:schemeClr val="accent1">
                    <a:lumMod val="50000"/>
                  </a:schemeClr>
                </a:solidFill>
                <a:latin typeface="Times New Roman" panose="02020603050405020304" pitchFamily="18" charset="0"/>
              </a:rPr>
              <a:t>nội</a:t>
            </a:r>
            <a:r>
              <a:rPr lang="en-US" altLang="en-US" sz="2800" b="1" dirty="0">
                <a:solidFill>
                  <a:schemeClr val="accent1">
                    <a:lumMod val="50000"/>
                  </a:schemeClr>
                </a:solidFill>
                <a:latin typeface="Times New Roman" panose="02020603050405020304" pitchFamily="18" charset="0"/>
              </a:rPr>
              <a:t> dung </a:t>
            </a:r>
            <a:r>
              <a:rPr lang="en-US" altLang="en-US" sz="2800" b="1" dirty="0" err="1">
                <a:solidFill>
                  <a:schemeClr val="accent1">
                    <a:lumMod val="50000"/>
                  </a:schemeClr>
                </a:solidFill>
                <a:latin typeface="Times New Roman" panose="02020603050405020304" pitchFamily="18" charset="0"/>
              </a:rPr>
              <a:t>sau</a:t>
            </a:r>
            <a:r>
              <a:rPr lang="en-US" altLang="en-US" sz="2800" b="1" dirty="0">
                <a:solidFill>
                  <a:schemeClr val="accent1">
                    <a:lumMod val="50000"/>
                  </a:schemeClr>
                </a:solidFill>
                <a:latin typeface="Times New Roman" panose="02020603050405020304" pitchFamily="18" charset="0"/>
              </a:rPr>
              <a:t>: </a:t>
            </a:r>
          </a:p>
          <a:p>
            <a:pPr eaLnBrk="1" hangingPunct="1">
              <a:spcBef>
                <a:spcPct val="50000"/>
              </a:spcBef>
              <a:buFontTx/>
              <a:buNone/>
            </a:pPr>
            <a:r>
              <a:rPr lang="en-US" altLang="en-US" sz="2800" b="1" u="sng" dirty="0">
                <a:solidFill>
                  <a:srgbClr val="FF0000"/>
                </a:solidFill>
                <a:latin typeface="Times New Roman" panose="02020603050405020304" pitchFamily="18" charset="0"/>
              </a:rPr>
              <a:t>1. </a:t>
            </a:r>
            <a:r>
              <a:rPr lang="en-US" altLang="en-US" sz="2800" b="1" u="sng" dirty="0" err="1">
                <a:solidFill>
                  <a:srgbClr val="FF0000"/>
                </a:solidFill>
                <a:latin typeface="Times New Roman" panose="02020603050405020304" pitchFamily="18" charset="0"/>
              </a:rPr>
              <a:t>Phần</a:t>
            </a:r>
            <a:r>
              <a:rPr lang="en-US" altLang="en-US" sz="2800" b="1" u="sng" dirty="0">
                <a:solidFill>
                  <a:srgbClr val="FF0000"/>
                </a:solidFill>
                <a:latin typeface="Times New Roman" panose="02020603050405020304" pitchFamily="18" charset="0"/>
              </a:rPr>
              <a:t> </a:t>
            </a:r>
            <a:r>
              <a:rPr lang="en-US" altLang="en-US" sz="2800" b="1" u="sng" dirty="0" err="1">
                <a:solidFill>
                  <a:srgbClr val="FF0000"/>
                </a:solidFill>
                <a:latin typeface="Times New Roman" panose="02020603050405020304" pitchFamily="18" charset="0"/>
              </a:rPr>
              <a:t>đầu</a:t>
            </a:r>
            <a:r>
              <a:rPr lang="en-US" altLang="en-US" sz="2800" b="1" u="sng" dirty="0">
                <a:solidFill>
                  <a:srgbClr val="FF0000"/>
                </a:solidFill>
                <a:latin typeface="Times New Roman" panose="02020603050405020304" pitchFamily="18" charset="0"/>
              </a:rPr>
              <a:t> </a:t>
            </a:r>
            <a:r>
              <a:rPr lang="en-US" altLang="en-US" sz="2800" b="1" u="sng" dirty="0" err="1">
                <a:solidFill>
                  <a:srgbClr val="FF0000"/>
                </a:solidFill>
                <a:latin typeface="Times New Roman" panose="02020603050405020304" pitchFamily="18" charset="0"/>
              </a:rPr>
              <a:t>thư</a:t>
            </a:r>
            <a:r>
              <a:rPr lang="en-US" altLang="en-US" sz="2800" b="1" u="sng" dirty="0">
                <a:solidFill>
                  <a:srgbClr val="FF0000"/>
                </a:solidFill>
                <a:latin typeface="Times New Roman" panose="02020603050405020304" pitchFamily="18" charset="0"/>
              </a:rPr>
              <a:t>:</a:t>
            </a:r>
            <a:r>
              <a:rPr lang="en-US" altLang="en-US" sz="2800" b="1" dirty="0">
                <a:solidFill>
                  <a:srgbClr val="FF0000"/>
                </a:solidFill>
                <a:latin typeface="Times New Roman" panose="02020603050405020304" pitchFamily="18" charset="0"/>
              </a:rPr>
              <a:t> </a:t>
            </a:r>
            <a:r>
              <a:rPr lang="en-US" altLang="en-US" sz="2800" b="1" dirty="0" err="1">
                <a:latin typeface="Times New Roman" panose="02020603050405020304" pitchFamily="18" charset="0"/>
              </a:rPr>
              <a:t>Ghi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địa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điểm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gian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gửi</a:t>
            </a:r>
            <a:r>
              <a:rPr lang="en-US" altLang="en-US" sz="2800" b="1" dirty="0">
                <a:latin typeface="Times New Roman" panose="02020603050405020304" pitchFamily="18" charset="0"/>
              </a:rPr>
              <a:t>.                      </a:t>
            </a:r>
          </a:p>
          <a:p>
            <a:pPr eaLnBrk="1" hangingPunct="1">
              <a:spcBef>
                <a:spcPct val="50000"/>
              </a:spcBef>
              <a:buFontTx/>
              <a:buNone/>
            </a:pPr>
            <a:r>
              <a:rPr lang="en-US" altLang="en-US" sz="2800" b="1" u="sng" dirty="0">
                <a:solidFill>
                  <a:srgbClr val="FF0000"/>
                </a:solidFill>
                <a:latin typeface="Times New Roman" panose="02020603050405020304" pitchFamily="18" charset="0"/>
              </a:rPr>
              <a:t>2. </a:t>
            </a:r>
            <a:r>
              <a:rPr lang="en-US" altLang="en-US" sz="2800" b="1" u="sng" dirty="0" err="1">
                <a:solidFill>
                  <a:srgbClr val="FF0000"/>
                </a:solidFill>
                <a:latin typeface="Times New Roman" panose="02020603050405020304" pitchFamily="18" charset="0"/>
              </a:rPr>
              <a:t>Phần</a:t>
            </a:r>
            <a:r>
              <a:rPr lang="en-US" altLang="en-US" sz="2800" b="1" u="sng" dirty="0">
                <a:solidFill>
                  <a:srgbClr val="FF0000"/>
                </a:solidFill>
                <a:latin typeface="Times New Roman" panose="02020603050405020304" pitchFamily="18" charset="0"/>
              </a:rPr>
              <a:t> </a:t>
            </a:r>
            <a:r>
              <a:rPr lang="en-US" altLang="en-US" sz="2800" b="1" u="sng" dirty="0" err="1">
                <a:solidFill>
                  <a:srgbClr val="FF0000"/>
                </a:solidFill>
                <a:latin typeface="Times New Roman" panose="02020603050405020304" pitchFamily="18" charset="0"/>
              </a:rPr>
              <a:t>chính</a:t>
            </a:r>
            <a:r>
              <a:rPr lang="en-US" altLang="en-US" sz="2800" b="1" u="sng" dirty="0">
                <a:solidFill>
                  <a:srgbClr val="FF0000"/>
                </a:solidFill>
                <a:latin typeface="Times New Roman" panose="02020603050405020304" pitchFamily="18" charset="0"/>
              </a:rPr>
              <a:t>:</a:t>
            </a:r>
            <a:r>
              <a:rPr lang="en-US" altLang="en-US" sz="2800" b="1" dirty="0">
                <a:latin typeface="Times New Roman" panose="02020603050405020304" pitchFamily="18" charset="0"/>
              </a:rPr>
              <a:t>                                                                                                       - </a:t>
            </a:r>
            <a:r>
              <a:rPr lang="en-US" altLang="en-US" sz="2800" b="1" dirty="0" err="1">
                <a:latin typeface="Times New Roman" panose="02020603050405020304" pitchFamily="18" charset="0"/>
              </a:rPr>
              <a:t>Nêu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mục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đích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lí</a:t>
            </a:r>
            <a:r>
              <a:rPr lang="en-US" altLang="en-US" sz="2800" b="1" dirty="0">
                <a:latin typeface="Times New Roman" panose="02020603050405020304" pitchFamily="18" charset="0"/>
              </a:rPr>
              <a:t> do </a:t>
            </a:r>
            <a:r>
              <a:rPr lang="en-US" altLang="en-US" sz="2800" b="1" dirty="0" err="1">
                <a:latin typeface="Times New Roman" panose="02020603050405020304" pitchFamily="18" charset="0"/>
              </a:rPr>
              <a:t>viết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t>
            </a:r>
            <a:r>
              <a:rPr lang="en-US" altLang="en-US" sz="2800" b="1" dirty="0">
                <a:latin typeface="Times New Roman" panose="02020603050405020304" pitchFamily="18" charset="0"/>
              </a:rPr>
              <a:t>.                                                                       - </a:t>
            </a:r>
            <a:r>
              <a:rPr lang="en-US" altLang="en-US" sz="2800" b="1" dirty="0" err="1">
                <a:latin typeface="Times New Roman" panose="02020603050405020304" pitchFamily="18" charset="0"/>
              </a:rPr>
              <a:t>Thăm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hỏi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người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t>
            </a:r>
            <a:r>
              <a:rPr lang="en-US" altLang="en-US" sz="2800" b="1" dirty="0">
                <a:latin typeface="Times New Roman" panose="02020603050405020304" pitchFamily="18" charset="0"/>
              </a:rPr>
              <a:t>.                                                 - </a:t>
            </a:r>
            <a:r>
              <a:rPr lang="en-US" altLang="en-US" sz="2800" b="1" dirty="0" err="1">
                <a:latin typeface="Times New Roman" panose="02020603050405020304" pitchFamily="18" charset="0"/>
              </a:rPr>
              <a:t>Thông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báo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người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t>
            </a:r>
            <a:r>
              <a:rPr lang="en-US" altLang="en-US" sz="2800" b="1" dirty="0">
                <a:latin typeface="Times New Roman" panose="02020603050405020304" pitchFamily="18" charset="0"/>
              </a:rPr>
              <a:t>.                                                    - </a:t>
            </a:r>
            <a:r>
              <a:rPr lang="en-US" altLang="en-US" sz="2800" b="1" dirty="0" err="1">
                <a:latin typeface="Times New Roman" panose="02020603050405020304" pitchFamily="18" charset="0"/>
              </a:rPr>
              <a:t>Nêu</a:t>
            </a:r>
            <a:r>
              <a:rPr lang="en-US" altLang="en-US" sz="2800" b="1" dirty="0">
                <a:latin typeface="Times New Roman" panose="02020603050405020304" pitchFamily="18" charset="0"/>
              </a:rPr>
              <a:t> ý </a:t>
            </a:r>
            <a:r>
              <a:rPr lang="en-US" altLang="en-US" sz="2800" b="1" dirty="0" err="1">
                <a:latin typeface="Times New Roman" panose="02020603050405020304" pitchFamily="18" charset="0"/>
              </a:rPr>
              <a:t>kiến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trao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đổi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hoặc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bày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tỏ</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tình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cảm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với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người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nhận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t>
            </a:r>
            <a:r>
              <a:rPr lang="en-US" altLang="en-US" sz="2800" b="1" dirty="0">
                <a:latin typeface="Times New Roman" panose="02020603050405020304" pitchFamily="18" charset="0"/>
              </a:rPr>
              <a:t>.                        </a:t>
            </a:r>
          </a:p>
          <a:p>
            <a:pPr eaLnBrk="1" hangingPunct="1">
              <a:spcBef>
                <a:spcPct val="50000"/>
              </a:spcBef>
              <a:buFontTx/>
              <a:buNone/>
            </a:pPr>
            <a:r>
              <a:rPr lang="en-US" altLang="en-US" sz="2800" b="1" u="sng" dirty="0">
                <a:solidFill>
                  <a:srgbClr val="FF0000"/>
                </a:solidFill>
                <a:latin typeface="Times New Roman" panose="02020603050405020304" pitchFamily="18" charset="0"/>
              </a:rPr>
              <a:t>3. </a:t>
            </a:r>
            <a:r>
              <a:rPr lang="en-US" altLang="en-US" sz="2800" b="1" u="sng" dirty="0" err="1">
                <a:solidFill>
                  <a:srgbClr val="FF0000"/>
                </a:solidFill>
                <a:latin typeface="Times New Roman" panose="02020603050405020304" pitchFamily="18" charset="0"/>
              </a:rPr>
              <a:t>Phần</a:t>
            </a:r>
            <a:r>
              <a:rPr lang="en-US" altLang="en-US" sz="2800" b="1" u="sng" dirty="0">
                <a:solidFill>
                  <a:srgbClr val="FF0000"/>
                </a:solidFill>
                <a:latin typeface="Times New Roman" panose="02020603050405020304" pitchFamily="18" charset="0"/>
              </a:rPr>
              <a:t> </a:t>
            </a:r>
            <a:r>
              <a:rPr lang="en-US" altLang="en-US" sz="2800" b="1" u="sng" dirty="0" err="1">
                <a:solidFill>
                  <a:srgbClr val="FF0000"/>
                </a:solidFill>
                <a:latin typeface="Times New Roman" panose="02020603050405020304" pitchFamily="18" charset="0"/>
              </a:rPr>
              <a:t>cuối</a:t>
            </a:r>
            <a:r>
              <a:rPr lang="en-US" altLang="en-US" sz="2800" b="1" u="sng" dirty="0">
                <a:solidFill>
                  <a:srgbClr val="FF0000"/>
                </a:solidFill>
                <a:latin typeface="Times New Roman" panose="02020603050405020304" pitchFamily="18" charset="0"/>
              </a:rPr>
              <a:t> </a:t>
            </a:r>
            <a:r>
              <a:rPr lang="en-US" altLang="en-US" sz="2800" b="1" u="sng" dirty="0" err="1">
                <a:solidFill>
                  <a:srgbClr val="FF0000"/>
                </a:solidFill>
                <a:latin typeface="Times New Roman" panose="02020603050405020304" pitchFamily="18" charset="0"/>
              </a:rPr>
              <a:t>thư</a:t>
            </a:r>
            <a:r>
              <a:rPr lang="en-US" altLang="en-US" sz="2800" b="1" u="sng" dirty="0">
                <a:solidFill>
                  <a:srgbClr val="FF0000"/>
                </a:solidFill>
                <a:latin typeface="Times New Roman" panose="02020603050405020304" pitchFamily="18" charset="0"/>
              </a:rPr>
              <a:t>:</a:t>
            </a:r>
            <a:r>
              <a:rPr lang="en-US" altLang="en-US" sz="2800" b="1" dirty="0">
                <a:solidFill>
                  <a:srgbClr val="FF0000"/>
                </a:solidFill>
                <a:latin typeface="Times New Roman" panose="02020603050405020304" pitchFamily="18" charset="0"/>
              </a:rPr>
              <a:t> </a:t>
            </a:r>
            <a:r>
              <a:rPr lang="en-US" altLang="en-US" sz="2800" b="1" dirty="0" err="1">
                <a:latin typeface="Times New Roman" panose="02020603050405020304" pitchFamily="18" charset="0"/>
              </a:rPr>
              <a:t>Ghi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chúc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cảm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ơn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hứa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hẹn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người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Chữ</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kí</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tên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hoặc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họ</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tên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người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thư</a:t>
            </a:r>
            <a:r>
              <a:rPr lang="en-US" altLang="en-US" sz="2800" b="1" dirty="0">
                <a:latin typeface="Times New Roman" panose="02020603050405020304" pitchFamily="18" charset="0"/>
              </a:rPr>
              <a:t>.</a:t>
            </a:r>
          </a:p>
        </p:txBody>
      </p:sp>
      <p:pic>
        <p:nvPicPr>
          <p:cNvPr id="6" name="图片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0864" y="926592"/>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16" y="5934647"/>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3239" y="6032014"/>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072" y="196463"/>
            <a:ext cx="50164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4185350" y="755263"/>
            <a:ext cx="3784723" cy="707886"/>
          </a:xfrm>
          <a:prstGeom prst="rect">
            <a:avLst/>
          </a:prstGeom>
          <a:solidFill>
            <a:srgbClr val="C2930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chemeClr val="bg1"/>
                </a:solidFill>
                <a:latin typeface="Times New Roman" panose="02020603050405020304" pitchFamily="18" charset="0"/>
              </a:rPr>
              <a:t>II. GHI </a:t>
            </a:r>
            <a:r>
              <a:rPr lang="en-US" altLang="en-US" sz="4000" b="1" dirty="0">
                <a:solidFill>
                  <a:schemeClr val="bg1"/>
                </a:solidFill>
                <a:latin typeface="Times New Roman" panose="02020603050405020304" pitchFamily="18" charset="0"/>
              </a:rPr>
              <a:t>NHỚ</a:t>
            </a:r>
          </a:p>
        </p:txBody>
      </p:sp>
    </p:spTree>
    <p:extLst>
      <p:ext uri="{BB962C8B-B14F-4D97-AF65-F5344CB8AC3E}">
        <p14:creationId xmlns:p14="http://schemas.microsoft.com/office/powerpoint/2010/main" val="18590779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1751"/>
                                        </p:tgtEl>
                                        <p:attrNameLst>
                                          <p:attrName>style.visibility</p:attrName>
                                        </p:attrNameLst>
                                      </p:cBhvr>
                                      <p:to>
                                        <p:strVal val="visible"/>
                                      </p:to>
                                    </p:set>
                                    <p:anim calcmode="lin" valueType="num">
                                      <p:cBhvr>
                                        <p:cTn id="13" dur="1000" fill="hold"/>
                                        <p:tgtEl>
                                          <p:spTgt spid="31751"/>
                                        </p:tgtEl>
                                        <p:attrNameLst>
                                          <p:attrName>ppt_w</p:attrName>
                                        </p:attrNameLst>
                                      </p:cBhvr>
                                      <p:tavLst>
                                        <p:tav tm="0">
                                          <p:val>
                                            <p:strVal val="#ppt_w*0.70"/>
                                          </p:val>
                                        </p:tav>
                                        <p:tav tm="100000">
                                          <p:val>
                                            <p:strVal val="#ppt_w"/>
                                          </p:val>
                                        </p:tav>
                                      </p:tavLst>
                                    </p:anim>
                                    <p:anim calcmode="lin" valueType="num">
                                      <p:cBhvr>
                                        <p:cTn id="14" dur="1000" fill="hold"/>
                                        <p:tgtEl>
                                          <p:spTgt spid="31751"/>
                                        </p:tgtEl>
                                        <p:attrNameLst>
                                          <p:attrName>ppt_h</p:attrName>
                                        </p:attrNameLst>
                                      </p:cBhvr>
                                      <p:tavLst>
                                        <p:tav tm="0">
                                          <p:val>
                                            <p:strVal val="#ppt_h"/>
                                          </p:val>
                                        </p:tav>
                                        <p:tav tm="100000">
                                          <p:val>
                                            <p:strVal val="#ppt_h"/>
                                          </p:val>
                                        </p:tav>
                                      </p:tavLst>
                                    </p:anim>
                                    <p:animEffect transition="in" filter="fade">
                                      <p:cBhvr>
                                        <p:cTn id="15" dur="10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WordArt 12">
            <a:extLst>
              <a:ext uri="{FF2B5EF4-FFF2-40B4-BE49-F238E27FC236}">
                <a16:creationId xmlns:a16="http://schemas.microsoft.com/office/drawing/2014/main" id="{A848197E-7503-4399-9FE0-DD94FB8942AF}"/>
              </a:ext>
            </a:extLst>
          </p:cNvPr>
          <p:cNvSpPr>
            <a:spLocks noChangeArrowheads="1" noChangeShapeType="1" noTextEdit="1"/>
          </p:cNvSpPr>
          <p:nvPr/>
        </p:nvSpPr>
        <p:spPr bwMode="auto">
          <a:xfrm>
            <a:off x="2277438" y="1243173"/>
            <a:ext cx="7637124" cy="1805683"/>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TẬP</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3599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Teachers&amp;#39; Day Student Education , Cute kids, of children sitting in front  of table illustration trans… | Student cartoon, Teachers illustration,  School illustration">
            <a:extLst>
              <a:ext uri="{FF2B5EF4-FFF2-40B4-BE49-F238E27FC236}">
                <a16:creationId xmlns:a16="http://schemas.microsoft.com/office/drawing/2014/main" id="{1D147FD3-1E9F-4A24-9483-003975716D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38" b="94007" l="2500" r="100000">
                        <a14:foregroundMark x1="19750" y1="57303" x2="81125" y2="71348"/>
                      </a14:backgroundRemoval>
                    </a14:imgEffect>
                  </a14:imgLayer>
                </a14:imgProps>
              </a:ext>
              <a:ext uri="{28A0092B-C50C-407E-A947-70E740481C1C}">
                <a14:useLocalDpi xmlns:a14="http://schemas.microsoft.com/office/drawing/2010/main" val="0"/>
              </a:ext>
            </a:extLst>
          </a:blip>
          <a:srcRect/>
          <a:stretch>
            <a:fillRect/>
          </a:stretch>
        </p:blipFill>
        <p:spPr bwMode="auto">
          <a:xfrm>
            <a:off x="321478" y="2030558"/>
            <a:ext cx="11307156"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060B23-13DC-4284-8050-9FF3B8D35816}"/>
              </a:ext>
            </a:extLst>
          </p:cNvPr>
          <p:cNvSpPr/>
          <p:nvPr/>
        </p:nvSpPr>
        <p:spPr>
          <a:xfrm>
            <a:off x="0" y="0"/>
            <a:ext cx="12192000" cy="192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4" name="Text Box 6">
            <a:extLst>
              <a:ext uri="{FF2B5EF4-FFF2-40B4-BE49-F238E27FC236}">
                <a16:creationId xmlns:a16="http://schemas.microsoft.com/office/drawing/2014/main" id="{B727BBBA-EC61-4AAF-9167-06B5017B3E1D}"/>
              </a:ext>
            </a:extLst>
          </p:cNvPr>
          <p:cNvSpPr txBox="1">
            <a:spLocks noChangeArrowheads="1"/>
          </p:cNvSpPr>
          <p:nvPr/>
        </p:nvSpPr>
        <p:spPr bwMode="auto">
          <a:xfrm>
            <a:off x="237573" y="238125"/>
            <a:ext cx="11474966" cy="130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0"/>
              </a:spcBef>
              <a:buFontTx/>
              <a:buNone/>
            </a:pPr>
            <a:r>
              <a:rPr lang="en-US" altLang="en-US" b="1">
                <a:ln w="0"/>
                <a:solidFill>
                  <a:schemeClr val="accent1"/>
                </a:solidFill>
                <a:effectLst>
                  <a:outerShdw blurRad="38100" dist="25400" dir="5400000" algn="ctr" rotWithShape="0">
                    <a:srgbClr val="6E747A">
                      <a:alpha val="43000"/>
                    </a:srgbClr>
                  </a:outerShdw>
                </a:effectLst>
                <a:latin typeface="+mj-lt"/>
              </a:rPr>
              <a:t>ĐỀ BÀI: </a:t>
            </a:r>
            <a:r>
              <a:rPr lang="en-US" altLang="en-US" b="1">
                <a:solidFill>
                  <a:schemeClr val="accent3">
                    <a:lumMod val="50000"/>
                  </a:schemeClr>
                </a:solidFill>
                <a:latin typeface="+mj-lt"/>
              </a:rPr>
              <a:t>Viết thư gửi một bạn ở trường khác để thăm hỏi và kể cho bạn nghe tình hình lớp và trường em hiện nay.</a:t>
            </a:r>
          </a:p>
        </p:txBody>
      </p:sp>
      <p:sp>
        <p:nvSpPr>
          <p:cNvPr id="32776" name="Text Box 8">
            <a:extLst>
              <a:ext uri="{FF2B5EF4-FFF2-40B4-BE49-F238E27FC236}">
                <a16:creationId xmlns:a16="http://schemas.microsoft.com/office/drawing/2014/main" id="{A5943054-E300-44A8-AD82-A48D7FA0461A}"/>
              </a:ext>
            </a:extLst>
          </p:cNvPr>
          <p:cNvSpPr txBox="1">
            <a:spLocks noChangeArrowheads="1"/>
          </p:cNvSpPr>
          <p:nvPr/>
        </p:nvSpPr>
        <p:spPr bwMode="auto">
          <a:xfrm>
            <a:off x="1969428" y="4534394"/>
            <a:ext cx="8191500" cy="130882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lnSpc>
                <a:spcPct val="130000"/>
              </a:lnSpc>
              <a:defRPr/>
            </a:pPr>
            <a:r>
              <a:rPr lang="en-US" sz="3200" b="1" dirty="0" err="1">
                <a:solidFill>
                  <a:schemeClr val="tx2"/>
                </a:solidFill>
                <a:latin typeface="Times New Roman" pitchFamily="18" charset="0"/>
              </a:rPr>
              <a:t>Thăm</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hỏi</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và</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kể</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cho</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bạn</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nghe</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tình</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hình</a:t>
            </a:r>
            <a:r>
              <a:rPr lang="en-US" sz="3200" b="1" dirty="0">
                <a:solidFill>
                  <a:schemeClr val="tx2"/>
                </a:solidFill>
                <a:latin typeface="Times New Roman" pitchFamily="18" charset="0"/>
              </a:rPr>
              <a:t> </a:t>
            </a:r>
            <a:r>
              <a:rPr lang="en-US" sz="3200" b="1" err="1">
                <a:solidFill>
                  <a:schemeClr val="tx2"/>
                </a:solidFill>
                <a:latin typeface="Times New Roman" pitchFamily="18" charset="0"/>
              </a:rPr>
              <a:t>lớp</a:t>
            </a:r>
            <a:r>
              <a:rPr lang="vi-VN" sz="3200" b="1">
                <a:solidFill>
                  <a:schemeClr val="tx2"/>
                </a:solidFill>
                <a:latin typeface="Times New Roman" pitchFamily="18" charset="0"/>
              </a:rPr>
              <a:t> </a:t>
            </a:r>
            <a:endParaRPr lang="en-US" sz="3200" b="1">
              <a:solidFill>
                <a:schemeClr val="tx2"/>
              </a:solidFill>
              <a:latin typeface="Times New Roman" pitchFamily="18" charset="0"/>
            </a:endParaRPr>
          </a:p>
          <a:p>
            <a:pPr algn="ctr">
              <a:lnSpc>
                <a:spcPct val="130000"/>
              </a:lnSpc>
              <a:defRPr/>
            </a:pPr>
            <a:r>
              <a:rPr lang="en-US" sz="3200" b="1">
                <a:solidFill>
                  <a:schemeClr val="tx2"/>
                </a:solidFill>
                <a:latin typeface="Times New Roman" pitchFamily="18" charset="0"/>
              </a:rPr>
              <a:t>và trường </a:t>
            </a:r>
            <a:r>
              <a:rPr lang="en-US" sz="3200" b="1" dirty="0" err="1">
                <a:solidFill>
                  <a:schemeClr val="tx2"/>
                </a:solidFill>
                <a:latin typeface="Times New Roman" pitchFamily="18" charset="0"/>
              </a:rPr>
              <a:t>em</a:t>
            </a:r>
            <a:r>
              <a:rPr lang="en-US" sz="3200" b="1" dirty="0">
                <a:solidFill>
                  <a:schemeClr val="tx2"/>
                </a:solidFill>
                <a:latin typeface="Times New Roman" pitchFamily="18" charset="0"/>
              </a:rPr>
              <a:t> </a:t>
            </a:r>
            <a:r>
              <a:rPr lang="en-US" sz="3200" b="1" dirty="0" err="1">
                <a:solidFill>
                  <a:schemeClr val="tx2"/>
                </a:solidFill>
                <a:latin typeface="Times New Roman" pitchFamily="18" charset="0"/>
              </a:rPr>
              <a:t>hiện</a:t>
            </a:r>
            <a:r>
              <a:rPr lang="en-US" sz="3200" b="1" dirty="0">
                <a:solidFill>
                  <a:schemeClr val="tx2"/>
                </a:solidFill>
                <a:latin typeface="Times New Roman" pitchFamily="18" charset="0"/>
              </a:rPr>
              <a:t> nay.</a:t>
            </a:r>
          </a:p>
        </p:txBody>
      </p:sp>
      <p:sp>
        <p:nvSpPr>
          <p:cNvPr id="32777" name="Text Box 9">
            <a:extLst>
              <a:ext uri="{FF2B5EF4-FFF2-40B4-BE49-F238E27FC236}">
                <a16:creationId xmlns:a16="http://schemas.microsoft.com/office/drawing/2014/main" id="{644CF12B-BACA-4583-8A15-045A3D98CEF5}"/>
              </a:ext>
            </a:extLst>
          </p:cNvPr>
          <p:cNvSpPr txBox="1">
            <a:spLocks noChangeArrowheads="1"/>
          </p:cNvSpPr>
          <p:nvPr/>
        </p:nvSpPr>
        <p:spPr bwMode="auto">
          <a:xfrm>
            <a:off x="2806112" y="4854482"/>
            <a:ext cx="6282108" cy="66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spcBef>
                <a:spcPct val="0"/>
              </a:spcBef>
              <a:buFontTx/>
              <a:buNone/>
            </a:pPr>
            <a:r>
              <a:rPr lang="en-US" altLang="en-US">
                <a:solidFill>
                  <a:srgbClr val="FF0000"/>
                </a:solidFill>
                <a:latin typeface="Times New Roman" panose="02020603050405020304" pitchFamily="18" charset="0"/>
              </a:rPr>
              <a:t> </a:t>
            </a:r>
            <a:r>
              <a:rPr lang="vi-VN" altLang="en-US">
                <a:solidFill>
                  <a:srgbClr val="FF0000"/>
                </a:solidFill>
                <a:latin typeface="Times New Roman" panose="02020603050405020304" pitchFamily="18" charset="0"/>
              </a:rPr>
              <a:t>  </a:t>
            </a:r>
            <a:r>
              <a:rPr lang="en-US" altLang="en-US" b="1">
                <a:solidFill>
                  <a:srgbClr val="FF0000"/>
                </a:solidFill>
                <a:latin typeface="Times New Roman" panose="02020603050405020304" pitchFamily="18" charset="0"/>
              </a:rPr>
              <a:t>Nội dung của bức thư này là gì?</a:t>
            </a:r>
          </a:p>
        </p:txBody>
      </p:sp>
      <p:sp>
        <p:nvSpPr>
          <p:cNvPr id="32780" name="Line 12">
            <a:extLst>
              <a:ext uri="{FF2B5EF4-FFF2-40B4-BE49-F238E27FC236}">
                <a16:creationId xmlns:a16="http://schemas.microsoft.com/office/drawing/2014/main" id="{B93F3430-A169-44AD-8691-1893C8AE2D5F}"/>
              </a:ext>
            </a:extLst>
          </p:cNvPr>
          <p:cNvSpPr>
            <a:spLocks noChangeShapeType="1"/>
          </p:cNvSpPr>
          <p:nvPr/>
        </p:nvSpPr>
        <p:spPr bwMode="auto">
          <a:xfrm flipV="1">
            <a:off x="4447980" y="835681"/>
            <a:ext cx="3604260" cy="1588"/>
          </a:xfrm>
          <a:prstGeom prst="line">
            <a:avLst/>
          </a:prstGeom>
          <a:ln w="57150">
            <a:solidFill>
              <a:srgbClr val="FF0000"/>
            </a:solidFill>
            <a:headEnd/>
            <a:tailEnd/>
          </a:ln>
        </p:spPr>
        <p:style>
          <a:lnRef idx="2">
            <a:schemeClr val="dk1"/>
          </a:lnRef>
          <a:fillRef idx="0">
            <a:schemeClr val="dk1"/>
          </a:fillRef>
          <a:effectRef idx="1">
            <a:schemeClr val="dk1"/>
          </a:effectRef>
          <a:fontRef idx="minor">
            <a:schemeClr val="tx1"/>
          </a:fontRef>
        </p:style>
        <p:txBody>
          <a:bodyPr/>
          <a:lstStyle/>
          <a:p>
            <a:pPr>
              <a:lnSpc>
                <a:spcPct val="130000"/>
              </a:lnSpc>
              <a:defRPr/>
            </a:pPr>
            <a:endParaRPr lang="en-US" sz="4000"/>
          </a:p>
        </p:txBody>
      </p:sp>
      <p:sp>
        <p:nvSpPr>
          <p:cNvPr id="32781" name="Line 13">
            <a:extLst>
              <a:ext uri="{FF2B5EF4-FFF2-40B4-BE49-F238E27FC236}">
                <a16:creationId xmlns:a16="http://schemas.microsoft.com/office/drawing/2014/main" id="{E332FD38-BB80-467F-A6E8-9FB33D24A2CE}"/>
              </a:ext>
            </a:extLst>
          </p:cNvPr>
          <p:cNvSpPr>
            <a:spLocks noChangeShapeType="1"/>
          </p:cNvSpPr>
          <p:nvPr/>
        </p:nvSpPr>
        <p:spPr bwMode="auto">
          <a:xfrm>
            <a:off x="4241951" y="1465609"/>
            <a:ext cx="4016319" cy="0"/>
          </a:xfrm>
          <a:prstGeom prst="line">
            <a:avLst/>
          </a:prstGeom>
          <a:ln w="57150">
            <a:solidFill>
              <a:srgbClr val="FF0000"/>
            </a:solidFill>
            <a:headEnd/>
            <a:tailEnd/>
          </a:ln>
        </p:spPr>
        <p:style>
          <a:lnRef idx="2">
            <a:schemeClr val="dk1"/>
          </a:lnRef>
          <a:fillRef idx="0">
            <a:schemeClr val="dk1"/>
          </a:fillRef>
          <a:effectRef idx="1">
            <a:schemeClr val="dk1"/>
          </a:effectRef>
          <a:fontRef idx="minor">
            <a:schemeClr val="tx1"/>
          </a:fontRef>
        </p:style>
        <p:txBody>
          <a:bodyPr/>
          <a:lstStyle/>
          <a:p>
            <a:pPr>
              <a:lnSpc>
                <a:spcPct val="130000"/>
              </a:lnSpc>
              <a:defRPr/>
            </a:pPr>
            <a:endParaRPr lang="en-US" sz="4000"/>
          </a:p>
        </p:txBody>
      </p:sp>
      <p:sp>
        <p:nvSpPr>
          <p:cNvPr id="11" name="Line 13">
            <a:extLst>
              <a:ext uri="{FF2B5EF4-FFF2-40B4-BE49-F238E27FC236}">
                <a16:creationId xmlns:a16="http://schemas.microsoft.com/office/drawing/2014/main" id="{A0AC8583-AB89-49D5-9B80-4EF26B97E2CB}"/>
              </a:ext>
            </a:extLst>
          </p:cNvPr>
          <p:cNvSpPr>
            <a:spLocks noChangeShapeType="1"/>
          </p:cNvSpPr>
          <p:nvPr/>
        </p:nvSpPr>
        <p:spPr bwMode="auto">
          <a:xfrm>
            <a:off x="9088220" y="828832"/>
            <a:ext cx="2263140" cy="0"/>
          </a:xfrm>
          <a:prstGeom prst="line">
            <a:avLst/>
          </a:prstGeom>
          <a:ln w="57150">
            <a:solidFill>
              <a:srgbClr val="FF0000"/>
            </a:solidFill>
            <a:headEnd/>
            <a:tailEnd/>
          </a:ln>
        </p:spPr>
        <p:style>
          <a:lnRef idx="2">
            <a:schemeClr val="dk1"/>
          </a:lnRef>
          <a:fillRef idx="0">
            <a:schemeClr val="dk1"/>
          </a:fillRef>
          <a:effectRef idx="1">
            <a:schemeClr val="dk1"/>
          </a:effectRef>
          <a:fontRef idx="minor">
            <a:schemeClr val="tx1"/>
          </a:fontRef>
        </p:style>
        <p:txBody>
          <a:bodyPr/>
          <a:lstStyle/>
          <a:p>
            <a:pPr>
              <a:lnSpc>
                <a:spcPct val="130000"/>
              </a:lnSpc>
              <a:defRPr/>
            </a:pPr>
            <a:endParaRPr lang="en-US" sz="4000"/>
          </a:p>
        </p:txBody>
      </p:sp>
    </p:spTree>
    <p:custDataLst>
      <p:tags r:id="rId1"/>
    </p:custDataLst>
  </p:cSld>
  <p:clrMapOvr>
    <a:masterClrMapping/>
  </p:clrMapOvr>
  <p:transition spd="slow" advTm="4687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2780"/>
                                        </p:tgtEl>
                                        <p:attrNameLst>
                                          <p:attrName>style.visibility</p:attrName>
                                        </p:attrNameLst>
                                      </p:cBhvr>
                                      <p:to>
                                        <p:strVal val="visible"/>
                                      </p:to>
                                    </p:set>
                                    <p:animEffect transition="in" filter="wipe(down)">
                                      <p:cBhvr>
                                        <p:cTn id="11" dur="500"/>
                                        <p:tgtEl>
                                          <p:spTgt spid="327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2781"/>
                                        </p:tgtEl>
                                        <p:attrNameLst>
                                          <p:attrName>style.visibility</p:attrName>
                                        </p:attrNameLst>
                                      </p:cBhvr>
                                      <p:to>
                                        <p:strVal val="visible"/>
                                      </p:to>
                                    </p:set>
                                    <p:animEffect transition="in" filter="wipe(down)">
                                      <p:cBhvr>
                                        <p:cTn id="21" dur="500"/>
                                        <p:tgtEl>
                                          <p:spTgt spid="3278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277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32777"/>
                                        </p:tgtEl>
                                        <p:attrNameLst>
                                          <p:attrName>style.visibility</p:attrName>
                                        </p:attrNameLst>
                                      </p:cBhvr>
                                      <p:to>
                                        <p:strVal val="hidden"/>
                                      </p:to>
                                    </p:set>
                                  </p:childTnLst>
                                </p:cTn>
                              </p:par>
                            </p:childTnLst>
                          </p:cTn>
                        </p:par>
                        <p:par>
                          <p:cTn id="30" fill="hold">
                            <p:stCondLst>
                              <p:cond delay="0"/>
                            </p:stCondLst>
                            <p:childTnLst>
                              <p:par>
                                <p:cTn id="31" presetID="16" presetClass="entr" presetSubtype="21" fill="hold" grpId="0" nodeType="afterEffect">
                                  <p:stCondLst>
                                    <p:cond delay="0"/>
                                  </p:stCondLst>
                                  <p:childTnLst>
                                    <p:set>
                                      <p:cBhvr>
                                        <p:cTn id="32" dur="1" fill="hold">
                                          <p:stCondLst>
                                            <p:cond delay="0"/>
                                          </p:stCondLst>
                                        </p:cTn>
                                        <p:tgtEl>
                                          <p:spTgt spid="32776"/>
                                        </p:tgtEl>
                                        <p:attrNameLst>
                                          <p:attrName>style.visibility</p:attrName>
                                        </p:attrNameLst>
                                      </p:cBhvr>
                                      <p:to>
                                        <p:strVal val="visible"/>
                                      </p:to>
                                    </p:set>
                                    <p:animEffect transition="in" filter="barn(inVertical)">
                                      <p:cBhvr>
                                        <p:cTn id="33"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utoUpdateAnimBg="0"/>
      <p:bldP spid="32776" grpId="0" animBg="1" autoUpdateAnimBg="0"/>
      <p:bldP spid="32777" grpId="0" autoUpdateAnimBg="0"/>
      <p:bldP spid="32777" grpId="1"/>
      <p:bldP spid="32780" grpId="0" animBg="1" autoUpdateAnimBg="0"/>
      <p:bldP spid="32781" grpId="0" animBg="1" autoUpdateAnimBg="0"/>
      <p:bldP spid="1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1348EB0-6E80-4271-B081-8523C090F0C4}"/>
              </a:ext>
            </a:extLst>
          </p:cNvPr>
          <p:cNvGraphicFramePr>
            <a:graphicFrameLocks noGrp="1"/>
          </p:cNvGraphicFramePr>
          <p:nvPr>
            <p:ph idx="1"/>
            <p:extLst>
              <p:ext uri="{D42A27DB-BD31-4B8C-83A1-F6EECF244321}">
                <p14:modId xmlns:p14="http://schemas.microsoft.com/office/powerpoint/2010/main" val="3101108359"/>
              </p:ext>
            </p:extLst>
          </p:nvPr>
        </p:nvGraphicFramePr>
        <p:xfrm>
          <a:off x="390419" y="328774"/>
          <a:ext cx="11332394" cy="6184185"/>
        </p:xfrm>
        <a:graphic>
          <a:graphicData uri="http://schemas.openxmlformats.org/drawingml/2006/table">
            <a:tbl>
              <a:tblPr firstRow="1" bandRow="1">
                <a:tableStyleId>{5C22544A-7EE6-4342-B048-85BDC9FD1C3A}</a:tableStyleId>
              </a:tblPr>
              <a:tblGrid>
                <a:gridCol w="4079182">
                  <a:extLst>
                    <a:ext uri="{9D8B030D-6E8A-4147-A177-3AD203B41FA5}">
                      <a16:colId xmlns:a16="http://schemas.microsoft.com/office/drawing/2014/main" val="2134044041"/>
                    </a:ext>
                  </a:extLst>
                </a:gridCol>
                <a:gridCol w="7253212">
                  <a:extLst>
                    <a:ext uri="{9D8B030D-6E8A-4147-A177-3AD203B41FA5}">
                      <a16:colId xmlns:a16="http://schemas.microsoft.com/office/drawing/2014/main" val="2681973570"/>
                    </a:ext>
                  </a:extLst>
                </a:gridCol>
              </a:tblGrid>
              <a:tr h="1217808">
                <a:tc gridSpan="2">
                  <a:txBody>
                    <a:bodyPr/>
                    <a:lstStyle/>
                    <a:p>
                      <a:pPr algn="ctr"/>
                      <a:r>
                        <a:rPr lang="en-US" sz="4000"/>
                        <a:t>VIẾT THƯ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964434189"/>
                  </a:ext>
                </a:extLst>
              </a:tr>
              <a:tr h="77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a:t>Thể loại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1">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4929112"/>
                  </a:ext>
                </a:extLst>
              </a:tr>
              <a:tr h="77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a:t>Viết cho ai?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1">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5848818"/>
                  </a:ext>
                </a:extLst>
              </a:tr>
              <a:tr h="754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a:t>Viết để làm gì?</a:t>
                      </a:r>
                      <a:endParaRPr lang="vi-VN" altLang="en-US" sz="2800"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1">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7137992"/>
                  </a:ext>
                </a:extLst>
              </a:tr>
              <a:tr h="77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a:t>Cách xưng hô?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1">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283426"/>
                  </a:ext>
                </a:extLst>
              </a:tr>
              <a:tr h="77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a:t>Em cần thăm hỏi gì?</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1">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8220956"/>
                  </a:ext>
                </a:extLst>
              </a:tr>
              <a:tr h="1108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1"/>
                        <a:t>Em sẽ kể điều gì?</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2800" b="1">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3814679"/>
                  </a:ext>
                </a:extLst>
              </a:tr>
            </a:tbl>
          </a:graphicData>
        </a:graphic>
      </p:graphicFrame>
      <p:sp>
        <p:nvSpPr>
          <p:cNvPr id="10" name="TextBox 9">
            <a:extLst>
              <a:ext uri="{FF2B5EF4-FFF2-40B4-BE49-F238E27FC236}">
                <a16:creationId xmlns:a16="http://schemas.microsoft.com/office/drawing/2014/main" id="{64CBB4AA-A620-4891-B3D4-B531F2E49D85}"/>
              </a:ext>
            </a:extLst>
          </p:cNvPr>
          <p:cNvSpPr txBox="1"/>
          <p:nvPr/>
        </p:nvSpPr>
        <p:spPr>
          <a:xfrm>
            <a:off x="4550735" y="1710730"/>
            <a:ext cx="61243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C00000"/>
                </a:solidFill>
                <a:effectLst/>
                <a:uLnTx/>
                <a:uFillTx/>
                <a:latin typeface="Arial" panose="020B0604020202020204"/>
                <a:ea typeface="+mn-ea"/>
                <a:cs typeface="+mn-cs"/>
              </a:rPr>
              <a:t>Viết thư</a:t>
            </a:r>
          </a:p>
        </p:txBody>
      </p:sp>
      <p:sp>
        <p:nvSpPr>
          <p:cNvPr id="14" name="TextBox 13">
            <a:extLst>
              <a:ext uri="{FF2B5EF4-FFF2-40B4-BE49-F238E27FC236}">
                <a16:creationId xmlns:a16="http://schemas.microsoft.com/office/drawing/2014/main" id="{A08F9F09-E757-41AA-A5C0-D598AA76B4C1}"/>
              </a:ext>
            </a:extLst>
          </p:cNvPr>
          <p:cNvSpPr txBox="1"/>
          <p:nvPr/>
        </p:nvSpPr>
        <p:spPr>
          <a:xfrm>
            <a:off x="4550735" y="2486906"/>
            <a:ext cx="61243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C00000"/>
                </a:solidFill>
                <a:effectLst/>
                <a:uLnTx/>
                <a:uFillTx/>
                <a:latin typeface="Arial" panose="020B0604020202020204"/>
                <a:ea typeface="+mn-ea"/>
                <a:cs typeface="+mn-cs"/>
              </a:rPr>
              <a:t>Cho bạn ở trường khác</a:t>
            </a:r>
          </a:p>
        </p:txBody>
      </p:sp>
      <p:sp>
        <p:nvSpPr>
          <p:cNvPr id="18" name="TextBox 17">
            <a:extLst>
              <a:ext uri="{FF2B5EF4-FFF2-40B4-BE49-F238E27FC236}">
                <a16:creationId xmlns:a16="http://schemas.microsoft.com/office/drawing/2014/main" id="{32B4FEA1-DFEC-481B-8784-03BDD674645E}"/>
              </a:ext>
            </a:extLst>
          </p:cNvPr>
          <p:cNvSpPr txBox="1"/>
          <p:nvPr/>
        </p:nvSpPr>
        <p:spPr>
          <a:xfrm>
            <a:off x="4550735" y="3200536"/>
            <a:ext cx="61243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C00000"/>
                </a:solidFill>
                <a:effectLst/>
                <a:uLnTx/>
                <a:uFillTx/>
                <a:latin typeface="Arial" panose="020B0604020202020204"/>
                <a:ea typeface="+mn-ea"/>
                <a:cs typeface="+mn-cs"/>
              </a:rPr>
              <a:t>Thăm hỏi và kể cho bạn nghe…</a:t>
            </a:r>
          </a:p>
        </p:txBody>
      </p:sp>
      <p:sp>
        <p:nvSpPr>
          <p:cNvPr id="22" name="TextBox 21">
            <a:extLst>
              <a:ext uri="{FF2B5EF4-FFF2-40B4-BE49-F238E27FC236}">
                <a16:creationId xmlns:a16="http://schemas.microsoft.com/office/drawing/2014/main" id="{D0D71180-062B-4064-8D7D-5ED6AC0C86E7}"/>
              </a:ext>
            </a:extLst>
          </p:cNvPr>
          <p:cNvSpPr txBox="1"/>
          <p:nvPr/>
        </p:nvSpPr>
        <p:spPr>
          <a:xfrm>
            <a:off x="4550735" y="4026400"/>
            <a:ext cx="61243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C00000"/>
                </a:solidFill>
                <a:effectLst/>
                <a:uLnTx/>
                <a:uFillTx/>
                <a:latin typeface="Arial" panose="020B0604020202020204"/>
                <a:ea typeface="+mn-ea"/>
                <a:cs typeface="+mn-cs"/>
              </a:rPr>
              <a:t>Thân </a:t>
            </a:r>
            <a:r>
              <a:rPr kumimoji="0" lang="vi-VN" altLang="en-US" sz="2800" b="1" i="0" u="none" strike="noStrike" kern="1200" cap="none" spc="0" normalizeH="0" baseline="0" noProof="0">
                <a:ln>
                  <a:noFill/>
                </a:ln>
                <a:solidFill>
                  <a:srgbClr val="C00000"/>
                </a:solidFill>
                <a:effectLst/>
                <a:uLnTx/>
                <a:uFillTx/>
                <a:latin typeface="Arial" panose="020B0604020202020204" pitchFamily="34" charset="0"/>
                <a:ea typeface="+mn-ea"/>
                <a:cs typeface="+mn-cs"/>
              </a:rPr>
              <a:t>mật:</a:t>
            </a:r>
            <a:r>
              <a:rPr kumimoji="0" lang="en-US" altLang="en-US" sz="2800" b="1" i="0" u="none" strike="noStrike" kern="1200" cap="none" spc="0" normalizeH="0" baseline="0" noProof="0">
                <a:ln>
                  <a:noFill/>
                </a:ln>
                <a:solidFill>
                  <a:srgbClr val="C00000"/>
                </a:solidFill>
                <a:effectLst/>
                <a:uLnTx/>
                <a:uFillTx/>
                <a:latin typeface="Arial" panose="020B0604020202020204"/>
                <a:ea typeface="+mn-ea"/>
                <a:cs typeface="+mn-cs"/>
              </a:rPr>
              <a:t> Bạn, tớ, mình</a:t>
            </a:r>
          </a:p>
        </p:txBody>
      </p:sp>
      <p:sp>
        <p:nvSpPr>
          <p:cNvPr id="26" name="TextBox 25">
            <a:extLst>
              <a:ext uri="{FF2B5EF4-FFF2-40B4-BE49-F238E27FC236}">
                <a16:creationId xmlns:a16="http://schemas.microsoft.com/office/drawing/2014/main" id="{0F2AB1C7-1B55-486A-94BC-3BA1B95B0711}"/>
              </a:ext>
            </a:extLst>
          </p:cNvPr>
          <p:cNvSpPr txBox="1"/>
          <p:nvPr/>
        </p:nvSpPr>
        <p:spPr>
          <a:xfrm>
            <a:off x="4550735" y="4797499"/>
            <a:ext cx="61243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C00000"/>
                </a:solidFill>
                <a:effectLst/>
                <a:uLnTx/>
                <a:uFillTx/>
                <a:latin typeface="Arial" panose="020B0604020202020204"/>
                <a:ea typeface="+mn-ea"/>
                <a:cs typeface="+mn-cs"/>
              </a:rPr>
              <a:t>Sức khỏe, học hành, gia đình…</a:t>
            </a:r>
          </a:p>
        </p:txBody>
      </p:sp>
      <p:sp>
        <p:nvSpPr>
          <p:cNvPr id="28" name="TextBox 27">
            <a:extLst>
              <a:ext uri="{FF2B5EF4-FFF2-40B4-BE49-F238E27FC236}">
                <a16:creationId xmlns:a16="http://schemas.microsoft.com/office/drawing/2014/main" id="{C462BF7E-89A5-4F1A-B76D-C98E58B074BD}"/>
              </a:ext>
            </a:extLst>
          </p:cNvPr>
          <p:cNvSpPr txBox="1"/>
          <p:nvPr/>
        </p:nvSpPr>
        <p:spPr>
          <a:xfrm>
            <a:off x="4550735" y="5439785"/>
            <a:ext cx="694306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C00000"/>
                </a:solidFill>
                <a:effectLst/>
                <a:uLnTx/>
                <a:uFillTx/>
                <a:latin typeface="Arial" panose="020B0604020202020204"/>
                <a:ea typeface="+mn-ea"/>
                <a:cs typeface="+mn-cs"/>
              </a:rPr>
              <a:t>Sự thay đổi của trường em, học tập, thầy cô, bạn bè…</a:t>
            </a:r>
          </a:p>
        </p:txBody>
      </p:sp>
    </p:spTree>
    <p:extLst>
      <p:ext uri="{BB962C8B-B14F-4D97-AF65-F5344CB8AC3E}">
        <p14:creationId xmlns:p14="http://schemas.microsoft.com/office/powerpoint/2010/main" val="2628767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wipe(left)">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2" grpId="0"/>
      <p:bldP spid="26"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a:extLst>
              <a:ext uri="{FF2B5EF4-FFF2-40B4-BE49-F238E27FC236}">
                <a16:creationId xmlns:a16="http://schemas.microsoft.com/office/drawing/2014/main" id="{0C5DA777-8684-4984-A586-E1BCF9DF2B95}"/>
              </a:ext>
            </a:extLst>
          </p:cNvPr>
          <p:cNvSpPr txBox="1">
            <a:spLocks noChangeArrowheads="1"/>
          </p:cNvSpPr>
          <p:nvPr/>
        </p:nvSpPr>
        <p:spPr bwMode="auto">
          <a:xfrm>
            <a:off x="939209" y="1945721"/>
            <a:ext cx="1031358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latin typeface="Times New Roman" panose="02020603050405020304" pitchFamily="18" charset="0"/>
                <a:cs typeface="Times New Roman" panose="02020603050405020304" pitchFamily="18" charset="0"/>
              </a:rPr>
              <a:t>          		     Hà Nội, ngày ... tháng 9 năm 2021</a:t>
            </a:r>
          </a:p>
          <a:p>
            <a:pPr eaLnBrk="1" hangingPunct="1">
              <a:spcBef>
                <a:spcPct val="50000"/>
              </a:spcBef>
            </a:pPr>
            <a:r>
              <a:rPr lang="en-US" altLang="en-US" sz="3600" b="1">
                <a:latin typeface="Times New Roman" panose="02020603050405020304" pitchFamily="18" charset="0"/>
                <a:cs typeface="Times New Roman" panose="02020603050405020304" pitchFamily="18" charset="0"/>
              </a:rPr>
              <a:t>     Hồng thân mến! </a:t>
            </a:r>
          </a:p>
          <a:p>
            <a:pPr eaLnBrk="1" hangingPunct="1">
              <a:spcBef>
                <a:spcPct val="50000"/>
              </a:spcBef>
            </a:pPr>
            <a:r>
              <a:rPr lang="en-US" altLang="en-US" sz="3600" b="1">
                <a:latin typeface="Times New Roman" panose="02020603050405020304" pitchFamily="18" charset="0"/>
                <a:cs typeface="Times New Roman" panose="02020603050405020304" pitchFamily="18" charset="0"/>
              </a:rPr>
              <a:t>     Đã lâu lắm rồi chúng mình không gặp nhau, mình rất nhớ cậu. Hôm nay, mình tranh thủ viết thư cho cậu để……</a:t>
            </a:r>
            <a:endParaRPr lang="vi-VN" altLang="en-US" sz="3600" b="1">
              <a:latin typeface="Times New Roman" panose="02020603050405020304" pitchFamily="18" charset="0"/>
              <a:cs typeface="Times New Roman" panose="02020603050405020304" pitchFamily="18" charset="0"/>
            </a:endParaRPr>
          </a:p>
          <a:p>
            <a:pPr eaLnBrk="1" hangingPunct="1">
              <a:spcBef>
                <a:spcPct val="50000"/>
              </a:spcBef>
            </a:pPr>
            <a:r>
              <a:rPr lang="en-US" altLang="en-US" sz="3600">
                <a:latin typeface="VNI-Times" pitchFamily="2" charset="0"/>
              </a:rPr>
              <a:t>     </a:t>
            </a:r>
            <a:endParaRPr lang="en-US" altLang="en-US" sz="3600" b="1">
              <a:latin typeface="VNI-Times" pitchFamily="2" charset="0"/>
            </a:endParaRPr>
          </a:p>
        </p:txBody>
      </p:sp>
      <p:sp>
        <p:nvSpPr>
          <p:cNvPr id="3" name="Rectangle: Beveled 2">
            <a:extLst>
              <a:ext uri="{FF2B5EF4-FFF2-40B4-BE49-F238E27FC236}">
                <a16:creationId xmlns:a16="http://schemas.microsoft.com/office/drawing/2014/main" id="{B08D1713-4F87-4390-9A00-3BD6D61CC090}"/>
              </a:ext>
            </a:extLst>
          </p:cNvPr>
          <p:cNvSpPr/>
          <p:nvPr/>
        </p:nvSpPr>
        <p:spPr>
          <a:xfrm>
            <a:off x="276447" y="180753"/>
            <a:ext cx="2764465" cy="12865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Calibri" panose="020F0502020204030204" pitchFamily="34" charset="0"/>
                <a:cs typeface="Calibri" panose="020F0502020204030204" pitchFamily="34" charset="0"/>
              </a:rPr>
              <a:t>MẪU</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a:extLst>
              <a:ext uri="{FF2B5EF4-FFF2-40B4-BE49-F238E27FC236}">
                <a16:creationId xmlns:a16="http://schemas.microsoft.com/office/drawing/2014/main" id="{D3DCA42B-9A92-407E-8286-A9590CF61631}"/>
              </a:ext>
            </a:extLst>
          </p:cNvPr>
          <p:cNvSpPr txBox="1">
            <a:spLocks noChangeArrowheads="1"/>
          </p:cNvSpPr>
          <p:nvPr/>
        </p:nvSpPr>
        <p:spPr bwMode="auto">
          <a:xfrm>
            <a:off x="668079" y="1765005"/>
            <a:ext cx="1085584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3600" b="1">
                <a:latin typeface="VNI-Times" pitchFamily="2" charset="0"/>
              </a:rPr>
              <a:t>       Hồng ơi! Dạo </a:t>
            </a:r>
            <a:r>
              <a:rPr lang="en-US" altLang="en-US" sz="3600" b="1">
                <a:latin typeface="Times New Roman" panose="02020603050405020304" pitchFamily="18" charset="0"/>
                <a:cs typeface="Times New Roman" panose="02020603050405020304" pitchFamily="18" charset="0"/>
              </a:rPr>
              <a:t>này cậu có khỏe không? Tình hình học tập của cậu như thế nào?... Còn mình vẫn khỏe và học tốt. Năm nay lớp mình có cô giáo mới và có thêm bạn mới. Cô rất... Các bạn vẫn học tốt và vâng lời cô. Lớp mình đang phấn đấu để được nhận cờ thi đua tháng. Vào những giờ sinh hoạt lớp, các bạn vẫn nhắc đến cậu đấy.</a:t>
            </a:r>
            <a:endParaRPr lang="en-US" altLang="en-US" sz="3600" b="1">
              <a:latin typeface="VNI-Times" pitchFamily="2" charset="0"/>
            </a:endParaRPr>
          </a:p>
        </p:txBody>
      </p:sp>
      <p:sp>
        <p:nvSpPr>
          <p:cNvPr id="3" name="Rectangle: Beveled 2">
            <a:extLst>
              <a:ext uri="{FF2B5EF4-FFF2-40B4-BE49-F238E27FC236}">
                <a16:creationId xmlns:a16="http://schemas.microsoft.com/office/drawing/2014/main" id="{54BD8732-0FB9-47D2-9329-CDC95195A160}"/>
              </a:ext>
            </a:extLst>
          </p:cNvPr>
          <p:cNvSpPr/>
          <p:nvPr/>
        </p:nvSpPr>
        <p:spPr>
          <a:xfrm>
            <a:off x="276447" y="180753"/>
            <a:ext cx="2764465" cy="12865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Calibri" panose="020F0502020204030204" pitchFamily="34" charset="0"/>
                <a:cs typeface="Calibri" panose="020F0502020204030204" pitchFamily="34" charset="0"/>
              </a:rPr>
              <a:t>MẪU</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a:xfrm>
            <a:off x="342900" y="3297767"/>
            <a:ext cx="11506200" cy="611717"/>
          </a:xfrm>
          <a:prstGeom prst="rect">
            <a:avLst/>
          </a:prstGeom>
        </p:spPr>
        <p:txBody>
          <a:bodyPr lIns="0" tIns="0" rIns="0" bIns="0"/>
          <a:lstStyle/>
          <a:p>
            <a:pPr algn="ctr" eaLnBrk="1" hangingPunct="1">
              <a:lnSpc>
                <a:spcPct val="90000"/>
              </a:lnSpc>
              <a:defRPr/>
            </a:pPr>
            <a:endParaRPr lang="en-US" sz="4800" b="1" kern="0" dirty="0">
              <a:solidFill>
                <a:srgbClr val="FF0000"/>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endParaRPr>
          </a:p>
        </p:txBody>
      </p:sp>
      <p:pic>
        <p:nvPicPr>
          <p:cNvPr id="5124"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0100" y="-190500"/>
            <a:ext cx="280458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13467" cy="191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图片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401" y="4234"/>
            <a:ext cx="2154767" cy="170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2432544" y="1828800"/>
            <a:ext cx="7041903" cy="363384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000" b="1" dirty="0">
                <a:solidFill>
                  <a:srgbClr val="FF3300"/>
                </a:solidFill>
                <a:latin typeface="Times New Roman" panose="02020603050405020304" pitchFamily="18" charset="0"/>
              </a:rPr>
              <a:t>TẬP LÀM VĂN</a:t>
            </a:r>
          </a:p>
          <a:p>
            <a:pPr algn="ctr"/>
            <a:r>
              <a:rPr lang="en-US" sz="8800" b="1">
                <a:solidFill>
                  <a:srgbClr val="0070C0"/>
                </a:solidFill>
                <a:latin typeface="+mj-lt"/>
              </a:rPr>
              <a:t>VIẾT THƯ</a:t>
            </a:r>
          </a:p>
          <a:p>
            <a:pPr algn="ctr"/>
            <a:r>
              <a:rPr lang="en-US" sz="2800" b="1" i="1">
                <a:solidFill>
                  <a:schemeClr val="tx1"/>
                </a:solidFill>
                <a:effectLst>
                  <a:outerShdw blurRad="38100" dist="38100" dir="2700000" algn="tl">
                    <a:srgbClr val="000000">
                      <a:alpha val="43137"/>
                    </a:srgbClr>
                  </a:outerShdw>
                </a:effectLst>
                <a:latin typeface="+mj-lt"/>
              </a:rPr>
              <a:t>(Trang 34)</a:t>
            </a:r>
            <a:endParaRPr lang="en-US" sz="2800" b="1" i="1" dirty="0">
              <a:solidFill>
                <a:schemeClr val="tx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88686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a:extLst>
              <a:ext uri="{FF2B5EF4-FFF2-40B4-BE49-F238E27FC236}">
                <a16:creationId xmlns:a16="http://schemas.microsoft.com/office/drawing/2014/main" id="{E927DFDF-E644-4A82-9572-C75CCCA2CBAD}"/>
              </a:ext>
            </a:extLst>
          </p:cNvPr>
          <p:cNvSpPr txBox="1">
            <a:spLocks noChangeArrowheads="1"/>
          </p:cNvSpPr>
          <p:nvPr/>
        </p:nvSpPr>
        <p:spPr bwMode="auto">
          <a:xfrm>
            <a:off x="967563" y="1648010"/>
            <a:ext cx="1040927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3200" b="1">
                <a:latin typeface="VNI-Times" pitchFamily="2" charset="0"/>
              </a:rPr>
              <a:t>       T</a:t>
            </a:r>
            <a:r>
              <a:rPr lang="en-US" altLang="en-US" sz="3200" b="1">
                <a:latin typeface="Times New Roman" panose="02020603050405020304" pitchFamily="18" charset="0"/>
                <a:cs typeface="Times New Roman" panose="02020603050405020304" pitchFamily="18" charset="0"/>
              </a:rPr>
              <a:t>hôi thư đã dài, mình dừng bút đây. Cuối thư, mình chúc cậu luôn... Nhận được thư này cậu viết ngay thư cho mình nhé! </a:t>
            </a:r>
            <a:r>
              <a:rPr lang="en-US" altLang="en-US" sz="3200" b="1" i="1">
                <a:solidFill>
                  <a:srgbClr val="C00000"/>
                </a:solidFill>
                <a:latin typeface="Times New Roman" panose="02020603050405020304" pitchFamily="18" charset="0"/>
                <a:cs typeface="Times New Roman" panose="02020603050405020304" pitchFamily="18" charset="0"/>
              </a:rPr>
              <a:t>(Hẹn thư sau mình sẽ kể chuyện nhiều hơn/ Chúng mình cùng thi đua học tập nhé!/ Hẹn gặp cậu vào dịp nghỉ hè tới!)</a:t>
            </a:r>
          </a:p>
          <a:p>
            <a:pPr algn="just" eaLnBrk="1" hangingPunct="1"/>
            <a:r>
              <a:rPr lang="en-US" altLang="en-US" sz="3200" b="1">
                <a:solidFill>
                  <a:srgbClr val="C00000"/>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Bạn thân</a:t>
            </a:r>
          </a:p>
          <a:p>
            <a:pPr algn="just" eaLnBrk="1" hangingPunct="1"/>
            <a:r>
              <a:rPr lang="en-US" altLang="en-US" sz="3200" b="1">
                <a:latin typeface="Times New Roman" panose="02020603050405020304" pitchFamily="18" charset="0"/>
                <a:cs typeface="Times New Roman" panose="02020603050405020304" pitchFamily="18" charset="0"/>
              </a:rPr>
              <a:t>                                                   		    </a:t>
            </a:r>
            <a:r>
              <a:rPr lang="en-US" altLang="en-US" sz="3200" b="1" i="1">
                <a:latin typeface="Times New Roman" panose="02020603050405020304" pitchFamily="18" charset="0"/>
                <a:cs typeface="Times New Roman" panose="02020603050405020304" pitchFamily="18" charset="0"/>
              </a:rPr>
              <a:t>Anh</a:t>
            </a:r>
          </a:p>
          <a:p>
            <a:pPr algn="just" eaLnBrk="1" hangingPunct="1"/>
            <a:r>
              <a:rPr lang="en-US" altLang="en-US" sz="3200" b="1" i="1">
                <a:latin typeface="Times New Roman" panose="02020603050405020304" pitchFamily="18" charset="0"/>
                <a:cs typeface="Times New Roman" panose="02020603050405020304" pitchFamily="18" charset="0"/>
              </a:rPr>
              <a:t>                                       		  Nguyễn Kim Anh</a:t>
            </a:r>
            <a:endParaRPr lang="en-US" altLang="en-US" sz="3200" b="1" i="1">
              <a:latin typeface="VNI-Times" pitchFamily="2" charset="0"/>
            </a:endParaRPr>
          </a:p>
        </p:txBody>
      </p:sp>
      <p:sp>
        <p:nvSpPr>
          <p:cNvPr id="3" name="Rectangle: Beveled 2">
            <a:extLst>
              <a:ext uri="{FF2B5EF4-FFF2-40B4-BE49-F238E27FC236}">
                <a16:creationId xmlns:a16="http://schemas.microsoft.com/office/drawing/2014/main" id="{4125D4BD-E2C4-4AA9-BBAE-77CB5489BB15}"/>
              </a:ext>
            </a:extLst>
          </p:cNvPr>
          <p:cNvSpPr/>
          <p:nvPr/>
        </p:nvSpPr>
        <p:spPr>
          <a:xfrm>
            <a:off x="276447" y="180753"/>
            <a:ext cx="2764465" cy="12865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Calibri" panose="020F0502020204030204" pitchFamily="34" charset="0"/>
                <a:cs typeface="Calibri" panose="020F0502020204030204" pitchFamily="34" charset="0"/>
              </a:rPr>
              <a:t>MẪU</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14">
            <a:extLst>
              <a:ext uri="{FF2B5EF4-FFF2-40B4-BE49-F238E27FC236}">
                <a16:creationId xmlns:a16="http://schemas.microsoft.com/office/drawing/2014/main" id="{1E09AD5A-701E-45CA-B877-D36C832CD110}"/>
              </a:ext>
            </a:extLst>
          </p:cNvPr>
          <p:cNvSpPr/>
          <p:nvPr/>
        </p:nvSpPr>
        <p:spPr>
          <a:xfrm>
            <a:off x="7008885" y="211042"/>
            <a:ext cx="4644636" cy="649395"/>
          </a:xfrm>
          <a:prstGeom prst="roundRect">
            <a:avLst/>
          </a:prstGeom>
          <a:solidFill>
            <a:srgbClr val="91F3E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latin typeface="Cambria" panose="02040503050406030204" pitchFamily="18" charset="0"/>
                <a:ea typeface="Cambria" panose="02040503050406030204" pitchFamily="18" charset="0"/>
              </a:rPr>
              <a:t>Bố </a:t>
            </a:r>
            <a:r>
              <a:rPr lang="vi-VN" sz="2800" b="0" i="0">
                <a:solidFill>
                  <a:srgbClr val="000000"/>
                </a:solidFill>
                <a:effectLst/>
                <a:latin typeface="Cambria" panose="02040503050406030204" pitchFamily="18" charset="0"/>
                <a:ea typeface="Cambria" panose="02040503050406030204" pitchFamily="18" charset="0"/>
              </a:rPr>
              <a:t>cục </a:t>
            </a:r>
            <a:r>
              <a:rPr lang="vi-VN" sz="2800" b="0" i="0" dirty="0" err="1">
                <a:solidFill>
                  <a:srgbClr val="000000"/>
                </a:solidFill>
                <a:effectLst/>
                <a:latin typeface="Cambria" panose="02040503050406030204" pitchFamily="18" charset="0"/>
                <a:ea typeface="Cambria" panose="02040503050406030204" pitchFamily="18" charset="0"/>
              </a:rPr>
              <a:t>của</a:t>
            </a:r>
            <a:r>
              <a:rPr lang="vi-VN" sz="2800" b="0" i="0" dirty="0">
                <a:solidFill>
                  <a:srgbClr val="000000"/>
                </a:solidFill>
                <a:effectLst/>
                <a:latin typeface="Cambria" panose="02040503050406030204" pitchFamily="18" charset="0"/>
                <a:ea typeface="Cambria" panose="02040503050406030204" pitchFamily="18" charset="0"/>
              </a:rPr>
              <a:t> </a:t>
            </a:r>
            <a:r>
              <a:rPr lang="vi-VN" sz="2800" b="0" i="0" dirty="0" err="1">
                <a:solidFill>
                  <a:srgbClr val="000000"/>
                </a:solidFill>
                <a:effectLst/>
                <a:latin typeface="Cambria" panose="02040503050406030204" pitchFamily="18" charset="0"/>
                <a:ea typeface="Cambria" panose="02040503050406030204" pitchFamily="18" charset="0"/>
              </a:rPr>
              <a:t>một</a:t>
            </a:r>
            <a:r>
              <a:rPr lang="vi-VN" sz="2800" b="0" i="0" dirty="0">
                <a:solidFill>
                  <a:srgbClr val="000000"/>
                </a:solidFill>
                <a:effectLst/>
                <a:latin typeface="Cambria" panose="02040503050406030204" pitchFamily="18" charset="0"/>
                <a:ea typeface="Cambria" panose="02040503050406030204" pitchFamily="18" charset="0"/>
              </a:rPr>
              <a:t> </a:t>
            </a:r>
            <a:r>
              <a:rPr lang="vi-VN" sz="2800" b="0" i="0" dirty="0" err="1">
                <a:solidFill>
                  <a:srgbClr val="000000"/>
                </a:solidFill>
                <a:effectLst/>
                <a:latin typeface="Cambria" panose="02040503050406030204" pitchFamily="18" charset="0"/>
                <a:ea typeface="Cambria" panose="02040503050406030204" pitchFamily="18" charset="0"/>
              </a:rPr>
              <a:t>bức</a:t>
            </a:r>
            <a:r>
              <a:rPr lang="vi-VN" sz="2800" b="0" i="0" dirty="0">
                <a:solidFill>
                  <a:srgbClr val="000000"/>
                </a:solidFill>
                <a:effectLst/>
                <a:latin typeface="Cambria" panose="02040503050406030204" pitchFamily="18" charset="0"/>
                <a:ea typeface="Cambria" panose="02040503050406030204" pitchFamily="18" charset="0"/>
              </a:rPr>
              <a:t> thư</a:t>
            </a:r>
            <a:endParaRPr lang="vi-VN" sz="2800" dirty="0">
              <a:latin typeface="Cambria" panose="02040503050406030204" pitchFamily="18" charset="0"/>
              <a:ea typeface="Cambria" panose="02040503050406030204" pitchFamily="18" charset="0"/>
            </a:endParaRPr>
          </a:p>
        </p:txBody>
      </p:sp>
      <p:sp>
        <p:nvSpPr>
          <p:cNvPr id="5" name="Hộp chú thích: Đường với Viền và Thanh có Điểm nhấn 16">
            <a:extLst>
              <a:ext uri="{FF2B5EF4-FFF2-40B4-BE49-F238E27FC236}">
                <a16:creationId xmlns:a16="http://schemas.microsoft.com/office/drawing/2014/main" id="{340AC66E-9B7D-4F32-AE6C-CF71C7631981}"/>
              </a:ext>
            </a:extLst>
          </p:cNvPr>
          <p:cNvSpPr/>
          <p:nvPr/>
        </p:nvSpPr>
        <p:spPr>
          <a:xfrm flipH="1">
            <a:off x="3771461" y="1415861"/>
            <a:ext cx="1991916" cy="565478"/>
          </a:xfrm>
          <a:prstGeom prst="accentBorderCallout1">
            <a:avLst>
              <a:gd name="adj1" fmla="val 42083"/>
              <a:gd name="adj2" fmla="val -9549"/>
              <a:gd name="adj3" fmla="val 41973"/>
              <a:gd name="adj4" fmla="val -57424"/>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Đầu</a:t>
            </a:r>
            <a:r>
              <a:rPr lang="vi-VN" sz="2400" b="1" dirty="0">
                <a:solidFill>
                  <a:schemeClr val="tx1"/>
                </a:solidFill>
                <a:latin typeface="Cambria" panose="02040503050406030204" pitchFamily="18" charset="0"/>
                <a:ea typeface="Cambria" panose="02040503050406030204" pitchFamily="18" charset="0"/>
              </a:rPr>
              <a:t> thư</a:t>
            </a:r>
            <a:endParaRPr lang="vi-VN" sz="2400" dirty="0">
              <a:solidFill>
                <a:schemeClr val="tx1"/>
              </a:solidFill>
              <a:latin typeface="Cambria" panose="02040503050406030204" pitchFamily="18" charset="0"/>
              <a:ea typeface="Cambria" panose="02040503050406030204" pitchFamily="18" charset="0"/>
            </a:endParaRPr>
          </a:p>
        </p:txBody>
      </p:sp>
      <p:sp>
        <p:nvSpPr>
          <p:cNvPr id="6" name="Hộp chú thích: Đường với Viền và Thanh có Điểm nhấn 17">
            <a:extLst>
              <a:ext uri="{FF2B5EF4-FFF2-40B4-BE49-F238E27FC236}">
                <a16:creationId xmlns:a16="http://schemas.microsoft.com/office/drawing/2014/main" id="{FE9784EA-6C1E-457D-81E9-F00DF4AD582E}"/>
              </a:ext>
            </a:extLst>
          </p:cNvPr>
          <p:cNvSpPr/>
          <p:nvPr/>
        </p:nvSpPr>
        <p:spPr>
          <a:xfrm flipH="1">
            <a:off x="1785047" y="2754291"/>
            <a:ext cx="1991918" cy="968873"/>
          </a:xfrm>
          <a:prstGeom prst="accentBorderCallout1">
            <a:avLst>
              <a:gd name="adj1" fmla="val 39367"/>
              <a:gd name="adj2" fmla="val -10036"/>
              <a:gd name="adj3" fmla="val 37424"/>
              <a:gd name="adj4" fmla="val -155742"/>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Phần</a:t>
            </a:r>
            <a:r>
              <a:rPr lang="vi-VN" sz="2400" b="1" dirty="0">
                <a:solidFill>
                  <a:srgbClr val="FF0000"/>
                </a:solidFill>
                <a:latin typeface="Cambria" panose="02040503050406030204" pitchFamily="18" charset="0"/>
                <a:ea typeface="Cambria" panose="02040503050406030204" pitchFamily="18" charset="0"/>
              </a:rPr>
              <a:t> thân</a:t>
            </a:r>
            <a:endParaRPr lang="vi-VN" sz="2400" dirty="0">
              <a:solidFill>
                <a:srgbClr val="FF0000"/>
              </a:solidFill>
              <a:latin typeface="Cambria" panose="02040503050406030204" pitchFamily="18" charset="0"/>
              <a:ea typeface="Cambria" panose="02040503050406030204" pitchFamily="18" charset="0"/>
            </a:endParaRPr>
          </a:p>
        </p:txBody>
      </p:sp>
      <p:sp>
        <p:nvSpPr>
          <p:cNvPr id="7" name="Hộp chú thích: Đường với Viền và Thanh có Điểm nhấn 19">
            <a:extLst>
              <a:ext uri="{FF2B5EF4-FFF2-40B4-BE49-F238E27FC236}">
                <a16:creationId xmlns:a16="http://schemas.microsoft.com/office/drawing/2014/main" id="{1CAC54A3-1BF5-490D-8273-4751C0E0B8F1}"/>
              </a:ext>
            </a:extLst>
          </p:cNvPr>
          <p:cNvSpPr/>
          <p:nvPr/>
        </p:nvSpPr>
        <p:spPr>
          <a:xfrm flipH="1">
            <a:off x="3776965" y="4577421"/>
            <a:ext cx="1991917" cy="565478"/>
          </a:xfrm>
          <a:prstGeom prst="accentBorderCallout1">
            <a:avLst>
              <a:gd name="adj1" fmla="val 43880"/>
              <a:gd name="adj2" fmla="val -3428"/>
              <a:gd name="adj3" fmla="val 44231"/>
              <a:gd name="adj4" fmla="val -54911"/>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00B050"/>
                </a:solidFill>
                <a:latin typeface="Cambria" panose="02040503050406030204" pitchFamily="18" charset="0"/>
                <a:ea typeface="Cambria" panose="02040503050406030204" pitchFamily="18" charset="0"/>
              </a:rPr>
              <a:t>Cuối</a:t>
            </a:r>
            <a:r>
              <a:rPr lang="vi-VN" sz="2400" b="1" dirty="0">
                <a:solidFill>
                  <a:srgbClr val="00B050"/>
                </a:solidFill>
                <a:latin typeface="Cambria" panose="02040503050406030204" pitchFamily="18" charset="0"/>
                <a:ea typeface="Cambria" panose="02040503050406030204" pitchFamily="18" charset="0"/>
              </a:rPr>
              <a:t> thư</a:t>
            </a:r>
            <a:endParaRPr lang="vi-VN" sz="2400" dirty="0">
              <a:solidFill>
                <a:srgbClr val="00B050"/>
              </a:solidFill>
              <a:latin typeface="Cambria" panose="02040503050406030204" pitchFamily="18" charset="0"/>
              <a:ea typeface="Cambria" panose="02040503050406030204" pitchFamily="18" charset="0"/>
            </a:endParaRPr>
          </a:p>
        </p:txBody>
      </p:sp>
      <p:grpSp>
        <p:nvGrpSpPr>
          <p:cNvPr id="11" name="Nhóm 13">
            <a:extLst>
              <a:ext uri="{FF2B5EF4-FFF2-40B4-BE49-F238E27FC236}">
                <a16:creationId xmlns:a16="http://schemas.microsoft.com/office/drawing/2014/main" id="{513BD402-A618-4190-BDB2-689729BF2AB4}"/>
              </a:ext>
            </a:extLst>
          </p:cNvPr>
          <p:cNvGrpSpPr/>
          <p:nvPr/>
        </p:nvGrpSpPr>
        <p:grpSpPr>
          <a:xfrm>
            <a:off x="7570005" y="1486453"/>
            <a:ext cx="3748235" cy="1266486"/>
            <a:chOff x="7570005" y="1486453"/>
            <a:chExt cx="3748235" cy="1266486"/>
          </a:xfrm>
        </p:grpSpPr>
        <p:sp>
          <p:nvSpPr>
            <p:cNvPr id="12" name="Hộp Văn bản 5">
              <a:extLst>
                <a:ext uri="{FF2B5EF4-FFF2-40B4-BE49-F238E27FC236}">
                  <a16:creationId xmlns:a16="http://schemas.microsoft.com/office/drawing/2014/main" id="{AC4FBACC-40AB-44EC-BE2C-DD49C60ACA88}"/>
                </a:ext>
              </a:extLst>
            </p:cNvPr>
            <p:cNvSpPr txBox="1"/>
            <p:nvPr/>
          </p:nvSpPr>
          <p:spPr>
            <a:xfrm>
              <a:off x="8155042" y="1486453"/>
              <a:ext cx="3163198" cy="369332"/>
            </a:xfrm>
            <a:prstGeom prst="rect">
              <a:avLst/>
            </a:prstGeom>
            <a:noFill/>
          </p:spPr>
          <p:txBody>
            <a:bodyPr wrap="square" rtlCol="0">
              <a:spAutoFit/>
            </a:bodyPr>
            <a:lstStyle/>
            <a:p>
              <a:r>
                <a:rPr lang="en-US" b="1" dirty="0" err="1">
                  <a:solidFill>
                    <a:schemeClr val="accent5">
                      <a:lumMod val="75000"/>
                    </a:schemeClr>
                  </a:solidFill>
                  <a:latin typeface="Cambria" panose="02040503050406030204" pitchFamily="18" charset="0"/>
                  <a:ea typeface="Cambria" panose="02040503050406030204" pitchFamily="18" charset="0"/>
                </a:rPr>
                <a:t>Thành</a:t>
              </a:r>
              <a:r>
                <a:rPr lang="en-US" b="1" dirty="0">
                  <a:solidFill>
                    <a:schemeClr val="accent5">
                      <a:lumMod val="75000"/>
                    </a:schemeClr>
                  </a:solidFill>
                  <a:latin typeface="Cambria" panose="02040503050406030204" pitchFamily="18" charset="0"/>
                  <a:ea typeface="Cambria" panose="02040503050406030204" pitchFamily="18" charset="0"/>
                </a:rPr>
                <a:t> </a:t>
              </a:r>
              <a:r>
                <a:rPr lang="en-US" b="1" dirty="0" err="1">
                  <a:solidFill>
                    <a:schemeClr val="accent5">
                      <a:lumMod val="75000"/>
                    </a:schemeClr>
                  </a:solidFill>
                  <a:latin typeface="Cambria" panose="02040503050406030204" pitchFamily="18" charset="0"/>
                  <a:ea typeface="Cambria" panose="02040503050406030204" pitchFamily="18" charset="0"/>
                </a:rPr>
                <a:t>phố</a:t>
              </a:r>
              <a:r>
                <a:rPr lang="en-US" b="1" dirty="0">
                  <a:solidFill>
                    <a:schemeClr val="accent5">
                      <a:lumMod val="75000"/>
                    </a:schemeClr>
                  </a:solidFill>
                  <a:latin typeface="Cambria" panose="02040503050406030204" pitchFamily="18" charset="0"/>
                  <a:ea typeface="Cambria" panose="02040503050406030204" pitchFamily="18" charset="0"/>
                </a:rPr>
                <a:t>, </a:t>
              </a:r>
              <a:r>
                <a:rPr lang="en-US" b="1" dirty="0" err="1">
                  <a:solidFill>
                    <a:schemeClr val="accent5">
                      <a:lumMod val="75000"/>
                    </a:schemeClr>
                  </a:solidFill>
                  <a:latin typeface="Cambria" panose="02040503050406030204" pitchFamily="18" charset="0"/>
                  <a:ea typeface="Cambria" panose="02040503050406030204" pitchFamily="18" charset="0"/>
                </a:rPr>
                <a:t>ngày</a:t>
              </a:r>
              <a:r>
                <a:rPr lang="en-US" b="1" dirty="0">
                  <a:solidFill>
                    <a:schemeClr val="accent5">
                      <a:lumMod val="75000"/>
                    </a:schemeClr>
                  </a:solidFill>
                  <a:latin typeface="Cambria" panose="02040503050406030204" pitchFamily="18" charset="0"/>
                  <a:ea typeface="Cambria" panose="02040503050406030204" pitchFamily="18" charset="0"/>
                </a:rPr>
                <a:t> </a:t>
              </a:r>
              <a:r>
                <a:rPr lang="en-US" b="1" dirty="0" err="1">
                  <a:solidFill>
                    <a:schemeClr val="accent5">
                      <a:lumMod val="75000"/>
                    </a:schemeClr>
                  </a:solidFill>
                  <a:latin typeface="Cambria" panose="02040503050406030204" pitchFamily="18" charset="0"/>
                  <a:ea typeface="Cambria" panose="02040503050406030204" pitchFamily="18" charset="0"/>
                </a:rPr>
                <a:t>tháng</a:t>
              </a:r>
              <a:r>
                <a:rPr lang="en-US" b="1" dirty="0">
                  <a:solidFill>
                    <a:schemeClr val="accent5">
                      <a:lumMod val="75000"/>
                    </a:schemeClr>
                  </a:solidFill>
                  <a:latin typeface="Cambria" panose="02040503050406030204" pitchFamily="18" charset="0"/>
                  <a:ea typeface="Cambria" panose="02040503050406030204" pitchFamily="18" charset="0"/>
                </a:rPr>
                <a:t> </a:t>
              </a:r>
              <a:r>
                <a:rPr lang="en-US" b="1" dirty="0" err="1">
                  <a:solidFill>
                    <a:schemeClr val="accent5">
                      <a:lumMod val="75000"/>
                    </a:schemeClr>
                  </a:solidFill>
                  <a:latin typeface="Cambria" panose="02040503050406030204" pitchFamily="18" charset="0"/>
                  <a:ea typeface="Cambria" panose="02040503050406030204" pitchFamily="18" charset="0"/>
                </a:rPr>
                <a:t>năm</a:t>
              </a:r>
              <a:endParaRPr lang="vi-VN" b="1" dirty="0">
                <a:solidFill>
                  <a:schemeClr val="accent5">
                    <a:lumMod val="75000"/>
                  </a:schemeClr>
                </a:solidFill>
                <a:latin typeface="Cambria" panose="02040503050406030204" pitchFamily="18" charset="0"/>
                <a:ea typeface="Cambria" panose="02040503050406030204" pitchFamily="18" charset="0"/>
              </a:endParaRPr>
            </a:p>
          </p:txBody>
        </p:sp>
        <p:sp>
          <p:nvSpPr>
            <p:cNvPr id="13" name="Hộp Văn bản 18">
              <a:extLst>
                <a:ext uri="{FF2B5EF4-FFF2-40B4-BE49-F238E27FC236}">
                  <a16:creationId xmlns:a16="http://schemas.microsoft.com/office/drawing/2014/main" id="{439FCF69-9140-4881-BB14-500E75AA969C}"/>
                </a:ext>
              </a:extLst>
            </p:cNvPr>
            <p:cNvSpPr txBox="1"/>
            <p:nvPr/>
          </p:nvSpPr>
          <p:spPr>
            <a:xfrm>
              <a:off x="7570005" y="1974971"/>
              <a:ext cx="1486798" cy="369332"/>
            </a:xfrm>
            <a:prstGeom prst="rect">
              <a:avLst/>
            </a:prstGeom>
            <a:noFill/>
          </p:spPr>
          <p:txBody>
            <a:bodyPr wrap="square" rtlCol="0">
              <a:spAutoFit/>
            </a:bodyPr>
            <a:lstStyle/>
            <a:p>
              <a:r>
                <a:rPr lang="en-US" b="1" dirty="0" err="1">
                  <a:solidFill>
                    <a:schemeClr val="accent5">
                      <a:lumMod val="75000"/>
                    </a:schemeClr>
                  </a:solidFill>
                  <a:latin typeface="Cambria" panose="02040503050406030204" pitchFamily="18" charset="0"/>
                  <a:ea typeface="Cambria" panose="02040503050406030204" pitchFamily="18" charset="0"/>
                </a:rPr>
                <a:t>Lời</a:t>
              </a:r>
              <a:r>
                <a:rPr lang="en-US" b="1" dirty="0">
                  <a:solidFill>
                    <a:schemeClr val="accent5">
                      <a:lumMod val="75000"/>
                    </a:schemeClr>
                  </a:solidFill>
                  <a:latin typeface="Cambria" panose="02040503050406030204" pitchFamily="18" charset="0"/>
                  <a:ea typeface="Cambria" panose="02040503050406030204" pitchFamily="18" charset="0"/>
                </a:rPr>
                <a:t> </a:t>
              </a:r>
              <a:r>
                <a:rPr lang="en-US" b="1" dirty="0" err="1">
                  <a:solidFill>
                    <a:schemeClr val="accent5">
                      <a:lumMod val="75000"/>
                    </a:schemeClr>
                  </a:solidFill>
                  <a:latin typeface="Cambria" panose="02040503050406030204" pitchFamily="18" charset="0"/>
                  <a:ea typeface="Cambria" panose="02040503050406030204" pitchFamily="18" charset="0"/>
                </a:rPr>
                <a:t>chào</a:t>
              </a:r>
              <a:r>
                <a:rPr lang="en-US" b="1" dirty="0">
                  <a:solidFill>
                    <a:schemeClr val="accent5">
                      <a:lumMod val="75000"/>
                    </a:schemeClr>
                  </a:solidFill>
                  <a:latin typeface="Cambria" panose="02040503050406030204" pitchFamily="18" charset="0"/>
                  <a:ea typeface="Cambria" panose="02040503050406030204" pitchFamily="18" charset="0"/>
                </a:rPr>
                <a:t> </a:t>
              </a:r>
              <a:r>
                <a:rPr lang="en-US" b="1" dirty="0" err="1">
                  <a:solidFill>
                    <a:schemeClr val="accent5">
                      <a:lumMod val="75000"/>
                    </a:schemeClr>
                  </a:solidFill>
                  <a:latin typeface="Cambria" panose="02040503050406030204" pitchFamily="18" charset="0"/>
                  <a:ea typeface="Cambria" panose="02040503050406030204" pitchFamily="18" charset="0"/>
                </a:rPr>
                <a:t>hỏi</a:t>
              </a:r>
              <a:endParaRPr lang="vi-VN" b="1" dirty="0">
                <a:solidFill>
                  <a:schemeClr val="accent5">
                    <a:lumMod val="75000"/>
                  </a:schemeClr>
                </a:solidFill>
                <a:latin typeface="Cambria" panose="02040503050406030204" pitchFamily="18" charset="0"/>
                <a:ea typeface="Cambria" panose="02040503050406030204" pitchFamily="18" charset="0"/>
              </a:endParaRPr>
            </a:p>
          </p:txBody>
        </p:sp>
        <p:sp>
          <p:nvSpPr>
            <p:cNvPr id="14" name="Hộp Văn bản 20">
              <a:extLst>
                <a:ext uri="{FF2B5EF4-FFF2-40B4-BE49-F238E27FC236}">
                  <a16:creationId xmlns:a16="http://schemas.microsoft.com/office/drawing/2014/main" id="{AA9C921A-FA6F-4D9D-9B4C-463AB443F760}"/>
                </a:ext>
              </a:extLst>
            </p:cNvPr>
            <p:cNvSpPr txBox="1"/>
            <p:nvPr/>
          </p:nvSpPr>
          <p:spPr>
            <a:xfrm>
              <a:off x="7570005" y="2383607"/>
              <a:ext cx="2538390" cy="369332"/>
            </a:xfrm>
            <a:prstGeom prst="rect">
              <a:avLst/>
            </a:prstGeom>
            <a:noFill/>
          </p:spPr>
          <p:txBody>
            <a:bodyPr wrap="square" rtlCol="0">
              <a:spAutoFit/>
            </a:bodyPr>
            <a:lstStyle/>
            <a:p>
              <a:r>
                <a:rPr lang="en-US" b="1" dirty="0" err="1">
                  <a:solidFill>
                    <a:schemeClr val="accent5">
                      <a:lumMod val="75000"/>
                    </a:schemeClr>
                  </a:solidFill>
                  <a:latin typeface="Cambria" panose="02040503050406030204" pitchFamily="18" charset="0"/>
                  <a:ea typeface="Cambria" panose="02040503050406030204" pitchFamily="18" charset="0"/>
                </a:rPr>
                <a:t>Lý</a:t>
              </a:r>
              <a:r>
                <a:rPr lang="en-US" b="1" dirty="0">
                  <a:solidFill>
                    <a:schemeClr val="accent5">
                      <a:lumMod val="75000"/>
                    </a:schemeClr>
                  </a:solidFill>
                  <a:latin typeface="Cambria" panose="02040503050406030204" pitchFamily="18" charset="0"/>
                  <a:ea typeface="Cambria" panose="02040503050406030204" pitchFamily="18" charset="0"/>
                </a:rPr>
                <a:t> do </a:t>
              </a:r>
              <a:r>
                <a:rPr lang="en-US" b="1" dirty="0" err="1">
                  <a:solidFill>
                    <a:schemeClr val="accent5">
                      <a:lumMod val="75000"/>
                    </a:schemeClr>
                  </a:solidFill>
                  <a:latin typeface="Cambria" panose="02040503050406030204" pitchFamily="18" charset="0"/>
                  <a:ea typeface="Cambria" panose="02040503050406030204" pitchFamily="18" charset="0"/>
                </a:rPr>
                <a:t>viết</a:t>
              </a:r>
              <a:r>
                <a:rPr lang="en-US" b="1" dirty="0">
                  <a:solidFill>
                    <a:schemeClr val="accent5">
                      <a:lumMod val="75000"/>
                    </a:schemeClr>
                  </a:solidFill>
                  <a:latin typeface="Cambria" panose="02040503050406030204" pitchFamily="18" charset="0"/>
                  <a:ea typeface="Cambria" panose="02040503050406030204" pitchFamily="18" charset="0"/>
                </a:rPr>
                <a:t> </a:t>
              </a:r>
              <a:r>
                <a:rPr lang="en-US" b="1" dirty="0" err="1">
                  <a:solidFill>
                    <a:schemeClr val="accent5">
                      <a:lumMod val="75000"/>
                    </a:schemeClr>
                  </a:solidFill>
                  <a:latin typeface="Cambria" panose="02040503050406030204" pitchFamily="18" charset="0"/>
                  <a:ea typeface="Cambria" panose="02040503050406030204" pitchFamily="18" charset="0"/>
                </a:rPr>
                <a:t>thư</a:t>
              </a:r>
              <a:endParaRPr lang="vi-VN" b="1" dirty="0">
                <a:solidFill>
                  <a:schemeClr val="accent5">
                    <a:lumMod val="75000"/>
                  </a:schemeClr>
                </a:solidFill>
                <a:latin typeface="Cambria" panose="02040503050406030204" pitchFamily="18" charset="0"/>
                <a:ea typeface="Cambria" panose="02040503050406030204" pitchFamily="18" charset="0"/>
              </a:endParaRPr>
            </a:p>
          </p:txBody>
        </p:sp>
      </p:grpSp>
      <p:sp>
        <p:nvSpPr>
          <p:cNvPr id="15" name="Hình tự do: Hình 22">
            <a:extLst>
              <a:ext uri="{FF2B5EF4-FFF2-40B4-BE49-F238E27FC236}">
                <a16:creationId xmlns:a16="http://schemas.microsoft.com/office/drawing/2014/main" id="{F4A6FA80-3665-4397-B785-02241C8177B1}"/>
              </a:ext>
            </a:extLst>
          </p:cNvPr>
          <p:cNvSpPr/>
          <p:nvPr/>
        </p:nvSpPr>
        <p:spPr>
          <a:xfrm>
            <a:off x="7104962" y="1123650"/>
            <a:ext cx="4531315" cy="5488718"/>
          </a:xfrm>
          <a:custGeom>
            <a:avLst/>
            <a:gdLst>
              <a:gd name="connsiteX0" fmla="*/ 261038 w 4531315"/>
              <a:gd name="connsiteY0" fmla="*/ 237788 h 5488718"/>
              <a:gd name="connsiteX1" fmla="*/ 261038 w 4531315"/>
              <a:gd name="connsiteY1" fmla="*/ 5216189 h 5488718"/>
              <a:gd name="connsiteX2" fmla="*/ 4274239 w 4531315"/>
              <a:gd name="connsiteY2" fmla="*/ 5216189 h 5488718"/>
              <a:gd name="connsiteX3" fmla="*/ 4274239 w 4531315"/>
              <a:gd name="connsiteY3" fmla="*/ 237788 h 5488718"/>
              <a:gd name="connsiteX4" fmla="*/ 0 w 4531315"/>
              <a:gd name="connsiteY4" fmla="*/ 0 h 5488718"/>
              <a:gd name="connsiteX5" fmla="*/ 4531315 w 4531315"/>
              <a:gd name="connsiteY5" fmla="*/ 0 h 5488718"/>
              <a:gd name="connsiteX6" fmla="*/ 4531315 w 4531315"/>
              <a:gd name="connsiteY6" fmla="*/ 5488718 h 5488718"/>
              <a:gd name="connsiteX7" fmla="*/ 0 w 4531315"/>
              <a:gd name="connsiteY7" fmla="*/ 5488718 h 548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1315" h="5488718">
                <a:moveTo>
                  <a:pt x="261038" y="237788"/>
                </a:moveTo>
                <a:lnTo>
                  <a:pt x="261038" y="5216189"/>
                </a:lnTo>
                <a:lnTo>
                  <a:pt x="4274239" y="5216189"/>
                </a:lnTo>
                <a:lnTo>
                  <a:pt x="4274239" y="237788"/>
                </a:lnTo>
                <a:close/>
                <a:moveTo>
                  <a:pt x="0" y="0"/>
                </a:moveTo>
                <a:lnTo>
                  <a:pt x="4531315" y="0"/>
                </a:lnTo>
                <a:lnTo>
                  <a:pt x="4531315" y="5488718"/>
                </a:lnTo>
                <a:lnTo>
                  <a:pt x="0" y="5488718"/>
                </a:lnTo>
                <a:close/>
              </a:path>
            </a:pathLst>
          </a:cu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nvGrpSpPr>
          <p:cNvPr id="16" name="Nhóm 15">
            <a:extLst>
              <a:ext uri="{FF2B5EF4-FFF2-40B4-BE49-F238E27FC236}">
                <a16:creationId xmlns:a16="http://schemas.microsoft.com/office/drawing/2014/main" id="{0E583257-E80B-4A34-840D-D992DEBB6B63}"/>
              </a:ext>
            </a:extLst>
          </p:cNvPr>
          <p:cNvGrpSpPr/>
          <p:nvPr/>
        </p:nvGrpSpPr>
        <p:grpSpPr>
          <a:xfrm>
            <a:off x="7319104" y="2910035"/>
            <a:ext cx="4131216" cy="1686912"/>
            <a:chOff x="7319104" y="2910035"/>
            <a:chExt cx="4131216" cy="1686912"/>
          </a:xfrm>
        </p:grpSpPr>
        <p:sp>
          <p:nvSpPr>
            <p:cNvPr id="17" name="Hộp Văn bản 23">
              <a:extLst>
                <a:ext uri="{FF2B5EF4-FFF2-40B4-BE49-F238E27FC236}">
                  <a16:creationId xmlns:a16="http://schemas.microsoft.com/office/drawing/2014/main" id="{466EC83B-FF85-4834-B344-4C4EA8516005}"/>
                </a:ext>
              </a:extLst>
            </p:cNvPr>
            <p:cNvSpPr txBox="1"/>
            <p:nvPr/>
          </p:nvSpPr>
          <p:spPr>
            <a:xfrm>
              <a:off x="7573104" y="2910035"/>
              <a:ext cx="1347376" cy="369332"/>
            </a:xfrm>
            <a:prstGeom prst="rect">
              <a:avLst/>
            </a:prstGeom>
            <a:noFill/>
          </p:spPr>
          <p:txBody>
            <a:bodyPr wrap="square" rtlCol="0">
              <a:spAutoFit/>
            </a:bodyPr>
            <a:lstStyle/>
            <a:p>
              <a:r>
                <a:rPr lang="en-US" b="1" dirty="0" err="1">
                  <a:solidFill>
                    <a:srgbClr val="FF0000"/>
                  </a:solidFill>
                  <a:latin typeface="Cambria" panose="02040503050406030204" pitchFamily="18" charset="0"/>
                  <a:ea typeface="Cambria" panose="02040503050406030204" pitchFamily="18" charset="0"/>
                </a:rPr>
                <a:t>Thăm</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hỏi</a:t>
              </a:r>
              <a:endParaRPr lang="vi-VN" b="1" dirty="0">
                <a:solidFill>
                  <a:srgbClr val="FF0000"/>
                </a:solidFill>
                <a:latin typeface="Cambria" panose="02040503050406030204" pitchFamily="18" charset="0"/>
                <a:ea typeface="Cambria" panose="02040503050406030204" pitchFamily="18" charset="0"/>
              </a:endParaRPr>
            </a:p>
          </p:txBody>
        </p:sp>
        <p:sp>
          <p:nvSpPr>
            <p:cNvPr id="18" name="Hộp Văn bản 24">
              <a:extLst>
                <a:ext uri="{FF2B5EF4-FFF2-40B4-BE49-F238E27FC236}">
                  <a16:creationId xmlns:a16="http://schemas.microsoft.com/office/drawing/2014/main" id="{4AEC58ED-BA28-4D69-A2B3-1D3FF790D9F7}"/>
                </a:ext>
              </a:extLst>
            </p:cNvPr>
            <p:cNvSpPr txBox="1"/>
            <p:nvPr/>
          </p:nvSpPr>
          <p:spPr>
            <a:xfrm>
              <a:off x="7319104" y="3760659"/>
              <a:ext cx="4131216" cy="369332"/>
            </a:xfrm>
            <a:prstGeom prst="rect">
              <a:avLst/>
            </a:prstGeom>
            <a:noFill/>
          </p:spPr>
          <p:txBody>
            <a:bodyPr wrap="square" rtlCol="0">
              <a:spAutoFit/>
            </a:bodyPr>
            <a:lstStyle/>
            <a:p>
              <a:r>
                <a:rPr lang="en-US" b="1" dirty="0" err="1">
                  <a:solidFill>
                    <a:srgbClr val="FF0000"/>
                  </a:solidFill>
                  <a:latin typeface="Cambria" panose="02040503050406030204" pitchFamily="18" charset="0"/>
                  <a:ea typeface="Cambria" panose="02040503050406030204" pitchFamily="18" charset="0"/>
                </a:rPr>
                <a:t>Điều</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muốn</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nói</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Câu</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chuyện</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muốn</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kể</a:t>
              </a:r>
              <a:endParaRPr lang="vi-VN" b="1" dirty="0">
                <a:solidFill>
                  <a:srgbClr val="FF0000"/>
                </a:solidFill>
                <a:latin typeface="Cambria" panose="02040503050406030204" pitchFamily="18" charset="0"/>
                <a:ea typeface="Cambria" panose="02040503050406030204" pitchFamily="18" charset="0"/>
              </a:endParaRPr>
            </a:p>
          </p:txBody>
        </p:sp>
        <p:sp>
          <p:nvSpPr>
            <p:cNvPr id="19" name="Hộp Văn bản 25">
              <a:extLst>
                <a:ext uri="{FF2B5EF4-FFF2-40B4-BE49-F238E27FC236}">
                  <a16:creationId xmlns:a16="http://schemas.microsoft.com/office/drawing/2014/main" id="{76F5F15F-605D-418F-9850-FEA2A582BE5C}"/>
                </a:ext>
              </a:extLst>
            </p:cNvPr>
            <p:cNvSpPr txBox="1"/>
            <p:nvPr/>
          </p:nvSpPr>
          <p:spPr>
            <a:xfrm>
              <a:off x="7319104" y="3332053"/>
              <a:ext cx="3765456" cy="369332"/>
            </a:xfrm>
            <a:prstGeom prst="rect">
              <a:avLst/>
            </a:prstGeom>
            <a:noFill/>
          </p:spPr>
          <p:txBody>
            <a:bodyPr wrap="square">
              <a:spAutoFit/>
            </a:bodyPr>
            <a:lstStyle/>
            <a:p>
              <a:r>
                <a:rPr lang="en-US" b="1" dirty="0" err="1">
                  <a:solidFill>
                    <a:srgbClr val="FF0000"/>
                  </a:solidFill>
                  <a:latin typeface="Cambria" panose="02040503050406030204" pitchFamily="18" charset="0"/>
                  <a:ea typeface="Cambria" panose="02040503050406030204" pitchFamily="18" charset="0"/>
                </a:rPr>
                <a:t>Giới</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thiệu</a:t>
              </a:r>
              <a:r>
                <a:rPr lang="en-US" b="1" dirty="0">
                  <a:solidFill>
                    <a:srgbClr val="FF0000"/>
                  </a:solidFill>
                  <a:latin typeface="Cambria" panose="02040503050406030204" pitchFamily="18" charset="0"/>
                  <a:ea typeface="Cambria" panose="02040503050406030204" pitchFamily="18" charset="0"/>
                </a:rPr>
                <a:t>/</a:t>
              </a:r>
              <a:r>
                <a:rPr lang="en-US" b="1" dirty="0" err="1">
                  <a:solidFill>
                    <a:srgbClr val="FF0000"/>
                  </a:solidFill>
                  <a:latin typeface="Cambria" panose="02040503050406030204" pitchFamily="18" charset="0"/>
                  <a:ea typeface="Cambria" panose="02040503050406030204" pitchFamily="18" charset="0"/>
                </a:rPr>
                <a:t>Thông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báo</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tình</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hình</a:t>
              </a:r>
              <a:endParaRPr lang="vi-VN" dirty="0">
                <a:solidFill>
                  <a:srgbClr val="FF0000"/>
                </a:solidFill>
              </a:endParaRPr>
            </a:p>
          </p:txBody>
        </p:sp>
        <p:sp>
          <p:nvSpPr>
            <p:cNvPr id="20" name="Hộp Văn bản 26">
              <a:extLst>
                <a:ext uri="{FF2B5EF4-FFF2-40B4-BE49-F238E27FC236}">
                  <a16:creationId xmlns:a16="http://schemas.microsoft.com/office/drawing/2014/main" id="{2D3C35B8-A275-4A56-BA56-19B2B838F8FB}"/>
                </a:ext>
              </a:extLst>
            </p:cNvPr>
            <p:cNvSpPr txBox="1"/>
            <p:nvPr/>
          </p:nvSpPr>
          <p:spPr>
            <a:xfrm>
              <a:off x="7319104" y="4227615"/>
              <a:ext cx="2119536" cy="369332"/>
            </a:xfrm>
            <a:prstGeom prst="rect">
              <a:avLst/>
            </a:prstGeom>
            <a:noFill/>
          </p:spPr>
          <p:txBody>
            <a:bodyPr wrap="square" rtlCol="0">
              <a:spAutoFit/>
            </a:bodyPr>
            <a:lstStyle/>
            <a:p>
              <a:r>
                <a:rPr lang="en-US" b="1" dirty="0" err="1">
                  <a:solidFill>
                    <a:srgbClr val="FF0000"/>
                  </a:solidFill>
                  <a:latin typeface="Cambria" panose="02040503050406030204" pitchFamily="18" charset="0"/>
                  <a:ea typeface="Cambria" panose="02040503050406030204" pitchFamily="18" charset="0"/>
                </a:rPr>
                <a:t>Thể</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hiện</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tình</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cảm</a:t>
              </a:r>
              <a:endParaRPr lang="vi-VN" b="1" dirty="0">
                <a:solidFill>
                  <a:srgbClr val="FF0000"/>
                </a:solidFill>
                <a:latin typeface="Cambria" panose="02040503050406030204" pitchFamily="18" charset="0"/>
                <a:ea typeface="Cambria" panose="02040503050406030204" pitchFamily="18" charset="0"/>
              </a:endParaRPr>
            </a:p>
          </p:txBody>
        </p:sp>
      </p:grpSp>
      <p:grpSp>
        <p:nvGrpSpPr>
          <p:cNvPr id="21" name="Nhóm 30">
            <a:extLst>
              <a:ext uri="{FF2B5EF4-FFF2-40B4-BE49-F238E27FC236}">
                <a16:creationId xmlns:a16="http://schemas.microsoft.com/office/drawing/2014/main" id="{69037888-34FC-436F-BCA6-632DD3FD26AC}"/>
              </a:ext>
            </a:extLst>
          </p:cNvPr>
          <p:cNvGrpSpPr/>
          <p:nvPr/>
        </p:nvGrpSpPr>
        <p:grpSpPr>
          <a:xfrm>
            <a:off x="7319104" y="4675494"/>
            <a:ext cx="4131216" cy="1588595"/>
            <a:chOff x="7319104" y="4675494"/>
            <a:chExt cx="4131216" cy="1588595"/>
          </a:xfrm>
        </p:grpSpPr>
        <p:sp>
          <p:nvSpPr>
            <p:cNvPr id="22" name="Hộp Văn bản 27">
              <a:extLst>
                <a:ext uri="{FF2B5EF4-FFF2-40B4-BE49-F238E27FC236}">
                  <a16:creationId xmlns:a16="http://schemas.microsoft.com/office/drawing/2014/main" id="{87C175BA-483F-407C-AFB1-7B7CCE5D4BCE}"/>
                </a:ext>
              </a:extLst>
            </p:cNvPr>
            <p:cNvSpPr txBox="1"/>
            <p:nvPr/>
          </p:nvSpPr>
          <p:spPr>
            <a:xfrm>
              <a:off x="7319104" y="4675494"/>
              <a:ext cx="4131216" cy="369332"/>
            </a:xfrm>
            <a:prstGeom prst="rect">
              <a:avLst/>
            </a:prstGeom>
            <a:noFill/>
          </p:spPr>
          <p:txBody>
            <a:bodyPr wrap="square" rtlCol="0">
              <a:spAutoFit/>
            </a:bodyPr>
            <a:lstStyle/>
            <a:p>
              <a:r>
                <a:rPr lang="en-US" b="1" dirty="0" err="1">
                  <a:solidFill>
                    <a:srgbClr val="00B050"/>
                  </a:solidFill>
                  <a:latin typeface="Cambria" panose="02040503050406030204" pitchFamily="18" charset="0"/>
                  <a:ea typeface="Cambria" panose="02040503050406030204" pitchFamily="18" charset="0"/>
                </a:rPr>
                <a:t>Lời</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tạm</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biệt</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Lời</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chúc</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mong</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muốn</a:t>
              </a:r>
              <a:endParaRPr lang="vi-VN" b="1" dirty="0">
                <a:solidFill>
                  <a:srgbClr val="00B050"/>
                </a:solidFill>
                <a:latin typeface="Cambria" panose="02040503050406030204" pitchFamily="18" charset="0"/>
                <a:ea typeface="Cambria" panose="02040503050406030204" pitchFamily="18" charset="0"/>
              </a:endParaRPr>
            </a:p>
          </p:txBody>
        </p:sp>
        <p:sp>
          <p:nvSpPr>
            <p:cNvPr id="23" name="Hộp Văn bản 28">
              <a:extLst>
                <a:ext uri="{FF2B5EF4-FFF2-40B4-BE49-F238E27FC236}">
                  <a16:creationId xmlns:a16="http://schemas.microsoft.com/office/drawing/2014/main" id="{CEDED7E6-DDB8-498F-89F7-F7C04EA1E563}"/>
                </a:ext>
              </a:extLst>
            </p:cNvPr>
            <p:cNvSpPr txBox="1"/>
            <p:nvPr/>
          </p:nvSpPr>
          <p:spPr>
            <a:xfrm>
              <a:off x="7335491" y="5137013"/>
              <a:ext cx="1584989" cy="369332"/>
            </a:xfrm>
            <a:prstGeom prst="rect">
              <a:avLst/>
            </a:prstGeom>
            <a:noFill/>
          </p:spPr>
          <p:txBody>
            <a:bodyPr wrap="square" rtlCol="0">
              <a:spAutoFit/>
            </a:bodyPr>
            <a:lstStyle/>
            <a:p>
              <a:r>
                <a:rPr lang="en-US" b="1" dirty="0" err="1">
                  <a:solidFill>
                    <a:srgbClr val="00B050"/>
                  </a:solidFill>
                  <a:latin typeface="Cambria" panose="02040503050406030204" pitchFamily="18" charset="0"/>
                  <a:ea typeface="Cambria" panose="02040503050406030204" pitchFamily="18" charset="0"/>
                </a:rPr>
                <a:t>Lời</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hứa</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hẹn</a:t>
              </a:r>
              <a:endParaRPr lang="vi-VN" b="1" dirty="0">
                <a:solidFill>
                  <a:srgbClr val="00B050"/>
                </a:solidFill>
                <a:latin typeface="Cambria" panose="02040503050406030204" pitchFamily="18" charset="0"/>
                <a:ea typeface="Cambria" panose="02040503050406030204" pitchFamily="18" charset="0"/>
              </a:endParaRPr>
            </a:p>
          </p:txBody>
        </p:sp>
        <p:sp>
          <p:nvSpPr>
            <p:cNvPr id="24" name="Hộp Văn bản 29">
              <a:extLst>
                <a:ext uri="{FF2B5EF4-FFF2-40B4-BE49-F238E27FC236}">
                  <a16:creationId xmlns:a16="http://schemas.microsoft.com/office/drawing/2014/main" id="{2FDA998F-1B1F-47B4-90F1-B2811AC0C537}"/>
                </a:ext>
              </a:extLst>
            </p:cNvPr>
            <p:cNvSpPr txBox="1"/>
            <p:nvPr/>
          </p:nvSpPr>
          <p:spPr>
            <a:xfrm>
              <a:off x="9784066" y="5617758"/>
              <a:ext cx="1300494" cy="646331"/>
            </a:xfrm>
            <a:prstGeom prst="rect">
              <a:avLst/>
            </a:prstGeom>
            <a:noFill/>
          </p:spPr>
          <p:txBody>
            <a:bodyPr wrap="square" rtlCol="0">
              <a:spAutoFit/>
            </a:bodyPr>
            <a:lstStyle/>
            <a:p>
              <a:pPr algn="ctr"/>
              <a:r>
                <a:rPr lang="en-US" b="1" dirty="0" err="1">
                  <a:solidFill>
                    <a:srgbClr val="00B050"/>
                  </a:solidFill>
                  <a:latin typeface="Cambria" panose="02040503050406030204" pitchFamily="18" charset="0"/>
                  <a:ea typeface="Cambria" panose="02040503050406030204" pitchFamily="18" charset="0"/>
                </a:rPr>
                <a:t>Kí</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tên</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người</a:t>
              </a:r>
              <a:r>
                <a:rPr lang="en-US" b="1" dirty="0">
                  <a:solidFill>
                    <a:srgbClr val="00B050"/>
                  </a:solidFill>
                  <a:latin typeface="Cambria" panose="02040503050406030204" pitchFamily="18" charset="0"/>
                  <a:ea typeface="Cambria" panose="02040503050406030204" pitchFamily="18" charset="0"/>
                </a:rPr>
                <a:t> </a:t>
              </a:r>
              <a:r>
                <a:rPr lang="en-US" b="1" dirty="0" err="1">
                  <a:solidFill>
                    <a:srgbClr val="00B050"/>
                  </a:solidFill>
                  <a:latin typeface="Cambria" panose="02040503050406030204" pitchFamily="18" charset="0"/>
                  <a:ea typeface="Cambria" panose="02040503050406030204" pitchFamily="18" charset="0"/>
                </a:rPr>
                <a:t>gửi</a:t>
              </a:r>
              <a:endParaRPr lang="vi-VN" b="1" dirty="0">
                <a:solidFill>
                  <a:srgbClr val="00B050"/>
                </a:solidFill>
                <a:latin typeface="Cambria" panose="02040503050406030204" pitchFamily="18" charset="0"/>
                <a:ea typeface="Cambria" panose="02040503050406030204" pitchFamily="18" charset="0"/>
              </a:endParaRPr>
            </a:p>
          </p:txBody>
        </p:sp>
      </p:grpSp>
      <p:pic>
        <p:nvPicPr>
          <p:cNvPr id="6146" name="Picture 2" descr="Cartoon, Kids to school background, girl and boy on clouds reading book  illustration, child, people png | PNGEgg">
            <a:extLst>
              <a:ext uri="{FF2B5EF4-FFF2-40B4-BE49-F238E27FC236}">
                <a16:creationId xmlns:a16="http://schemas.microsoft.com/office/drawing/2014/main" id="{AFC4A9A8-34F7-4AF8-91CE-2924C44C03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16" b="91411" l="1000" r="97111"/>
                    </a14:imgEffect>
                  </a14:imgLayer>
                </a14:imgProps>
              </a:ext>
              <a:ext uri="{28A0092B-C50C-407E-A947-70E740481C1C}">
                <a14:useLocalDpi xmlns:a14="http://schemas.microsoft.com/office/drawing/2010/main" val="0"/>
              </a:ext>
            </a:extLst>
          </a:blip>
          <a:srcRect/>
          <a:stretch>
            <a:fillRect/>
          </a:stretch>
        </p:blipFill>
        <p:spPr bwMode="auto">
          <a:xfrm>
            <a:off x="17571" y="4258015"/>
            <a:ext cx="3753890" cy="27194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Flowchart: Punched Tape 24">
            <a:extLst>
              <a:ext uri="{FF2B5EF4-FFF2-40B4-BE49-F238E27FC236}">
                <a16:creationId xmlns:a16="http://schemas.microsoft.com/office/drawing/2014/main" id="{130659CC-9AB5-4458-A00A-43A72A22370A}"/>
              </a:ext>
            </a:extLst>
          </p:cNvPr>
          <p:cNvSpPr/>
          <p:nvPr/>
        </p:nvSpPr>
        <p:spPr>
          <a:xfrm>
            <a:off x="-74428" y="350874"/>
            <a:ext cx="3434316" cy="113557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mj-lt"/>
              </a:rPr>
              <a:t>CỦNG CỐ</a:t>
            </a:r>
          </a:p>
        </p:txBody>
      </p:sp>
    </p:spTree>
    <p:extLst>
      <p:ext uri="{BB962C8B-B14F-4D97-AF65-F5344CB8AC3E}">
        <p14:creationId xmlns:p14="http://schemas.microsoft.com/office/powerpoint/2010/main" val="8129973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923D7F-CFD6-48EC-AB5F-76E21C48B09B}"/>
              </a:ext>
            </a:extLst>
          </p:cNvPr>
          <p:cNvSpPr txBox="1"/>
          <p:nvPr/>
        </p:nvSpPr>
        <p:spPr>
          <a:xfrm>
            <a:off x="1462355" y="1401567"/>
            <a:ext cx="9914482" cy="3477875"/>
          </a:xfrm>
          <a:prstGeom prst="rect">
            <a:avLst/>
          </a:prstGeom>
          <a:noFill/>
        </p:spPr>
        <p:txBody>
          <a:bodyPr wrap="square">
            <a:spAutoFit/>
          </a:bodyPr>
          <a:lstStyle/>
          <a:p>
            <a:pPr algn="ctr">
              <a:defRPr/>
            </a:pPr>
            <a:r>
              <a:rPr lang="vi-VN" sz="4400" b="1">
                <a:solidFill>
                  <a:srgbClr val="FF0000"/>
                </a:solidFill>
                <a:latin typeface="Times New Roman" panose="02020603050405020304" pitchFamily="18" charset="0"/>
                <a:cs typeface="Times New Roman" panose="02020603050405020304" pitchFamily="18" charset="0"/>
              </a:rPr>
              <a:t>DẶN DÒ</a:t>
            </a:r>
            <a:endParaRPr lang="en-US" sz="4400" b="1">
              <a:solidFill>
                <a:srgbClr val="FF0000"/>
              </a:solidFill>
              <a:latin typeface="Times New Roman" panose="02020603050405020304" pitchFamily="18" charset="0"/>
              <a:cs typeface="Times New Roman" panose="02020603050405020304" pitchFamily="18" charset="0"/>
            </a:endParaRPr>
          </a:p>
          <a:p>
            <a:pPr algn="ctr">
              <a:defRPr/>
            </a:pPr>
            <a:endParaRPr lang="vi-VN" sz="4400" b="1">
              <a:solidFill>
                <a:srgbClr val="FF0000"/>
              </a:solidFill>
              <a:latin typeface="Times New Roman" panose="02020603050405020304" pitchFamily="18" charset="0"/>
              <a:cs typeface="Times New Roman" panose="02020603050405020304" pitchFamily="18" charset="0"/>
            </a:endParaRPr>
          </a:p>
          <a:p>
            <a:pPr marL="285744" indent="-285744">
              <a:buFontTx/>
              <a:buChar char="-"/>
              <a:defRPr/>
            </a:pPr>
            <a:r>
              <a:rPr lang="vi-VN" sz="4400" b="1">
                <a:latin typeface="Times New Roman" panose="02020603050405020304" pitchFamily="18" charset="0"/>
                <a:cs typeface="Times New Roman" panose="02020603050405020304" pitchFamily="18" charset="0"/>
              </a:rPr>
              <a:t>Hoàn </a:t>
            </a:r>
            <a:r>
              <a:rPr lang="vi-VN" sz="4400" b="1" dirty="0">
                <a:latin typeface="Times New Roman" panose="02020603050405020304" pitchFamily="18" charset="0"/>
                <a:cs typeface="Times New Roman" panose="02020603050405020304" pitchFamily="18" charset="0"/>
              </a:rPr>
              <a:t>thành bức thư theo đúng yêu cầu </a:t>
            </a:r>
            <a:r>
              <a:rPr lang="vi-VN" sz="4400" b="1">
                <a:latin typeface="Times New Roman" panose="02020603050405020304" pitchFamily="18" charset="0"/>
                <a:cs typeface="Times New Roman" panose="02020603050405020304" pitchFamily="18" charset="0"/>
              </a:rPr>
              <a:t>phần </a:t>
            </a:r>
            <a:r>
              <a:rPr lang="en-US" sz="4400" b="1">
                <a:latin typeface="Times New Roman" panose="02020603050405020304" pitchFamily="18" charset="0"/>
                <a:cs typeface="Times New Roman" panose="02020603050405020304" pitchFamily="18" charset="0"/>
              </a:rPr>
              <a:t>L</a:t>
            </a:r>
            <a:r>
              <a:rPr lang="vi-VN" sz="4400" b="1">
                <a:latin typeface="Times New Roman" panose="02020603050405020304" pitchFamily="18" charset="0"/>
                <a:cs typeface="Times New Roman" panose="02020603050405020304" pitchFamily="18" charset="0"/>
              </a:rPr>
              <a:t>uyện </a:t>
            </a:r>
            <a:r>
              <a:rPr lang="vi-VN" sz="4400" b="1" dirty="0">
                <a:latin typeface="Times New Roman" panose="02020603050405020304" pitchFamily="18" charset="0"/>
                <a:cs typeface="Times New Roman" panose="02020603050405020304" pitchFamily="18" charset="0"/>
              </a:rPr>
              <a:t>tập.</a:t>
            </a:r>
          </a:p>
          <a:p>
            <a:pPr marL="285744" indent="-285744">
              <a:buFontTx/>
              <a:buChar char="-"/>
              <a:defRPr/>
            </a:pPr>
            <a:r>
              <a:rPr lang="vi-VN" sz="4400" b="1" dirty="0">
                <a:latin typeface="Times New Roman" panose="02020603050405020304" pitchFamily="18" charset="0"/>
                <a:cs typeface="Times New Roman" panose="02020603050405020304" pitchFamily="18" charset="0"/>
              </a:rPr>
              <a:t>Xem trước nội dung bài: </a:t>
            </a:r>
            <a:r>
              <a:rPr lang="vi-VN" sz="4400" b="1" dirty="0">
                <a:solidFill>
                  <a:schemeClr val="bg2">
                    <a:lumMod val="50000"/>
                  </a:schemeClr>
                </a:solidFill>
                <a:latin typeface="Times New Roman" panose="02020603050405020304" pitchFamily="18" charset="0"/>
                <a:cs typeface="Times New Roman" panose="02020603050405020304" pitchFamily="18" charset="0"/>
              </a:rPr>
              <a:t>Cốt truyện</a:t>
            </a:r>
            <a:endParaRPr lang="en-US" sz="3200" b="1" dirty="0">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advTm="42165">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918171-46A5-4B2D-A66A-17A359D0B8F3}"/>
              </a:ext>
            </a:extLst>
          </p:cNvPr>
          <p:cNvSpPr txBox="1"/>
          <p:nvPr/>
        </p:nvSpPr>
        <p:spPr>
          <a:xfrm>
            <a:off x="1849120" y="2242601"/>
            <a:ext cx="8493760" cy="3246786"/>
          </a:xfrm>
          <a:prstGeom prst="rect">
            <a:avLst/>
          </a:prstGeom>
          <a:noFill/>
        </p:spPr>
        <p:txBody>
          <a:bodyPr wrap="square">
            <a:spAutoFit/>
          </a:bodyPr>
          <a:lstStyle/>
          <a:p>
            <a:pPr indent="-180340" algn="just">
              <a:lnSpc>
                <a:spcPct val="150000"/>
              </a:lnSpc>
            </a:pPr>
            <a:r>
              <a:rPr lang="es-E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Biết đư­ợc mục đích của việc viết thư­. </a:t>
            </a:r>
          </a:p>
          <a:p>
            <a:pPr indent="-180340" algn="just">
              <a:lnSpc>
                <a:spcPct val="150000"/>
              </a:lnSpc>
            </a:pPr>
            <a:r>
              <a:rPr lang="es-E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Biết đư­ợc nội dung cơ bản và kết cấu thông thư­ờng của một bức thư­. </a:t>
            </a:r>
          </a:p>
          <a:p>
            <a:pPr indent="-180340" algn="just">
              <a:lnSpc>
                <a:spcPct val="150000"/>
              </a:lnSpc>
            </a:pPr>
            <a:r>
              <a:rPr lang="es-E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Biết viết những bức thư­ thăm hỏi, trao đổi thông tin đúng nội dung, kết cấu, lời lẽ chân thành, tình cảm.            </a:t>
            </a:r>
            <a:endParaRPr kumimoji="0" lang="en-US" sz="2800" b="0" i="0" u="none" strike="noStrike" kern="1200" cap="none" spc="0" normalizeH="0" baseline="0" noProof="0">
              <a:ln>
                <a:noFill/>
              </a:ln>
              <a:solidFill>
                <a:schemeClr val="bg1"/>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8BC0FC3-C734-4F2B-A086-076BD4AFCE6E}"/>
              </a:ext>
            </a:extLst>
          </p:cNvPr>
          <p:cNvSpPr txBox="1"/>
          <p:nvPr/>
        </p:nvSpPr>
        <p:spPr>
          <a:xfrm>
            <a:off x="4439920" y="1368613"/>
            <a:ext cx="33121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Times New Roman" panose="02020603050405020304" pitchFamily="18" charset="0"/>
                <a:ea typeface="黑体"/>
                <a:cs typeface="Times New Roman" panose="02020603050405020304" pitchFamily="18" charset="0"/>
              </a:rPr>
              <a:t>MỤC TIÊU</a:t>
            </a:r>
          </a:p>
        </p:txBody>
      </p:sp>
    </p:spTree>
    <p:extLst>
      <p:ext uri="{BB962C8B-B14F-4D97-AF65-F5344CB8AC3E}">
        <p14:creationId xmlns:p14="http://schemas.microsoft.com/office/powerpoint/2010/main" val="2918886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1583377" y="2194719"/>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5132" name="WordArt 12"/>
          <p:cNvSpPr>
            <a:spLocks noChangeArrowheads="1" noChangeShapeType="1" noTextEdit="1"/>
          </p:cNvSpPr>
          <p:nvPr/>
        </p:nvSpPr>
        <p:spPr bwMode="auto">
          <a:xfrm>
            <a:off x="3768899" y="538743"/>
            <a:ext cx="4654200" cy="987611"/>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
        <p:nvSpPr>
          <p:cNvPr id="2" name="Explosion 1 1"/>
          <p:cNvSpPr/>
          <p:nvPr/>
        </p:nvSpPr>
        <p:spPr>
          <a:xfrm>
            <a:off x="779070" y="1471010"/>
            <a:ext cx="10752613" cy="1843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a:ln w="19050">
                  <a:solidFill>
                    <a:srgbClr val="0070C0"/>
                  </a:solidFill>
                  <a:prstDash val="solid"/>
                </a:ln>
                <a:solidFill>
                  <a:srgbClr val="00B0F0"/>
                </a:solidFill>
                <a:effectLst>
                  <a:outerShdw blurRad="12700" dist="38100" dir="2700000" algn="tl" rotWithShape="0">
                    <a:schemeClr val="accent5">
                      <a:lumMod val="60000"/>
                      <a:lumOff val="40000"/>
                    </a:schemeClr>
                  </a:outerShdw>
                  <a:reflection blurRad="6350" stA="55000" endA="300" endPos="45500" dir="5400000" sy="-100000" algn="bl" rotWithShape="0"/>
                </a:effectLst>
              </a:rPr>
              <a:t>BÍ </a:t>
            </a:r>
            <a:r>
              <a:rPr lang="en-US" sz="5400" b="1">
                <a:ln w="19050">
                  <a:solidFill>
                    <a:srgbClr val="0070C0"/>
                  </a:solidFill>
                  <a:prstDash val="solid"/>
                </a:ln>
                <a:solidFill>
                  <a:srgbClr val="00B0F0"/>
                </a:solidFill>
                <a:effectLst>
                  <a:outerShdw blurRad="12700" dist="38100" dir="2700000" algn="tl" rotWithShape="0">
                    <a:schemeClr val="accent5">
                      <a:lumMod val="60000"/>
                      <a:lumOff val="40000"/>
                    </a:schemeClr>
                  </a:outerShdw>
                  <a:reflection blurRad="6350" stA="55000" endA="300" endPos="45500" dir="5400000" sy="-100000" algn="bl" rotWithShape="0"/>
                </a:effectLst>
              </a:rPr>
              <a:t>MẬT TRONG TRÁI BÓNG</a:t>
            </a:r>
            <a:endParaRPr lang="en-US" sz="5400" b="1" dirty="0">
              <a:ln w="19050">
                <a:solidFill>
                  <a:srgbClr val="0070C0"/>
                </a:solidFill>
                <a:prstDash val="solid"/>
              </a:ln>
              <a:solidFill>
                <a:srgbClr val="00B0F0"/>
              </a:solidFill>
              <a:effectLst>
                <a:outerShdw blurRad="12700" dist="38100" dir="2700000" algn="tl" rotWithShape="0">
                  <a:schemeClr val="accent5">
                    <a:lumMod val="60000"/>
                    <a:lumOff val="40000"/>
                  </a:schemeClr>
                </a:outerShdw>
                <a:reflection blurRad="6350" stA="55000" endA="300" endPos="45500" dir="5400000" sy="-100000" algn="bl" rotWithShape="0"/>
              </a:effectLst>
            </a:endParaRPr>
          </a:p>
        </p:txBody>
      </p:sp>
      <p:pic>
        <p:nvPicPr>
          <p:cNvPr id="7"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3610" y="221866"/>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765" y="465203"/>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1481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barn(inVertical)">
                                      <p:cBhvr>
                                        <p:cTn id="7" dur="500"/>
                                        <p:tgtEl>
                                          <p:spTgt spid="5132"/>
                                        </p:tgtEl>
                                      </p:cBhvr>
                                    </p:animEffect>
                                  </p:childTnLst>
                                </p:cTn>
                              </p:par>
                            </p:childTnLst>
                          </p:cTn>
                        </p:par>
                        <p:par>
                          <p:cTn id="8" fill="hold" nodeType="with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905750" y="973137"/>
            <a:ext cx="3613902" cy="503513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70C0"/>
                </a:solidFill>
                <a:latin typeface="Times New Roman" pitchFamily="18" charset="0"/>
                <a:cs typeface="Times New Roman" pitchFamily="18" charset="0"/>
              </a:rPr>
              <a:t>Câu</a:t>
            </a:r>
            <a:r>
              <a:rPr lang="en-US" sz="3200" b="1" dirty="0">
                <a:solidFill>
                  <a:srgbClr val="0070C0"/>
                </a:solidFill>
                <a:latin typeface="Times New Roman" pitchFamily="18" charset="0"/>
                <a:cs typeface="Times New Roman" pitchFamily="18" charset="0"/>
              </a:rPr>
              <a:t> 1:</a:t>
            </a:r>
            <a:endParaRPr lang="en-US" sz="4400" b="1" dirty="0">
              <a:solidFill>
                <a:srgbClr val="0070C0"/>
              </a:solidFill>
              <a:latin typeface="Times New Roman" pitchFamily="18" charset="0"/>
              <a:cs typeface="Times New Roman" pitchFamily="18" charset="0"/>
            </a:endParaRPr>
          </a:p>
          <a:p>
            <a:pPr>
              <a:spcBef>
                <a:spcPct val="50000"/>
              </a:spcBef>
              <a:defRPr/>
            </a:pPr>
            <a:r>
              <a:rPr lang="en-US" altLang="en-US" sz="3200" b="1" dirty="0" err="1">
                <a:solidFill>
                  <a:schemeClr val="tx1"/>
                </a:solidFill>
                <a:latin typeface="Times New Roman" panose="02020603050405020304" pitchFamily="18" charset="0"/>
                <a:cs typeface="Times New Roman" panose="02020603050405020304" pitchFamily="18" charset="0"/>
              </a:rPr>
              <a:t>Cô</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giáo</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hỏi</a:t>
            </a:r>
            <a:r>
              <a:rPr lang="en-US" altLang="en-US" sz="3200" b="1" dirty="0">
                <a:solidFill>
                  <a:schemeClr val="tx1"/>
                </a:solidFill>
                <a:latin typeface="Times New Roman" panose="02020603050405020304" pitchFamily="18" charset="0"/>
                <a:cs typeface="Times New Roman" panose="02020603050405020304" pitchFamily="18" charset="0"/>
              </a:rPr>
              <a:t> Lan:</a:t>
            </a:r>
          </a:p>
          <a:p>
            <a:pPr>
              <a:spcBef>
                <a:spcPct val="50000"/>
              </a:spcBef>
              <a:defRPr/>
            </a:pPr>
            <a:r>
              <a:rPr lang="en-US" altLang="en-US" sz="3200" b="1" dirty="0">
                <a:solidFill>
                  <a:schemeClr val="tx1"/>
                </a:solidFill>
                <a:latin typeface="Times New Roman" panose="02020603050405020304" pitchFamily="18" charset="0"/>
                <a:cs typeface="Times New Roman" panose="02020603050405020304" pitchFamily="18" charset="0"/>
              </a:rPr>
              <a:t>     - </a:t>
            </a:r>
            <a:r>
              <a:rPr lang="en-US" altLang="en-US" sz="3200" b="1" dirty="0" err="1">
                <a:solidFill>
                  <a:schemeClr val="tx1"/>
                </a:solidFill>
                <a:latin typeface="Times New Roman" panose="02020603050405020304" pitchFamily="18" charset="0"/>
                <a:cs typeface="Times New Roman" panose="02020603050405020304" pitchFamily="18" charset="0"/>
              </a:rPr>
              <a:t>Bố</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mẹ</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em</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làm</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nghề</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gì</a:t>
            </a:r>
            <a:r>
              <a:rPr lang="en-US" altLang="en-US" sz="3200" b="1" dirty="0">
                <a:solidFill>
                  <a:schemeClr val="tx1"/>
                </a:solidFill>
                <a:latin typeface="Times New Roman" panose="02020603050405020304" pitchFamily="18" charset="0"/>
                <a:cs typeface="Times New Roman" panose="02020603050405020304" pitchFamily="18" charset="0"/>
              </a:rPr>
              <a:t>?</a:t>
            </a:r>
          </a:p>
          <a:p>
            <a:pPr algn="ctr" fontAlgn="auto">
              <a:spcBef>
                <a:spcPts val="0"/>
              </a:spcBef>
              <a:spcAft>
                <a:spcPts val="0"/>
              </a:spcAft>
              <a:defRPr/>
            </a:pPr>
            <a:endParaRPr lang="en-US" sz="3200" b="1" dirty="0">
              <a:solidFill>
                <a:srgbClr val="0000CC"/>
              </a:solidFill>
              <a:latin typeface="Times New Roman" pitchFamily="18" charset="0"/>
              <a:cs typeface="Times New Roman" pitchFamily="18" charset="0"/>
            </a:endParaRPr>
          </a:p>
          <a:p>
            <a:pPr algn="ctr" fontAlgn="auto">
              <a:spcBef>
                <a:spcPts val="0"/>
              </a:spcBef>
              <a:spcAft>
                <a:spcPts val="0"/>
              </a:spcAft>
              <a:defRPr/>
            </a:pPr>
            <a:r>
              <a:rPr lang="en-US" sz="3200" b="1" dirty="0" err="1">
                <a:solidFill>
                  <a:srgbClr val="FF0000"/>
                </a:solidFill>
                <a:latin typeface="Times New Roman" pitchFamily="18" charset="0"/>
                <a:cs typeface="Times New Roman" pitchFamily="18" charset="0"/>
              </a:rPr>
              <a:t>Cô</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giáo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Lan </a:t>
            </a:r>
            <a:r>
              <a:rPr lang="en-US" sz="3200" b="1" dirty="0" err="1">
                <a:solidFill>
                  <a:srgbClr val="FF0000"/>
                </a:solidFill>
                <a:latin typeface="Times New Roman" pitchFamily="18" charset="0"/>
                <a:cs typeface="Times New Roman" pitchFamily="18" charset="0"/>
              </a:rPr>
              <a:t>rằng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p:txBody>
      </p:sp>
      <p:sp>
        <p:nvSpPr>
          <p:cNvPr id="6147" name="Title 1"/>
          <p:cNvSpPr>
            <a:spLocks noGrp="1"/>
          </p:cNvSpPr>
          <p:nvPr>
            <p:ph type="title" idx="4294967295"/>
          </p:nvPr>
        </p:nvSpPr>
        <p:spPr>
          <a:xfrm>
            <a:off x="132598" y="2238375"/>
            <a:ext cx="3818374" cy="2381250"/>
          </a:xfrm>
          <a:prstGeom prst="wedgeRoundRectCallout">
            <a:avLst>
              <a:gd name="adj1" fmla="val 63731"/>
              <a:gd name="adj2" fmla="val -19500"/>
              <a:gd name="adj3" fmla="val 16667"/>
            </a:avLst>
          </a:prstGeom>
          <a:solidFill>
            <a:schemeClr val="accent2">
              <a:lumMod val="20000"/>
              <a:lumOff val="80000"/>
            </a:schemeClr>
          </a:solidFill>
          <a:ln w="38100">
            <a:solidFill>
              <a:schemeClr val="accent2">
                <a:lumMod val="50000"/>
              </a:schemeClr>
            </a:solidFill>
            <a:prstDash val="lgDash"/>
          </a:ln>
        </p:spPr>
        <p:txBody>
          <a:bodyPr>
            <a:normAutofit/>
          </a:bodyPr>
          <a:lstStyle/>
          <a:p>
            <a:pPr algn="ctr"/>
            <a:r>
              <a:rPr lang="en-US" altLang="en-US" sz="3600" b="1">
                <a:solidFill>
                  <a:srgbClr val="C00000"/>
                </a:solidFill>
                <a:latin typeface="Times New Roman" panose="02020603050405020304" pitchFamily="18" charset="0"/>
                <a:cs typeface="Times New Roman" panose="02020603050405020304" pitchFamily="18" charset="0"/>
              </a:rPr>
              <a:t>Hãy chuyển </a:t>
            </a:r>
            <a:br>
              <a:rPr lang="en-US" altLang="en-US" sz="3600" b="1">
                <a:solidFill>
                  <a:srgbClr val="C00000"/>
                </a:solidFill>
                <a:latin typeface="Times New Roman" panose="02020603050405020304" pitchFamily="18" charset="0"/>
                <a:cs typeface="Times New Roman" panose="02020603050405020304" pitchFamily="18" charset="0"/>
              </a:rPr>
            </a:br>
            <a:r>
              <a:rPr lang="en-US" altLang="en-US" sz="3600" b="1">
                <a:solidFill>
                  <a:srgbClr val="C00000"/>
                </a:solidFill>
                <a:latin typeface="Times New Roman" panose="02020603050405020304" pitchFamily="18" charset="0"/>
                <a:cs typeface="Times New Roman" panose="02020603050405020304" pitchFamily="18" charset="0"/>
              </a:rPr>
              <a:t>lời dẫn trực tiếp sau thành </a:t>
            </a:r>
            <a:br>
              <a:rPr lang="en-US" altLang="en-US" sz="3600" b="1">
                <a:solidFill>
                  <a:srgbClr val="C00000"/>
                </a:solidFill>
                <a:latin typeface="Times New Roman" panose="02020603050405020304" pitchFamily="18" charset="0"/>
                <a:cs typeface="Times New Roman" panose="02020603050405020304" pitchFamily="18" charset="0"/>
              </a:rPr>
            </a:br>
            <a:r>
              <a:rPr lang="en-US" altLang="en-US" sz="3600" b="1">
                <a:solidFill>
                  <a:srgbClr val="C00000"/>
                </a:solidFill>
                <a:latin typeface="Times New Roman" panose="02020603050405020304" pitchFamily="18" charset="0"/>
                <a:cs typeface="Times New Roman" panose="02020603050405020304" pitchFamily="18" charset="0"/>
              </a:rPr>
              <a:t>lời dẫn gián tiếp</a:t>
            </a:r>
          </a:p>
        </p:txBody>
      </p:sp>
      <p:pic>
        <p:nvPicPr>
          <p:cNvPr id="8" name="Picture 7" descr="cau mon 5.png"/>
          <p:cNvPicPr>
            <a:picLocks noChangeAspect="1"/>
          </p:cNvPicPr>
          <p:nvPr/>
        </p:nvPicPr>
        <p:blipFill>
          <a:blip r:embed="rId2">
            <a:extLst>
              <a:ext uri="{28A0092B-C50C-407E-A947-70E740481C1C}">
                <a14:useLocalDpi xmlns:a14="http://schemas.microsoft.com/office/drawing/2010/main" val="0"/>
              </a:ext>
            </a:extLst>
          </a:blip>
          <a:srcRect r="49013"/>
          <a:stretch>
            <a:fillRect/>
          </a:stretch>
        </p:blipFill>
        <p:spPr bwMode="auto">
          <a:xfrm>
            <a:off x="4718681" y="58737"/>
            <a:ext cx="319087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u mon 5.png"/>
          <p:cNvPicPr>
            <a:picLocks noChangeAspect="1"/>
          </p:cNvPicPr>
          <p:nvPr/>
        </p:nvPicPr>
        <p:blipFill>
          <a:blip r:embed="rId2">
            <a:extLst>
              <a:ext uri="{28A0092B-C50C-407E-A947-70E740481C1C}">
                <a14:useLocalDpi xmlns:a14="http://schemas.microsoft.com/office/drawing/2010/main" val="0"/>
              </a:ext>
            </a:extLst>
          </a:blip>
          <a:srcRect l="50987"/>
          <a:stretch>
            <a:fillRect/>
          </a:stretch>
        </p:blipFill>
        <p:spPr bwMode="auto">
          <a:xfrm>
            <a:off x="7867065" y="58736"/>
            <a:ext cx="3452813"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 Arrow Callout 6"/>
          <p:cNvSpPr/>
          <p:nvPr/>
        </p:nvSpPr>
        <p:spPr>
          <a:xfrm>
            <a:off x="10586452" y="5697537"/>
            <a:ext cx="1066800" cy="1066800"/>
          </a:xfrm>
          <a:prstGeom prst="upArrow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t>ĐA</a:t>
            </a:r>
          </a:p>
        </p:txBody>
      </p:sp>
      <p:sp>
        <p:nvSpPr>
          <p:cNvPr id="12" name="Up Arrow Callout 11"/>
          <p:cNvSpPr/>
          <p:nvPr/>
        </p:nvSpPr>
        <p:spPr>
          <a:xfrm>
            <a:off x="4414252" y="5697537"/>
            <a:ext cx="1066800" cy="1066800"/>
          </a:xfrm>
          <a:prstGeom prst="upArrowCallo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b="1">
                <a:solidFill>
                  <a:srgbClr val="FFFFFF"/>
                </a:solidFill>
                <a:latin typeface="Calibri" panose="020F0502020204030204" pitchFamily="34" charset="0"/>
              </a:rPr>
              <a:t>MỞ</a:t>
            </a:r>
          </a:p>
        </p:txBody>
      </p:sp>
      <p:pic>
        <p:nvPicPr>
          <p:cNvPr id="17"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0795" y="286031"/>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058" y="4091763"/>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55450" y="4362203"/>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6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2023" y="5914214"/>
            <a:ext cx="50164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7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2" presetClass="exit" presetSubtype="8" fill="hold" nodeType="withEffect">
                                  <p:stCondLst>
                                    <p:cond delay="0"/>
                                  </p:stCondLst>
                                  <p:childTnLst>
                                    <p:animEffect transition="out" filter="slide(fromLeft)">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2" presetClass="exit" presetSubtype="2" fill="hold" nodeType="withEffect">
                                  <p:stCondLst>
                                    <p:cond delay="0"/>
                                  </p:stCondLst>
                                  <p:childTnLst>
                                    <p:animEffect transition="out" filter="slide(fromRight)">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1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365051" y="1341377"/>
            <a:ext cx="3581400" cy="43434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en-US" sz="3200" b="1" dirty="0" err="1">
                <a:solidFill>
                  <a:srgbClr val="0070C0"/>
                </a:solidFill>
                <a:latin typeface="Times New Roman" pitchFamily="18" charset="0"/>
                <a:cs typeface="Times New Roman" pitchFamily="18" charset="0"/>
              </a:rPr>
              <a:t>Câu</a:t>
            </a:r>
            <a:r>
              <a:rPr lang="en-US" sz="3200" b="1" dirty="0">
                <a:solidFill>
                  <a:srgbClr val="0070C0"/>
                </a:solidFill>
                <a:latin typeface="Times New Roman" pitchFamily="18" charset="0"/>
                <a:cs typeface="Times New Roman" pitchFamily="18" charset="0"/>
              </a:rPr>
              <a:t> </a:t>
            </a:r>
            <a:r>
              <a:rPr lang="en-US" sz="3200" b="1">
                <a:solidFill>
                  <a:srgbClr val="0070C0"/>
                </a:solidFill>
                <a:latin typeface="Times New Roman" pitchFamily="18" charset="0"/>
                <a:cs typeface="Times New Roman" pitchFamily="18" charset="0"/>
              </a:rPr>
              <a:t>2: </a:t>
            </a:r>
            <a:r>
              <a:rPr lang="en-US" altLang="en-US" sz="3200" b="1">
                <a:solidFill>
                  <a:schemeClr val="tx1"/>
                </a:solidFill>
                <a:latin typeface="Times New Roman" panose="02020603050405020304" pitchFamily="18" charset="0"/>
                <a:cs typeface="Times New Roman" panose="02020603050405020304" pitchFamily="18" charset="0"/>
              </a:rPr>
              <a:t>Lan </a:t>
            </a:r>
            <a:r>
              <a:rPr lang="en-US" altLang="en-US" sz="3200" b="1" dirty="0" err="1">
                <a:solidFill>
                  <a:schemeClr val="tx1"/>
                </a:solidFill>
                <a:latin typeface="Times New Roman" panose="02020603050405020304" pitchFamily="18" charset="0"/>
                <a:cs typeface="Times New Roman" panose="02020603050405020304" pitchFamily="18" charset="0"/>
              </a:rPr>
              <a:t>đáp</a:t>
            </a:r>
            <a:r>
              <a:rPr lang="en-US" altLang="en-US" sz="3200" b="1" dirty="0">
                <a:solidFill>
                  <a:schemeClr val="tx1"/>
                </a:solidFill>
                <a:latin typeface="Times New Roman" panose="02020603050405020304" pitchFamily="18" charset="0"/>
                <a:cs typeface="Times New Roman" panose="02020603050405020304" pitchFamily="18" charset="0"/>
              </a:rPr>
              <a:t>:</a:t>
            </a:r>
          </a:p>
          <a:p>
            <a:pPr>
              <a:spcBef>
                <a:spcPct val="50000"/>
              </a:spcBef>
              <a:defRPr/>
            </a:pPr>
            <a:r>
              <a:rPr lang="en-US" altLang="en-US" sz="3200" b="1" dirty="0">
                <a:solidFill>
                  <a:schemeClr val="tx1"/>
                </a:solidFill>
                <a:latin typeface="Times New Roman" panose="02020603050405020304" pitchFamily="18" charset="0"/>
                <a:cs typeface="Times New Roman" panose="02020603050405020304" pitchFamily="18" charset="0"/>
              </a:rPr>
              <a:t>  - </a:t>
            </a:r>
            <a:r>
              <a:rPr lang="en-US" altLang="en-US" sz="3200" b="1" dirty="0" err="1">
                <a:solidFill>
                  <a:schemeClr val="tx1"/>
                </a:solidFill>
                <a:latin typeface="Times New Roman" panose="02020603050405020304" pitchFamily="18" charset="0"/>
                <a:cs typeface="Times New Roman" panose="02020603050405020304" pitchFamily="18" charset="0"/>
              </a:rPr>
              <a:t>Thưa</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cô</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bố</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mẹ</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em</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làm</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công</a:t>
            </a:r>
            <a:r>
              <a:rPr lang="en-US" altLang="en-US" sz="3200" b="1" dirty="0">
                <a:solidFill>
                  <a:schemeClr val="tx1"/>
                </a:solidFill>
                <a:latin typeface="Times New Roman" panose="02020603050405020304" pitchFamily="18" charset="0"/>
                <a:cs typeface="Times New Roman" panose="02020603050405020304" pitchFamily="18" charset="0"/>
              </a:rPr>
              <a:t> </a:t>
            </a:r>
            <a:r>
              <a:rPr lang="en-US" altLang="en-US" sz="3200" b="1" dirty="0" err="1">
                <a:solidFill>
                  <a:schemeClr val="tx1"/>
                </a:solidFill>
                <a:latin typeface="Times New Roman" panose="02020603050405020304" pitchFamily="18" charset="0"/>
                <a:cs typeface="Times New Roman" panose="02020603050405020304" pitchFamily="18" charset="0"/>
              </a:rPr>
              <a:t>nhân</a:t>
            </a:r>
            <a:r>
              <a:rPr lang="en-US" altLang="en-US" sz="3200" b="1" dirty="0">
                <a:solidFill>
                  <a:schemeClr val="tx1"/>
                </a:solidFill>
                <a:latin typeface="Times New Roman" panose="02020603050405020304" pitchFamily="18" charset="0"/>
                <a:cs typeface="Times New Roman" panose="02020603050405020304" pitchFamily="18" charset="0"/>
              </a:rPr>
              <a:t> ạ.</a:t>
            </a:r>
          </a:p>
          <a:p>
            <a:pPr algn="ctr" fontAlgn="auto">
              <a:spcBef>
                <a:spcPts val="0"/>
              </a:spcBef>
              <a:spcAft>
                <a:spcPts val="0"/>
              </a:spcAft>
              <a:defRPr/>
            </a:pPr>
            <a:endParaRPr lang="en-US" sz="2400" b="1" dirty="0">
              <a:solidFill>
                <a:srgbClr val="0000CC"/>
              </a:solidFill>
              <a:latin typeface="Times New Roman" pitchFamily="18" charset="0"/>
              <a:cs typeface="Times New Roman" pitchFamily="18" charset="0"/>
            </a:endParaRPr>
          </a:p>
          <a:p>
            <a:pPr algn="ctr" fontAlgn="auto">
              <a:spcBef>
                <a:spcPts val="0"/>
              </a:spcBef>
              <a:spcAft>
                <a:spcPts val="0"/>
              </a:spcAft>
              <a:defRPr/>
            </a:pPr>
            <a:r>
              <a:rPr lang="en-US" sz="3200" b="1" dirty="0">
                <a:solidFill>
                  <a:srgbClr val="FF0000"/>
                </a:solidFill>
                <a:latin typeface="Times New Roman" pitchFamily="18" charset="0"/>
                <a:cs typeface="Times New Roman" pitchFamily="18" charset="0"/>
              </a:rPr>
              <a:t>Lan </a:t>
            </a:r>
            <a:r>
              <a:rPr lang="en-US" sz="3200" b="1" dirty="0" err="1">
                <a:solidFill>
                  <a:srgbClr val="FF0000"/>
                </a:solidFill>
                <a:latin typeface="Times New Roman" pitchFamily="18" charset="0"/>
                <a:cs typeface="Times New Roman" pitchFamily="18" charset="0"/>
              </a:rPr>
              <a:t>trả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rằng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nhân</a:t>
            </a:r>
            <a:r>
              <a:rPr lang="en-US" sz="3200" b="1" dirty="0">
                <a:solidFill>
                  <a:srgbClr val="FF0000"/>
                </a:solidFill>
                <a:latin typeface="Times New Roman" pitchFamily="18" charset="0"/>
                <a:cs typeface="Times New Roman" pitchFamily="18" charset="0"/>
              </a:rPr>
              <a:t>.</a:t>
            </a:r>
          </a:p>
        </p:txBody>
      </p:sp>
      <p:pic>
        <p:nvPicPr>
          <p:cNvPr id="8" name="Picture 7" descr="cau mon 5.png"/>
          <p:cNvPicPr>
            <a:picLocks noChangeAspect="1"/>
          </p:cNvPicPr>
          <p:nvPr/>
        </p:nvPicPr>
        <p:blipFill>
          <a:blip r:embed="rId2">
            <a:extLst>
              <a:ext uri="{28A0092B-C50C-407E-A947-70E740481C1C}">
                <a14:useLocalDpi xmlns:a14="http://schemas.microsoft.com/office/drawing/2010/main" val="0"/>
              </a:ext>
            </a:extLst>
          </a:blip>
          <a:srcRect r="49013"/>
          <a:stretch>
            <a:fillRect/>
          </a:stretch>
        </p:blipFill>
        <p:spPr bwMode="auto">
          <a:xfrm>
            <a:off x="4825612" y="46852"/>
            <a:ext cx="3292039" cy="6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au mon 5.png"/>
          <p:cNvPicPr>
            <a:picLocks noChangeAspect="1"/>
          </p:cNvPicPr>
          <p:nvPr/>
        </p:nvPicPr>
        <p:blipFill>
          <a:blip r:embed="rId2">
            <a:extLst>
              <a:ext uri="{28A0092B-C50C-407E-A947-70E740481C1C}">
                <a14:useLocalDpi xmlns:a14="http://schemas.microsoft.com/office/drawing/2010/main" val="0"/>
              </a:ext>
            </a:extLst>
          </a:blip>
          <a:srcRect l="50987"/>
          <a:stretch>
            <a:fillRect/>
          </a:stretch>
        </p:blipFill>
        <p:spPr bwMode="auto">
          <a:xfrm>
            <a:off x="8117651" y="46851"/>
            <a:ext cx="3314261" cy="660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 Arrow Callout 6"/>
          <p:cNvSpPr/>
          <p:nvPr/>
        </p:nvSpPr>
        <p:spPr>
          <a:xfrm>
            <a:off x="10784651" y="5684777"/>
            <a:ext cx="1066800" cy="1066800"/>
          </a:xfrm>
          <a:prstGeom prst="upArrow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a:t>ĐA</a:t>
            </a:r>
          </a:p>
        </p:txBody>
      </p:sp>
      <p:sp>
        <p:nvSpPr>
          <p:cNvPr id="12" name="Up Arrow Callout 11"/>
          <p:cNvSpPr/>
          <p:nvPr/>
        </p:nvSpPr>
        <p:spPr>
          <a:xfrm>
            <a:off x="4612451" y="5684777"/>
            <a:ext cx="1066800" cy="1066800"/>
          </a:xfrm>
          <a:prstGeom prst="upArrowCallou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b="1" dirty="0">
                <a:solidFill>
                  <a:srgbClr val="FFFFFF"/>
                </a:solidFill>
                <a:latin typeface="Calibri" panose="020F0502020204030204" pitchFamily="34" charset="0"/>
              </a:rPr>
              <a:t>MỞ</a:t>
            </a:r>
          </a:p>
        </p:txBody>
      </p:sp>
      <p:pic>
        <p:nvPicPr>
          <p:cNvPr id="10"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5550" y="204849"/>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51451" y="4398961"/>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0165" y="6299200"/>
            <a:ext cx="50164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a:extLst>
              <a:ext uri="{FF2B5EF4-FFF2-40B4-BE49-F238E27FC236}">
                <a16:creationId xmlns:a16="http://schemas.microsoft.com/office/drawing/2014/main" id="{60DA7713-4E20-4088-98E1-E2878620A7C5}"/>
              </a:ext>
            </a:extLst>
          </p:cNvPr>
          <p:cNvSpPr txBox="1">
            <a:spLocks/>
          </p:cNvSpPr>
          <p:nvPr/>
        </p:nvSpPr>
        <p:spPr>
          <a:xfrm>
            <a:off x="132598" y="2238375"/>
            <a:ext cx="3818374" cy="2381250"/>
          </a:xfrm>
          <a:prstGeom prst="wedgeRoundRectCallout">
            <a:avLst>
              <a:gd name="adj1" fmla="val 63731"/>
              <a:gd name="adj2" fmla="val -19500"/>
              <a:gd name="adj3" fmla="val 16667"/>
            </a:avLst>
          </a:prstGeom>
          <a:solidFill>
            <a:schemeClr val="accent2">
              <a:lumMod val="20000"/>
              <a:lumOff val="80000"/>
            </a:schemeClr>
          </a:solidFill>
          <a:ln w="38100">
            <a:solidFill>
              <a:schemeClr val="accent2">
                <a:lumMod val="50000"/>
              </a:schemeClr>
            </a:solidFill>
            <a:prstDash val="lgDash"/>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solidFill>
                  <a:srgbClr val="C00000"/>
                </a:solidFill>
                <a:latin typeface="Times New Roman" panose="02020603050405020304" pitchFamily="18" charset="0"/>
                <a:cs typeface="Times New Roman" panose="02020603050405020304" pitchFamily="18" charset="0"/>
              </a:rPr>
              <a:t>Hãy chuyển </a:t>
            </a:r>
            <a:br>
              <a:rPr lang="en-US" altLang="en-US" sz="3600" b="1">
                <a:solidFill>
                  <a:srgbClr val="C00000"/>
                </a:solidFill>
                <a:latin typeface="Times New Roman" panose="02020603050405020304" pitchFamily="18" charset="0"/>
                <a:cs typeface="Times New Roman" panose="02020603050405020304" pitchFamily="18" charset="0"/>
              </a:rPr>
            </a:br>
            <a:r>
              <a:rPr lang="en-US" altLang="en-US" sz="3600" b="1">
                <a:solidFill>
                  <a:srgbClr val="C00000"/>
                </a:solidFill>
                <a:latin typeface="Times New Roman" panose="02020603050405020304" pitchFamily="18" charset="0"/>
                <a:cs typeface="Times New Roman" panose="02020603050405020304" pitchFamily="18" charset="0"/>
              </a:rPr>
              <a:t>lời dẫn trực tiếp sau thành </a:t>
            </a:r>
            <a:br>
              <a:rPr lang="en-US" altLang="en-US" sz="3600" b="1">
                <a:solidFill>
                  <a:srgbClr val="C00000"/>
                </a:solidFill>
                <a:latin typeface="Times New Roman" panose="02020603050405020304" pitchFamily="18" charset="0"/>
                <a:cs typeface="Times New Roman" panose="02020603050405020304" pitchFamily="18" charset="0"/>
              </a:rPr>
            </a:br>
            <a:r>
              <a:rPr lang="en-US" altLang="en-US" sz="3600" b="1">
                <a:solidFill>
                  <a:srgbClr val="C00000"/>
                </a:solidFill>
                <a:latin typeface="Times New Roman" panose="02020603050405020304" pitchFamily="18" charset="0"/>
                <a:cs typeface="Times New Roman" panose="02020603050405020304" pitchFamily="18" charset="0"/>
              </a:rPr>
              <a:t>lời dẫn gián tiếp</a:t>
            </a:r>
          </a:p>
        </p:txBody>
      </p:sp>
      <p:pic>
        <p:nvPicPr>
          <p:cNvPr id="16" name="图片 27">
            <a:extLst>
              <a:ext uri="{FF2B5EF4-FFF2-40B4-BE49-F238E27FC236}">
                <a16:creationId xmlns:a16="http://schemas.microsoft.com/office/drawing/2014/main" id="{5DCD426F-E4BF-4B6D-8D15-BFA98DAEEB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058" y="4091763"/>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83382"/>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2" presetClass="exit" presetSubtype="8" fill="hold" nodeType="withEffect">
                                  <p:stCondLst>
                                    <p:cond delay="0"/>
                                  </p:stCondLst>
                                  <p:childTnLst>
                                    <p:animEffect transition="out" filter="slide(fromLeft)">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2" presetClass="exit" presetSubtype="2" fill="hold" nodeType="withEffect">
                                  <p:stCondLst>
                                    <p:cond delay="0"/>
                                  </p:stCondLst>
                                  <p:childTnLst>
                                    <p:animEffect transition="out" filter="slide(fromRight)">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19F614-4F8A-450E-815B-8640F21ED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4">
            <a:extLst>
              <a:ext uri="{FF2B5EF4-FFF2-40B4-BE49-F238E27FC236}">
                <a16:creationId xmlns:a16="http://schemas.microsoft.com/office/drawing/2014/main" id="{538B97D4-F0D2-4551-9302-E07447F51F53}"/>
              </a:ext>
            </a:extLst>
          </p:cNvPr>
          <p:cNvSpPr txBox="1">
            <a:spLocks noChangeArrowheads="1"/>
          </p:cNvSpPr>
          <p:nvPr/>
        </p:nvSpPr>
        <p:spPr bwMode="auto">
          <a:xfrm>
            <a:off x="2016918" y="354858"/>
            <a:ext cx="815816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600"/>
              </a:spcBef>
              <a:spcAft>
                <a:spcPts val="600"/>
              </a:spcAft>
            </a:pPr>
            <a:r>
              <a:rPr lang="en-US" altLang="en-US" sz="3200" b="1">
                <a:latin typeface="HP001 5 hàng" panose="020B0603050302020204" pitchFamily="34" charset="0"/>
              </a:rPr>
              <a:t>Thứ sáu ngày 24 tháng 9 năm 2021</a:t>
            </a:r>
          </a:p>
          <a:p>
            <a:pPr algn="ctr">
              <a:spcBef>
                <a:spcPts val="600"/>
              </a:spcBef>
              <a:spcAft>
                <a:spcPts val="600"/>
              </a:spcAft>
            </a:pPr>
            <a:r>
              <a:rPr lang="en-US" altLang="en-US" sz="3200" b="1">
                <a:latin typeface="HP001 5 hàng" panose="020B0603050302020204" pitchFamily="34" charset="0"/>
              </a:rPr>
              <a:t>Tập làm văn</a:t>
            </a:r>
          </a:p>
          <a:p>
            <a:pPr algn="ctr">
              <a:spcBef>
                <a:spcPts val="600"/>
              </a:spcBef>
              <a:spcAft>
                <a:spcPts val="600"/>
              </a:spcAft>
            </a:pPr>
            <a:r>
              <a:rPr lang="en-US" altLang="en-US" sz="3200" b="1">
                <a:solidFill>
                  <a:srgbClr val="FF0000"/>
                </a:solidFill>
                <a:effectLst>
                  <a:outerShdw blurRad="38100" dist="38100" dir="2700000" algn="tl">
                    <a:srgbClr val="000000">
                      <a:alpha val="43137"/>
                    </a:srgbClr>
                  </a:outerShdw>
                </a:effectLst>
                <a:latin typeface="HP001 5 hàng" panose="020B0603050302020204" pitchFamily="34" charset="0"/>
              </a:rPr>
              <a:t>Viết thư</a:t>
            </a:r>
          </a:p>
        </p:txBody>
      </p:sp>
    </p:spTree>
    <p:extLst>
      <p:ext uri="{BB962C8B-B14F-4D97-AF65-F5344CB8AC3E}">
        <p14:creationId xmlns:p14="http://schemas.microsoft.com/office/powerpoint/2010/main" val="10049667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descr="scan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1750872"/>
            <a:ext cx="5066786" cy="4242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9285" y="186796"/>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42" y="5403065"/>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5440" y="1407972"/>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a:extLst>
              <a:ext uri="{FF2B5EF4-FFF2-40B4-BE49-F238E27FC236}">
                <a16:creationId xmlns:a16="http://schemas.microsoft.com/office/drawing/2014/main" id="{1CACC5D4-746E-40CA-8C56-20E90EA031B7}"/>
              </a:ext>
            </a:extLst>
          </p:cNvPr>
          <p:cNvSpPr txBox="1">
            <a:spLocks noChangeArrowheads="1"/>
          </p:cNvSpPr>
          <p:nvPr/>
        </p:nvSpPr>
        <p:spPr bwMode="auto">
          <a:xfrm>
            <a:off x="3562606" y="255416"/>
            <a:ext cx="5066787" cy="1022449"/>
          </a:xfrm>
          <a:prstGeom prst="horizontalScroll">
            <a:avLst/>
          </a:prstGeom>
          <a:ln>
            <a:prstDash val="lgDash"/>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a:solidFill>
                  <a:srgbClr val="FFC000"/>
                </a:solidFill>
                <a:latin typeface="Times New Roman" panose="02020603050405020304" pitchFamily="18" charset="0"/>
              </a:rPr>
              <a:t>I. Nhận xét</a:t>
            </a:r>
          </a:p>
        </p:txBody>
      </p:sp>
      <p:sp>
        <p:nvSpPr>
          <p:cNvPr id="12" name="Text Box 13">
            <a:extLst>
              <a:ext uri="{FF2B5EF4-FFF2-40B4-BE49-F238E27FC236}">
                <a16:creationId xmlns:a16="http://schemas.microsoft.com/office/drawing/2014/main" id="{50316567-C1C1-499D-9F3A-3546086FEB01}"/>
              </a:ext>
            </a:extLst>
          </p:cNvPr>
          <p:cNvSpPr txBox="1">
            <a:spLocks noChangeArrowheads="1"/>
          </p:cNvSpPr>
          <p:nvPr/>
        </p:nvSpPr>
        <p:spPr bwMode="auto">
          <a:xfrm>
            <a:off x="214397" y="1735639"/>
            <a:ext cx="6672263" cy="115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30000"/>
              </a:lnSpc>
            </a:pPr>
            <a:r>
              <a:rPr lang="en-US" altLang="en-US" sz="2800" b="1">
                <a:latin typeface="Times New Roman" panose="02020603050405020304" pitchFamily="18" charset="0"/>
              </a:rPr>
              <a:t>Dựa vào bài tập đọc </a:t>
            </a:r>
            <a:r>
              <a:rPr lang="en-US" altLang="en-US" sz="2800" b="1" i="1">
                <a:solidFill>
                  <a:srgbClr val="FF0000"/>
                </a:solidFill>
                <a:latin typeface="Times New Roman" panose="02020603050405020304" pitchFamily="18" charset="0"/>
              </a:rPr>
              <a:t>“Thư thăm bạn</a:t>
            </a:r>
            <a:r>
              <a:rPr lang="en-US" altLang="en-US" sz="2800" b="1">
                <a:solidFill>
                  <a:srgbClr val="FF0000"/>
                </a:solidFill>
                <a:latin typeface="Times New Roman" panose="02020603050405020304" pitchFamily="18" charset="0"/>
              </a:rPr>
              <a:t>”</a:t>
            </a:r>
            <a:r>
              <a:rPr lang="en-US" altLang="en-US" sz="2800" b="1">
                <a:latin typeface="Times New Roman" panose="02020603050405020304" pitchFamily="18" charset="0"/>
              </a:rPr>
              <a:t>,</a:t>
            </a:r>
            <a:r>
              <a:rPr lang="en-US" altLang="en-US" sz="2800" b="1">
                <a:solidFill>
                  <a:srgbClr val="FF0000"/>
                </a:solidFill>
                <a:latin typeface="Times New Roman" panose="02020603050405020304" pitchFamily="18" charset="0"/>
              </a:rPr>
              <a:t> </a:t>
            </a:r>
          </a:p>
          <a:p>
            <a:pPr eaLnBrk="1" hangingPunct="1">
              <a:lnSpc>
                <a:spcPct val="130000"/>
              </a:lnSpc>
            </a:pPr>
            <a:r>
              <a:rPr lang="en-US" altLang="en-US" sz="2800" b="1">
                <a:latin typeface="Times New Roman" panose="02020603050405020304" pitchFamily="18" charset="0"/>
              </a:rPr>
              <a:t>trả lời các câu hỏi sau:</a:t>
            </a:r>
          </a:p>
        </p:txBody>
      </p:sp>
      <p:sp>
        <p:nvSpPr>
          <p:cNvPr id="13" name="Text Box 13">
            <a:extLst>
              <a:ext uri="{FF2B5EF4-FFF2-40B4-BE49-F238E27FC236}">
                <a16:creationId xmlns:a16="http://schemas.microsoft.com/office/drawing/2014/main" id="{28BF2842-8FCE-48A5-9AA0-AAD0F0AB0A7A}"/>
              </a:ext>
            </a:extLst>
          </p:cNvPr>
          <p:cNvSpPr txBox="1">
            <a:spLocks noChangeArrowheads="1"/>
          </p:cNvSpPr>
          <p:nvPr/>
        </p:nvSpPr>
        <p:spPr bwMode="auto">
          <a:xfrm>
            <a:off x="214397" y="2892366"/>
            <a:ext cx="639595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rPr>
              <a:t> 1. Người ta viết thư để làm gì?</a:t>
            </a:r>
          </a:p>
          <a:p>
            <a:pPr eaLnBrk="1" hangingPunct="1">
              <a:spcBef>
                <a:spcPct val="50000"/>
              </a:spcBef>
            </a:pPr>
            <a:r>
              <a:rPr lang="en-US" altLang="en-US" sz="2400" b="1">
                <a:solidFill>
                  <a:srgbClr val="002060"/>
                </a:solidFill>
                <a:latin typeface="Times New Roman" panose="02020603050405020304" pitchFamily="18" charset="0"/>
              </a:rPr>
              <a:t> 2. Để thực hiện mục đích trên, một bức thư cần có những nội dung gì?</a:t>
            </a:r>
          </a:p>
          <a:p>
            <a:pPr eaLnBrk="1" hangingPunct="1">
              <a:spcBef>
                <a:spcPct val="50000"/>
              </a:spcBef>
            </a:pPr>
            <a:r>
              <a:rPr lang="en-US" altLang="en-US" sz="2400" b="1">
                <a:solidFill>
                  <a:srgbClr val="002060"/>
                </a:solidFill>
                <a:latin typeface="Times New Roman" panose="02020603050405020304" pitchFamily="18" charset="0"/>
              </a:rPr>
              <a:t> 3. Một bức thư thường mở đầu và kết thúc như thế nào?</a:t>
            </a:r>
          </a:p>
        </p:txBody>
      </p:sp>
      <p:pic>
        <p:nvPicPr>
          <p:cNvPr id="15" name="图片 68">
            <a:extLst>
              <a:ext uri="{FF2B5EF4-FFF2-40B4-BE49-F238E27FC236}">
                <a16:creationId xmlns:a16="http://schemas.microsoft.com/office/drawing/2014/main" id="{4FB62573-4CC1-40B6-831C-F5BB941DF6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09559" flipH="1">
            <a:off x="6155772" y="5536608"/>
            <a:ext cx="52494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270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barn(inVertical)">
                                      <p:cBhvr>
                                        <p:cTn id="11" dur="500"/>
                                        <p:tgtEl>
                                          <p:spTgt spid="819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ng bóng Ý nghĩ: Hình đám mây 5">
            <a:extLst>
              <a:ext uri="{FF2B5EF4-FFF2-40B4-BE49-F238E27FC236}">
                <a16:creationId xmlns:a16="http://schemas.microsoft.com/office/drawing/2014/main" id="{2EA6F4E1-1546-4D25-8997-25E5BB1C61A1}"/>
              </a:ext>
            </a:extLst>
          </p:cNvPr>
          <p:cNvSpPr/>
          <p:nvPr/>
        </p:nvSpPr>
        <p:spPr>
          <a:xfrm>
            <a:off x="3947432" y="353787"/>
            <a:ext cx="6587218" cy="2438400"/>
          </a:xfrm>
          <a:prstGeom prst="cloudCallout">
            <a:avLst>
              <a:gd name="adj1" fmla="val -64435"/>
              <a:gd name="adj2" fmla="val 17592"/>
            </a:avLst>
          </a:prstGeom>
          <a:solidFill>
            <a:schemeClr val="accent6">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625" b="1" dirty="0">
              <a:latin typeface="+mj-lt"/>
            </a:endParaRPr>
          </a:p>
          <a:p>
            <a:pPr algn="ctr" eaLnBrk="1" hangingPunct="1">
              <a:buFontTx/>
              <a:buAutoNum type="arabicPeriod"/>
              <a:defRPr/>
            </a:pPr>
            <a:r>
              <a:rPr lang="en-US" sz="3600" b="1" dirty="0">
                <a:solidFill>
                  <a:schemeClr val="tx1"/>
                </a:solidFill>
                <a:latin typeface="+mj-lt"/>
              </a:rPr>
              <a:t> </a:t>
            </a:r>
            <a:r>
              <a:rPr lang="en-US" altLang="en-US" sz="3600" b="1" dirty="0" err="1">
                <a:solidFill>
                  <a:schemeClr val="tx1"/>
                </a:solidFill>
                <a:latin typeface="+mj-lt"/>
              </a:rPr>
              <a:t>Người</a:t>
            </a:r>
            <a:r>
              <a:rPr lang="en-US" altLang="en-US" sz="3600" b="1" dirty="0">
                <a:solidFill>
                  <a:schemeClr val="tx1"/>
                </a:solidFill>
                <a:latin typeface="+mj-lt"/>
              </a:rPr>
              <a:t> ta </a:t>
            </a:r>
            <a:r>
              <a:rPr lang="en-US" altLang="en-US" sz="3600" b="1" dirty="0" err="1">
                <a:solidFill>
                  <a:schemeClr val="tx1"/>
                </a:solidFill>
                <a:latin typeface="+mj-lt"/>
              </a:rPr>
              <a:t>viết</a:t>
            </a:r>
            <a:r>
              <a:rPr lang="en-US" altLang="en-US" sz="3600" b="1" dirty="0">
                <a:solidFill>
                  <a:schemeClr val="tx1"/>
                </a:solidFill>
                <a:latin typeface="+mj-lt"/>
              </a:rPr>
              <a:t> </a:t>
            </a:r>
            <a:r>
              <a:rPr lang="en-US" altLang="en-US" sz="3600" b="1" dirty="0" err="1">
                <a:solidFill>
                  <a:schemeClr val="tx1"/>
                </a:solidFill>
                <a:latin typeface="+mj-lt"/>
              </a:rPr>
              <a:t>thư</a:t>
            </a:r>
            <a:r>
              <a:rPr lang="en-US" altLang="en-US" sz="3600" b="1" dirty="0">
                <a:solidFill>
                  <a:schemeClr val="tx1"/>
                </a:solidFill>
                <a:latin typeface="+mj-lt"/>
              </a:rPr>
              <a:t> </a:t>
            </a:r>
            <a:r>
              <a:rPr lang="en-US" altLang="en-US" sz="3600" b="1" dirty="0" err="1">
                <a:solidFill>
                  <a:schemeClr val="tx1"/>
                </a:solidFill>
                <a:latin typeface="+mj-lt"/>
              </a:rPr>
              <a:t>để</a:t>
            </a:r>
            <a:r>
              <a:rPr lang="en-US" altLang="en-US" sz="3600" b="1" dirty="0">
                <a:solidFill>
                  <a:schemeClr val="tx1"/>
                </a:solidFill>
                <a:latin typeface="+mj-lt"/>
              </a:rPr>
              <a:t> </a:t>
            </a:r>
            <a:r>
              <a:rPr lang="en-US" altLang="en-US" sz="3600" b="1" dirty="0" err="1">
                <a:solidFill>
                  <a:schemeClr val="tx1"/>
                </a:solidFill>
                <a:latin typeface="+mj-lt"/>
              </a:rPr>
              <a:t>làm</a:t>
            </a:r>
            <a:r>
              <a:rPr lang="en-US" altLang="en-US" sz="3600" b="1" dirty="0">
                <a:solidFill>
                  <a:schemeClr val="tx1"/>
                </a:solidFill>
                <a:latin typeface="+mj-lt"/>
              </a:rPr>
              <a:t> </a:t>
            </a:r>
            <a:r>
              <a:rPr lang="en-US" altLang="en-US" sz="3600" b="1" dirty="0" err="1">
                <a:solidFill>
                  <a:schemeClr val="tx1"/>
                </a:solidFill>
                <a:latin typeface="+mj-lt"/>
              </a:rPr>
              <a:t>gì</a:t>
            </a:r>
            <a:r>
              <a:rPr lang="en-US" altLang="en-US" sz="3600" b="1" dirty="0">
                <a:solidFill>
                  <a:schemeClr val="tx1"/>
                </a:solidFill>
                <a:latin typeface="+mj-lt"/>
              </a:rPr>
              <a:t>?</a:t>
            </a:r>
          </a:p>
        </p:txBody>
      </p:sp>
      <p:sp>
        <p:nvSpPr>
          <p:cNvPr id="6" name="Cuộn: Ngang 4">
            <a:extLst>
              <a:ext uri="{FF2B5EF4-FFF2-40B4-BE49-F238E27FC236}">
                <a16:creationId xmlns:a16="http://schemas.microsoft.com/office/drawing/2014/main" id="{625E4BF9-6289-4C86-9DEC-99635A160DC0}"/>
              </a:ext>
            </a:extLst>
          </p:cNvPr>
          <p:cNvSpPr/>
          <p:nvPr/>
        </p:nvSpPr>
        <p:spPr>
          <a:xfrm>
            <a:off x="1209800" y="4065814"/>
            <a:ext cx="9534400" cy="2438400"/>
          </a:xfrm>
          <a:prstGeom prst="roundRect">
            <a:avLst/>
          </a:prstGeom>
          <a:solidFill>
            <a:schemeClr val="bg1"/>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sz="3200" b="1">
                <a:solidFill>
                  <a:srgbClr val="0070C0"/>
                </a:solidFill>
                <a:latin typeface="Times New Roman" panose="02020603050405020304" pitchFamily="18" charset="0"/>
                <a:cs typeface="Times New Roman" panose="02020603050405020304" pitchFamily="18" charset="0"/>
              </a:rPr>
              <a:t> </a:t>
            </a:r>
            <a:r>
              <a:rPr lang="en-US" altLang="en-US" sz="3200" b="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a:solidFill>
                  <a:srgbClr val="0070C0"/>
                </a:solidFill>
                <a:latin typeface="Times New Roman" panose="02020603050405020304" pitchFamily="18" charset="0"/>
                <a:cs typeface="Times New Roman" panose="02020603050405020304" pitchFamily="18" charset="0"/>
              </a:rPr>
              <a:t>Người </a:t>
            </a:r>
            <a:r>
              <a:rPr lang="en-US" altLang="en-US" sz="3200" b="1" dirty="0">
                <a:solidFill>
                  <a:srgbClr val="0070C0"/>
                </a:solidFill>
                <a:latin typeface="Times New Roman" panose="02020603050405020304" pitchFamily="18" charset="0"/>
                <a:cs typeface="Times New Roman" panose="02020603050405020304" pitchFamily="18" charset="0"/>
              </a:rPr>
              <a:t>ta </a:t>
            </a:r>
            <a:r>
              <a:rPr lang="en-US" altLang="en-US" sz="3200" b="1" dirty="0" err="1">
                <a:solidFill>
                  <a:srgbClr val="0070C0"/>
                </a:solidFill>
                <a:latin typeface="Times New Roman" panose="02020603050405020304" pitchFamily="18" charset="0"/>
                <a:cs typeface="Times New Roman" panose="02020603050405020304" pitchFamily="18" charset="0"/>
              </a:rPr>
              <a:t>viết</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thư</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để</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thăm</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hỏi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thông</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báo</a:t>
            </a:r>
            <a:r>
              <a:rPr lang="en-US" altLang="en-US" sz="3200" b="1" dirty="0">
                <a:solidFill>
                  <a:srgbClr val="0070C0"/>
                </a:solidFill>
                <a:latin typeface="Times New Roman" panose="02020603050405020304" pitchFamily="18" charset="0"/>
                <a:cs typeface="Times New Roman" panose="02020603050405020304" pitchFamily="18" charset="0"/>
              </a:rPr>
              <a:t> tin </a:t>
            </a:r>
            <a:r>
              <a:rPr lang="en-US" altLang="en-US" sz="3200" b="1" dirty="0" err="1">
                <a:solidFill>
                  <a:srgbClr val="0070C0"/>
                </a:solidFill>
                <a:latin typeface="Times New Roman" panose="02020603050405020304" pitchFamily="18" charset="0"/>
                <a:cs typeface="Times New Roman" panose="02020603050405020304" pitchFamily="18" charset="0"/>
              </a:rPr>
              <a:t>tức</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cho</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nhau</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trao</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đổi</a:t>
            </a:r>
            <a:r>
              <a:rPr lang="en-US" altLang="en-US" sz="3200" b="1" dirty="0">
                <a:solidFill>
                  <a:srgbClr val="0070C0"/>
                </a:solidFill>
                <a:latin typeface="Times New Roman" panose="02020603050405020304" pitchFamily="18" charset="0"/>
                <a:cs typeface="Times New Roman" panose="02020603050405020304" pitchFamily="18" charset="0"/>
              </a:rPr>
              <a:t> ý </a:t>
            </a:r>
            <a:r>
              <a:rPr lang="en-US" altLang="en-US" sz="3200" b="1" dirty="0" err="1">
                <a:solidFill>
                  <a:srgbClr val="0070C0"/>
                </a:solidFill>
                <a:latin typeface="Times New Roman" panose="02020603050405020304" pitchFamily="18" charset="0"/>
                <a:cs typeface="Times New Roman" panose="02020603050405020304" pitchFamily="18" charset="0"/>
              </a:rPr>
              <a:t>kiến</a:t>
            </a:r>
            <a:r>
              <a:rPr lang="en-US" altLang="en-US" sz="3200" b="1" dirty="0">
                <a:solidFill>
                  <a:srgbClr val="0070C0"/>
                </a:solidFill>
                <a:latin typeface="Times New Roman" panose="02020603050405020304" pitchFamily="18" charset="0"/>
                <a:cs typeface="Times New Roman" panose="02020603050405020304" pitchFamily="18" charset="0"/>
              </a:rPr>
              <a:t>, chia </a:t>
            </a:r>
            <a:r>
              <a:rPr lang="en-US" altLang="en-US" sz="3200" b="1" dirty="0" err="1">
                <a:solidFill>
                  <a:srgbClr val="0070C0"/>
                </a:solidFill>
                <a:latin typeface="Times New Roman" panose="02020603050405020304" pitchFamily="18" charset="0"/>
                <a:cs typeface="Times New Roman" panose="02020603050405020304" pitchFamily="18" charset="0"/>
              </a:rPr>
              <a:t>vui</a:t>
            </a:r>
            <a:r>
              <a:rPr lang="en-US" altLang="en-US" sz="3200" b="1" dirty="0">
                <a:solidFill>
                  <a:srgbClr val="0070C0"/>
                </a:solidFill>
                <a:latin typeface="Times New Roman" panose="02020603050405020304" pitchFamily="18" charset="0"/>
                <a:cs typeface="Times New Roman" panose="02020603050405020304" pitchFamily="18" charset="0"/>
              </a:rPr>
              <a:t>, chia </a:t>
            </a:r>
            <a:r>
              <a:rPr lang="en-US" altLang="en-US" sz="3200" b="1" dirty="0" err="1">
                <a:solidFill>
                  <a:srgbClr val="0070C0"/>
                </a:solidFill>
                <a:latin typeface="Times New Roman" panose="02020603050405020304" pitchFamily="18" charset="0"/>
                <a:cs typeface="Times New Roman" panose="02020603050405020304" pitchFamily="18" charset="0"/>
              </a:rPr>
              <a:t>buồn</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bày</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tỏ</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tình</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cảm</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với</a:t>
            </a:r>
            <a:r>
              <a:rPr lang="en-US" altLang="en-US" sz="3200" b="1" dirty="0">
                <a:solidFill>
                  <a:srgbClr val="0070C0"/>
                </a:solidFill>
                <a:latin typeface="Times New Roman" panose="02020603050405020304" pitchFamily="18" charset="0"/>
                <a:cs typeface="Times New Roman" panose="02020603050405020304" pitchFamily="18" charset="0"/>
              </a:rPr>
              <a:t> </a:t>
            </a:r>
            <a:r>
              <a:rPr lang="en-US" altLang="en-US" sz="3200" b="1" dirty="0" err="1">
                <a:solidFill>
                  <a:srgbClr val="0070C0"/>
                </a:solidFill>
                <a:latin typeface="Times New Roman" panose="02020603050405020304" pitchFamily="18" charset="0"/>
                <a:cs typeface="Times New Roman" panose="02020603050405020304" pitchFamily="18" charset="0"/>
              </a:rPr>
              <a:t>nhau</a:t>
            </a:r>
            <a:r>
              <a:rPr lang="en-US" altLang="en-US" sz="3200" b="1" dirty="0">
                <a:solidFill>
                  <a:srgbClr val="0070C0"/>
                </a:solidFill>
                <a:latin typeface="Times New Roman" panose="02020603050405020304" pitchFamily="18" charset="0"/>
                <a:cs typeface="Times New Roman" panose="02020603050405020304" pitchFamily="18" charset="0"/>
              </a:rPr>
              <a:t>,…</a:t>
            </a:r>
            <a:endParaRPr lang="vi-VN" sz="3200" b="1" dirty="0">
              <a:solidFill>
                <a:srgbClr val="0070C0"/>
              </a:solidFill>
              <a:latin typeface="HP001 4 hàng" panose="020B0603050302020204" pitchFamily="34" charset="-93"/>
            </a:endParaRPr>
          </a:p>
        </p:txBody>
      </p:sp>
      <p:pic>
        <p:nvPicPr>
          <p:cNvPr id="8" name="图片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3361" y="186240"/>
            <a:ext cx="577851" cy="8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5550"/>
            <a:ext cx="886883" cy="78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5737" y="3292474"/>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6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762" y="2993741"/>
            <a:ext cx="501649"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tudy Cartoon png download - 604*621 - Free Transparent Student png  Download. - CleanPNG / KissPNG">
            <a:extLst>
              <a:ext uri="{FF2B5EF4-FFF2-40B4-BE49-F238E27FC236}">
                <a16:creationId xmlns:a16="http://schemas.microsoft.com/office/drawing/2014/main" id="{14E54126-20BD-4755-B2F5-2F5F25F6F8B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563" b="98906" l="7111" r="90000"/>
                    </a14:imgEffect>
                  </a14:imgLayer>
                </a14:imgProps>
              </a:ext>
              <a:ext uri="{28A0092B-C50C-407E-A947-70E740481C1C}">
                <a14:useLocalDpi xmlns:a14="http://schemas.microsoft.com/office/drawing/2010/main" val="0"/>
              </a:ext>
            </a:extLst>
          </a:blip>
          <a:srcRect/>
          <a:stretch>
            <a:fillRect/>
          </a:stretch>
        </p:blipFill>
        <p:spPr bwMode="auto">
          <a:xfrm>
            <a:off x="-670716" y="186240"/>
            <a:ext cx="4955977"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9612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9|1.4|12.8|3.1|1.6|6.6|5.3"/>
</p:tagLst>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TotalTime>
  <Words>1023</Words>
  <Application>Microsoft Office PowerPoint</Application>
  <PresentationFormat>Widescreen</PresentationFormat>
  <Paragraphs>105</Paragraphs>
  <Slides>22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.VnTime</vt:lpstr>
      <vt:lpstr>Arial</vt:lpstr>
      <vt:lpstr>Arial Unicode MS</vt:lpstr>
      <vt:lpstr>Calibri</vt:lpstr>
      <vt:lpstr>Cambria</vt:lpstr>
      <vt:lpstr>HP001 4 hàng</vt:lpstr>
      <vt:lpstr>HP001 5 hàng</vt:lpstr>
      <vt:lpstr>Times New Roman</vt:lpstr>
      <vt:lpstr>VNI-Times</vt:lpstr>
      <vt:lpstr>Office Theme</vt:lpstr>
      <vt:lpstr>1_Office 主题</vt:lpstr>
      <vt:lpstr>PowerPoint Presentation</vt:lpstr>
      <vt:lpstr>PowerPoint Presentation</vt:lpstr>
      <vt:lpstr>PowerPoint Presentation</vt:lpstr>
      <vt:lpstr>PowerPoint Presentation</vt:lpstr>
      <vt:lpstr>Hãy chuyển  lời dẫn trực tiếp sau thành  lời dẫn gián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 K55A</dc:creator>
  <cp:lastModifiedBy>Hà My Ngô</cp:lastModifiedBy>
  <cp:revision>29</cp:revision>
  <dcterms:created xsi:type="dcterms:W3CDTF">2021-09-11T23:30:59Z</dcterms:created>
  <dcterms:modified xsi:type="dcterms:W3CDTF">2021-09-16T13:23:46Z</dcterms:modified>
</cp:coreProperties>
</file>