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07" r:id="rId2"/>
    <p:sldId id="318" r:id="rId3"/>
    <p:sldId id="308" r:id="rId4"/>
    <p:sldId id="260" r:id="rId5"/>
    <p:sldId id="309" r:id="rId6"/>
    <p:sldId id="310" r:id="rId7"/>
    <p:sldId id="311" r:id="rId8"/>
    <p:sldId id="312" r:id="rId9"/>
    <p:sldId id="313" r:id="rId10"/>
    <p:sldId id="314" r:id="rId11"/>
    <p:sldId id="274" r:id="rId12"/>
    <p:sldId id="296" r:id="rId13"/>
    <p:sldId id="295" r:id="rId14"/>
    <p:sldId id="265" r:id="rId15"/>
    <p:sldId id="257" r:id="rId16"/>
    <p:sldId id="304" r:id="rId17"/>
    <p:sldId id="262" r:id="rId18"/>
    <p:sldId id="259" r:id="rId19"/>
    <p:sldId id="299" r:id="rId20"/>
    <p:sldId id="294" r:id="rId21"/>
  </p:sldIdLst>
  <p:sldSz cx="12192000" cy="6858000"/>
  <p:notesSz cx="6858000" cy="9144000"/>
  <p:embeddedFontLst>
    <p:embeddedFont>
      <p:font typeface="微软雅黑" panose="020B0503020204020204" pitchFamily="34" charset="-122"/>
      <p:regular r:id="rId23"/>
      <p:bold r:id="rId24"/>
    </p:embeddedFont>
    <p:embeddedFont>
      <p:font typeface=".VnTime" panose="020B7200000000000000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2F"/>
    <a:srgbClr val="865B3E"/>
    <a:srgbClr val="B09278"/>
    <a:srgbClr val="B09277"/>
    <a:srgbClr val="A5C0A4"/>
    <a:srgbClr val="FFFDEE"/>
    <a:srgbClr val="F29A5B"/>
    <a:srgbClr val="F9ED32"/>
    <a:srgbClr val="C8D85B"/>
    <a:srgbClr val="A6C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1" autoAdjust="0"/>
    <p:restoredTop sz="94414" autoAdjust="0"/>
  </p:normalViewPr>
  <p:slideViewPr>
    <p:cSldViewPr snapToGrid="0" showGuides="1">
      <p:cViewPr varScale="1">
        <p:scale>
          <a:sx n="37" d="100"/>
          <a:sy n="37" d="100"/>
        </p:scale>
        <p:origin x="1052" y="44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12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361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14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45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343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749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857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213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367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240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03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94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125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82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660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884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10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0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tags" Target="../tags/tag6.xml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microsoft.com/office/2007/relationships/hdphoto" Target="../media/hdphoto4.wdp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20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12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7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gif"/><Relationship Id="rId3" Type="http://schemas.openxmlformats.org/officeDocument/2006/relationships/audio" Target="../media/media1.wav"/><Relationship Id="rId7" Type="http://schemas.microsoft.com/office/2007/relationships/hdphoto" Target="../media/hdphoto3.wdp"/><Relationship Id="rId12" Type="http://schemas.openxmlformats.org/officeDocument/2006/relationships/slide" Target="slide8.xml"/><Relationship Id="rId2" Type="http://schemas.microsoft.com/office/2007/relationships/media" Target="../media/media1.wav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11" Type="http://schemas.openxmlformats.org/officeDocument/2006/relationships/slide" Target="slide7.xml"/><Relationship Id="rId5" Type="http://schemas.openxmlformats.org/officeDocument/2006/relationships/notesSlide" Target="../notesSlides/notesSlide3.xml"/><Relationship Id="rId15" Type="http://schemas.openxmlformats.org/officeDocument/2006/relationships/slide" Target="slide9.xml"/><Relationship Id="rId10" Type="http://schemas.openxmlformats.org/officeDocument/2006/relationships/slide" Target="slide6.xml"/><Relationship Id="rId4" Type="http://schemas.openxmlformats.org/officeDocument/2006/relationships/slideLayout" Target="../slideLayouts/slideLayout1.xml"/><Relationship Id="rId9" Type="http://schemas.openxmlformats.org/officeDocument/2006/relationships/slide" Target="slide5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5" y="4718178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60" y="979237"/>
            <a:ext cx="10406937" cy="26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27255" y="6050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293417" y="386200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3806874" y="2601272"/>
            <a:ext cx="5120134" cy="1202937"/>
            <a:chOff x="3842305" y="2602576"/>
            <a:chExt cx="5120134" cy="1202937"/>
          </a:xfrm>
        </p:grpSpPr>
        <p:sp>
          <p:nvSpPr>
            <p:cNvPr id="2" name="TextBox 1"/>
            <p:cNvSpPr txBox="1"/>
            <p:nvPr/>
          </p:nvSpPr>
          <p:spPr>
            <a:xfrm>
              <a:off x="3842305" y="2602576"/>
              <a:ext cx="50492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accent6">
                      <a:lumMod val="75000"/>
                    </a:schemeClr>
                  </a:solidFill>
                  <a:latin typeface="UTM Neutra" panose="02040603050506020204" pitchFamily="18" charset="0"/>
                </a:rPr>
                <a:t>KHÁM PHÁ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13167" y="2605184"/>
              <a:ext cx="50492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Neutra" panose="02040603050506020204" pitchFamily="18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35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533457" y="432898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12651" y="483503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10263" y="3048173"/>
            <a:ext cx="11637817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149280F-81DA-4ED3-83E3-BC353381E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2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20162" y="124296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4552569" y="4766373"/>
            <a:ext cx="3981831" cy="476250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>
          <a:xfrm>
            <a:off x="10585712" y="493628"/>
            <a:ext cx="838199" cy="767687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466344" y="493628"/>
            <a:ext cx="1172565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romanUcPeriod"/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spcBef>
                <a:spcPct val="50000"/>
              </a:spcBef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83200" y="3606789"/>
            <a:ext cx="6102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30750" y="4096661"/>
            <a:ext cx="228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625950" y="5263586"/>
            <a:ext cx="259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2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64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26" grpId="0" build="allAtOnce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3377607"/>
            <a:ext cx="2045432" cy="324576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FC645ED5-546D-4239-8AD8-1E18589EC4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80528" y="600048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Theo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1561197" y="2585155"/>
            <a:ext cx="103857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3200" b="1" i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720870" y="1265059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1246872" y="1977372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</a:rPr>
              <a:t>Theo </a:t>
            </a:r>
            <a:r>
              <a:rPr lang="en-US" altLang="en-US" b="1" dirty="0" err="1">
                <a:solidFill>
                  <a:srgbClr val="002060"/>
                </a:solidFill>
              </a:rPr>
              <a:t>em</a:t>
            </a:r>
            <a:r>
              <a:rPr lang="en-US" altLang="en-US" b="1" dirty="0">
                <a:solidFill>
                  <a:srgbClr val="002060"/>
                </a:solidFill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</a:rPr>
              <a:t>tiếng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dùng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để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làm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gì</a:t>
            </a:r>
            <a:r>
              <a:rPr lang="en-US" altLang="en-US" b="1" dirty="0">
                <a:solidFill>
                  <a:srgbClr val="002060"/>
                </a:solidFill>
              </a:rPr>
              <a:t>? </a:t>
            </a:r>
          </a:p>
        </p:txBody>
      </p:sp>
      <p:pic>
        <p:nvPicPr>
          <p:cNvPr id="47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8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51692" y="2188676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90264" y="1563691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780528" y="2358157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73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46364"/>
            <a:ext cx="2130772" cy="40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39505EB-7B6A-4FA2-BA1C-91E9536AD1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1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954786" y="617769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316519" y="1410760"/>
            <a:ext cx="9997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altLang="en-US" sz="3200" b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955237" y="2191440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574363" y="2785678"/>
            <a:ext cx="88746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điểm… 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711049" y="617769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394548" y="1415871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2060"/>
                </a:solidFill>
              </a:rPr>
              <a:t>Từ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phức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là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gì</a:t>
            </a:r>
            <a:r>
              <a:rPr lang="en-US" altLang="en-US" b="1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38" name="MH_Other_9"/>
          <p:cNvSpPr/>
          <p:nvPr>
            <p:custDataLst>
              <p:tags r:id="rId2"/>
            </p:custDataLst>
          </p:nvPr>
        </p:nvSpPr>
        <p:spPr>
          <a:xfrm>
            <a:off x="349219" y="634356"/>
            <a:ext cx="570826" cy="570826"/>
          </a:xfrm>
          <a:prstGeom prst="ellipse">
            <a:avLst/>
          </a:prstGeom>
          <a:solidFill>
            <a:srgbClr val="F29A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" name="MH_Other_11"/>
          <p:cNvSpPr/>
          <p:nvPr>
            <p:custDataLst>
              <p:tags r:id="rId3"/>
            </p:custDataLst>
          </p:nvPr>
        </p:nvSpPr>
        <p:spPr>
          <a:xfrm>
            <a:off x="823722" y="1417264"/>
            <a:ext cx="570826" cy="570826"/>
          </a:xfrm>
          <a:prstGeom prst="ellipse">
            <a:avLst/>
          </a:prstGeom>
          <a:solidFill>
            <a:srgbClr val="B09277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MH_Other_7"/>
          <p:cNvSpPr/>
          <p:nvPr>
            <p:custDataLst>
              <p:tags r:id="rId4"/>
            </p:custDataLst>
          </p:nvPr>
        </p:nvSpPr>
        <p:spPr>
          <a:xfrm>
            <a:off x="1394555" y="2181977"/>
            <a:ext cx="560682" cy="560680"/>
          </a:xfrm>
          <a:prstGeom prst="ellipse">
            <a:avLst/>
          </a:prstGeom>
          <a:solidFill>
            <a:srgbClr val="C8D8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7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2272458" y="5140370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114414" y="4515385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504678" y="5309851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49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/>
      <p:bldP spid="35" grpId="0"/>
      <p:bldP spid="36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Desc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55814" y="537904"/>
            <a:ext cx="10196512" cy="87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xét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lượng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hành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tác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xã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MH_Other_1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 rot="2709329" flipH="1">
            <a:off x="4245630" y="1604602"/>
            <a:ext cx="2135870" cy="2138003"/>
          </a:xfrm>
          <a:prstGeom prst="line">
            <a:avLst/>
          </a:prstGeom>
          <a:noFill/>
          <a:ln w="76200" algn="ctr">
            <a:solidFill>
              <a:srgbClr val="F29A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2631">
            <a:off x="4922324" y="2003653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F29A5B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rgbClr val="F29A5B"/>
                </a:solidFill>
                <a:latin typeface="+mj-lt"/>
                <a:ea typeface="+mn-ea"/>
                <a:cs typeface="Arial" panose="020B0604020202020204" pitchFamily="34" charset="0"/>
              </a:rPr>
              <a:t> 1 </a:t>
            </a:r>
            <a:r>
              <a:rPr lang="en-US" altLang="zh-CN" sz="2800" b="1" dirty="0" err="1">
                <a:solidFill>
                  <a:srgbClr val="F29A5B"/>
                </a:solidFill>
                <a:latin typeface="+mj-lt"/>
                <a:ea typeface="+mn-ea"/>
                <a:cs typeface="Arial" panose="020B0604020202020204" pitchFamily="34" charset="0"/>
              </a:rPr>
              <a:t>tiếng</a:t>
            </a:r>
            <a:endParaRPr lang="zh-CN" altLang="en-US" sz="2800" b="1" dirty="0">
              <a:solidFill>
                <a:srgbClr val="F29A5B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MH_Other_11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1942426" y="537904"/>
            <a:ext cx="0" cy="882327"/>
          </a:xfrm>
          <a:prstGeom prst="line">
            <a:avLst/>
          </a:prstGeom>
          <a:noFill/>
          <a:ln w="63500" algn="ctr">
            <a:solidFill>
              <a:srgbClr val="F29A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8F67BD2C-3F81-47FA-B4FF-F9130AAF3FF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4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20162" y="124296"/>
            <a:ext cx="147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Trải</a:t>
            </a:r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b="1" dirty="0" err="1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nghiệm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5" name="组合 3"/>
          <p:cNvGrpSpPr/>
          <p:nvPr/>
        </p:nvGrpSpPr>
        <p:grpSpPr>
          <a:xfrm>
            <a:off x="542051" y="2022297"/>
            <a:ext cx="3392638" cy="681064"/>
            <a:chOff x="4389121" y="1084217"/>
            <a:chExt cx="3467703" cy="736216"/>
          </a:xfrm>
        </p:grpSpPr>
        <p:sp>
          <p:nvSpPr>
            <p:cNvPr id="26" name="五边形 7"/>
            <p:cNvSpPr/>
            <p:nvPr/>
          </p:nvSpPr>
          <p:spPr>
            <a:xfrm flipH="1">
              <a:off x="4389121" y="1084217"/>
              <a:ext cx="3467703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học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27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"/>
            <p:cNvSpPr txBox="1"/>
            <p:nvPr/>
          </p:nvSpPr>
          <p:spPr>
            <a:xfrm>
              <a:off x="4571173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29A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F29A5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2051" y="2990428"/>
            <a:ext cx="3392638" cy="681064"/>
            <a:chOff x="4389120" y="1084217"/>
            <a:chExt cx="3467702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20" y="1084217"/>
              <a:ext cx="3467702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học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hành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543329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42051" y="3986268"/>
            <a:ext cx="3392639" cy="681064"/>
            <a:chOff x="4389120" y="1084217"/>
            <a:chExt cx="3467703" cy="736216"/>
          </a:xfrm>
        </p:grpSpPr>
        <p:sp>
          <p:nvSpPr>
            <p:cNvPr id="34" name="五边形 33"/>
            <p:cNvSpPr/>
            <p:nvPr/>
          </p:nvSpPr>
          <p:spPr>
            <a:xfrm flipH="1">
              <a:off x="4389120" y="1084217"/>
              <a:ext cx="3467703" cy="736216"/>
            </a:xfrm>
            <a:prstGeom prst="homePlate">
              <a:avLst/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hợp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tác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xã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85095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B092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B092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7" name="MH_Other_1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 rot="2709329" flipH="1">
            <a:off x="4240570" y="2576686"/>
            <a:ext cx="2135870" cy="2138003"/>
          </a:xfrm>
          <a:prstGeom prst="line">
            <a:avLst/>
          </a:prstGeom>
          <a:noFill/>
          <a:ln w="76200" algn="ctr">
            <a:solidFill>
              <a:srgbClr val="A5C0A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MH_Other_1"/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 rot="2709329" flipH="1">
            <a:off x="4192934" y="3563291"/>
            <a:ext cx="2135870" cy="2138003"/>
          </a:xfrm>
          <a:prstGeom prst="line">
            <a:avLst/>
          </a:prstGeom>
          <a:noFill/>
          <a:ln w="76200" algn="ctr">
            <a:solidFill>
              <a:srgbClr val="B092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MH_SubTitle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22631">
            <a:off x="4922324" y="2999363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A5C0A4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rgbClr val="A5C0A4"/>
                </a:solidFill>
                <a:latin typeface="+mj-lt"/>
                <a:ea typeface="+mn-ea"/>
                <a:cs typeface="Arial" panose="020B0604020202020204" pitchFamily="34" charset="0"/>
              </a:rPr>
              <a:t> 2 </a:t>
            </a:r>
            <a:r>
              <a:rPr lang="en-US" altLang="zh-CN" sz="2800" b="1" dirty="0" err="1">
                <a:solidFill>
                  <a:srgbClr val="A5C0A4"/>
                </a:solidFill>
                <a:latin typeface="+mj-lt"/>
                <a:ea typeface="+mn-ea"/>
                <a:cs typeface="Arial" panose="020B0604020202020204" pitchFamily="34" charset="0"/>
              </a:rPr>
              <a:t>tiếng</a:t>
            </a:r>
            <a:endParaRPr lang="zh-CN" altLang="en-US" sz="2800" b="1" dirty="0">
              <a:solidFill>
                <a:srgbClr val="A5C0A4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MH_SubTitle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22631">
            <a:off x="4899993" y="3993217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B09277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rgbClr val="B09277"/>
                </a:solidFill>
                <a:latin typeface="+mj-lt"/>
                <a:ea typeface="+mn-ea"/>
                <a:cs typeface="Arial" panose="020B0604020202020204" pitchFamily="34" charset="0"/>
              </a:rPr>
              <a:t> 3 </a:t>
            </a:r>
            <a:r>
              <a:rPr lang="en-US" altLang="zh-CN" sz="2800" b="1" dirty="0" err="1">
                <a:solidFill>
                  <a:srgbClr val="B09277"/>
                </a:solidFill>
                <a:latin typeface="+mj-lt"/>
                <a:ea typeface="+mn-ea"/>
                <a:cs typeface="Arial" panose="020B0604020202020204" pitchFamily="34" charset="0"/>
              </a:rPr>
              <a:t>tiếng</a:t>
            </a:r>
            <a:endParaRPr lang="zh-CN" altLang="en-US" sz="2800" b="1" dirty="0">
              <a:solidFill>
                <a:srgbClr val="B09277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64434" y="2066574"/>
            <a:ext cx="2925778" cy="6623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564434" y="3823855"/>
            <a:ext cx="2925778" cy="6775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7221879" y="2125450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1597607">
            <a:off x="7221880" y="3452466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 rot="19664187">
            <a:off x="7246107" y="4240084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39" grpId="0"/>
      <p:bldP spid="40" grpId="0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669829" y="4013709"/>
            <a:ext cx="1186363" cy="1186363"/>
          </a:xfrm>
          <a:prstGeom prst="ellipse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五边形 29"/>
          <p:cNvSpPr/>
          <p:nvPr/>
        </p:nvSpPr>
        <p:spPr>
          <a:xfrm flipH="1">
            <a:off x="4382194" y="917359"/>
            <a:ext cx="7625079" cy="3575197"/>
          </a:xfrm>
          <a:prstGeom prst="homePlate">
            <a:avLst>
              <a:gd name="adj" fmla="val 0"/>
            </a:avLst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  <a:buFontTx/>
              <a:buAutoNum type="arabicPeriod"/>
            </a:pP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cấu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gồm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gọi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đơn</a:t>
            </a: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gồm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hay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nhiều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gọi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phức</a:t>
            </a:r>
            <a:r>
              <a:rPr lang="en-US" alt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spcBef>
                <a:spcPct val="50000"/>
              </a:spcBef>
              <a:buFontTx/>
              <a:buAutoNum type="arabicPeriod"/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cũng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nghĩa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22887"/>
            <a:ext cx="453536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0997" y="917359"/>
            <a:ext cx="861774" cy="254813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4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" panose="02030600000101010101" pitchFamily="18" charset="-127"/>
              </a:rPr>
              <a:t>GHI NHỚ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1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3198664" y="4176738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0" grpId="0" animBg="1"/>
      <p:bldP spid="6" grpId="0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3654022" y="2696691"/>
            <a:ext cx="5425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05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591121" y="405147"/>
            <a:ext cx="11466052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arabicPeriod"/>
            </a:pP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Dùng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dấu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gạch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chéo</a:t>
            </a:r>
            <a:r>
              <a:rPr lang="en-US" altLang="en-US" b="1" dirty="0">
                <a:solidFill>
                  <a:srgbClr val="B09277"/>
                </a:solidFill>
              </a:rPr>
              <a:t> ( / ) </a:t>
            </a:r>
            <a:r>
              <a:rPr lang="en-US" altLang="en-US" b="1" dirty="0" err="1">
                <a:solidFill>
                  <a:srgbClr val="B09277"/>
                </a:solidFill>
              </a:rPr>
              <a:t>để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phân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cách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các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từ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trong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hai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câu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thơ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cuối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đoạn</a:t>
            </a:r>
            <a:r>
              <a:rPr lang="en-US" altLang="en-US" b="1" dirty="0">
                <a:solidFill>
                  <a:srgbClr val="B09277"/>
                </a:solidFill>
              </a:rPr>
              <a:t>: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dirty="0"/>
              <a:t>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Chỉ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còn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truyện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cổ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thiết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Cho/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tôi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nhận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mặt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cha/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mình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</a:t>
            </a:r>
          </a:p>
          <a:p>
            <a:pPr eaLnBrk="1" hangingPunct="1">
              <a:spcBef>
                <a:spcPts val="600"/>
              </a:spcBef>
            </a:pPr>
            <a:endParaRPr lang="en-US" altLang="en-US" b="1" dirty="0">
              <a:solidFill>
                <a:srgbClr val="0000CC"/>
              </a:solidFill>
            </a:endParaRPr>
          </a:p>
          <a:p>
            <a:pPr eaLnBrk="1" hangingPunct="1">
              <a:spcBef>
                <a:spcPts val="600"/>
              </a:spcBef>
            </a:pPr>
            <a:endParaRPr lang="en-US" altLang="en-US" dirty="0"/>
          </a:p>
          <a:p>
            <a:pPr eaLnBrk="1" hangingPunct="1">
              <a:spcBef>
                <a:spcPts val="600"/>
              </a:spcBef>
            </a:pPr>
            <a:r>
              <a:rPr lang="en-US" altLang="en-US" b="1" dirty="0" err="1">
                <a:solidFill>
                  <a:srgbClr val="B09278"/>
                </a:solidFill>
              </a:rPr>
              <a:t>Ghi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lại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các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đơn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và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phức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trong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hai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câu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thơ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trên</a:t>
            </a:r>
            <a:endParaRPr lang="en-US" altLang="en-US" b="1" dirty="0">
              <a:solidFill>
                <a:srgbClr val="B09278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b="1" dirty="0">
                <a:solidFill>
                  <a:srgbClr val="B09278"/>
                </a:solidFill>
              </a:rPr>
              <a:t>-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đơn</a:t>
            </a:r>
            <a:r>
              <a:rPr lang="en-US" altLang="en-US" b="1" dirty="0">
                <a:solidFill>
                  <a:srgbClr val="B09278"/>
                </a:solidFill>
              </a:rPr>
              <a:t>: 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b="1" dirty="0">
                <a:solidFill>
                  <a:srgbClr val="B09278"/>
                </a:solidFill>
              </a:rPr>
              <a:t>-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phức</a:t>
            </a:r>
            <a:r>
              <a:rPr lang="en-US" altLang="en-US" b="1" dirty="0">
                <a:solidFill>
                  <a:srgbClr val="B09278"/>
                </a:solidFill>
              </a:rPr>
              <a:t>: </a:t>
            </a:r>
          </a:p>
        </p:txBody>
      </p:sp>
      <p:pic>
        <p:nvPicPr>
          <p:cNvPr id="44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5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49343" y="53954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542974" y="6071478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8668" y="5036605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5B0FA50-2C4F-4B42-A691-3355622244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8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9" name="Rectangle 4"/>
          <p:cNvSpPr txBox="1">
            <a:spLocks noChangeArrowheads="1"/>
          </p:cNvSpPr>
          <p:nvPr/>
        </p:nvSpPr>
        <p:spPr>
          <a:xfrm>
            <a:off x="11066574" y="6486424"/>
            <a:ext cx="990599" cy="3047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0" name="Rectangle 5"/>
          <p:cNvSpPr txBox="1">
            <a:spLocks noChangeArrowheads="1"/>
          </p:cNvSpPr>
          <p:nvPr/>
        </p:nvSpPr>
        <p:spPr>
          <a:xfrm>
            <a:off x="943994" y="6484201"/>
            <a:ext cx="3859795" cy="304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1" name="Rectangle 6"/>
          <p:cNvSpPr txBox="1">
            <a:spLocks noChangeArrowheads="1"/>
          </p:cNvSpPr>
          <p:nvPr/>
        </p:nvSpPr>
        <p:spPr>
          <a:xfrm>
            <a:off x="10768176" y="388092"/>
            <a:ext cx="838199" cy="767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2230579" y="4267750"/>
            <a:ext cx="320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 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vừa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lại</a:t>
            </a:r>
            <a:endParaRPr lang="en-US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660232" y="4839939"/>
            <a:ext cx="9775371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công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bằng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minh,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tình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mang</a:t>
            </a:r>
            <a:endParaRPr lang="en-US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624176" y="2579664"/>
            <a:ext cx="9144000" cy="174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4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bằng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minh</a:t>
            </a:r>
          </a:p>
          <a:p>
            <a:pPr algn="ctr">
              <a:spcBef>
                <a:spcPts val="1400"/>
              </a:spcBef>
            </a:pP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Vừa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độ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lượng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lại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tình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mang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.              </a:t>
            </a:r>
          </a:p>
          <a:p>
            <a:pPr algn="ctr"/>
            <a:endParaRPr lang="en-US" altLang="en-US" dirty="0"/>
          </a:p>
        </p:txBody>
      </p: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 flipH="1">
            <a:off x="4176362" y="2655316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flipH="1">
            <a:off x="6487536" y="2655316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flipH="1">
            <a:off x="7169120" y="2642733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 flipH="1">
            <a:off x="4009620" y="3310640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 flipH="1">
            <a:off x="6012043" y="3315847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flipH="1">
            <a:off x="6693577" y="3298509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 flipH="1">
            <a:off x="8302130" y="3307139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10210395" y="3289762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4520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156618" y="3249760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Freeform 7"/>
            <p:cNvSpPr>
              <a:spLocks/>
            </p:cNvSpPr>
            <p:nvPr/>
          </p:nvSpPr>
          <p:spPr bwMode="auto">
            <a:xfrm>
              <a:off x="3452623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 flipV="1">
              <a:off x="5480271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156618" y="3249760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Freeform 7"/>
            <p:cNvSpPr>
              <a:spLocks/>
            </p:cNvSpPr>
            <p:nvPr/>
          </p:nvSpPr>
          <p:spPr bwMode="auto">
            <a:xfrm flipV="1">
              <a:off x="3452623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5480271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5" name="椭圆 44"/>
          <p:cNvSpPr/>
          <p:nvPr/>
        </p:nvSpPr>
        <p:spPr>
          <a:xfrm>
            <a:off x="4572022" y="3664238"/>
            <a:ext cx="1507893" cy="150789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6604890" y="3664237"/>
            <a:ext cx="1507893" cy="150789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F674152-68D1-4548-86D0-862241F6E9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793661-EACC-43A5-95A5-05CC44D61DEC}"/>
              </a:ext>
            </a:extLst>
          </p:cNvPr>
          <p:cNvGrpSpPr/>
          <p:nvPr/>
        </p:nvGrpSpPr>
        <p:grpSpPr>
          <a:xfrm>
            <a:off x="2145428" y="3249760"/>
            <a:ext cx="2062279" cy="2327283"/>
            <a:chOff x="1773008" y="1581313"/>
            <a:chExt cx="2062279" cy="2327283"/>
          </a:xfrm>
        </p:grpSpPr>
        <p:sp>
          <p:nvSpPr>
            <p:cNvPr id="54" name="椭圆 53"/>
            <p:cNvSpPr/>
            <p:nvPr/>
          </p:nvSpPr>
          <p:spPr>
            <a:xfrm>
              <a:off x="1773008" y="1846318"/>
              <a:ext cx="2062279" cy="2062278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62E583B-2245-4916-9BC9-8F0FC294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07" y="1581313"/>
              <a:ext cx="1588479" cy="2203595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C6075B7-A586-4CB0-99F0-2B9BA6714A63}"/>
              </a:ext>
            </a:extLst>
          </p:cNvPr>
          <p:cNvGrpSpPr/>
          <p:nvPr/>
        </p:nvGrpSpPr>
        <p:grpSpPr>
          <a:xfrm>
            <a:off x="8482132" y="3383020"/>
            <a:ext cx="2062279" cy="2070335"/>
            <a:chOff x="8109712" y="1714573"/>
            <a:chExt cx="2062279" cy="2070335"/>
          </a:xfrm>
        </p:grpSpPr>
        <p:sp>
          <p:nvSpPr>
            <p:cNvPr id="57" name="椭圆 56"/>
            <p:cNvSpPr/>
            <p:nvPr/>
          </p:nvSpPr>
          <p:spPr>
            <a:xfrm>
              <a:off x="8109712" y="1714573"/>
              <a:ext cx="2062279" cy="2070335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12501CA-A472-456A-A332-DDA081C0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116" y="1846318"/>
              <a:ext cx="1493656" cy="1802074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38175" y="887657"/>
            <a:ext cx="8686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b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lại:</a:t>
            </a:r>
            <a:endParaRPr lang="en-US" sz="3200" b="1" dirty="0">
              <a:solidFill>
                <a:srgbClr val="B09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940248" y="1622149"/>
            <a:ext cx="55879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126394" y="2381780"/>
            <a:ext cx="8715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hung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39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08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255">
            <a:extLst>
              <a:ext uri="{FF2B5EF4-FFF2-40B4-BE49-F238E27FC236}">
                <a16:creationId xmlns:a16="http://schemas.microsoft.com/office/drawing/2014/main" id="{54439F45-6144-42CE-9449-850320C2A715}"/>
              </a:ext>
            </a:extLst>
          </p:cNvPr>
          <p:cNvGrpSpPr/>
          <p:nvPr/>
        </p:nvGrpSpPr>
        <p:grpSpPr>
          <a:xfrm>
            <a:off x="5617350" y="4347530"/>
            <a:ext cx="2414833" cy="2311958"/>
            <a:chOff x="4490668" y="1848552"/>
            <a:chExt cx="1251662" cy="1198340"/>
          </a:xfrm>
          <a:solidFill>
            <a:srgbClr val="C8D85B"/>
          </a:solidFill>
        </p:grpSpPr>
        <p:sp>
          <p:nvSpPr>
            <p:cNvPr id="152" name="Freeform: Shape 108">
              <a:extLst>
                <a:ext uri="{FF2B5EF4-FFF2-40B4-BE49-F238E27FC236}">
                  <a16:creationId xmlns:a16="http://schemas.microsoft.com/office/drawing/2014/main" id="{124602D6-9AD6-4474-8E00-592C68712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683" y="2347995"/>
              <a:ext cx="469622" cy="6988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Freeform: Shape 109">
              <a:extLst>
                <a:ext uri="{FF2B5EF4-FFF2-40B4-BE49-F238E27FC236}">
                  <a16:creationId xmlns:a16="http://schemas.microsoft.com/office/drawing/2014/main" id="{F602A96C-E6C7-42C6-A3BE-2AEA0325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088" y="2130705"/>
              <a:ext cx="208943" cy="20269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Freeform: Shape 110">
              <a:extLst>
                <a:ext uri="{FF2B5EF4-FFF2-40B4-BE49-F238E27FC236}">
                  <a16:creationId xmlns:a16="http://schemas.microsoft.com/office/drawing/2014/main" id="{0122E047-A147-4328-B98A-E1DAC0E8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935" y="2203675"/>
              <a:ext cx="167154" cy="142698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Freeform: Shape 111">
              <a:extLst>
                <a:ext uri="{FF2B5EF4-FFF2-40B4-BE49-F238E27FC236}">
                  <a16:creationId xmlns:a16="http://schemas.microsoft.com/office/drawing/2014/main" id="{A2857545-2191-46CA-A0F9-99F557238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394" y="2056113"/>
              <a:ext cx="177104" cy="15891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Freeform: Shape 112">
              <a:extLst>
                <a:ext uri="{FF2B5EF4-FFF2-40B4-BE49-F238E27FC236}">
                  <a16:creationId xmlns:a16="http://schemas.microsoft.com/office/drawing/2014/main" id="{9E873E65-5FCE-4999-AF39-CE10B9FA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5277" y="2325293"/>
              <a:ext cx="131335" cy="108646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Freeform: Shape 113">
              <a:extLst>
                <a:ext uri="{FF2B5EF4-FFF2-40B4-BE49-F238E27FC236}">
                  <a16:creationId xmlns:a16="http://schemas.microsoft.com/office/drawing/2014/main" id="{BF0B3B8D-8455-4F64-B63B-18AEF7647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469" y="2433938"/>
              <a:ext cx="161184" cy="119996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Freeform: Shape 114">
              <a:extLst>
                <a:ext uri="{FF2B5EF4-FFF2-40B4-BE49-F238E27FC236}">
                  <a16:creationId xmlns:a16="http://schemas.microsoft.com/office/drawing/2014/main" id="{5E8CEDAF-E3E2-421D-8801-A65C97B27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297" y="2544205"/>
              <a:ext cx="159194" cy="111889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Freeform: Shape 115">
              <a:extLst>
                <a:ext uri="{FF2B5EF4-FFF2-40B4-BE49-F238E27FC236}">
                  <a16:creationId xmlns:a16="http://schemas.microsoft.com/office/drawing/2014/main" id="{A1FCA191-6EE8-4B6B-A870-0FFA5AB9B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003" y="2505287"/>
              <a:ext cx="161184" cy="113510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Freeform: Shape 116">
              <a:extLst>
                <a:ext uri="{FF2B5EF4-FFF2-40B4-BE49-F238E27FC236}">
                  <a16:creationId xmlns:a16="http://schemas.microsoft.com/office/drawing/2014/main" id="{B109F364-BF14-42F5-A0F1-CE372BF6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933" y="2341509"/>
              <a:ext cx="161184" cy="121618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Freeform: Shape 117">
              <a:extLst>
                <a:ext uri="{FF2B5EF4-FFF2-40B4-BE49-F238E27FC236}">
                  <a16:creationId xmlns:a16="http://schemas.microsoft.com/office/drawing/2014/main" id="{3DFF4A81-5284-46E1-8A79-D1C4BC77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235" y="2430695"/>
              <a:ext cx="137305" cy="95673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Freeform: Shape 118">
              <a:extLst>
                <a:ext uri="{FF2B5EF4-FFF2-40B4-BE49-F238E27FC236}">
                  <a16:creationId xmlns:a16="http://schemas.microsoft.com/office/drawing/2014/main" id="{D8A4D83F-839B-4266-897A-77BDE9F6B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80" y="2195568"/>
              <a:ext cx="111436" cy="9729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Freeform: Shape 119">
              <a:extLst>
                <a:ext uri="{FF2B5EF4-FFF2-40B4-BE49-F238E27FC236}">
                  <a16:creationId xmlns:a16="http://schemas.microsoft.com/office/drawing/2014/main" id="{B89D7175-94C0-4714-9858-1F25F73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204" y="2130705"/>
              <a:ext cx="87557" cy="74592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Freeform: Shape 120">
              <a:extLst>
                <a:ext uri="{FF2B5EF4-FFF2-40B4-BE49-F238E27FC236}">
                  <a16:creationId xmlns:a16="http://schemas.microsoft.com/office/drawing/2014/main" id="{DF62B35A-6C36-422C-80CD-C9387741F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409" y="2099895"/>
              <a:ext cx="109446" cy="94051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Freeform: Shape 121">
              <a:extLst>
                <a:ext uri="{FF2B5EF4-FFF2-40B4-BE49-F238E27FC236}">
                  <a16:creationId xmlns:a16="http://schemas.microsoft.com/office/drawing/2014/main" id="{7B5DAEE7-AB5C-4750-9590-365A5BDFC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338" y="1981521"/>
              <a:ext cx="109446" cy="94051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Freeform: Shape 122">
              <a:extLst>
                <a:ext uri="{FF2B5EF4-FFF2-40B4-BE49-F238E27FC236}">
                  <a16:creationId xmlns:a16="http://schemas.microsoft.com/office/drawing/2014/main" id="{8FAEA8D0-1618-4122-B111-5CB9E7B3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817" y="1848552"/>
              <a:ext cx="123375" cy="10540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Freeform: Shape 123">
              <a:extLst>
                <a:ext uri="{FF2B5EF4-FFF2-40B4-BE49-F238E27FC236}">
                  <a16:creationId xmlns:a16="http://schemas.microsoft.com/office/drawing/2014/main" id="{BFAA16E8-1FD9-4A5D-85D3-B256B17E6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680" y="2104760"/>
              <a:ext cx="101487" cy="7945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Freeform: Shape 124">
              <a:extLst>
                <a:ext uri="{FF2B5EF4-FFF2-40B4-BE49-F238E27FC236}">
                  <a16:creationId xmlns:a16="http://schemas.microsoft.com/office/drawing/2014/main" id="{E3B6807F-C214-4D52-9EE4-FB5AE7D43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834" y="2299348"/>
              <a:ext cx="99496" cy="7945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Freeform: Shape 125">
              <a:extLst>
                <a:ext uri="{FF2B5EF4-FFF2-40B4-BE49-F238E27FC236}">
                  <a16:creationId xmlns:a16="http://schemas.microsoft.com/office/drawing/2014/main" id="{59A91E21-4836-4384-AC0D-2021F087A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668" y="2310699"/>
              <a:ext cx="123375" cy="85944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Freeform: Shape 126">
              <a:extLst>
                <a:ext uri="{FF2B5EF4-FFF2-40B4-BE49-F238E27FC236}">
                  <a16:creationId xmlns:a16="http://schemas.microsoft.com/office/drawing/2014/main" id="{17A42AA4-AE15-4874-938E-FF102794D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786" y="1996114"/>
              <a:ext cx="111436" cy="111889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Freeform: Shape 127">
              <a:extLst>
                <a:ext uri="{FF2B5EF4-FFF2-40B4-BE49-F238E27FC236}">
                  <a16:creationId xmlns:a16="http://schemas.microsoft.com/office/drawing/2014/main" id="{4D0292CB-F016-4AB4-9455-06F60F7E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04" y="2262052"/>
              <a:ext cx="111436" cy="92430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Freeform: Shape 128">
              <a:extLst>
                <a:ext uri="{FF2B5EF4-FFF2-40B4-BE49-F238E27FC236}">
                  <a16:creationId xmlns:a16="http://schemas.microsoft.com/office/drawing/2014/main" id="{8212ABA8-F1FD-4367-AF76-BAD4264BC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744" y="2049627"/>
              <a:ext cx="161184" cy="15891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Freeform: Shape 129">
              <a:extLst>
                <a:ext uri="{FF2B5EF4-FFF2-40B4-BE49-F238E27FC236}">
                  <a16:creationId xmlns:a16="http://schemas.microsoft.com/office/drawing/2014/main" id="{051BE856-00DF-4F50-8ADF-A3E67E559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423" y="2215027"/>
              <a:ext cx="232822" cy="19458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Freeform: Shape 130">
              <a:extLst>
                <a:ext uri="{FF2B5EF4-FFF2-40B4-BE49-F238E27FC236}">
                  <a16:creationId xmlns:a16="http://schemas.microsoft.com/office/drawing/2014/main" id="{5725F3EA-E38D-4186-8CBD-58E49738D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536" y="2305834"/>
              <a:ext cx="149245" cy="119996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Freeform: Shape 131">
              <a:extLst>
                <a:ext uri="{FF2B5EF4-FFF2-40B4-BE49-F238E27FC236}">
                  <a16:creationId xmlns:a16="http://schemas.microsoft.com/office/drawing/2014/main" id="{F4133066-3BCC-4952-8493-B8865D6E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750" y="2310699"/>
              <a:ext cx="149245" cy="119996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Freeform: Shape 132">
              <a:extLst>
                <a:ext uri="{FF2B5EF4-FFF2-40B4-BE49-F238E27FC236}">
                  <a16:creationId xmlns:a16="http://schemas.microsoft.com/office/drawing/2014/main" id="{24CE4C7A-58CB-4072-B296-AE66276F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842" y="2215027"/>
              <a:ext cx="153225" cy="118375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Freeform: Shape 133">
              <a:extLst>
                <a:ext uri="{FF2B5EF4-FFF2-40B4-BE49-F238E27FC236}">
                  <a16:creationId xmlns:a16="http://schemas.microsoft.com/office/drawing/2014/main" id="{9FFA2785-3800-4C3A-86C8-7BB23C5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466" y="2140434"/>
              <a:ext cx="149245" cy="116753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Freeform: Shape 134">
              <a:extLst>
                <a:ext uri="{FF2B5EF4-FFF2-40B4-BE49-F238E27FC236}">
                  <a16:creationId xmlns:a16="http://schemas.microsoft.com/office/drawing/2014/main" id="{2F93CD57-0F16-4C09-A869-5B1AF0B4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628" y="2017195"/>
              <a:ext cx="149245" cy="118375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Freeform: Shape 135">
              <a:extLst>
                <a:ext uri="{FF2B5EF4-FFF2-40B4-BE49-F238E27FC236}">
                  <a16:creationId xmlns:a16="http://schemas.microsoft.com/office/drawing/2014/main" id="{1B6E1AB3-5870-49FE-B80F-1B9923BC8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333" y="1916658"/>
              <a:ext cx="145265" cy="118375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Freeform: Shape 136">
              <a:extLst>
                <a:ext uri="{FF2B5EF4-FFF2-40B4-BE49-F238E27FC236}">
                  <a16:creationId xmlns:a16="http://schemas.microsoft.com/office/drawing/2014/main" id="{2355132F-783D-4028-B7F0-F95B415D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491" y="1890713"/>
              <a:ext cx="143274" cy="134591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Freeform: Shape 137">
              <a:extLst>
                <a:ext uri="{FF2B5EF4-FFF2-40B4-BE49-F238E27FC236}">
                  <a16:creationId xmlns:a16="http://schemas.microsoft.com/office/drawing/2014/main" id="{C2C8956C-F6D0-44E0-9219-8F2893BEF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345" y="2521503"/>
              <a:ext cx="165164" cy="113510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Freeform: Shape 138">
              <a:extLst>
                <a:ext uri="{FF2B5EF4-FFF2-40B4-BE49-F238E27FC236}">
                  <a16:creationId xmlns:a16="http://schemas.microsoft.com/office/drawing/2014/main" id="{1F014DEC-611F-4C46-AB06-F491F593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214" y="2427452"/>
              <a:ext cx="151234" cy="115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Freeform: Shape 139">
              <a:extLst>
                <a:ext uri="{FF2B5EF4-FFF2-40B4-BE49-F238E27FC236}">
                  <a16:creationId xmlns:a16="http://schemas.microsoft.com/office/drawing/2014/main" id="{95FF6D70-0DFF-4760-80BB-B21BD33D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26" y="2391777"/>
              <a:ext cx="129346" cy="103780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Freeform: Shape 140">
              <a:extLst>
                <a:ext uri="{FF2B5EF4-FFF2-40B4-BE49-F238E27FC236}">
                  <a16:creationId xmlns:a16="http://schemas.microsoft.com/office/drawing/2014/main" id="{186FDF8B-9470-466D-8E56-0FDB66B86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318" y="2476099"/>
              <a:ext cx="129346" cy="103780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85" name="Group 260">
            <a:extLst>
              <a:ext uri="{FF2B5EF4-FFF2-40B4-BE49-F238E27FC236}">
                <a16:creationId xmlns:a16="http://schemas.microsoft.com/office/drawing/2014/main" id="{A4886B43-3774-4734-BE89-E167564B6D7C}"/>
              </a:ext>
            </a:extLst>
          </p:cNvPr>
          <p:cNvGrpSpPr/>
          <p:nvPr/>
        </p:nvGrpSpPr>
        <p:grpSpPr>
          <a:xfrm>
            <a:off x="2794888" y="4790438"/>
            <a:ext cx="3109253" cy="1988892"/>
            <a:chOff x="2977744" y="1751833"/>
            <a:chExt cx="1322776" cy="846138"/>
          </a:xfrm>
          <a:solidFill>
            <a:srgbClr val="F29A5B"/>
          </a:solidFill>
        </p:grpSpPr>
        <p:sp>
          <p:nvSpPr>
            <p:cNvPr id="188" name="Freeform: Shape 40">
              <a:extLst>
                <a:ext uri="{FF2B5EF4-FFF2-40B4-BE49-F238E27FC236}">
                  <a16:creationId xmlns:a16="http://schemas.microsoft.com/office/drawing/2014/main" id="{A9514F6B-6E7F-4400-9650-14DB11CFA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988" y="2059187"/>
              <a:ext cx="289003" cy="4300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Freeform: Shape 41">
              <a:extLst>
                <a:ext uri="{FF2B5EF4-FFF2-40B4-BE49-F238E27FC236}">
                  <a16:creationId xmlns:a16="http://schemas.microsoft.com/office/drawing/2014/main" id="{BF92F67B-20BA-4982-9168-A025F6B36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238" y="1925468"/>
              <a:ext cx="128582" cy="12473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Freeform: Shape 42">
              <a:extLst>
                <a:ext uri="{FF2B5EF4-FFF2-40B4-BE49-F238E27FC236}">
                  <a16:creationId xmlns:a16="http://schemas.microsoft.com/office/drawing/2014/main" id="{52468655-1046-42A4-9CDA-9139CDE22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373" y="1970374"/>
              <a:ext cx="102865" cy="87816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Freeform: Shape 43">
              <a:extLst>
                <a:ext uri="{FF2B5EF4-FFF2-40B4-BE49-F238E27FC236}">
                  <a16:creationId xmlns:a16="http://schemas.microsoft.com/office/drawing/2014/main" id="{C61768C7-711A-4C40-87B1-6C3CF3D50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735" y="1879565"/>
              <a:ext cx="108989" cy="97795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Freeform: Shape 44">
              <a:extLst>
                <a:ext uri="{FF2B5EF4-FFF2-40B4-BE49-F238E27FC236}">
                  <a16:creationId xmlns:a16="http://schemas.microsoft.com/office/drawing/2014/main" id="{490D213B-2F23-458A-AAE0-4ADDC081A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737" y="2045217"/>
              <a:ext cx="80823" cy="66860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Freeform: Shape 45">
              <a:extLst>
                <a:ext uri="{FF2B5EF4-FFF2-40B4-BE49-F238E27FC236}">
                  <a16:creationId xmlns:a16="http://schemas.microsoft.com/office/drawing/2014/main" id="{769A908D-29BE-46EE-8755-6431A400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470" y="2112076"/>
              <a:ext cx="99192" cy="7384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Freeform: Shape 46">
              <a:extLst>
                <a:ext uri="{FF2B5EF4-FFF2-40B4-BE49-F238E27FC236}">
                  <a16:creationId xmlns:a16="http://schemas.microsoft.com/office/drawing/2014/main" id="{6F2A0F5C-01F6-4BAF-808A-5069B944E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288" y="2179933"/>
              <a:ext cx="97967" cy="68856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Freeform: Shape 47">
              <a:extLst>
                <a:ext uri="{FF2B5EF4-FFF2-40B4-BE49-F238E27FC236}">
                  <a16:creationId xmlns:a16="http://schemas.microsoft.com/office/drawing/2014/main" id="{C8D55074-B45E-4A96-9B40-4B60F1087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567" y="2155984"/>
              <a:ext cx="99192" cy="6985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Freeform: Shape 48">
              <a:extLst>
                <a:ext uri="{FF2B5EF4-FFF2-40B4-BE49-F238E27FC236}">
                  <a16:creationId xmlns:a16="http://schemas.microsoft.com/office/drawing/2014/main" id="{CFDCF4E4-E6B0-4B77-8AD4-5C0313A7F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139" y="2055196"/>
              <a:ext cx="99192" cy="7484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Freeform: Shape 49">
              <a:extLst>
                <a:ext uri="{FF2B5EF4-FFF2-40B4-BE49-F238E27FC236}">
                  <a16:creationId xmlns:a16="http://schemas.microsoft.com/office/drawing/2014/main" id="{70C48990-F097-410A-92F6-E2DED5408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402" y="2110080"/>
              <a:ext cx="84497" cy="58877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Freeform: Shape 50">
              <a:extLst>
                <a:ext uri="{FF2B5EF4-FFF2-40B4-BE49-F238E27FC236}">
                  <a16:creationId xmlns:a16="http://schemas.microsoft.com/office/drawing/2014/main" id="{D27FC0D0-2193-47B2-B12F-D6CF7C94D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754" y="1965384"/>
              <a:ext cx="68577" cy="5987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Freeform: Shape 51">
              <a:extLst>
                <a:ext uri="{FF2B5EF4-FFF2-40B4-BE49-F238E27FC236}">
                  <a16:creationId xmlns:a16="http://schemas.microsoft.com/office/drawing/2014/main" id="{8527EA28-7560-40E5-BDC9-DA9CA483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075" y="1925468"/>
              <a:ext cx="53882" cy="45904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Freeform: Shape 52">
              <a:extLst>
                <a:ext uri="{FF2B5EF4-FFF2-40B4-BE49-F238E27FC236}">
                  <a16:creationId xmlns:a16="http://schemas.microsoft.com/office/drawing/2014/main" id="{FD440B1E-8EF9-4890-8DE4-4EF0D9930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0818" y="1906508"/>
              <a:ext cx="67353" cy="5787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Freeform: Shape 53">
              <a:extLst>
                <a:ext uri="{FF2B5EF4-FFF2-40B4-BE49-F238E27FC236}">
                  <a16:creationId xmlns:a16="http://schemas.microsoft.com/office/drawing/2014/main" id="{9C2DAE67-70D9-499E-BCD5-361BEEDB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390" y="1833661"/>
              <a:ext cx="67353" cy="5787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Freeform: Shape 54">
              <a:extLst>
                <a:ext uri="{FF2B5EF4-FFF2-40B4-BE49-F238E27FC236}">
                  <a16:creationId xmlns:a16="http://schemas.microsoft.com/office/drawing/2014/main" id="{EB84DC81-3C69-4387-94A0-FCAD4E0A0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303" y="1751833"/>
              <a:ext cx="75924" cy="64864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Freeform: Shape 55">
              <a:extLst>
                <a:ext uri="{FF2B5EF4-FFF2-40B4-BE49-F238E27FC236}">
                  <a16:creationId xmlns:a16="http://schemas.microsoft.com/office/drawing/2014/main" id="{8F27E367-0B63-44D9-8C8D-401C55F9A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915" y="1909502"/>
              <a:ext cx="62454" cy="48898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Freeform: Shape 56">
              <a:extLst>
                <a:ext uri="{FF2B5EF4-FFF2-40B4-BE49-F238E27FC236}">
                  <a16:creationId xmlns:a16="http://schemas.microsoft.com/office/drawing/2014/main" id="{D7A7D5DF-D7A5-4547-A350-98BEDBB7C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81" y="2029250"/>
              <a:ext cx="61229" cy="48898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Freeform: Shape 57">
              <a:extLst>
                <a:ext uri="{FF2B5EF4-FFF2-40B4-BE49-F238E27FC236}">
                  <a16:creationId xmlns:a16="http://schemas.microsoft.com/office/drawing/2014/main" id="{6028530F-2DAD-412B-87AC-EF63D54E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744" y="2036235"/>
              <a:ext cx="75924" cy="5288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Freeform: Shape 58">
              <a:extLst>
                <a:ext uri="{FF2B5EF4-FFF2-40B4-BE49-F238E27FC236}">
                  <a16:creationId xmlns:a16="http://schemas.microsoft.com/office/drawing/2014/main" id="{0CD834E6-C797-4921-8132-F6AD3BF9B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976" y="1842642"/>
              <a:ext cx="68577" cy="68856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Freeform: Shape 59">
              <a:extLst>
                <a:ext uri="{FF2B5EF4-FFF2-40B4-BE49-F238E27FC236}">
                  <a16:creationId xmlns:a16="http://schemas.microsoft.com/office/drawing/2014/main" id="{A4801B25-C605-4691-9C6C-14460911B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321" y="2006298"/>
              <a:ext cx="68577" cy="56881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Freeform: Shape 60">
              <a:extLst>
                <a:ext uri="{FF2B5EF4-FFF2-40B4-BE49-F238E27FC236}">
                  <a16:creationId xmlns:a16="http://schemas.microsoft.com/office/drawing/2014/main" id="{D072520E-033A-4306-B647-FC576F00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641" y="1875573"/>
              <a:ext cx="99192" cy="97795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Freeform: Shape 61">
              <a:extLst>
                <a:ext uri="{FF2B5EF4-FFF2-40B4-BE49-F238E27FC236}">
                  <a16:creationId xmlns:a16="http://schemas.microsoft.com/office/drawing/2014/main" id="{CCE1F106-361F-43AB-ACB0-D09D40A0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061" y="1977359"/>
              <a:ext cx="143277" cy="11974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Freeform: Shape 62">
              <a:extLst>
                <a:ext uri="{FF2B5EF4-FFF2-40B4-BE49-F238E27FC236}">
                  <a16:creationId xmlns:a16="http://schemas.microsoft.com/office/drawing/2014/main" id="{52D94B68-09EC-4C26-A55C-370715B4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25" y="2033242"/>
              <a:ext cx="91844" cy="7384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Freeform: Shape 63">
              <a:extLst>
                <a:ext uri="{FF2B5EF4-FFF2-40B4-BE49-F238E27FC236}">
                  <a16:creationId xmlns:a16="http://schemas.microsoft.com/office/drawing/2014/main" id="{56F3EB48-4811-49AA-B028-795536073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343" y="2036235"/>
              <a:ext cx="91844" cy="7384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Freeform: Shape 64">
              <a:extLst>
                <a:ext uri="{FF2B5EF4-FFF2-40B4-BE49-F238E27FC236}">
                  <a16:creationId xmlns:a16="http://schemas.microsoft.com/office/drawing/2014/main" id="{679A12F1-DB4E-41D7-B91C-55695660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322" y="1977359"/>
              <a:ext cx="94294" cy="7284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Freeform: Shape 65">
              <a:extLst>
                <a:ext uri="{FF2B5EF4-FFF2-40B4-BE49-F238E27FC236}">
                  <a16:creationId xmlns:a16="http://schemas.microsoft.com/office/drawing/2014/main" id="{FF09E6C0-D2FA-4252-A696-73CED3AE5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397" y="1931456"/>
              <a:ext cx="91844" cy="7184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Freeform: Shape 66">
              <a:extLst>
                <a:ext uri="{FF2B5EF4-FFF2-40B4-BE49-F238E27FC236}">
                  <a16:creationId xmlns:a16="http://schemas.microsoft.com/office/drawing/2014/main" id="{369AC05F-35D2-4FC7-9352-79A592FE2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804" y="1855615"/>
              <a:ext cx="91844" cy="7284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Freeform: Shape 67">
              <a:extLst>
                <a:ext uri="{FF2B5EF4-FFF2-40B4-BE49-F238E27FC236}">
                  <a16:creationId xmlns:a16="http://schemas.microsoft.com/office/drawing/2014/main" id="{20DB3999-7193-4870-892A-97766B68C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3083" y="1793745"/>
              <a:ext cx="89395" cy="7284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Freeform: Shape 68">
              <a:extLst>
                <a:ext uri="{FF2B5EF4-FFF2-40B4-BE49-F238E27FC236}">
                  <a16:creationId xmlns:a16="http://schemas.microsoft.com/office/drawing/2014/main" id="{5C2B80A1-0021-4830-88BD-62538CBF8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2255" y="1777778"/>
              <a:ext cx="88170" cy="82826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Freeform: Shape 69">
              <a:extLst>
                <a:ext uri="{FF2B5EF4-FFF2-40B4-BE49-F238E27FC236}">
                  <a16:creationId xmlns:a16="http://schemas.microsoft.com/office/drawing/2014/main" id="{51B014FE-7441-44C4-8C15-D1E29F177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092" y="2165963"/>
              <a:ext cx="101641" cy="6985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Freeform: Shape 70">
              <a:extLst>
                <a:ext uri="{FF2B5EF4-FFF2-40B4-BE49-F238E27FC236}">
                  <a16:creationId xmlns:a16="http://schemas.microsoft.com/office/drawing/2014/main" id="{095E80E1-8073-456D-979C-3AD8F1991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012" y="2108084"/>
              <a:ext cx="93069" cy="7085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Freeform: Shape 71">
              <a:extLst>
                <a:ext uri="{FF2B5EF4-FFF2-40B4-BE49-F238E27FC236}">
                  <a16:creationId xmlns:a16="http://schemas.microsoft.com/office/drawing/2014/main" id="{9C5F771B-B361-43EE-B8AB-059917AC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021" y="2086130"/>
              <a:ext cx="79599" cy="63866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Freeform: Shape 72">
              <a:extLst>
                <a:ext uri="{FF2B5EF4-FFF2-40B4-BE49-F238E27FC236}">
                  <a16:creationId xmlns:a16="http://schemas.microsoft.com/office/drawing/2014/main" id="{5338C345-67CF-453A-9C13-B4921405B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000" y="2138021"/>
              <a:ext cx="79599" cy="63866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Freeform: Shape 74">
              <a:extLst>
                <a:ext uri="{FF2B5EF4-FFF2-40B4-BE49-F238E27FC236}">
                  <a16:creationId xmlns:a16="http://schemas.microsoft.com/office/drawing/2014/main" id="{19FC2408-CFDF-43DE-8AE3-AE3580E6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357" y="2266946"/>
              <a:ext cx="222432" cy="331025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Freeform: Shape 75">
              <a:extLst>
                <a:ext uri="{FF2B5EF4-FFF2-40B4-BE49-F238E27FC236}">
                  <a16:creationId xmlns:a16="http://schemas.microsoft.com/office/drawing/2014/main" id="{02FAC96E-960B-4871-A1D2-354AF67EC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965" y="2164029"/>
              <a:ext cx="98963" cy="96005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Freeform: Shape 76">
              <a:extLst>
                <a:ext uri="{FF2B5EF4-FFF2-40B4-BE49-F238E27FC236}">
                  <a16:creationId xmlns:a16="http://schemas.microsoft.com/office/drawing/2014/main" id="{6B32AF27-9E61-4382-BB82-BEECBF323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794" y="2198590"/>
              <a:ext cx="79171" cy="6758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Freeform: Shape 77">
              <a:extLst>
                <a:ext uri="{FF2B5EF4-FFF2-40B4-BE49-F238E27FC236}">
                  <a16:creationId xmlns:a16="http://schemas.microsoft.com/office/drawing/2014/main" id="{488E1BBA-BCF9-4450-92EF-9AB37B021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998" y="2128699"/>
              <a:ext cx="83883" cy="75268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Freeform: Shape 78">
              <a:extLst>
                <a:ext uri="{FF2B5EF4-FFF2-40B4-BE49-F238E27FC236}">
                  <a16:creationId xmlns:a16="http://schemas.microsoft.com/office/drawing/2014/main" id="{19A0D858-FB8E-4D4A-81C6-6D08021B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749" y="2256193"/>
              <a:ext cx="62205" cy="5145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Freeform: Shape 79">
              <a:extLst>
                <a:ext uri="{FF2B5EF4-FFF2-40B4-BE49-F238E27FC236}">
                  <a16:creationId xmlns:a16="http://schemas.microsoft.com/office/drawing/2014/main" id="{54813267-DF65-4655-819F-1E7801FB7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842" y="2307652"/>
              <a:ext cx="76343" cy="5683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Freeform: Shape 80">
              <a:extLst>
                <a:ext uri="{FF2B5EF4-FFF2-40B4-BE49-F238E27FC236}">
                  <a16:creationId xmlns:a16="http://schemas.microsoft.com/office/drawing/2014/main" id="{B4DBB8B8-004A-452B-B07E-E0DE98786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864" y="2359878"/>
              <a:ext cx="75401" cy="52995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Freeform: Shape 81">
              <a:extLst>
                <a:ext uri="{FF2B5EF4-FFF2-40B4-BE49-F238E27FC236}">
                  <a16:creationId xmlns:a16="http://schemas.microsoft.com/office/drawing/2014/main" id="{C70FCEBE-F9A8-4888-A979-D3662FC1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888" y="2341446"/>
              <a:ext cx="76343" cy="5376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Freeform: Shape 82">
              <a:extLst>
                <a:ext uri="{FF2B5EF4-FFF2-40B4-BE49-F238E27FC236}">
                  <a16:creationId xmlns:a16="http://schemas.microsoft.com/office/drawing/2014/main" id="{C3371AC3-3291-44E5-BEAB-9234AFE92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486" y="2263874"/>
              <a:ext cx="76343" cy="5760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Freeform: Shape 83">
              <a:extLst>
                <a:ext uri="{FF2B5EF4-FFF2-40B4-BE49-F238E27FC236}">
                  <a16:creationId xmlns:a16="http://schemas.microsoft.com/office/drawing/2014/main" id="{E247131A-CDAB-4E09-897A-2E7B79831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211" y="2306116"/>
              <a:ext cx="65033" cy="45315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Freeform: Shape 84">
              <a:extLst>
                <a:ext uri="{FF2B5EF4-FFF2-40B4-BE49-F238E27FC236}">
                  <a16:creationId xmlns:a16="http://schemas.microsoft.com/office/drawing/2014/main" id="{FE93E688-F53B-49F7-9905-0F950BC46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049" y="2194750"/>
              <a:ext cx="52780" cy="46082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Freeform: Shape 85">
              <a:extLst>
                <a:ext uri="{FF2B5EF4-FFF2-40B4-BE49-F238E27FC236}">
                  <a16:creationId xmlns:a16="http://schemas.microsoft.com/office/drawing/2014/main" id="{15CBD0EB-65AD-4ABC-82DF-411E28F63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038" y="2164029"/>
              <a:ext cx="41470" cy="3533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Freeform: Shape 86">
              <a:extLst>
                <a:ext uri="{FF2B5EF4-FFF2-40B4-BE49-F238E27FC236}">
                  <a16:creationId xmlns:a16="http://schemas.microsoft.com/office/drawing/2014/main" id="{BEA29C1B-0E89-42FB-B49B-A43CA8FAE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497" y="2149436"/>
              <a:ext cx="51838" cy="44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Freeform: Shape 87">
              <a:extLst>
                <a:ext uri="{FF2B5EF4-FFF2-40B4-BE49-F238E27FC236}">
                  <a16:creationId xmlns:a16="http://schemas.microsoft.com/office/drawing/2014/main" id="{02F3F879-E98A-482D-ADCF-43D58FECD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094" y="2093369"/>
              <a:ext cx="51838" cy="44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Freeform: Shape 88">
              <a:extLst>
                <a:ext uri="{FF2B5EF4-FFF2-40B4-BE49-F238E27FC236}">
                  <a16:creationId xmlns:a16="http://schemas.microsoft.com/office/drawing/2014/main" id="{705E8F93-3AB4-4778-83F4-96B82C102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413" y="2030390"/>
              <a:ext cx="58435" cy="49923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Freeform: Shape 89">
              <a:extLst>
                <a:ext uri="{FF2B5EF4-FFF2-40B4-BE49-F238E27FC236}">
                  <a16:creationId xmlns:a16="http://schemas.microsoft.com/office/drawing/2014/main" id="{8324F53C-29D0-4416-AAE2-966979467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224" y="2151740"/>
              <a:ext cx="48068" cy="37634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Freeform: Shape 90">
              <a:extLst>
                <a:ext uri="{FF2B5EF4-FFF2-40B4-BE49-F238E27FC236}">
                  <a16:creationId xmlns:a16="http://schemas.microsoft.com/office/drawing/2014/main" id="{D8EDF4DB-70FB-4581-BAB0-BD47ABCF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395" y="2243905"/>
              <a:ext cx="47125" cy="37634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Freeform: Shape 91">
              <a:extLst>
                <a:ext uri="{FF2B5EF4-FFF2-40B4-BE49-F238E27FC236}">
                  <a16:creationId xmlns:a16="http://schemas.microsoft.com/office/drawing/2014/main" id="{ADF2401D-1507-4A3D-9835-F76F940B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683" y="2249281"/>
              <a:ext cx="58435" cy="40706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Freeform: Shape 92">
              <a:extLst>
                <a:ext uri="{FF2B5EF4-FFF2-40B4-BE49-F238E27FC236}">
                  <a16:creationId xmlns:a16="http://schemas.microsoft.com/office/drawing/2014/main" id="{AB4CB16F-5891-47A8-8685-42F418DD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40" y="2100281"/>
              <a:ext cx="52780" cy="52995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Freeform: Shape 93">
              <a:extLst>
                <a:ext uri="{FF2B5EF4-FFF2-40B4-BE49-F238E27FC236}">
                  <a16:creationId xmlns:a16="http://schemas.microsoft.com/office/drawing/2014/main" id="{AE1F3728-2D3D-4EC2-968F-B550F02D3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463" y="2226240"/>
              <a:ext cx="52780" cy="43778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Freeform: Shape 94">
              <a:extLst>
                <a:ext uri="{FF2B5EF4-FFF2-40B4-BE49-F238E27FC236}">
                  <a16:creationId xmlns:a16="http://schemas.microsoft.com/office/drawing/2014/main" id="{DB1D6F4B-E41D-4189-8B62-FFC0DE68C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02" y="2125627"/>
              <a:ext cx="76343" cy="75268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Freeform: Shape 95">
              <a:extLst>
                <a:ext uri="{FF2B5EF4-FFF2-40B4-BE49-F238E27FC236}">
                  <a16:creationId xmlns:a16="http://schemas.microsoft.com/office/drawing/2014/main" id="{A7337633-4962-4301-BC1E-DCE743B3F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170" y="2203967"/>
              <a:ext cx="110274" cy="92165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Freeform: Shape 96">
              <a:extLst>
                <a:ext uri="{FF2B5EF4-FFF2-40B4-BE49-F238E27FC236}">
                  <a16:creationId xmlns:a16="http://schemas.microsoft.com/office/drawing/2014/main" id="{27ECC6A3-7B4C-4FBD-B67D-94C507BCC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11" y="2246977"/>
              <a:ext cx="70688" cy="5683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Freeform: Shape 97">
              <a:extLst>
                <a:ext uri="{FF2B5EF4-FFF2-40B4-BE49-F238E27FC236}">
                  <a16:creationId xmlns:a16="http://schemas.microsoft.com/office/drawing/2014/main" id="{349192E0-BBB2-4E3D-804B-CC3B71CF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626" y="2249281"/>
              <a:ext cx="70688" cy="5683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Freeform: Shape 98">
              <a:extLst>
                <a:ext uri="{FF2B5EF4-FFF2-40B4-BE49-F238E27FC236}">
                  <a16:creationId xmlns:a16="http://schemas.microsoft.com/office/drawing/2014/main" id="{68457A80-1098-4B16-803D-D1DC0657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144" y="2203967"/>
              <a:ext cx="72573" cy="5606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Freeform: Shape 99">
              <a:extLst>
                <a:ext uri="{FF2B5EF4-FFF2-40B4-BE49-F238E27FC236}">
                  <a16:creationId xmlns:a16="http://schemas.microsoft.com/office/drawing/2014/main" id="{1E3401D1-CA43-44D0-8F92-60C7D8113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709" y="2168637"/>
              <a:ext cx="70688" cy="5529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Freeform: Shape 100">
              <a:extLst>
                <a:ext uri="{FF2B5EF4-FFF2-40B4-BE49-F238E27FC236}">
                  <a16:creationId xmlns:a16="http://schemas.microsoft.com/office/drawing/2014/main" id="{0C111A2C-43F1-4D0B-841E-25256E3B7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628" y="2110266"/>
              <a:ext cx="70688" cy="5606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Freeform: Shape 101">
              <a:extLst>
                <a:ext uri="{FF2B5EF4-FFF2-40B4-BE49-F238E27FC236}">
                  <a16:creationId xmlns:a16="http://schemas.microsoft.com/office/drawing/2014/main" id="{75A9A01F-5F38-48AA-97EC-1B7B618FF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653" y="2062648"/>
              <a:ext cx="68803" cy="5606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Freeform: Shape 102">
              <a:extLst>
                <a:ext uri="{FF2B5EF4-FFF2-40B4-BE49-F238E27FC236}">
                  <a16:creationId xmlns:a16="http://schemas.microsoft.com/office/drawing/2014/main" id="{01984CCB-1110-4194-A804-41AF4C1F6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264" y="2050359"/>
              <a:ext cx="67860" cy="63747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Freeform: Shape 103">
              <a:extLst>
                <a:ext uri="{FF2B5EF4-FFF2-40B4-BE49-F238E27FC236}">
                  <a16:creationId xmlns:a16="http://schemas.microsoft.com/office/drawing/2014/main" id="{2664CE64-3F98-4599-8893-0464D3D6F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019" y="2349126"/>
              <a:ext cx="78228" cy="5376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Freeform: Shape 104">
              <a:extLst>
                <a:ext uri="{FF2B5EF4-FFF2-40B4-BE49-F238E27FC236}">
                  <a16:creationId xmlns:a16="http://schemas.microsoft.com/office/drawing/2014/main" id="{16412FD9-7AF3-40DC-9C20-4E9935EFD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271" y="2304580"/>
              <a:ext cx="71631" cy="5453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Freeform: Shape 105">
              <a:extLst>
                <a:ext uri="{FF2B5EF4-FFF2-40B4-BE49-F238E27FC236}">
                  <a16:creationId xmlns:a16="http://schemas.microsoft.com/office/drawing/2014/main" id="{7456D4FF-85E9-4EF0-9693-A57855BFE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637" y="2287683"/>
              <a:ext cx="61263" cy="49154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Freeform: Shape 106">
              <a:extLst>
                <a:ext uri="{FF2B5EF4-FFF2-40B4-BE49-F238E27FC236}">
                  <a16:creationId xmlns:a16="http://schemas.microsoft.com/office/drawing/2014/main" id="{18228BBF-D1AB-4255-B30F-D16913CEF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154" y="2327621"/>
              <a:ext cx="61263" cy="49154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13" name="Group 250">
            <a:extLst>
              <a:ext uri="{FF2B5EF4-FFF2-40B4-BE49-F238E27FC236}">
                <a16:creationId xmlns:a16="http://schemas.microsoft.com/office/drawing/2014/main" id="{97F74E1A-7364-4171-A47B-7D83ED0312E2}"/>
              </a:ext>
            </a:extLst>
          </p:cNvPr>
          <p:cNvGrpSpPr/>
          <p:nvPr/>
        </p:nvGrpSpPr>
        <p:grpSpPr>
          <a:xfrm>
            <a:off x="8550511" y="5023342"/>
            <a:ext cx="1314626" cy="1258622"/>
            <a:chOff x="6283315" y="1852012"/>
            <a:chExt cx="779153" cy="745960"/>
          </a:xfrm>
          <a:solidFill>
            <a:srgbClr val="865B3E"/>
          </a:solidFill>
        </p:grpSpPr>
        <p:sp>
          <p:nvSpPr>
            <p:cNvPr id="116" name="Freeform: Shape 210">
              <a:extLst>
                <a:ext uri="{FF2B5EF4-FFF2-40B4-BE49-F238E27FC236}">
                  <a16:creationId xmlns:a16="http://schemas.microsoft.com/office/drawing/2014/main" id="{AB7AA703-CFC1-4E03-A9F4-B8D9FBA80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343" y="2162913"/>
              <a:ext cx="292337" cy="435059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Freeform: Shape 211">
              <a:extLst>
                <a:ext uri="{FF2B5EF4-FFF2-40B4-BE49-F238E27FC236}">
                  <a16:creationId xmlns:a16="http://schemas.microsoft.com/office/drawing/2014/main" id="{7F28B136-CC31-4B78-AF49-CD2E17D09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426" y="2027651"/>
              <a:ext cx="130066" cy="12617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Freeform: Shape 212">
              <a:extLst>
                <a:ext uri="{FF2B5EF4-FFF2-40B4-BE49-F238E27FC236}">
                  <a16:creationId xmlns:a16="http://schemas.microsoft.com/office/drawing/2014/main" id="{BDEFEAA7-DD10-40E7-8006-31023154C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374" y="2073074"/>
              <a:ext cx="104052" cy="88829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Freeform: Shape 213">
              <a:extLst>
                <a:ext uri="{FF2B5EF4-FFF2-40B4-BE49-F238E27FC236}">
                  <a16:creationId xmlns:a16="http://schemas.microsoft.com/office/drawing/2014/main" id="{62F8AABD-77A4-4DDA-8AFA-CF60E7796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898" y="1981217"/>
              <a:ext cx="110246" cy="98923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Freeform: Shape 214">
              <a:extLst>
                <a:ext uri="{FF2B5EF4-FFF2-40B4-BE49-F238E27FC236}">
                  <a16:creationId xmlns:a16="http://schemas.microsoft.com/office/drawing/2014/main" id="{E4220080-6FDB-434F-A4BC-F0572854A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58" y="2148781"/>
              <a:ext cx="81755" cy="67631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Freeform: Shape 215">
              <a:extLst>
                <a:ext uri="{FF2B5EF4-FFF2-40B4-BE49-F238E27FC236}">
                  <a16:creationId xmlns:a16="http://schemas.microsoft.com/office/drawing/2014/main" id="{D456092F-4B88-4FD8-B2FE-53C65C946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723" y="2216411"/>
              <a:ext cx="100336" cy="74697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Freeform: Shape 216">
              <a:extLst>
                <a:ext uri="{FF2B5EF4-FFF2-40B4-BE49-F238E27FC236}">
                  <a16:creationId xmlns:a16="http://schemas.microsoft.com/office/drawing/2014/main" id="{D2E640A0-28DD-4698-85CF-945EC42C2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780" y="2285052"/>
              <a:ext cx="99097" cy="69650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Freeform: Shape 217">
              <a:extLst>
                <a:ext uri="{FF2B5EF4-FFF2-40B4-BE49-F238E27FC236}">
                  <a16:creationId xmlns:a16="http://schemas.microsoft.com/office/drawing/2014/main" id="{4240D170-B0BA-483C-81B9-41B7F3814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070" y="2260826"/>
              <a:ext cx="100336" cy="70659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Freeform: Shape 218">
              <a:extLst>
                <a:ext uri="{FF2B5EF4-FFF2-40B4-BE49-F238E27FC236}">
                  <a16:creationId xmlns:a16="http://schemas.microsoft.com/office/drawing/2014/main" id="{2C6B9376-B4D1-4BBA-A4E9-ECA025D1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742" y="2158875"/>
              <a:ext cx="100336" cy="75707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Freeform: Shape 219">
              <a:extLst>
                <a:ext uri="{FF2B5EF4-FFF2-40B4-BE49-F238E27FC236}">
                  <a16:creationId xmlns:a16="http://schemas.microsoft.com/office/drawing/2014/main" id="{27219012-6E20-4E51-BF1B-40DEA6BD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580" y="2214393"/>
              <a:ext cx="85472" cy="59556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Freeform: Shape 220">
              <a:extLst>
                <a:ext uri="{FF2B5EF4-FFF2-40B4-BE49-F238E27FC236}">
                  <a16:creationId xmlns:a16="http://schemas.microsoft.com/office/drawing/2014/main" id="{B15A099F-504B-4357-BA1D-9C81D632C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709" y="2068027"/>
              <a:ext cx="69368" cy="60565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Freeform: Shape 221">
              <a:extLst>
                <a:ext uri="{FF2B5EF4-FFF2-40B4-BE49-F238E27FC236}">
                  <a16:creationId xmlns:a16="http://schemas.microsoft.com/office/drawing/2014/main" id="{FE8515BF-63EC-4AD9-BF5A-15D9BE0CC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296" y="2027651"/>
              <a:ext cx="54504" cy="46433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Freeform: Shape 222">
              <a:extLst>
                <a:ext uri="{FF2B5EF4-FFF2-40B4-BE49-F238E27FC236}">
                  <a16:creationId xmlns:a16="http://schemas.microsoft.com/office/drawing/2014/main" id="{8F709D42-AEEB-472C-A55C-28850A1F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8155" y="2008471"/>
              <a:ext cx="68130" cy="58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Freeform: Shape 223">
              <a:extLst>
                <a:ext uri="{FF2B5EF4-FFF2-40B4-BE49-F238E27FC236}">
                  <a16:creationId xmlns:a16="http://schemas.microsoft.com/office/drawing/2014/main" id="{3796ECED-EAD0-4644-A6D9-E8E4E0CD9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26" y="1934784"/>
              <a:ext cx="68130" cy="58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Freeform: Shape 224">
              <a:extLst>
                <a:ext uri="{FF2B5EF4-FFF2-40B4-BE49-F238E27FC236}">
                  <a16:creationId xmlns:a16="http://schemas.microsoft.com/office/drawing/2014/main" id="{824D4DB4-AA5F-4CB8-87D0-E832CBBBC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3872" y="1852012"/>
              <a:ext cx="76800" cy="6561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Freeform: Shape 225">
              <a:extLst>
                <a:ext uri="{FF2B5EF4-FFF2-40B4-BE49-F238E27FC236}">
                  <a16:creationId xmlns:a16="http://schemas.microsoft.com/office/drawing/2014/main" id="{82390879-C963-4E8F-8FC4-268DD68EF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6480" y="2011500"/>
              <a:ext cx="63175" cy="49462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Freeform: Shape 226">
              <a:extLst>
                <a:ext uri="{FF2B5EF4-FFF2-40B4-BE49-F238E27FC236}">
                  <a16:creationId xmlns:a16="http://schemas.microsoft.com/office/drawing/2014/main" id="{31059C66-DA59-4B99-BCC7-FE2F7C9DA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532" y="2132630"/>
              <a:ext cx="61936" cy="49462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Freeform: Shape 227">
              <a:extLst>
                <a:ext uri="{FF2B5EF4-FFF2-40B4-BE49-F238E27FC236}">
                  <a16:creationId xmlns:a16="http://schemas.microsoft.com/office/drawing/2014/main" id="{0B358C0B-1075-42F8-B4EC-6AAE299DF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15" y="2139696"/>
              <a:ext cx="76800" cy="5349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Freeform: Shape 228">
              <a:extLst>
                <a:ext uri="{FF2B5EF4-FFF2-40B4-BE49-F238E27FC236}">
                  <a16:creationId xmlns:a16="http://schemas.microsoft.com/office/drawing/2014/main" id="{ECDE0581-D260-49C3-9991-EEEAB13B6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588" y="1943869"/>
              <a:ext cx="69368" cy="69650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Freeform: Shape 229">
              <a:extLst>
                <a:ext uri="{FF2B5EF4-FFF2-40B4-BE49-F238E27FC236}">
                  <a16:creationId xmlns:a16="http://schemas.microsoft.com/office/drawing/2014/main" id="{1D178AB8-F08E-481E-9657-4AB5EDD02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683" y="2109413"/>
              <a:ext cx="69368" cy="57537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Freeform: Shape 230">
              <a:extLst>
                <a:ext uri="{FF2B5EF4-FFF2-40B4-BE49-F238E27FC236}">
                  <a16:creationId xmlns:a16="http://schemas.microsoft.com/office/drawing/2014/main" id="{8F1E9537-BAF2-4E36-A4C2-2B14D4433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910" y="1977180"/>
              <a:ext cx="100336" cy="98923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Freeform: Shape 231">
              <a:extLst>
                <a:ext uri="{FF2B5EF4-FFF2-40B4-BE49-F238E27FC236}">
                  <a16:creationId xmlns:a16="http://schemas.microsoft.com/office/drawing/2014/main" id="{99F375B2-9122-4ADA-AB6C-4A35C24FB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2182" y="2080140"/>
              <a:ext cx="144930" cy="121130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Freeform: Shape 232">
              <a:extLst>
                <a:ext uri="{FF2B5EF4-FFF2-40B4-BE49-F238E27FC236}">
                  <a16:creationId xmlns:a16="http://schemas.microsoft.com/office/drawing/2014/main" id="{BA33338C-7399-4634-8E4C-BEF68E60A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189" y="2136668"/>
              <a:ext cx="92904" cy="74697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Freeform: Shape 233">
              <a:extLst>
                <a:ext uri="{FF2B5EF4-FFF2-40B4-BE49-F238E27FC236}">
                  <a16:creationId xmlns:a16="http://schemas.microsoft.com/office/drawing/2014/main" id="{BA51480D-0DFE-4FFC-B0CF-A46FC95A0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7809" y="2139696"/>
              <a:ext cx="92904" cy="74697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Freeform: Shape 234">
              <a:extLst>
                <a:ext uri="{FF2B5EF4-FFF2-40B4-BE49-F238E27FC236}">
                  <a16:creationId xmlns:a16="http://schemas.microsoft.com/office/drawing/2014/main" id="{9CAC34FF-80DB-4D61-B0D4-0F9797A44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6661" y="2080140"/>
              <a:ext cx="95382" cy="73688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Freeform: Shape 235">
              <a:extLst>
                <a:ext uri="{FF2B5EF4-FFF2-40B4-BE49-F238E27FC236}">
                  <a16:creationId xmlns:a16="http://schemas.microsoft.com/office/drawing/2014/main" id="{8C903B84-C8C5-40E1-9864-3A27B724F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860" y="2033707"/>
              <a:ext cx="92904" cy="72678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Freeform: Shape 236">
              <a:extLst>
                <a:ext uri="{FF2B5EF4-FFF2-40B4-BE49-F238E27FC236}">
                  <a16:creationId xmlns:a16="http://schemas.microsoft.com/office/drawing/2014/main" id="{094F4ACD-312A-4441-8D1F-001BB3C85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041" y="1956991"/>
              <a:ext cx="92904" cy="73688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Freeform: Shape 237">
              <a:extLst>
                <a:ext uri="{FF2B5EF4-FFF2-40B4-BE49-F238E27FC236}">
                  <a16:creationId xmlns:a16="http://schemas.microsoft.com/office/drawing/2014/main" id="{99BFC772-280A-40C9-AF63-BF2D7B210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3331" y="1894408"/>
              <a:ext cx="90427" cy="73688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Freeform: Shape 238">
              <a:extLst>
                <a:ext uri="{FF2B5EF4-FFF2-40B4-BE49-F238E27FC236}">
                  <a16:creationId xmlns:a16="http://schemas.microsoft.com/office/drawing/2014/main" id="{ADB27205-083D-4EF5-A7E4-C7962F693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878" y="1878257"/>
              <a:ext cx="89188" cy="83782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Freeform: Shape 239">
              <a:extLst>
                <a:ext uri="{FF2B5EF4-FFF2-40B4-BE49-F238E27FC236}">
                  <a16:creationId xmlns:a16="http://schemas.microsoft.com/office/drawing/2014/main" id="{2DC6E6A5-C95C-4BD2-B4E0-4EDF3A8FC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4725" y="2270920"/>
              <a:ext cx="102814" cy="70659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Freeform: Shape 240">
              <a:extLst>
                <a:ext uri="{FF2B5EF4-FFF2-40B4-BE49-F238E27FC236}">
                  <a16:creationId xmlns:a16="http://schemas.microsoft.com/office/drawing/2014/main" id="{7E2B3275-3EC7-4094-9FBF-1BDF12781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828" y="2212374"/>
              <a:ext cx="94142" cy="71669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Freeform: Shape 241">
              <a:extLst>
                <a:ext uri="{FF2B5EF4-FFF2-40B4-BE49-F238E27FC236}">
                  <a16:creationId xmlns:a16="http://schemas.microsoft.com/office/drawing/2014/main" id="{BF0E411A-150A-4D82-AB49-11FA2C6E2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222" y="2190167"/>
              <a:ext cx="80517" cy="64603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Freeform: Shape 242">
              <a:extLst>
                <a:ext uri="{FF2B5EF4-FFF2-40B4-BE49-F238E27FC236}">
                  <a16:creationId xmlns:a16="http://schemas.microsoft.com/office/drawing/2014/main" id="{F6692008-5977-4E89-B2A7-9953094E0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074" y="2242656"/>
              <a:ext cx="80517" cy="64603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90" name="图片 289">
            <a:extLst>
              <a:ext uri="{FF2B5EF4-FFF2-40B4-BE49-F238E27FC236}">
                <a16:creationId xmlns:a16="http://schemas.microsoft.com/office/drawing/2014/main" id="{3A005221-BF6D-4681-8C0F-8CD3EA1D1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287" name="图片 4">
            <a:extLst>
              <a:ext uri="{FF2B5EF4-FFF2-40B4-BE49-F238E27FC236}">
                <a16:creationId xmlns:a16="http://schemas.microsoft.com/office/drawing/2014/main" id="{5AE8C5F3-B529-407B-839A-6530414F70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840" y="4059431"/>
            <a:ext cx="1251400" cy="207687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Text Box 60"/>
          <p:cNvSpPr txBox="1">
            <a:spLocks noChangeArrowheads="1"/>
          </p:cNvSpPr>
          <p:nvPr/>
        </p:nvSpPr>
        <p:spPr bwMode="auto">
          <a:xfrm>
            <a:off x="191020" y="972981"/>
            <a:ext cx="107616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200" b="1" dirty="0">
              <a:solidFill>
                <a:srgbClr val="B09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Text Box 7"/>
          <p:cNvSpPr txBox="1">
            <a:spLocks noChangeArrowheads="1"/>
          </p:cNvSpPr>
          <p:nvPr/>
        </p:nvSpPr>
        <p:spPr bwMode="auto">
          <a:xfrm>
            <a:off x="668596" y="2132245"/>
            <a:ext cx="105504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  <p:sp>
        <p:nvSpPr>
          <p:cNvPr id="307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680977" y="158282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284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22 0.0875 C 0.04519 0.09676 0.01211 0.10625 -0.00221 0.11782 C -0.01705 0.13102 -0.02409 0.14629 -0.03177 0.16157 C -0.0388 0.17685 -0.03177 0.18981 -0.02409 0.20393 C -0.01705 0.2169 -0.00599 0.23102 0.0194 0.24282 C 0.04141 0.2544 0.078 0.26412 0.11797 0.27106 C 0.15469 0.27824 0.19844 0.28287 0.24219 0.28541 C 0.28607 0.2875 0.33021 0.2875 0.37019 0.28541 C 0.41407 0.28287 0.45391 0.27708 0.48685 0.26759 C 0.52006 0.25949 0.54909 0.24884 0.56394 0.23565 C 0.5819 0.22384 0.58907 0.20764 0.58907 0.19444 C 0.59336 0.18171 0.58907 0.1662 0.57097 0.15324 C 0.55287 0.14166 0.52006 0.13194 0.47578 0.12731 C 0.43256 0.12384 0.38828 0.12847 0.35925 0.1368 C 0.3336 0.14514 0.31498 0.15787 0.31159 0.17315 C 0.31159 0.18865 0.31498 0.20277 0.3336 0.21458 C 0.35209 0.22639 0.34831 0.2287 0.42149 0.24421 C 0.48685 0.26041 0.55287 0.25578 0.59336 0.25694 C 0.63334 0.25694 0.66615 0.25231 0.70664 0.24768 C 0.75039 0.24166 0.78698 0.23102 0.81224 0.22152 C 0.83789 0.21227 0.84896 0.20046 0.86367 0.18171 C 0.87474 0.1625 0.87474 0.15324 0.87474 0.13912 C 0.87474 0.125 0.87474 0.11088 0.87474 0.09676 " pathEditMode="relative" rAng="0" ptsTypes="AAAAAAAAAAAAAAAAAAAAAAA">
                                      <p:cBhvr>
                                        <p:cTn id="9" dur="2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995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/>
      <p:bldP spid="30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E918171-46A5-4B2D-A66A-17A359D0B8F3}"/>
              </a:ext>
            </a:extLst>
          </p:cNvPr>
          <p:cNvSpPr txBox="1"/>
          <p:nvPr/>
        </p:nvSpPr>
        <p:spPr>
          <a:xfrm>
            <a:off x="1849120" y="2387283"/>
            <a:ext cx="84937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Hiểu đ­ược sự khác nhau giữa tiếng và từ. Phân biệt đư­ợc từ đơn và từ phức.</a:t>
            </a:r>
            <a:r>
              <a:rPr lang="vi-VN" sz="2800">
                <a:solidFill>
                  <a:schemeClr val="bg1"/>
                </a:solidFill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Nhận biết đ­ược từ đơn, từ phức trong đoạn thơ, bư­ớc đầu làm quen với sổ tay từ ngữ hay số điểm để tìm hiểu về từ.</a:t>
            </a:r>
            <a:endParaRPr lang="en-US" sz="2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340" algn="just"/>
            <a:r>
              <a:rPr lang="pt-BR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Vận dụng được những kiến thức về từ đơn, từ phức vào viết văn.</a:t>
            </a:r>
            <a:endParaRPr lang="en-US" sz="2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C0FC3-C734-4F2B-A086-076BD4AFCE6E}"/>
              </a:ext>
            </a:extLst>
          </p:cNvPr>
          <p:cNvSpPr txBox="1"/>
          <p:nvPr/>
        </p:nvSpPr>
        <p:spPr>
          <a:xfrm>
            <a:off x="4439920" y="1368613"/>
            <a:ext cx="331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918886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98511" y="0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90" y="361065"/>
            <a:ext cx="4535365" cy="6858000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8558" y="361065"/>
            <a:ext cx="4535365" cy="68580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114097" y="0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85" y="2854318"/>
            <a:ext cx="3676018" cy="23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27255" y="6050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293417" y="386200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61" y="2298838"/>
            <a:ext cx="5917767" cy="249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grpSp>
        <p:nvGrpSpPr>
          <p:cNvPr id="71" name="vong quay"/>
          <p:cNvGrpSpPr/>
          <p:nvPr/>
        </p:nvGrpSpPr>
        <p:grpSpPr>
          <a:xfrm>
            <a:off x="5825983" y="1022931"/>
            <a:ext cx="5042125" cy="5036855"/>
            <a:chOff x="5425622" y="292790"/>
            <a:chExt cx="5834378" cy="582828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1" name="Isosceles Triangle 8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quay dung"/>
          <p:cNvSpPr/>
          <p:nvPr/>
        </p:nvSpPr>
        <p:spPr>
          <a:xfrm>
            <a:off x="10356716" y="831042"/>
            <a:ext cx="1662316" cy="47359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Rounded Rectangle 82">
            <a:hlinkClick r:id="rId9" action="ppaction://hlinksldjump"/>
          </p:cNvPr>
          <p:cNvSpPr/>
          <p:nvPr/>
        </p:nvSpPr>
        <p:spPr>
          <a:xfrm>
            <a:off x="1424516" y="25894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Rounded Rectangle 83">
            <a:hlinkClick r:id="rId10" action="ppaction://hlinksldjump"/>
          </p:cNvPr>
          <p:cNvSpPr/>
          <p:nvPr/>
        </p:nvSpPr>
        <p:spPr>
          <a:xfrm>
            <a:off x="2922433" y="2589493"/>
            <a:ext cx="1337688" cy="13376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Rounded Rectangle 85">
            <a:hlinkClick r:id="rId11" action="ppaction://hlinksldjump"/>
          </p:cNvPr>
          <p:cNvSpPr/>
          <p:nvPr/>
        </p:nvSpPr>
        <p:spPr>
          <a:xfrm>
            <a:off x="1425274" y="4135566"/>
            <a:ext cx="1337688" cy="13376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Rounded Rectangle 86">
            <a:hlinkClick r:id="rId12" action="ppaction://hlinksldjump"/>
          </p:cNvPr>
          <p:cNvSpPr/>
          <p:nvPr/>
        </p:nvSpPr>
        <p:spPr>
          <a:xfrm>
            <a:off x="2923191" y="4135566"/>
            <a:ext cx="1337688" cy="1337688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276789" y="1365445"/>
            <a:ext cx="3291287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941768"/>
            <a:ext cx="1354214" cy="1155064"/>
          </a:xfrm>
          <a:prstGeom prst="rect">
            <a:avLst/>
          </a:prstGeom>
        </p:spPr>
      </p:pic>
      <p:pic>
        <p:nvPicPr>
          <p:cNvPr id="98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47116" y="-630101"/>
            <a:ext cx="609600" cy="609600"/>
          </a:xfrm>
          <a:prstGeom prst="rect">
            <a:avLst/>
          </a:prstGeom>
        </p:spPr>
      </p:pic>
      <p:sp>
        <p:nvSpPr>
          <p:cNvPr id="99" name="Isosceles Triangle 98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Isosceles Triangle 101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9" name="Heart 118">
            <a:hlinkClick r:id="" action="ppaction://noaction"/>
          </p:cNvPr>
          <p:cNvSpPr/>
          <p:nvPr/>
        </p:nvSpPr>
        <p:spPr>
          <a:xfrm rot="5400000">
            <a:off x="11351621" y="3002082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Action Button: Forward or Next 1">
            <a:hlinkClick r:id="rId15" action="ppaction://hlinksldjump" highlightClick="1"/>
          </p:cNvPr>
          <p:cNvSpPr/>
          <p:nvPr/>
        </p:nvSpPr>
        <p:spPr>
          <a:xfrm>
            <a:off x="11512674" y="278017"/>
            <a:ext cx="461665" cy="461665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1.85185E-6 L -3.541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92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Một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thường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bao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nhiêu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86420" y="299970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A.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00389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2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4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06815" y="3893063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5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8081" y="3025177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3835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045147"/>
            <a:ext cx="804742" cy="707197"/>
          </a:xfrm>
          <a:prstGeom prst="rect">
            <a:avLst/>
          </a:prstGeom>
        </p:spPr>
      </p:pic>
      <p:sp>
        <p:nvSpPr>
          <p:cNvPr id="3" name="Action Button: Return 2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Dòng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chỉ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chứa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</a:p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chỉ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vần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và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thanh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06815" y="3893663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à, ơi</a:t>
            </a: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00389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yêu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nhớ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ngủ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vé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8476" y="3947713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045147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0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Một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bắt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buộc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</a:p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phải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06815" y="295920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Vần</a:t>
            </a: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Âm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đầu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Âm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đầu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vần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8476" y="3013252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0130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5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chứa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đủ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1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86420" y="388009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lá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á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206815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ơi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yêu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8081" y="3934142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309077" y="3015413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0130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5" y="4718178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97" y="1047263"/>
            <a:ext cx="9729600" cy="24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55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Desc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771</Words>
  <Application>Microsoft Office PowerPoint</Application>
  <PresentationFormat>Widescreen</PresentationFormat>
  <Paragraphs>138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 Unicode MS</vt:lpstr>
      <vt:lpstr>Calibri</vt:lpstr>
      <vt:lpstr>UTM Neutra</vt:lpstr>
      <vt:lpstr>Times New Roman</vt:lpstr>
      <vt:lpstr>Arial</vt:lpstr>
      <vt:lpstr>微软雅黑</vt:lpstr>
      <vt:lpstr>.VnTime</vt:lpstr>
      <vt:lpstr>UTM Cookies</vt:lpstr>
      <vt:lpstr>Tahoma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Hà My Ngô</cp:lastModifiedBy>
  <cp:revision>476</cp:revision>
  <dcterms:created xsi:type="dcterms:W3CDTF">2016-02-25T11:28:42Z</dcterms:created>
  <dcterms:modified xsi:type="dcterms:W3CDTF">2021-09-17T14:41:26Z</dcterms:modified>
</cp:coreProperties>
</file>