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15" r:id="rId2"/>
    <p:sldId id="447" r:id="rId3"/>
    <p:sldId id="267" r:id="rId4"/>
    <p:sldId id="445" r:id="rId5"/>
    <p:sldId id="291" r:id="rId6"/>
    <p:sldId id="448" r:id="rId7"/>
    <p:sldId id="293" r:id="rId8"/>
    <p:sldId id="303" r:id="rId9"/>
    <p:sldId id="305" r:id="rId10"/>
    <p:sldId id="306" r:id="rId11"/>
    <p:sldId id="307" r:id="rId12"/>
    <p:sldId id="308" r:id="rId13"/>
    <p:sldId id="309" r:id="rId14"/>
    <p:sldId id="310" r:id="rId15"/>
    <p:sldId id="449" r:id="rId16"/>
    <p:sldId id="312" r:id="rId17"/>
    <p:sldId id="313" r:id="rId18"/>
    <p:sldId id="314" r:id="rId19"/>
    <p:sldId id="257" r:id="rId20"/>
  </p:sldIdLst>
  <p:sldSz cx="12192000" cy="6858000"/>
  <p:notesSz cx="6858000" cy="9144000"/>
  <p:custDataLst>
    <p:tags r:id="rId22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8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8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8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8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FF0000"/>
    <a:srgbClr val="FF9900"/>
    <a:srgbClr val="FF3300"/>
    <a:srgbClr val="FF00FF"/>
    <a:srgbClr val="FFFF66"/>
    <a:srgbClr val="009900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792" y="72"/>
      </p:cViewPr>
      <p:guideLst>
        <p:guide orient="horz" pos="2160"/>
        <p:guide pos="384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9040A68-F94C-49D1-BC00-1262BB33066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FFECB3-2AF2-462A-8EB4-6860CF5AA29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572882B-E531-4ABD-B720-2F16613A10AC}" type="datetimeFigureOut">
              <a:rPr lang="en-US"/>
              <a:pPr>
                <a:defRPr/>
              </a:pPr>
              <a:t>24/9/2021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F9DD7611-5B3B-4E80-8ABA-B576EB10581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9ED38F29-CB37-4481-A98C-989634F533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5C82FA-09BD-4F91-9255-B61A5285A0C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D71A48-5A3B-497C-B23B-8998A4F167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5EDD875-F106-4D6E-9AAC-8701656534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幻灯片图像占位符 1">
            <a:extLst>
              <a:ext uri="{FF2B5EF4-FFF2-40B4-BE49-F238E27FC236}">
                <a16:creationId xmlns:a16="http://schemas.microsoft.com/office/drawing/2014/main" id="{FB32C9CE-5B51-436A-95F6-C96DE8A17E6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备注占位符 2">
            <a:extLst>
              <a:ext uri="{FF2B5EF4-FFF2-40B4-BE49-F238E27FC236}">
                <a16:creationId xmlns:a16="http://schemas.microsoft.com/office/drawing/2014/main" id="{F40080BE-461C-4739-A8D6-727D8E5B81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CN" altLang="en-US"/>
          </a:p>
        </p:txBody>
      </p:sp>
      <p:sp>
        <p:nvSpPr>
          <p:cNvPr id="5124" name="灯片编号占位符 3">
            <a:extLst>
              <a:ext uri="{FF2B5EF4-FFF2-40B4-BE49-F238E27FC236}">
                <a16:creationId xmlns:a16="http://schemas.microsoft.com/office/drawing/2014/main" id="{1D420135-006E-4C52-834B-3204C0E7138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6C46B3EA-9186-47F8-A086-12CBA522E498}" type="slidenum">
              <a:rPr lang="zh-CN" altLang="en-US" sz="1200" b="0" smtClean="0">
                <a:solidFill>
                  <a:srgbClr val="000000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pPr eaLnBrk="1" hangingPunct="1"/>
              <a:t>4</a:t>
            </a:fld>
            <a:endParaRPr lang="zh-CN" altLang="en-US" sz="1200" b="0">
              <a:solidFill>
                <a:srgbClr val="000000"/>
              </a:solidFill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幻灯片图像占位符 84993">
            <a:extLst>
              <a:ext uri="{FF2B5EF4-FFF2-40B4-BE49-F238E27FC236}">
                <a16:creationId xmlns:a16="http://schemas.microsoft.com/office/drawing/2014/main" id="{128EDBC1-ECC4-4A76-9526-6286B32B48D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文本占位符 84994">
            <a:extLst>
              <a:ext uri="{FF2B5EF4-FFF2-40B4-BE49-F238E27FC236}">
                <a16:creationId xmlns:a16="http://schemas.microsoft.com/office/drawing/2014/main" id="{5BCE8D15-6710-4102-BFF7-E7B53590C0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7172" name="灯片编号占位符 1">
            <a:extLst>
              <a:ext uri="{FF2B5EF4-FFF2-40B4-BE49-F238E27FC236}">
                <a16:creationId xmlns:a16="http://schemas.microsoft.com/office/drawing/2014/main" id="{01C72745-6D1B-4778-828E-CA68E96D32C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146A9E04-C7C3-4267-8410-CD4D4401E93D}" type="slidenum">
              <a:rPr lang="en-US" altLang="zh-CN" sz="1200" b="0" smtClean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pPr eaLnBrk="1" hangingPunct="1"/>
              <a:t>5</a:t>
            </a:fld>
            <a:endParaRPr lang="zh-CN" altLang="en-US" sz="1200" b="0">
              <a:solidFill>
                <a:srgbClr val="000000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0E33129-058F-4775-873F-45650FC4625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B4D19BC-15CF-417C-ACD5-8F457A542A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D9D9E12-4D8A-42E8-BFC4-12C6065786A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1C3E23-0F3B-45BB-A198-469AD9B2F3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3767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A57DEA7-1627-4E0A-B3EF-319BF76616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4EDFA7F-984F-4EA9-BEE0-F7CDA52105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9706EEC-D9AC-40A9-AFA9-B0370899CE2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AB5CD8-28EA-4EFC-AB9A-0D6ABF3730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6770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A57DEA7-1627-4E0A-B3EF-319BF76616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4EDFA7F-984F-4EA9-BEE0-F7CDA52105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9706EEC-D9AC-40A9-AFA9-B0370899CE2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AB5CD8-28EA-4EFC-AB9A-0D6ABF3730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71014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A57DEA7-1627-4E0A-B3EF-319BF76616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4EDFA7F-984F-4EA9-BEE0-F7CDA52105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9706EEC-D9AC-40A9-AFA9-B0370899CE2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AB5CD8-28EA-4EFC-AB9A-0D6ABF3730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67583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A57DEA7-1627-4E0A-B3EF-319BF76616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4EDFA7F-984F-4EA9-BEE0-F7CDA52105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9706EEC-D9AC-40A9-AFA9-B0370899CE2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AB5CD8-28EA-4EFC-AB9A-0D6ABF3730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93075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A57DEA7-1627-4E0A-B3EF-319BF76616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4EDFA7F-984F-4EA9-BEE0-F7CDA52105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9706EEC-D9AC-40A9-AFA9-B0370899CE2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AB5CD8-28EA-4EFC-AB9A-0D6ABF3730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91560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A57DEA7-1627-4E0A-B3EF-319BF76616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4EDFA7F-984F-4EA9-BEE0-F7CDA52105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9706EEC-D9AC-40A9-AFA9-B0370899CE2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AB5CD8-28EA-4EFC-AB9A-0D6ABF3730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89903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A57DEA7-1627-4E0A-B3EF-319BF76616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4EDFA7F-984F-4EA9-BEE0-F7CDA52105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9706EEC-D9AC-40A9-AFA9-B0370899CE2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AB5CD8-28EA-4EFC-AB9A-0D6ABF3730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32154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A57DEA7-1627-4E0A-B3EF-319BF76616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4EDFA7F-984F-4EA9-BEE0-F7CDA52105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9706EEC-D9AC-40A9-AFA9-B0370899CE2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AB5CD8-28EA-4EFC-AB9A-0D6ABF3730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7586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A57DEA7-1627-4E0A-B3EF-319BF76616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4EDFA7F-984F-4EA9-BEE0-F7CDA52105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9706EEC-D9AC-40A9-AFA9-B0370899CE2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AB5CD8-28EA-4EFC-AB9A-0D6ABF3730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08777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A57DEA7-1627-4E0A-B3EF-319BF76616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4EDFA7F-984F-4EA9-BEE0-F7CDA52105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9706EEC-D9AC-40A9-AFA9-B0370899CE2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AB5CD8-28EA-4EFC-AB9A-0D6ABF3730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9083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A050DF1-D02C-4D07-BA77-377A683572A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8F77FF3-DD33-4DC9-AE35-EF375336319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133C80B-5473-4CC6-920E-2F1CB2486D4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CD655E-4BA5-4228-ACDB-59FC287774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2435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A57DEA7-1627-4E0A-B3EF-319BF76616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4EDFA7F-984F-4EA9-BEE0-F7CDA52105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9706EEC-D9AC-40A9-AFA9-B0370899CE2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AB5CD8-28EA-4EFC-AB9A-0D6ABF3730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17773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A57DEA7-1627-4E0A-B3EF-319BF76616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4EDFA7F-984F-4EA9-BEE0-F7CDA52105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9706EEC-D9AC-40A9-AFA9-B0370899CE2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AB5CD8-28EA-4EFC-AB9A-0D6ABF3730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98221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A57DEA7-1627-4E0A-B3EF-319BF76616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4EDFA7F-984F-4EA9-BEE0-F7CDA52105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9706EEC-D9AC-40A9-AFA9-B0370899CE2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AB5CD8-28EA-4EFC-AB9A-0D6ABF3730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13867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A57DEA7-1627-4E0A-B3EF-319BF76616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4EDFA7F-984F-4EA9-BEE0-F7CDA52105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9706EEC-D9AC-40A9-AFA9-B0370899CE2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AB5CD8-28EA-4EFC-AB9A-0D6ABF3730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72732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A57DEA7-1627-4E0A-B3EF-319BF76616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4EDFA7F-984F-4EA9-BEE0-F7CDA52105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9706EEC-D9AC-40A9-AFA9-B0370899CE2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AB5CD8-28EA-4EFC-AB9A-0D6ABF3730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7218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A57DEA7-1627-4E0A-B3EF-319BF76616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4EDFA7F-984F-4EA9-BEE0-F7CDA52105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9706EEC-D9AC-40A9-AFA9-B0370899CE2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AB5CD8-28EA-4EFC-AB9A-0D6ABF3730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62439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A57DEA7-1627-4E0A-B3EF-319BF76616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4EDFA7F-984F-4EA9-BEE0-F7CDA52105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9706EEC-D9AC-40A9-AFA9-B0370899CE2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AB5CD8-28EA-4EFC-AB9A-0D6ABF3730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63266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A57DEA7-1627-4E0A-B3EF-319BF76616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4EDFA7F-984F-4EA9-BEE0-F7CDA52105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9706EEC-D9AC-40A9-AFA9-B0370899CE2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AB5CD8-28EA-4EFC-AB9A-0D6ABF3730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67207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A57DEA7-1627-4E0A-B3EF-319BF76616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4EDFA7F-984F-4EA9-BEE0-F7CDA52105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9706EEC-D9AC-40A9-AFA9-B0370899CE2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AB5CD8-28EA-4EFC-AB9A-0D6ABF3730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42246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A57DEA7-1627-4E0A-B3EF-319BF76616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4EDFA7F-984F-4EA9-BEE0-F7CDA52105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9706EEC-D9AC-40A9-AFA9-B0370899CE2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AB5CD8-28EA-4EFC-AB9A-0D6ABF3730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3241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A050DF1-D02C-4D07-BA77-377A683572A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8F77FF3-DD33-4DC9-AE35-EF375336319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133C80B-5473-4CC6-920E-2F1CB2486D4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CD655E-4BA5-4228-ACDB-59FC287774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95704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A57DEA7-1627-4E0A-B3EF-319BF76616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4EDFA7F-984F-4EA9-BEE0-F7CDA52105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9706EEC-D9AC-40A9-AFA9-B0370899CE2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AB5CD8-28EA-4EFC-AB9A-0D6ABF3730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11604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68AEDAB-E2BC-4659-BF47-9AC410945AD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238FE6E-B8F2-4427-85B3-42CCFF55E9C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CC22F5F-7F8A-4857-A6AD-5CC42EF2A7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D705F0-0E56-4487-A36B-7DAAD3B89B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17254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B5CBB25-275A-4819-88F1-84B2B6BE936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CB1A100-55C5-45D4-B513-4DF68D54886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5DF3278-8965-4048-B2B6-F713636871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BAB6B5-F755-4C3D-B90F-F843A70490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29884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DFC7F15-811C-420A-B770-38E7ECE2E1F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5667898-C12B-4737-B6DC-F560895D364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34CF7B4-1E52-423D-93D4-7307BBF9F2B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E43886-672A-4F3F-A1C6-ADC551B83A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20890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4C255F6-EA9A-45C0-8F1E-6EF60D80872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7B78474-35E5-4620-9C8C-841E62CC576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B2EB9BF-3B0D-435B-9E68-D7CFFF2D873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B29EC0-F4F2-4096-AB84-53E06895A6F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387031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719316B-15DF-4892-8FFF-B0CAE5CF1F9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A0EA743-4633-4BE8-84F1-B809B3CF026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451A7A5-8647-4282-A4C4-E32C377199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5C5073-0F2F-4EA8-A601-09F947D5B8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6708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A050DF1-D02C-4D07-BA77-377A683572A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8F77FF3-DD33-4DC9-AE35-EF375336319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133C80B-5473-4CC6-920E-2F1CB2486D4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CD655E-4BA5-4228-ACDB-59FC287774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4760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AED94E1-3311-4EA0-B22E-23A09040497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BF5D23E-C551-4B9B-B0A7-783F07867B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9B4229A-82BA-43FF-9F00-990B3B54FE1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80611C-A8D4-40D5-BDF3-278BB9F09F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3256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2A4C0EB-DA3C-429F-BD49-1E450CEE526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596654C-E10F-40BF-A014-EC187A2F70F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AEBDBAB-08B8-4545-856C-4FCB775B47A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C74B0A-145B-4ED9-80C0-CD5D9779376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662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49245D3E-E93C-4F99-8A32-1548FEA0C61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2D7E295-C09F-4C59-AE7F-D23350C0166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15621BA-6C0B-453D-A4B4-4903B51F34C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2BD5C6-76F2-44BE-856E-23A53E1550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4257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A80E476-5857-42FB-A075-103C2D611F4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305FC03-23CB-44B0-886C-DC48BB8F42D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AE93036-052A-4179-B95F-D3EB1A7D404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B7CACB-6A43-4000-A8C4-C666CFC1FA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0130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A57DEA7-1627-4E0A-B3EF-319BF76616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4EDFA7F-984F-4EA9-BEE0-F7CDA52105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9706EEC-D9AC-40A9-AFA9-B0370899CE2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AB5CD8-28EA-4EFC-AB9A-0D6ABF3730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553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05DD1307-7321-4C1D-8A9B-80CFFD2C7E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4" tIns="45717" rIns="91434" bIns="457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374E0405-9C4D-46D9-A8C4-E25C914AEA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9165B714-6087-492B-B56B-5B8B5D09D46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8122E2D4-1434-43B5-AA51-7BEB29387AE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232E0F1E-AD7B-4439-BDD4-5DB35C93ECC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5A58F2C-EFD6-458C-8351-F19072FF0A9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2" r:id="rId3"/>
    <p:sldLayoutId id="2147483661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83" r:id="rId10"/>
    <p:sldLayoutId id="2147483682" r:id="rId11"/>
    <p:sldLayoutId id="2147483681" r:id="rId12"/>
    <p:sldLayoutId id="2147483680" r:id="rId13"/>
    <p:sldLayoutId id="2147483679" r:id="rId14"/>
    <p:sldLayoutId id="2147483678" r:id="rId15"/>
    <p:sldLayoutId id="2147483677" r:id="rId16"/>
    <p:sldLayoutId id="2147483676" r:id="rId17"/>
    <p:sldLayoutId id="2147483675" r:id="rId18"/>
    <p:sldLayoutId id="2147483674" r:id="rId19"/>
    <p:sldLayoutId id="2147483673" r:id="rId20"/>
    <p:sldLayoutId id="2147483672" r:id="rId21"/>
    <p:sldLayoutId id="2147483671" r:id="rId22"/>
    <p:sldLayoutId id="2147483670" r:id="rId23"/>
    <p:sldLayoutId id="2147483669" r:id="rId24"/>
    <p:sldLayoutId id="2147483668" r:id="rId25"/>
    <p:sldLayoutId id="2147483667" r:id="rId26"/>
    <p:sldLayoutId id="2147483666" r:id="rId27"/>
    <p:sldLayoutId id="2147483665" r:id="rId28"/>
    <p:sldLayoutId id="2147483664" r:id="rId29"/>
    <p:sldLayoutId id="2147483663" r:id="rId30"/>
    <p:sldLayoutId id="2147483656" r:id="rId31"/>
    <p:sldLayoutId id="2147483657" r:id="rId32"/>
    <p:sldLayoutId id="2147483658" r:id="rId33"/>
    <p:sldLayoutId id="2147483659" r:id="rId34"/>
    <p:sldLayoutId id="2147483660" r:id="rId3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7338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30188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6">
            <a:extLst>
              <a:ext uri="{FF2B5EF4-FFF2-40B4-BE49-F238E27FC236}">
                <a16:creationId xmlns:a16="http://schemas.microsoft.com/office/drawing/2014/main" id="{834944A2-AC7E-42B5-92EE-796A7B3815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194233"/>
            <a:ext cx="5791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FFFF00"/>
                </a:solidFill>
                <a:latin typeface="Times New Roman" panose="02020603050405020304" pitchFamily="18" charset="0"/>
              </a:rPr>
              <a:t>So </a:t>
            </a:r>
            <a:r>
              <a:rPr lang="en-US" altLang="en-US" sz="40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sánh</a:t>
            </a:r>
            <a:r>
              <a:rPr lang="en-US" altLang="en-US" sz="40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40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0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tự</a:t>
            </a:r>
            <a:r>
              <a:rPr lang="en-US" altLang="en-US" sz="40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nhiên</a:t>
            </a:r>
            <a:endParaRPr lang="en-US" altLang="en-US" sz="4000" dirty="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Text Box 25">
            <a:extLst>
              <a:ext uri="{FF2B5EF4-FFF2-40B4-BE49-F238E27FC236}">
                <a16:creationId xmlns:a16="http://schemas.microsoft.com/office/drawing/2014/main" id="{1E06A018-1008-4BEE-BEE2-7A12896F84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8300" y="1333500"/>
            <a:ext cx="8915400" cy="1814513"/>
          </a:xfrm>
          <a:prstGeom prst="rect">
            <a:avLst/>
          </a:prstGeom>
          <a:noFill/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lvl1pPr marL="533400" indent="-5334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eaLnBrk="1" hangingPunct="1">
              <a:spcBef>
                <a:spcPct val="50000"/>
              </a:spcBef>
              <a:defRPr/>
            </a:pPr>
            <a:r>
              <a:rPr lang="en-US" altLang="en-US" dirty="0">
                <a:solidFill>
                  <a:srgbClr val="002060"/>
                </a:solidFill>
              </a:rPr>
              <a:t>  1. </a:t>
            </a:r>
            <a:r>
              <a:rPr lang="en-US" altLang="en-US" dirty="0" err="1">
                <a:solidFill>
                  <a:srgbClr val="002060"/>
                </a:solidFill>
              </a:rPr>
              <a:t>Trong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hai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số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tự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nhiên</a:t>
            </a:r>
            <a:r>
              <a:rPr lang="en-US" altLang="en-US" dirty="0">
                <a:solidFill>
                  <a:srgbClr val="002060"/>
                </a:solidFill>
              </a:rPr>
              <a:t>: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None/>
              <a:defRPr/>
            </a:pPr>
            <a:r>
              <a:rPr lang="en-US" altLang="en-US" dirty="0">
                <a:solidFill>
                  <a:srgbClr val="002060"/>
                </a:solidFill>
              </a:rPr>
              <a:t>- </a:t>
            </a:r>
            <a:r>
              <a:rPr lang="en-US" altLang="en-US" dirty="0" err="1">
                <a:solidFill>
                  <a:srgbClr val="002060"/>
                </a:solidFill>
              </a:rPr>
              <a:t>Số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nào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có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nhiều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chữ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số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hơn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thì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lớn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hơn</a:t>
            </a:r>
            <a:r>
              <a:rPr lang="en-US" altLang="en-US" dirty="0">
                <a:solidFill>
                  <a:srgbClr val="002060"/>
                </a:solidFill>
              </a:rPr>
              <a:t>. 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None/>
              <a:defRPr/>
            </a:pPr>
            <a:r>
              <a:rPr lang="en-US" altLang="en-US" dirty="0">
                <a:solidFill>
                  <a:srgbClr val="002060"/>
                </a:solidFill>
              </a:rPr>
              <a:t>- </a:t>
            </a:r>
            <a:r>
              <a:rPr lang="en-US" altLang="en-US" dirty="0" err="1">
                <a:solidFill>
                  <a:srgbClr val="002060"/>
                </a:solidFill>
              </a:rPr>
              <a:t>Số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nào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có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ít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chữ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số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hơn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thì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bé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hơn</a:t>
            </a:r>
            <a:r>
              <a:rPr lang="en-US" altLang="en-US" dirty="0">
                <a:solidFill>
                  <a:srgbClr val="002060"/>
                </a:solidFill>
              </a:rPr>
              <a:t>. </a:t>
            </a:r>
          </a:p>
        </p:txBody>
      </p:sp>
      <p:sp>
        <p:nvSpPr>
          <p:cNvPr id="8" name="Text Box 13">
            <a:extLst>
              <a:ext uri="{FF2B5EF4-FFF2-40B4-BE49-F238E27FC236}">
                <a16:creationId xmlns:a16="http://schemas.microsoft.com/office/drawing/2014/main" id="{A933DE6E-50A4-482A-8D00-601576CF3F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8300" y="4687018"/>
            <a:ext cx="8915400" cy="954088"/>
          </a:xfrm>
          <a:prstGeom prst="rect">
            <a:avLst/>
          </a:prstGeom>
          <a:noFill/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lvl1pPr marL="533400" indent="-5334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eaLnBrk="1" hangingPunct="1">
              <a:spcBef>
                <a:spcPct val="50000"/>
              </a:spcBef>
              <a:defRPr/>
            </a:pPr>
            <a:r>
              <a:rPr lang="en-US" altLang="en-US" dirty="0">
                <a:solidFill>
                  <a:srgbClr val="002060"/>
                </a:solidFill>
              </a:rPr>
              <a:t>3. </a:t>
            </a:r>
            <a:r>
              <a:rPr lang="en-US" altLang="en-US" dirty="0" err="1">
                <a:solidFill>
                  <a:srgbClr val="002060"/>
                </a:solidFill>
              </a:rPr>
              <a:t>Nếu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hai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số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có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tất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cả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các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cặp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chữ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số</a:t>
            </a:r>
            <a:r>
              <a:rPr lang="en-US" altLang="en-US" dirty="0">
                <a:solidFill>
                  <a:srgbClr val="002060"/>
                </a:solidFill>
              </a:rPr>
              <a:t> ở </a:t>
            </a:r>
            <a:r>
              <a:rPr lang="en-US" altLang="en-US" dirty="0" err="1">
                <a:solidFill>
                  <a:srgbClr val="002060"/>
                </a:solidFill>
              </a:rPr>
              <a:t>từng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hàng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đều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bằng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nhau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thì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hai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số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đó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bằng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nhau</a:t>
            </a:r>
            <a:r>
              <a:rPr lang="en-US" altLang="en-US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9" name="Text Box 14">
            <a:extLst>
              <a:ext uri="{FF2B5EF4-FFF2-40B4-BE49-F238E27FC236}">
                <a16:creationId xmlns:a16="http://schemas.microsoft.com/office/drawing/2014/main" id="{9846E73D-A1F4-4E33-9C80-ECBC9A3D38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8300" y="3452348"/>
            <a:ext cx="8915400" cy="946150"/>
          </a:xfrm>
          <a:prstGeom prst="rect">
            <a:avLst/>
          </a:prstGeom>
          <a:noFill/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lvl1pPr marL="533400" indent="-5334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None/>
              <a:defRPr/>
            </a:pPr>
            <a:r>
              <a:rPr lang="en-US" altLang="en-US" dirty="0">
                <a:solidFill>
                  <a:srgbClr val="002060"/>
                </a:solidFill>
              </a:rPr>
              <a:t>2.  </a:t>
            </a:r>
            <a:r>
              <a:rPr lang="en-US" altLang="en-US" dirty="0" err="1">
                <a:solidFill>
                  <a:srgbClr val="002060"/>
                </a:solidFill>
              </a:rPr>
              <a:t>Nếu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hai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số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có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số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chữ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số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bằng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nhau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thì</a:t>
            </a:r>
            <a:r>
              <a:rPr lang="en-US" altLang="en-US" dirty="0">
                <a:solidFill>
                  <a:srgbClr val="002060"/>
                </a:solidFill>
              </a:rPr>
              <a:t> so </a:t>
            </a:r>
            <a:r>
              <a:rPr lang="en-US" altLang="en-US" dirty="0" err="1">
                <a:solidFill>
                  <a:srgbClr val="002060"/>
                </a:solidFill>
              </a:rPr>
              <a:t>sánh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từng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cặp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chữ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số</a:t>
            </a:r>
            <a:r>
              <a:rPr lang="en-US" altLang="en-US" dirty="0">
                <a:solidFill>
                  <a:srgbClr val="002060"/>
                </a:solidFill>
              </a:rPr>
              <a:t> ở </a:t>
            </a:r>
            <a:r>
              <a:rPr lang="en-US" altLang="en-US" dirty="0" err="1">
                <a:solidFill>
                  <a:srgbClr val="002060"/>
                </a:solidFill>
              </a:rPr>
              <a:t>cùng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một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hàng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kể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từ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trái</a:t>
            </a:r>
            <a:r>
              <a:rPr lang="en-US" altLang="en-US" dirty="0">
                <a:solidFill>
                  <a:srgbClr val="002060"/>
                </a:solidFill>
              </a:rPr>
              <a:t> sang </a:t>
            </a:r>
            <a:r>
              <a:rPr lang="en-US" altLang="en-US" dirty="0" err="1">
                <a:solidFill>
                  <a:srgbClr val="002060"/>
                </a:solidFill>
              </a:rPr>
              <a:t>phải</a:t>
            </a:r>
            <a:endParaRPr lang="en-US" alt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5">
            <a:extLst>
              <a:ext uri="{FF2B5EF4-FFF2-40B4-BE49-F238E27FC236}">
                <a16:creationId xmlns:a16="http://schemas.microsoft.com/office/drawing/2014/main" id="{BC76E13E-61F7-4DD6-96CE-A6EBCEE504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7066" y="3061026"/>
            <a:ext cx="7924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2291" name="Text Box 6">
            <a:extLst>
              <a:ext uri="{FF2B5EF4-FFF2-40B4-BE49-F238E27FC236}">
                <a16:creationId xmlns:a16="http://schemas.microsoft.com/office/drawing/2014/main" id="{A2F494D1-2CD1-42A6-BDD9-4388FB2DE5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766" y="307438"/>
            <a:ext cx="6248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33400" indent="-5334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 typeface="Wingdings" panose="05000000000000000000" pitchFamily="2" charset="2"/>
              <a:buAutoNum type="arabicPeriod"/>
            </a:pPr>
            <a:r>
              <a:rPr lang="en-US" altLang="en-US" dirty="0">
                <a:latin typeface="Times New Roman" panose="02020603050405020304" pitchFamily="18" charset="0"/>
              </a:rPr>
              <a:t>So </a:t>
            </a:r>
            <a:r>
              <a:rPr lang="en-US" altLang="en-US" dirty="0" err="1">
                <a:latin typeface="Times New Roman" panose="02020603050405020304" pitchFamily="18" charset="0"/>
              </a:rPr>
              <a:t>sánh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các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số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tự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nhiên</a:t>
            </a:r>
            <a:endParaRPr lang="en-US" altLang="en-US" dirty="0">
              <a:latin typeface="Times New Roman" panose="02020603050405020304" pitchFamily="18" charset="0"/>
            </a:endParaRPr>
          </a:p>
        </p:txBody>
      </p:sp>
      <p:sp>
        <p:nvSpPr>
          <p:cNvPr id="52233" name="Text Box 9">
            <a:extLst>
              <a:ext uri="{FF2B5EF4-FFF2-40B4-BE49-F238E27FC236}">
                <a16:creationId xmlns:a16="http://schemas.microsoft.com/office/drawing/2014/main" id="{48D1F8E6-2ADF-47DC-9498-30B5C76E5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1216" y="1140876"/>
            <a:ext cx="98679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33400" indent="-5334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en-US" b="0" dirty="0">
                <a:latin typeface="Times New Roman" panose="02020603050405020304" pitchFamily="18" charset="0"/>
              </a:rPr>
              <a:t>Cho </a:t>
            </a:r>
            <a:r>
              <a:rPr lang="en-US" altLang="en-US" b="0" dirty="0" err="1">
                <a:latin typeface="Times New Roman" panose="02020603050405020304" pitchFamily="18" charset="0"/>
              </a:rPr>
              <a:t>dãy</a:t>
            </a:r>
            <a:r>
              <a:rPr lang="en-US" altLang="en-US" b="0" dirty="0">
                <a:latin typeface="Times New Roman" panose="02020603050405020304" pitchFamily="18" charset="0"/>
              </a:rPr>
              <a:t> </a:t>
            </a:r>
            <a:r>
              <a:rPr lang="en-US" altLang="en-US" b="0" dirty="0" err="1">
                <a:latin typeface="Times New Roman" panose="02020603050405020304" pitchFamily="18" charset="0"/>
              </a:rPr>
              <a:t>số</a:t>
            </a:r>
            <a:r>
              <a:rPr lang="en-US" altLang="en-US" b="0" dirty="0">
                <a:latin typeface="Times New Roman" panose="02020603050405020304" pitchFamily="18" charset="0"/>
              </a:rPr>
              <a:t> </a:t>
            </a:r>
            <a:r>
              <a:rPr lang="en-US" altLang="en-US" b="0" dirty="0" err="1">
                <a:latin typeface="Times New Roman" panose="02020603050405020304" pitchFamily="18" charset="0"/>
              </a:rPr>
              <a:t>tự</a:t>
            </a:r>
            <a:r>
              <a:rPr lang="en-US" altLang="en-US" b="0" dirty="0">
                <a:latin typeface="Times New Roman" panose="02020603050405020304" pitchFamily="18" charset="0"/>
              </a:rPr>
              <a:t> </a:t>
            </a:r>
            <a:r>
              <a:rPr lang="en-US" altLang="en-US" b="0" dirty="0" err="1">
                <a:latin typeface="Times New Roman" panose="02020603050405020304" pitchFamily="18" charset="0"/>
              </a:rPr>
              <a:t>nhiên</a:t>
            </a:r>
            <a:r>
              <a:rPr lang="en-US" altLang="en-US" b="0" dirty="0">
                <a:latin typeface="Times New Roman" panose="02020603050405020304" pitchFamily="18" charset="0"/>
              </a:rPr>
              <a:t> 0; 1; 2; 3; 4; 5; 6; 7; 8; 9;…….</a:t>
            </a:r>
          </a:p>
        </p:txBody>
      </p:sp>
      <p:sp>
        <p:nvSpPr>
          <p:cNvPr id="52234" name="Text Box 10">
            <a:extLst>
              <a:ext uri="{FF2B5EF4-FFF2-40B4-BE49-F238E27FC236}">
                <a16:creationId xmlns:a16="http://schemas.microsoft.com/office/drawing/2014/main" id="{4B70C38A-E86E-4142-AEB9-30498028DB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6566" y="2013711"/>
            <a:ext cx="6248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3400" indent="-5334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en-US" b="0" dirty="0" err="1">
                <a:latin typeface="Times New Roman" panose="02020603050405020304" pitchFamily="18" charset="0"/>
              </a:rPr>
              <a:t>Hãy</a:t>
            </a:r>
            <a:r>
              <a:rPr lang="en-US" altLang="en-US" b="0" dirty="0">
                <a:latin typeface="Times New Roman" panose="02020603050405020304" pitchFamily="18" charset="0"/>
              </a:rPr>
              <a:t> so </a:t>
            </a:r>
            <a:r>
              <a:rPr lang="en-US" altLang="en-US" b="0" dirty="0" err="1">
                <a:latin typeface="Times New Roman" panose="02020603050405020304" pitchFamily="18" charset="0"/>
              </a:rPr>
              <a:t>sánh</a:t>
            </a:r>
            <a:r>
              <a:rPr lang="en-US" altLang="en-US" b="0" dirty="0">
                <a:latin typeface="Times New Roman" panose="02020603050405020304" pitchFamily="18" charset="0"/>
              </a:rPr>
              <a:t> 2 </a:t>
            </a:r>
            <a:r>
              <a:rPr lang="en-US" altLang="en-US" b="0" dirty="0" err="1">
                <a:latin typeface="Times New Roman" panose="02020603050405020304" pitchFamily="18" charset="0"/>
              </a:rPr>
              <a:t>số</a:t>
            </a:r>
            <a:r>
              <a:rPr lang="en-US" altLang="en-US" b="0" dirty="0">
                <a:latin typeface="Times New Roman" panose="02020603050405020304" pitchFamily="18" charset="0"/>
              </a:rPr>
              <a:t> </a:t>
            </a:r>
            <a:r>
              <a:rPr lang="en-US" altLang="en-US" b="0" dirty="0" err="1">
                <a:latin typeface="Times New Roman" panose="02020603050405020304" pitchFamily="18" charset="0"/>
              </a:rPr>
              <a:t>tự</a:t>
            </a:r>
            <a:r>
              <a:rPr lang="en-US" altLang="en-US" b="0" dirty="0">
                <a:latin typeface="Times New Roman" panose="02020603050405020304" pitchFamily="18" charset="0"/>
              </a:rPr>
              <a:t> </a:t>
            </a:r>
            <a:r>
              <a:rPr lang="en-US" altLang="en-US" b="0" dirty="0" err="1">
                <a:latin typeface="Times New Roman" panose="02020603050405020304" pitchFamily="18" charset="0"/>
              </a:rPr>
              <a:t>nhiên</a:t>
            </a:r>
            <a:r>
              <a:rPr lang="en-US" altLang="en-US" b="0" dirty="0">
                <a:latin typeface="Times New Roman" panose="02020603050405020304" pitchFamily="18" charset="0"/>
              </a:rPr>
              <a:t> </a:t>
            </a:r>
            <a:r>
              <a:rPr lang="en-US" altLang="en-US" b="0" dirty="0" err="1">
                <a:latin typeface="Times New Roman" panose="02020603050405020304" pitchFamily="18" charset="0"/>
              </a:rPr>
              <a:t>liên</a:t>
            </a:r>
            <a:r>
              <a:rPr lang="en-US" altLang="en-US" b="0" dirty="0">
                <a:latin typeface="Times New Roman" panose="02020603050405020304" pitchFamily="18" charset="0"/>
              </a:rPr>
              <a:t> </a:t>
            </a:r>
            <a:r>
              <a:rPr lang="en-US" altLang="en-US" b="0" dirty="0" err="1">
                <a:latin typeface="Times New Roman" panose="02020603050405020304" pitchFamily="18" charset="0"/>
              </a:rPr>
              <a:t>tiếp</a:t>
            </a:r>
            <a:endParaRPr lang="en-US" altLang="en-US" b="0" dirty="0">
              <a:latin typeface="Times New Roman" panose="02020603050405020304" pitchFamily="18" charset="0"/>
            </a:endParaRPr>
          </a:p>
        </p:txBody>
      </p:sp>
      <p:sp>
        <p:nvSpPr>
          <p:cNvPr id="52237" name="Text Box 13">
            <a:extLst>
              <a:ext uri="{FF2B5EF4-FFF2-40B4-BE49-F238E27FC236}">
                <a16:creationId xmlns:a16="http://schemas.microsoft.com/office/drawing/2014/main" id="{16622885-BD1D-4B43-A1DD-82DEEBB6AD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200400"/>
            <a:ext cx="112776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33400" indent="-5334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en-US" dirty="0">
                <a:solidFill>
                  <a:schemeClr val="accent2"/>
                </a:solidFill>
                <a:latin typeface="Times New Roman" panose="02020603050405020304" pitchFamily="18" charset="0"/>
              </a:rPr>
              <a:t>b) </a:t>
            </a:r>
            <a:r>
              <a:rPr lang="en-US" altLang="en-US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Nhận</a:t>
            </a:r>
            <a:r>
              <a:rPr lang="en-US" altLang="en-US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xét</a:t>
            </a:r>
            <a:r>
              <a:rPr lang="en-US" altLang="en-US" dirty="0">
                <a:solidFill>
                  <a:schemeClr val="accent2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dãy</a:t>
            </a:r>
            <a:r>
              <a:rPr lang="en-US" altLang="en-US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tự</a:t>
            </a:r>
            <a:r>
              <a:rPr lang="en-US" altLang="en-US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nhiên</a:t>
            </a:r>
            <a:r>
              <a:rPr lang="en-US" altLang="en-US" dirty="0">
                <a:solidFill>
                  <a:schemeClr val="accent2"/>
                </a:solidFill>
                <a:latin typeface="Times New Roman" panose="02020603050405020304" pitchFamily="18" charset="0"/>
              </a:rPr>
              <a:t> 0; 1; 2; 3; 4; 5; 6; 7; 8; 9; ... </a:t>
            </a:r>
          </a:p>
          <a:p>
            <a:pPr algn="just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en-US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đứng</a:t>
            </a:r>
            <a:r>
              <a:rPr lang="en-US" altLang="en-US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trước</a:t>
            </a:r>
            <a:r>
              <a:rPr lang="en-US" altLang="en-US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bé</a:t>
            </a:r>
            <a:r>
              <a:rPr lang="en-US" altLang="en-US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hơn</a:t>
            </a:r>
            <a:r>
              <a:rPr lang="en-US" altLang="en-US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đứng</a:t>
            </a:r>
            <a:r>
              <a:rPr lang="en-US" altLang="en-US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sau</a:t>
            </a:r>
            <a:r>
              <a:rPr lang="en-US" altLang="en-US" dirty="0">
                <a:solidFill>
                  <a:schemeClr val="accent2"/>
                </a:solidFill>
                <a:latin typeface="Times New Roman" panose="02020603050405020304" pitchFamily="18" charset="0"/>
              </a:rPr>
              <a:t> ( </a:t>
            </a:r>
            <a:r>
              <a:rPr lang="en-US" altLang="en-US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chẳng</a:t>
            </a:r>
            <a:r>
              <a:rPr lang="en-US" altLang="en-US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hạn</a:t>
            </a:r>
            <a:r>
              <a:rPr lang="en-US" altLang="en-US" dirty="0">
                <a:solidFill>
                  <a:schemeClr val="accent2"/>
                </a:solidFill>
                <a:latin typeface="Times New Roman" panose="02020603050405020304" pitchFamily="18" charset="0"/>
              </a:rPr>
              <a:t>: 8&lt;9), </a:t>
            </a:r>
            <a:r>
              <a:rPr lang="en-US" altLang="en-US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đứng</a:t>
            </a:r>
            <a:r>
              <a:rPr lang="en-US" altLang="en-US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sau</a:t>
            </a:r>
            <a:r>
              <a:rPr lang="en-US" altLang="en-US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lớn</a:t>
            </a:r>
            <a:r>
              <a:rPr lang="en-US" altLang="en-US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hơn</a:t>
            </a:r>
            <a:r>
              <a:rPr lang="en-US" altLang="en-US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đứng</a:t>
            </a:r>
            <a:r>
              <a:rPr lang="en-US" altLang="en-US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trước</a:t>
            </a:r>
            <a:r>
              <a:rPr lang="en-US" altLang="en-US" dirty="0">
                <a:solidFill>
                  <a:schemeClr val="accent2"/>
                </a:solidFill>
                <a:latin typeface="Times New Roman" panose="02020603050405020304" pitchFamily="18" charset="0"/>
              </a:rPr>
              <a:t> ( </a:t>
            </a:r>
            <a:r>
              <a:rPr lang="en-US" altLang="en-US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chẳng</a:t>
            </a:r>
            <a:r>
              <a:rPr lang="en-US" altLang="en-US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hạn</a:t>
            </a:r>
            <a:r>
              <a:rPr lang="en-US" altLang="en-US" dirty="0">
                <a:solidFill>
                  <a:schemeClr val="accent2"/>
                </a:solidFill>
                <a:latin typeface="Times New Roman" panose="02020603050405020304" pitchFamily="18" charset="0"/>
              </a:rPr>
              <a:t>: 9&gt;8).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2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2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2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3" grpId="0"/>
      <p:bldP spid="52234" grpId="0"/>
      <p:bldP spid="5223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5" name="Text Box 7">
            <a:extLst>
              <a:ext uri="{FF2B5EF4-FFF2-40B4-BE49-F238E27FC236}">
                <a16:creationId xmlns:a16="http://schemas.microsoft.com/office/drawing/2014/main" id="{8CEE6EE0-2DD8-47E8-920A-0B253DA20D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3416" y="2284929"/>
            <a:ext cx="1036077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33400" indent="-5334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en-US" b="0" dirty="0" err="1">
                <a:latin typeface="Times New Roman" panose="02020603050405020304" pitchFamily="18" charset="0"/>
              </a:rPr>
              <a:t>Em</a:t>
            </a:r>
            <a:r>
              <a:rPr lang="en-US" altLang="en-US" b="0" dirty="0">
                <a:latin typeface="Times New Roman" panose="02020603050405020304" pitchFamily="18" charset="0"/>
              </a:rPr>
              <a:t> </a:t>
            </a:r>
            <a:r>
              <a:rPr lang="en-US" altLang="en-US" b="0" dirty="0" err="1">
                <a:latin typeface="Times New Roman" panose="02020603050405020304" pitchFamily="18" charset="0"/>
              </a:rPr>
              <a:t>có</a:t>
            </a:r>
            <a:r>
              <a:rPr lang="en-US" altLang="en-US" b="0" dirty="0">
                <a:latin typeface="Times New Roman" panose="02020603050405020304" pitchFamily="18" charset="0"/>
              </a:rPr>
              <a:t> so </a:t>
            </a:r>
            <a:r>
              <a:rPr lang="en-US" altLang="en-US" b="0" dirty="0" err="1">
                <a:latin typeface="Times New Roman" panose="02020603050405020304" pitchFamily="18" charset="0"/>
              </a:rPr>
              <a:t>sánh</a:t>
            </a:r>
            <a:r>
              <a:rPr lang="en-US" altLang="en-US" b="0" dirty="0">
                <a:latin typeface="Times New Roman" panose="02020603050405020304" pitchFamily="18" charset="0"/>
              </a:rPr>
              <a:t> </a:t>
            </a:r>
            <a:r>
              <a:rPr lang="en-US" altLang="en-US" b="0" dirty="0" err="1">
                <a:latin typeface="Times New Roman" panose="02020603050405020304" pitchFamily="18" charset="0"/>
              </a:rPr>
              <a:t>gì</a:t>
            </a:r>
            <a:r>
              <a:rPr lang="en-US" altLang="en-US" b="0" dirty="0">
                <a:latin typeface="Times New Roman" panose="02020603050405020304" pitchFamily="18" charset="0"/>
              </a:rPr>
              <a:t> </a:t>
            </a:r>
            <a:r>
              <a:rPr lang="en-US" altLang="en-US" b="0" dirty="0" err="1">
                <a:latin typeface="Times New Roman" panose="02020603050405020304" pitchFamily="18" charset="0"/>
              </a:rPr>
              <a:t>về</a:t>
            </a:r>
            <a:r>
              <a:rPr lang="en-US" altLang="en-US" b="0" dirty="0">
                <a:latin typeface="Times New Roman" panose="02020603050405020304" pitchFamily="18" charset="0"/>
              </a:rPr>
              <a:t> </a:t>
            </a:r>
            <a:r>
              <a:rPr lang="en-US" altLang="en-US" b="0" dirty="0" err="1">
                <a:latin typeface="Times New Roman" panose="02020603050405020304" pitchFamily="18" charset="0"/>
              </a:rPr>
              <a:t>số</a:t>
            </a:r>
            <a:r>
              <a:rPr lang="en-US" altLang="en-US" b="0" dirty="0">
                <a:latin typeface="Times New Roman" panose="02020603050405020304" pitchFamily="18" charset="0"/>
              </a:rPr>
              <a:t> ở </a:t>
            </a:r>
            <a:r>
              <a:rPr lang="en-US" altLang="en-US" b="0" dirty="0" err="1">
                <a:latin typeface="Times New Roman" panose="02020603050405020304" pitchFamily="18" charset="0"/>
              </a:rPr>
              <a:t>gần</a:t>
            </a:r>
            <a:r>
              <a:rPr lang="en-US" altLang="en-US" b="0" dirty="0">
                <a:latin typeface="Times New Roman" panose="02020603050405020304" pitchFamily="18" charset="0"/>
              </a:rPr>
              <a:t> </a:t>
            </a:r>
            <a:r>
              <a:rPr lang="en-US" altLang="en-US" b="0" dirty="0" err="1">
                <a:latin typeface="Times New Roman" panose="02020603050405020304" pitchFamily="18" charset="0"/>
              </a:rPr>
              <a:t>gốc</a:t>
            </a:r>
            <a:r>
              <a:rPr lang="en-US" altLang="en-US" b="0" dirty="0">
                <a:latin typeface="Times New Roman" panose="02020603050405020304" pitchFamily="18" charset="0"/>
              </a:rPr>
              <a:t>  </a:t>
            </a:r>
            <a:r>
              <a:rPr lang="en-US" altLang="en-US" b="0" dirty="0" err="1">
                <a:latin typeface="Times New Roman" panose="02020603050405020304" pitchFamily="18" charset="0"/>
              </a:rPr>
              <a:t>với</a:t>
            </a:r>
            <a:r>
              <a:rPr lang="en-US" altLang="en-US" b="0" dirty="0">
                <a:latin typeface="Times New Roman" panose="02020603050405020304" pitchFamily="18" charset="0"/>
              </a:rPr>
              <a:t> </a:t>
            </a:r>
            <a:r>
              <a:rPr lang="en-US" altLang="en-US" b="0" dirty="0" err="1">
                <a:latin typeface="Times New Roman" panose="02020603050405020304" pitchFamily="18" charset="0"/>
              </a:rPr>
              <a:t>các</a:t>
            </a:r>
            <a:r>
              <a:rPr lang="en-US" altLang="en-US" b="0" dirty="0">
                <a:latin typeface="Times New Roman" panose="02020603050405020304" pitchFamily="18" charset="0"/>
              </a:rPr>
              <a:t> </a:t>
            </a:r>
            <a:r>
              <a:rPr lang="en-US" altLang="en-US" b="0" dirty="0" err="1">
                <a:latin typeface="Times New Roman" panose="02020603050405020304" pitchFamily="18" charset="0"/>
              </a:rPr>
              <a:t>số</a:t>
            </a:r>
            <a:r>
              <a:rPr lang="en-US" altLang="en-US" b="0" dirty="0">
                <a:latin typeface="Times New Roman" panose="02020603050405020304" pitchFamily="18" charset="0"/>
              </a:rPr>
              <a:t> </a:t>
            </a:r>
            <a:r>
              <a:rPr lang="en-US" altLang="en-US" b="0" dirty="0" err="1">
                <a:latin typeface="Times New Roman" panose="02020603050405020304" pitchFamily="18" charset="0"/>
              </a:rPr>
              <a:t>khác</a:t>
            </a:r>
            <a:r>
              <a:rPr lang="en-US" altLang="en-US" b="0" dirty="0">
                <a:latin typeface="Times New Roman" panose="02020603050405020304" pitchFamily="18" charset="0"/>
              </a:rPr>
              <a:t> </a:t>
            </a:r>
            <a:r>
              <a:rPr lang="en-US" altLang="en-US" b="0" dirty="0" err="1">
                <a:latin typeface="Times New Roman" panose="02020603050405020304" pitchFamily="18" charset="0"/>
              </a:rPr>
              <a:t>trên</a:t>
            </a:r>
            <a:r>
              <a:rPr lang="en-US" altLang="en-US" b="0" dirty="0">
                <a:latin typeface="Times New Roman" panose="02020603050405020304" pitchFamily="18" charset="0"/>
              </a:rPr>
              <a:t> </a:t>
            </a:r>
            <a:r>
              <a:rPr lang="en-US" altLang="en-US" b="0" dirty="0" err="1">
                <a:latin typeface="Times New Roman" panose="02020603050405020304" pitchFamily="18" charset="0"/>
              </a:rPr>
              <a:t>tia</a:t>
            </a:r>
            <a:r>
              <a:rPr lang="en-US" altLang="en-US" b="0" dirty="0">
                <a:latin typeface="Times New Roman" panose="02020603050405020304" pitchFamily="18" charset="0"/>
              </a:rPr>
              <a:t> </a:t>
            </a:r>
            <a:r>
              <a:rPr lang="en-US" altLang="en-US" b="0" dirty="0" err="1">
                <a:latin typeface="Times New Roman" panose="02020603050405020304" pitchFamily="18" charset="0"/>
              </a:rPr>
              <a:t>số</a:t>
            </a:r>
            <a:r>
              <a:rPr lang="en-US" altLang="en-US" b="0" dirty="0"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53258" name="Text Box 10">
            <a:extLst>
              <a:ext uri="{FF2B5EF4-FFF2-40B4-BE49-F238E27FC236}">
                <a16:creationId xmlns:a16="http://schemas.microsoft.com/office/drawing/2014/main" id="{3B1899E1-889D-4CED-AAF6-7C3465B69C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3416" y="3019941"/>
            <a:ext cx="11049000" cy="1323439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533400" indent="-5334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  <a:defRPr/>
            </a:pPr>
            <a:r>
              <a:rPr lang="en-US" altLang="en-US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Trên</a:t>
            </a:r>
            <a:r>
              <a:rPr lang="en-US" altLang="en-US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tia</a:t>
            </a:r>
            <a:r>
              <a:rPr lang="en-US" altLang="en-US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dirty="0">
                <a:solidFill>
                  <a:schemeClr val="accent2"/>
                </a:solidFill>
                <a:latin typeface="Times New Roman" panose="02020603050405020304" pitchFamily="18" charset="0"/>
              </a:rPr>
              <a:t>: </a:t>
            </a:r>
          </a:p>
          <a:p>
            <a:pPr marL="0" indent="0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dirty="0">
                <a:solidFill>
                  <a:schemeClr val="accent2"/>
                </a:solidFill>
                <a:latin typeface="Times New Roman" panose="02020603050405020304" pitchFamily="18" charset="0"/>
              </a:rPr>
              <a:t>+ </a:t>
            </a:r>
            <a:r>
              <a:rPr lang="en-US" altLang="en-US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dirty="0">
                <a:solidFill>
                  <a:schemeClr val="accent2"/>
                </a:solidFill>
                <a:latin typeface="Times New Roman" panose="02020603050405020304" pitchFamily="18" charset="0"/>
              </a:rPr>
              <a:t> ở </a:t>
            </a:r>
            <a:r>
              <a:rPr lang="en-US" altLang="en-US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gần</a:t>
            </a:r>
            <a:r>
              <a:rPr lang="en-US" altLang="en-US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gốc</a:t>
            </a:r>
            <a:r>
              <a:rPr lang="en-US" altLang="en-US" dirty="0">
                <a:solidFill>
                  <a:schemeClr val="accent2"/>
                </a:solidFill>
                <a:latin typeface="Times New Roman" panose="02020603050405020304" pitchFamily="18" charset="0"/>
              </a:rPr>
              <a:t> 0 </a:t>
            </a:r>
            <a:r>
              <a:rPr lang="en-US" altLang="en-US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hơn</a:t>
            </a:r>
            <a:r>
              <a:rPr lang="en-US" altLang="en-US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bé</a:t>
            </a:r>
            <a:r>
              <a:rPr lang="en-US" altLang="en-US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hơn</a:t>
            </a:r>
            <a:r>
              <a:rPr lang="en-US" altLang="en-US" dirty="0">
                <a:solidFill>
                  <a:schemeClr val="accent2"/>
                </a:solidFill>
                <a:latin typeface="Times New Roman" panose="02020603050405020304" pitchFamily="18" charset="0"/>
              </a:rPr>
              <a:t> (</a:t>
            </a:r>
            <a:r>
              <a:rPr lang="en-US" altLang="en-US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chẳng</a:t>
            </a:r>
            <a:r>
              <a:rPr lang="en-US" altLang="en-US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hạn</a:t>
            </a:r>
            <a:r>
              <a:rPr lang="en-US" altLang="en-US" dirty="0">
                <a:solidFill>
                  <a:schemeClr val="accent2"/>
                </a:solidFill>
                <a:latin typeface="Times New Roman" panose="02020603050405020304" pitchFamily="18" charset="0"/>
              </a:rPr>
              <a:t>: 1 &lt; 5; 2 &lt; 5;…)</a:t>
            </a:r>
          </a:p>
        </p:txBody>
      </p:sp>
      <p:sp>
        <p:nvSpPr>
          <p:cNvPr id="53275" name="Text Box 27">
            <a:extLst>
              <a:ext uri="{FF2B5EF4-FFF2-40B4-BE49-F238E27FC236}">
                <a16:creationId xmlns:a16="http://schemas.microsoft.com/office/drawing/2014/main" id="{FFC4A44F-ABC0-4974-B185-F5FF14DBA8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1890" y="1239848"/>
            <a:ext cx="53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0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497CAE4-664A-4FAB-A2CB-D07CD0756827}"/>
              </a:ext>
            </a:extLst>
          </p:cNvPr>
          <p:cNvGrpSpPr>
            <a:grpSpLocks/>
          </p:cNvGrpSpPr>
          <p:nvPr/>
        </p:nvGrpSpPr>
        <p:grpSpPr bwMode="auto">
          <a:xfrm>
            <a:off x="2204290" y="935048"/>
            <a:ext cx="8534400" cy="177800"/>
            <a:chOff x="208014" y="609600"/>
            <a:chExt cx="8534400" cy="176980"/>
          </a:xfrm>
        </p:grpSpPr>
        <p:cxnSp>
          <p:nvCxnSpPr>
            <p:cNvPr id="13332" name="Straight Arrow Connector 10">
              <a:extLst>
                <a:ext uri="{FF2B5EF4-FFF2-40B4-BE49-F238E27FC236}">
                  <a16:creationId xmlns:a16="http://schemas.microsoft.com/office/drawing/2014/main" id="{79BB5720-E124-4DDB-B034-BF0A6AB6C15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08014" y="685800"/>
              <a:ext cx="8534400" cy="0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06465FE1-35B5-4BFC-9127-3575DCA4192E}"/>
                </a:ext>
              </a:extLst>
            </p:cNvPr>
            <p:cNvCxnSpPr/>
            <p:nvPr/>
          </p:nvCxnSpPr>
          <p:spPr bwMode="auto">
            <a:xfrm>
              <a:off x="208014" y="685449"/>
              <a:ext cx="609600" cy="0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334" name="Straight Connector 27">
              <a:extLst>
                <a:ext uri="{FF2B5EF4-FFF2-40B4-BE49-F238E27FC236}">
                  <a16:creationId xmlns:a16="http://schemas.microsoft.com/office/drawing/2014/main" id="{BD49C46D-C3A6-42C4-A523-9590176069B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08014" y="609600"/>
              <a:ext cx="0" cy="15240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557F3EAE-28C4-42AD-80E0-987423E67947}"/>
                </a:ext>
              </a:extLst>
            </p:cNvPr>
            <p:cNvCxnSpPr/>
            <p:nvPr/>
          </p:nvCxnSpPr>
          <p:spPr bwMode="auto">
            <a:xfrm>
              <a:off x="817614" y="685449"/>
              <a:ext cx="609600" cy="0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336" name="Straight Connector 125">
              <a:extLst>
                <a:ext uri="{FF2B5EF4-FFF2-40B4-BE49-F238E27FC236}">
                  <a16:creationId xmlns:a16="http://schemas.microsoft.com/office/drawing/2014/main" id="{4DF24936-914C-4A63-8ABD-27A92B2F946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17614" y="609600"/>
              <a:ext cx="0" cy="15240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4E687CDC-E398-4102-9DE8-906664EDDEDC}"/>
                </a:ext>
              </a:extLst>
            </p:cNvPr>
            <p:cNvCxnSpPr/>
            <p:nvPr/>
          </p:nvCxnSpPr>
          <p:spPr bwMode="auto">
            <a:xfrm>
              <a:off x="1416101" y="698090"/>
              <a:ext cx="609600" cy="0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338" name="Straight Connector 127">
              <a:extLst>
                <a:ext uri="{FF2B5EF4-FFF2-40B4-BE49-F238E27FC236}">
                  <a16:creationId xmlns:a16="http://schemas.microsoft.com/office/drawing/2014/main" id="{F9C2F704-B5C0-43A3-BCCB-36632B85C44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416460" y="621890"/>
              <a:ext cx="0" cy="15240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3339" name="Straight Connector 128">
              <a:extLst>
                <a:ext uri="{FF2B5EF4-FFF2-40B4-BE49-F238E27FC236}">
                  <a16:creationId xmlns:a16="http://schemas.microsoft.com/office/drawing/2014/main" id="{2AFD3C4B-E209-4411-B94D-BA3EEC7BEB6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026060" y="621890"/>
              <a:ext cx="0" cy="15240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AEE9653C-A19C-47AB-89E6-23A7DD00C0B7}"/>
                </a:ext>
              </a:extLst>
            </p:cNvPr>
            <p:cNvCxnSpPr/>
            <p:nvPr/>
          </p:nvCxnSpPr>
          <p:spPr bwMode="auto">
            <a:xfrm>
              <a:off x="2025701" y="698090"/>
              <a:ext cx="609600" cy="0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CD27FE14-23A3-4659-9C0F-E67D90DA46CA}"/>
                </a:ext>
              </a:extLst>
            </p:cNvPr>
            <p:cNvCxnSpPr/>
            <p:nvPr/>
          </p:nvCxnSpPr>
          <p:spPr bwMode="auto">
            <a:xfrm>
              <a:off x="2635301" y="698090"/>
              <a:ext cx="609600" cy="0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342" name="Straight Connector 131">
              <a:extLst>
                <a:ext uri="{FF2B5EF4-FFF2-40B4-BE49-F238E27FC236}">
                  <a16:creationId xmlns:a16="http://schemas.microsoft.com/office/drawing/2014/main" id="{133E28D1-111F-4500-A501-1EF20BA0EB9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635660" y="621890"/>
              <a:ext cx="0" cy="15240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3343" name="Straight Connector 133">
              <a:extLst>
                <a:ext uri="{FF2B5EF4-FFF2-40B4-BE49-F238E27FC236}">
                  <a16:creationId xmlns:a16="http://schemas.microsoft.com/office/drawing/2014/main" id="{AB709561-BF9E-435C-A5C8-DDC144BB8E7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234506" y="634180"/>
              <a:ext cx="0" cy="15240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2DEDF336-5FC3-4F44-83F1-D87E6E118456}"/>
                </a:ext>
              </a:extLst>
            </p:cNvPr>
            <p:cNvCxnSpPr/>
            <p:nvPr/>
          </p:nvCxnSpPr>
          <p:spPr bwMode="auto">
            <a:xfrm>
              <a:off x="3151239" y="685449"/>
              <a:ext cx="609600" cy="0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CDD54EF5-8317-4A78-A6C4-0B8A3F459B5E}"/>
                </a:ext>
              </a:extLst>
            </p:cNvPr>
            <p:cNvCxnSpPr/>
            <p:nvPr/>
          </p:nvCxnSpPr>
          <p:spPr bwMode="auto">
            <a:xfrm>
              <a:off x="3760839" y="685449"/>
              <a:ext cx="609600" cy="0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346" name="Straight Connector 143">
              <a:extLst>
                <a:ext uri="{FF2B5EF4-FFF2-40B4-BE49-F238E27FC236}">
                  <a16:creationId xmlns:a16="http://schemas.microsoft.com/office/drawing/2014/main" id="{179D6614-2CDF-43B8-8064-CF1E80E823E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765449" y="621890"/>
              <a:ext cx="0" cy="15240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5E891E88-8CAC-4F08-B057-BC21178FC585}"/>
                </a:ext>
              </a:extLst>
            </p:cNvPr>
            <p:cNvCxnSpPr/>
            <p:nvPr/>
          </p:nvCxnSpPr>
          <p:spPr bwMode="auto">
            <a:xfrm>
              <a:off x="4360914" y="698090"/>
              <a:ext cx="609600" cy="0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348" name="Straight Connector 145">
              <a:extLst>
                <a:ext uri="{FF2B5EF4-FFF2-40B4-BE49-F238E27FC236}">
                  <a16:creationId xmlns:a16="http://schemas.microsoft.com/office/drawing/2014/main" id="{165DD44A-112C-441C-84BB-F3E1A78C69F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360300" y="621890"/>
              <a:ext cx="0" cy="15240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3349" name="Straight Connector 146">
              <a:extLst>
                <a:ext uri="{FF2B5EF4-FFF2-40B4-BE49-F238E27FC236}">
                  <a16:creationId xmlns:a16="http://schemas.microsoft.com/office/drawing/2014/main" id="{5E55A245-249E-46AB-ADB1-A510802B888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969900" y="621890"/>
              <a:ext cx="0" cy="15240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CEDC30F8-BF96-4588-ABDA-543BCE0B992B}"/>
                </a:ext>
              </a:extLst>
            </p:cNvPr>
            <p:cNvCxnSpPr/>
            <p:nvPr/>
          </p:nvCxnSpPr>
          <p:spPr bwMode="auto">
            <a:xfrm>
              <a:off x="4970514" y="698090"/>
              <a:ext cx="609600" cy="0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80F0496A-F47E-4D08-9487-74DF4C2F748D}"/>
                </a:ext>
              </a:extLst>
            </p:cNvPr>
            <p:cNvCxnSpPr/>
            <p:nvPr/>
          </p:nvCxnSpPr>
          <p:spPr bwMode="auto">
            <a:xfrm>
              <a:off x="5580114" y="698090"/>
              <a:ext cx="609600" cy="0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352" name="Straight Connector 149">
              <a:extLst>
                <a:ext uri="{FF2B5EF4-FFF2-40B4-BE49-F238E27FC236}">
                  <a16:creationId xmlns:a16="http://schemas.microsoft.com/office/drawing/2014/main" id="{89344702-A48B-4888-BB00-972F29726F1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579500" y="621890"/>
              <a:ext cx="0" cy="15240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3353" name="Straight Connector 150">
              <a:extLst>
                <a:ext uri="{FF2B5EF4-FFF2-40B4-BE49-F238E27FC236}">
                  <a16:creationId xmlns:a16="http://schemas.microsoft.com/office/drawing/2014/main" id="{1BFB44B5-E65B-4A1A-9505-23E5B091352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178346" y="634180"/>
              <a:ext cx="0" cy="15240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82FFFAD0-FF3E-416E-81A8-C80CEBF6A105}"/>
                </a:ext>
              </a:extLst>
            </p:cNvPr>
            <p:cNvCxnSpPr/>
            <p:nvPr/>
          </p:nvCxnSpPr>
          <p:spPr bwMode="auto">
            <a:xfrm>
              <a:off x="6134151" y="693350"/>
              <a:ext cx="609600" cy="0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DBB69478-2DEF-4E73-9A5C-07C08EC40239}"/>
                </a:ext>
              </a:extLst>
            </p:cNvPr>
            <p:cNvCxnSpPr/>
            <p:nvPr/>
          </p:nvCxnSpPr>
          <p:spPr bwMode="auto">
            <a:xfrm>
              <a:off x="6743751" y="693350"/>
              <a:ext cx="609600" cy="0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356" name="Straight Connector 154">
              <a:extLst>
                <a:ext uri="{FF2B5EF4-FFF2-40B4-BE49-F238E27FC236}">
                  <a16:creationId xmlns:a16="http://schemas.microsoft.com/office/drawing/2014/main" id="{0E7A022F-76FA-4F7D-9CE5-333E49DA9AD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744008" y="616974"/>
              <a:ext cx="0" cy="15240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FB9872E0-FA4C-417D-931D-F17085BBFA9C}"/>
                </a:ext>
              </a:extLst>
            </p:cNvPr>
            <p:cNvCxnSpPr/>
            <p:nvPr/>
          </p:nvCxnSpPr>
          <p:spPr bwMode="auto">
            <a:xfrm>
              <a:off x="7342239" y="693350"/>
              <a:ext cx="609600" cy="0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358" name="Straight Connector 156">
              <a:extLst>
                <a:ext uri="{FF2B5EF4-FFF2-40B4-BE49-F238E27FC236}">
                  <a16:creationId xmlns:a16="http://schemas.microsoft.com/office/drawing/2014/main" id="{79524A39-6A92-4F63-8DF5-F2107F1729F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342854" y="629264"/>
              <a:ext cx="0" cy="15240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3359" name="Straight Connector 157">
              <a:extLst>
                <a:ext uri="{FF2B5EF4-FFF2-40B4-BE49-F238E27FC236}">
                  <a16:creationId xmlns:a16="http://schemas.microsoft.com/office/drawing/2014/main" id="{589CCD69-1D10-4840-A6C7-3494C16F330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952454" y="616974"/>
              <a:ext cx="0" cy="15240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160" name="Text Box 27">
            <a:extLst>
              <a:ext uri="{FF2B5EF4-FFF2-40B4-BE49-F238E27FC236}">
                <a16:creationId xmlns:a16="http://schemas.microsoft.com/office/drawing/2014/main" id="{3AB314EC-0D23-4815-A74F-C4FF89D23B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5290" y="1268423"/>
            <a:ext cx="53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161" name="Text Box 27">
            <a:extLst>
              <a:ext uri="{FF2B5EF4-FFF2-40B4-BE49-F238E27FC236}">
                <a16:creationId xmlns:a16="http://schemas.microsoft.com/office/drawing/2014/main" id="{3ADBDCA6-A1F2-4AAB-92CD-CD899E5114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1565" y="1254136"/>
            <a:ext cx="533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162" name="Text Box 27">
            <a:extLst>
              <a:ext uri="{FF2B5EF4-FFF2-40B4-BE49-F238E27FC236}">
                <a16:creationId xmlns:a16="http://schemas.microsoft.com/office/drawing/2014/main" id="{C78D63B9-ADBB-4FEA-A62F-BEF5989945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2115" y="1254136"/>
            <a:ext cx="533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163" name="Text Box 27">
            <a:extLst>
              <a:ext uri="{FF2B5EF4-FFF2-40B4-BE49-F238E27FC236}">
                <a16:creationId xmlns:a16="http://schemas.microsoft.com/office/drawing/2014/main" id="{3E5E400D-4369-4522-BAAE-9A5F2151EA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1077" y="1268423"/>
            <a:ext cx="53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164" name="Text Box 27">
            <a:extLst>
              <a:ext uri="{FF2B5EF4-FFF2-40B4-BE49-F238E27FC236}">
                <a16:creationId xmlns:a16="http://schemas.microsoft.com/office/drawing/2014/main" id="{C9224E11-17AA-4AF2-B8E7-E6A2C1C155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2902" y="1285886"/>
            <a:ext cx="533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165" name="Text Box 27">
            <a:extLst>
              <a:ext uri="{FF2B5EF4-FFF2-40B4-BE49-F238E27FC236}">
                <a16:creationId xmlns:a16="http://schemas.microsoft.com/office/drawing/2014/main" id="{8CE1ECF2-C6D7-422A-82EE-B500410322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7252" y="1282711"/>
            <a:ext cx="533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166" name="Text Box 27">
            <a:extLst>
              <a:ext uri="{FF2B5EF4-FFF2-40B4-BE49-F238E27FC236}">
                <a16:creationId xmlns:a16="http://schemas.microsoft.com/office/drawing/2014/main" id="{815AD2E6-0149-4F34-8398-758316A77A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3515" y="1268423"/>
            <a:ext cx="53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7</a:t>
            </a:r>
          </a:p>
        </p:txBody>
      </p:sp>
      <p:sp>
        <p:nvSpPr>
          <p:cNvPr id="167" name="Text Box 27">
            <a:extLst>
              <a:ext uri="{FF2B5EF4-FFF2-40B4-BE49-F238E27FC236}">
                <a16:creationId xmlns:a16="http://schemas.microsoft.com/office/drawing/2014/main" id="{5B77527D-3093-4577-9E27-CECE48ED54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8990" y="1250961"/>
            <a:ext cx="533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8</a:t>
            </a:r>
          </a:p>
        </p:txBody>
      </p:sp>
      <p:sp>
        <p:nvSpPr>
          <p:cNvPr id="168" name="Text Box 27">
            <a:extLst>
              <a:ext uri="{FF2B5EF4-FFF2-40B4-BE49-F238E27FC236}">
                <a16:creationId xmlns:a16="http://schemas.microsoft.com/office/drawing/2014/main" id="{E1BC1268-F402-4613-A3D1-CDE0BA6B76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7952" y="1250961"/>
            <a:ext cx="533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9</a:t>
            </a:r>
          </a:p>
        </p:txBody>
      </p:sp>
      <p:sp>
        <p:nvSpPr>
          <p:cNvPr id="169" name="Text Box 27">
            <a:extLst>
              <a:ext uri="{FF2B5EF4-FFF2-40B4-BE49-F238E27FC236}">
                <a16:creationId xmlns:a16="http://schemas.microsoft.com/office/drawing/2014/main" id="{CF3A5689-A3DA-4E38-9C4F-64A6EFA371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9927" y="1250961"/>
            <a:ext cx="7715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10</a:t>
            </a:r>
          </a:p>
        </p:txBody>
      </p:sp>
      <p:sp>
        <p:nvSpPr>
          <p:cNvPr id="170" name="Text Box 27">
            <a:extLst>
              <a:ext uri="{FF2B5EF4-FFF2-40B4-BE49-F238E27FC236}">
                <a16:creationId xmlns:a16="http://schemas.microsoft.com/office/drawing/2014/main" id="{D2EFEE50-855B-4D7D-BE82-B9F2C4FD63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55877" y="1250961"/>
            <a:ext cx="533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11</a:t>
            </a:r>
          </a:p>
        </p:txBody>
      </p:sp>
      <p:sp>
        <p:nvSpPr>
          <p:cNvPr id="171" name="Text Box 27">
            <a:extLst>
              <a:ext uri="{FF2B5EF4-FFF2-40B4-BE49-F238E27FC236}">
                <a16:creationId xmlns:a16="http://schemas.microsoft.com/office/drawing/2014/main" id="{5EF2C103-D082-43F4-BB90-386DA070E0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89290" y="1250961"/>
            <a:ext cx="6842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12</a:t>
            </a:r>
          </a:p>
        </p:txBody>
      </p:sp>
      <p:sp>
        <p:nvSpPr>
          <p:cNvPr id="176" name="Text Box 10">
            <a:extLst>
              <a:ext uri="{FF2B5EF4-FFF2-40B4-BE49-F238E27FC236}">
                <a16:creationId xmlns:a16="http://schemas.microsoft.com/office/drawing/2014/main" id="{E0C4C369-C849-41DC-9CA5-6AB15CA30C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9502" y="4487948"/>
            <a:ext cx="914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dirty="0">
                <a:solidFill>
                  <a:schemeClr val="accent2"/>
                </a:solidFill>
                <a:latin typeface="Times New Roman" panose="02020603050405020304" pitchFamily="18" charset="0"/>
              </a:rPr>
              <a:t>+ 0 </a:t>
            </a:r>
            <a:r>
              <a:rPr lang="en-US" altLang="en-US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tự</a:t>
            </a:r>
            <a:r>
              <a:rPr lang="en-US" altLang="en-US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nhiên</a:t>
            </a:r>
            <a:r>
              <a:rPr lang="en-US" altLang="en-US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bé</a:t>
            </a:r>
            <a:r>
              <a:rPr lang="en-US" altLang="en-US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nhất</a:t>
            </a:r>
            <a:r>
              <a:rPr lang="en-US" altLang="en-US" dirty="0">
                <a:solidFill>
                  <a:schemeClr val="accent2"/>
                </a:solidFill>
                <a:latin typeface="Times New Roman" panose="02020603050405020304" pitchFamily="18" charset="0"/>
              </a:rPr>
              <a:t>: 0 &lt; 1; 0 &lt; 2;…. </a:t>
            </a:r>
          </a:p>
        </p:txBody>
      </p:sp>
      <p:sp>
        <p:nvSpPr>
          <p:cNvPr id="177" name="Text Box 10">
            <a:extLst>
              <a:ext uri="{FF2B5EF4-FFF2-40B4-BE49-F238E27FC236}">
                <a16:creationId xmlns:a16="http://schemas.microsoft.com/office/drawing/2014/main" id="{BCCF23C0-E54D-4838-84EC-738EAF3982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9502" y="5217291"/>
            <a:ext cx="963369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dirty="0">
                <a:solidFill>
                  <a:schemeClr val="accent2"/>
                </a:solidFill>
                <a:latin typeface="Times New Roman" panose="02020603050405020304" pitchFamily="18" charset="0"/>
              </a:rPr>
              <a:t>+ </a:t>
            </a:r>
            <a:r>
              <a:rPr lang="en-US" altLang="en-US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dirty="0">
                <a:solidFill>
                  <a:schemeClr val="accent2"/>
                </a:solidFill>
                <a:latin typeface="Times New Roman" panose="02020603050405020304" pitchFamily="18" charset="0"/>
              </a:rPr>
              <a:t> ở </a:t>
            </a:r>
            <a:r>
              <a:rPr lang="en-US" altLang="en-US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xa</a:t>
            </a:r>
            <a:r>
              <a:rPr lang="en-US" altLang="en-US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gốc</a:t>
            </a:r>
            <a:r>
              <a:rPr lang="en-US" altLang="en-US" dirty="0">
                <a:solidFill>
                  <a:schemeClr val="accent2"/>
                </a:solidFill>
                <a:latin typeface="Times New Roman" panose="02020603050405020304" pitchFamily="18" charset="0"/>
              </a:rPr>
              <a:t> 0 </a:t>
            </a:r>
            <a:r>
              <a:rPr lang="en-US" altLang="en-US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hơn</a:t>
            </a:r>
            <a:r>
              <a:rPr lang="en-US" altLang="en-US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lớn</a:t>
            </a:r>
            <a:r>
              <a:rPr lang="en-US" altLang="en-US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hơn</a:t>
            </a:r>
            <a:r>
              <a:rPr lang="en-US" altLang="en-US" dirty="0">
                <a:solidFill>
                  <a:schemeClr val="accent2"/>
                </a:solidFill>
                <a:latin typeface="Times New Roman" panose="02020603050405020304" pitchFamily="18" charset="0"/>
              </a:rPr>
              <a:t> (</a:t>
            </a:r>
            <a:r>
              <a:rPr lang="en-US" altLang="en-US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chẳng</a:t>
            </a:r>
            <a:r>
              <a:rPr lang="en-US" altLang="en-US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hạn</a:t>
            </a:r>
            <a:r>
              <a:rPr lang="en-US" altLang="en-US" dirty="0">
                <a:solidFill>
                  <a:schemeClr val="accent2"/>
                </a:solidFill>
                <a:latin typeface="Times New Roman" panose="02020603050405020304" pitchFamily="18" charset="0"/>
              </a:rPr>
              <a:t>: 12 &gt; 11;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dirty="0">
                <a:solidFill>
                  <a:schemeClr val="accent2"/>
                </a:solidFill>
                <a:latin typeface="Times New Roman" panose="02020603050405020304" pitchFamily="18" charset="0"/>
              </a:rPr>
              <a:t> 12 &gt; 10;…).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3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3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3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5" grpId="0"/>
      <p:bldP spid="53258" grpId="0"/>
      <p:bldP spid="53275" grpId="0"/>
      <p:bldP spid="160" grpId="0"/>
      <p:bldP spid="161" grpId="0"/>
      <p:bldP spid="162" grpId="0"/>
      <p:bldP spid="163" grpId="0"/>
      <p:bldP spid="164" grpId="0"/>
      <p:bldP spid="165" grpId="0"/>
      <p:bldP spid="166" grpId="0"/>
      <p:bldP spid="167" grpId="0"/>
      <p:bldP spid="168" grpId="0"/>
      <p:bldP spid="169" grpId="0"/>
      <p:bldP spid="170" grpId="0"/>
      <p:bldP spid="171" grpId="0"/>
      <p:bldP spid="176" grpId="0"/>
      <p:bldP spid="17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4">
            <a:extLst>
              <a:ext uri="{FF2B5EF4-FFF2-40B4-BE49-F238E27FC236}">
                <a16:creationId xmlns:a16="http://schemas.microsoft.com/office/drawing/2014/main" id="{861CF434-08F1-4D38-91FE-B1EAED4070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0"/>
            <a:ext cx="6172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    </a:t>
            </a:r>
            <a:endParaRPr lang="en-US" altLang="en-US" sz="2800" b="0">
              <a:latin typeface="Times New Roman" panose="02020603050405020304" pitchFamily="18" charset="0"/>
            </a:endParaRPr>
          </a:p>
        </p:txBody>
      </p:sp>
      <p:sp>
        <p:nvSpPr>
          <p:cNvPr id="14339" name="Text Box 5">
            <a:extLst>
              <a:ext uri="{FF2B5EF4-FFF2-40B4-BE49-F238E27FC236}">
                <a16:creationId xmlns:a16="http://schemas.microsoft.com/office/drawing/2014/main" id="{6E37DD01-CA47-4E5C-BD5C-9335757337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4114800"/>
            <a:ext cx="7924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800">
              <a:latin typeface="Times New Roman" panose="02020603050405020304" pitchFamily="18" charset="0"/>
            </a:endParaRPr>
          </a:p>
        </p:txBody>
      </p:sp>
      <p:sp>
        <p:nvSpPr>
          <p:cNvPr id="14340" name="Text Box 6">
            <a:extLst>
              <a:ext uri="{FF2B5EF4-FFF2-40B4-BE49-F238E27FC236}">
                <a16:creationId xmlns:a16="http://schemas.microsoft.com/office/drawing/2014/main" id="{C9133EF4-C54B-4645-9766-B8434C2441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295400"/>
            <a:ext cx="4572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3400" indent="-5334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AutoNum type="arabicPeriod"/>
            </a:pPr>
            <a:r>
              <a:rPr lang="en-US" altLang="en-US" sz="2800" dirty="0">
                <a:latin typeface="Times New Roman" panose="02020603050405020304" pitchFamily="18" charset="0"/>
              </a:rPr>
              <a:t>So </a:t>
            </a:r>
            <a:r>
              <a:rPr lang="en-US" altLang="en-US" sz="2800" dirty="0" err="1">
                <a:latin typeface="Times New Roman" panose="02020603050405020304" pitchFamily="18" charset="0"/>
              </a:rPr>
              <a:t>sánh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các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số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tự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nhiên</a:t>
            </a:r>
            <a:endParaRPr lang="en-US" altLang="en-US" sz="2800" dirty="0">
              <a:latin typeface="Times New Roman" panose="02020603050405020304" pitchFamily="18" charset="0"/>
            </a:endParaRPr>
          </a:p>
        </p:txBody>
      </p:sp>
      <p:sp>
        <p:nvSpPr>
          <p:cNvPr id="14341" name="Text Box 10">
            <a:extLst>
              <a:ext uri="{FF2B5EF4-FFF2-40B4-BE49-F238E27FC236}">
                <a16:creationId xmlns:a16="http://schemas.microsoft.com/office/drawing/2014/main" id="{AB4D042F-16FD-42E1-91F0-2457E45C01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9238" y="1912938"/>
            <a:ext cx="91440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3400" indent="-5334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en-US" sz="2800" dirty="0">
                <a:solidFill>
                  <a:schemeClr val="accent2"/>
                </a:solidFill>
                <a:latin typeface="Times New Roman" panose="02020603050405020304" pitchFamily="18" charset="0"/>
              </a:rPr>
              <a:t>b) </a:t>
            </a:r>
            <a:r>
              <a:rPr lang="en-US" altLang="en-US" sz="2800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Nhận</a:t>
            </a:r>
            <a:r>
              <a:rPr lang="en-US" altLang="en-US" sz="2800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xét</a:t>
            </a:r>
            <a:r>
              <a:rPr lang="en-US" altLang="en-US" sz="2800" dirty="0">
                <a:solidFill>
                  <a:schemeClr val="accent2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2800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800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dãy</a:t>
            </a:r>
            <a:r>
              <a:rPr lang="en-US" altLang="en-US" sz="2800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tự</a:t>
            </a:r>
            <a:r>
              <a:rPr lang="en-US" altLang="en-US" sz="2800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nhiên</a:t>
            </a:r>
            <a:r>
              <a:rPr lang="en-US" altLang="en-US" sz="2800" dirty="0">
                <a:solidFill>
                  <a:schemeClr val="accent2"/>
                </a:solidFill>
                <a:latin typeface="Times New Roman" panose="02020603050405020304" pitchFamily="18" charset="0"/>
              </a:rPr>
              <a:t> 0; 1; 2; 3; 4; 5; 6; 7; 8; 9;…. </a:t>
            </a:r>
            <a:r>
              <a:rPr lang="en-US" altLang="en-US" sz="2800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đứng</a:t>
            </a:r>
            <a:r>
              <a:rPr lang="en-US" altLang="en-US" sz="2800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trước</a:t>
            </a:r>
            <a:r>
              <a:rPr lang="en-US" altLang="en-US" sz="2800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bé</a:t>
            </a:r>
            <a:r>
              <a:rPr lang="en-US" altLang="en-US" sz="2800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hơn</a:t>
            </a:r>
            <a:r>
              <a:rPr lang="en-US" altLang="en-US" sz="2800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đứng</a:t>
            </a:r>
            <a:r>
              <a:rPr lang="en-US" altLang="en-US" sz="2800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sau</a:t>
            </a:r>
            <a:r>
              <a:rPr lang="en-US" altLang="en-US" sz="2800" dirty="0">
                <a:solidFill>
                  <a:schemeClr val="accent2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đứng</a:t>
            </a:r>
            <a:r>
              <a:rPr lang="en-US" altLang="en-US" sz="2800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sau</a:t>
            </a:r>
            <a:r>
              <a:rPr lang="en-US" altLang="en-US" sz="2800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lớn</a:t>
            </a:r>
            <a:r>
              <a:rPr lang="en-US" altLang="en-US" sz="2800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hơn</a:t>
            </a:r>
            <a:r>
              <a:rPr lang="en-US" altLang="en-US" sz="2800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đứng</a:t>
            </a:r>
            <a:r>
              <a:rPr lang="en-US" altLang="en-US" sz="2800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trước</a:t>
            </a:r>
            <a:r>
              <a:rPr lang="en-US" altLang="en-US" sz="2800" dirty="0">
                <a:solidFill>
                  <a:schemeClr val="accent2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4342" name="Text Box 11">
            <a:extLst>
              <a:ext uri="{FF2B5EF4-FFF2-40B4-BE49-F238E27FC236}">
                <a16:creationId xmlns:a16="http://schemas.microsoft.com/office/drawing/2014/main" id="{5E543153-85AE-4D48-B375-87383B0C4D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4313" y="3597275"/>
            <a:ext cx="91440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3400" indent="-5334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en-US" sz="2800" dirty="0">
                <a:solidFill>
                  <a:schemeClr val="accent2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800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Trên</a:t>
            </a:r>
            <a:r>
              <a:rPr lang="en-US" altLang="en-US" sz="2800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tia</a:t>
            </a:r>
            <a:r>
              <a:rPr lang="en-US" altLang="en-US" sz="2800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dirty="0">
                <a:solidFill>
                  <a:schemeClr val="accent2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2800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dirty="0">
                <a:solidFill>
                  <a:schemeClr val="accent2"/>
                </a:solidFill>
                <a:latin typeface="Times New Roman" panose="02020603050405020304" pitchFamily="18" charset="0"/>
              </a:rPr>
              <a:t> ở </a:t>
            </a:r>
            <a:r>
              <a:rPr lang="en-US" altLang="en-US" sz="2800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gần</a:t>
            </a:r>
            <a:r>
              <a:rPr lang="en-US" altLang="en-US" sz="2800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gốc</a:t>
            </a:r>
            <a:r>
              <a:rPr lang="en-US" altLang="en-US" sz="2800" dirty="0">
                <a:solidFill>
                  <a:schemeClr val="accent2"/>
                </a:solidFill>
                <a:latin typeface="Times New Roman" panose="02020603050405020304" pitchFamily="18" charset="0"/>
              </a:rPr>
              <a:t> 0 </a:t>
            </a:r>
            <a:r>
              <a:rPr lang="en-US" altLang="en-US" sz="2800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hơn</a:t>
            </a:r>
            <a:r>
              <a:rPr lang="en-US" altLang="en-US" sz="2800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800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bé</a:t>
            </a:r>
            <a:r>
              <a:rPr lang="en-US" altLang="en-US" sz="2800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hơn</a:t>
            </a:r>
            <a:r>
              <a:rPr lang="en-US" altLang="en-US" sz="2800" dirty="0">
                <a:solidFill>
                  <a:schemeClr val="accent2"/>
                </a:solidFill>
                <a:latin typeface="Times New Roman" panose="02020603050405020304" pitchFamily="18" charset="0"/>
              </a:rPr>
              <a:t>; 0 </a:t>
            </a:r>
            <a:r>
              <a:rPr lang="en-US" altLang="en-US" sz="2800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800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tự</a:t>
            </a:r>
            <a:r>
              <a:rPr lang="en-US" altLang="en-US" sz="2800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nhiên</a:t>
            </a:r>
            <a:r>
              <a:rPr lang="en-US" altLang="en-US" sz="2800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bé</a:t>
            </a:r>
            <a:r>
              <a:rPr lang="en-US" altLang="en-US" sz="2800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nhất</a:t>
            </a:r>
            <a:r>
              <a:rPr lang="en-US" altLang="en-US" sz="2800" dirty="0">
                <a:solidFill>
                  <a:schemeClr val="accent2"/>
                </a:solidFill>
                <a:latin typeface="Times New Roman" panose="02020603050405020304" pitchFamily="18" charset="0"/>
              </a:rPr>
              <a:t>; </a:t>
            </a:r>
            <a:r>
              <a:rPr lang="en-US" altLang="en-US" sz="2800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dirty="0">
                <a:solidFill>
                  <a:schemeClr val="accent2"/>
                </a:solidFill>
                <a:latin typeface="Times New Roman" panose="02020603050405020304" pitchFamily="18" charset="0"/>
              </a:rPr>
              <a:t> ở </a:t>
            </a:r>
            <a:r>
              <a:rPr lang="en-US" altLang="en-US" sz="2800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xa</a:t>
            </a:r>
            <a:r>
              <a:rPr lang="en-US" altLang="en-US" sz="2800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gốc</a:t>
            </a:r>
            <a:r>
              <a:rPr lang="en-US" altLang="en-US" sz="2800" dirty="0">
                <a:solidFill>
                  <a:schemeClr val="accent2"/>
                </a:solidFill>
                <a:latin typeface="Times New Roman" panose="02020603050405020304" pitchFamily="18" charset="0"/>
              </a:rPr>
              <a:t> 0 </a:t>
            </a:r>
            <a:r>
              <a:rPr lang="en-US" altLang="en-US" sz="2800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hơn</a:t>
            </a:r>
            <a:r>
              <a:rPr lang="en-US" altLang="en-US" sz="2800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800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lớn</a:t>
            </a:r>
            <a:r>
              <a:rPr lang="en-US" altLang="en-US" sz="2800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hơn</a:t>
            </a:r>
            <a:endParaRPr lang="en-US" altLang="en-US" sz="2800" dirty="0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5">
            <a:extLst>
              <a:ext uri="{FF2B5EF4-FFF2-40B4-BE49-F238E27FC236}">
                <a16:creationId xmlns:a16="http://schemas.microsoft.com/office/drawing/2014/main" id="{605FD35B-3819-4C2E-88AA-BB26F23082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2071688"/>
            <a:ext cx="7924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800">
              <a:latin typeface="Times New Roman" panose="02020603050405020304" pitchFamily="18" charset="0"/>
            </a:endParaRPr>
          </a:p>
        </p:txBody>
      </p:sp>
      <p:sp>
        <p:nvSpPr>
          <p:cNvPr id="15363" name="Text Box 6">
            <a:extLst>
              <a:ext uri="{FF2B5EF4-FFF2-40B4-BE49-F238E27FC236}">
                <a16:creationId xmlns:a16="http://schemas.microsoft.com/office/drawing/2014/main" id="{B8B4FE50-125F-41EE-8C41-5C9D324636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208381"/>
            <a:ext cx="4572000" cy="51911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txBody>
          <a:bodyPr>
            <a:spAutoFit/>
          </a:bodyPr>
          <a:lstStyle>
            <a:lvl1pPr marL="533400" indent="-5334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None/>
              <a:defRPr/>
            </a:pPr>
            <a:r>
              <a:rPr lang="en-US" altLang="en-US" sz="2800" dirty="0">
                <a:latin typeface="Times New Roman" panose="02020603050405020304" pitchFamily="18" charset="0"/>
              </a:rPr>
              <a:t>2. </a:t>
            </a:r>
            <a:r>
              <a:rPr lang="en-US" altLang="en-US" sz="2800" dirty="0" err="1">
                <a:latin typeface="Times New Roman" panose="02020603050405020304" pitchFamily="18" charset="0"/>
              </a:rPr>
              <a:t>Xếp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thứ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tự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các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số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tự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nhiên</a:t>
            </a:r>
            <a:endParaRPr lang="en-US" altLang="en-US" sz="2800" dirty="0">
              <a:latin typeface="Times New Roman" panose="02020603050405020304" pitchFamily="18" charset="0"/>
            </a:endParaRPr>
          </a:p>
        </p:txBody>
      </p:sp>
      <p:sp>
        <p:nvSpPr>
          <p:cNvPr id="55306" name="Text Box 10">
            <a:extLst>
              <a:ext uri="{FF2B5EF4-FFF2-40B4-BE49-F238E27FC236}">
                <a16:creationId xmlns:a16="http://schemas.microsoft.com/office/drawing/2014/main" id="{A6EDD2FB-1682-411F-85FC-EA02349D15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894181"/>
            <a:ext cx="8153400" cy="180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3400" indent="-5334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en-US" sz="2800" b="0" dirty="0" err="1">
                <a:latin typeface="Times New Roman" panose="02020603050405020304" pitchFamily="18" charset="0"/>
              </a:rPr>
              <a:t>Với</a:t>
            </a:r>
            <a:r>
              <a:rPr lang="en-US" altLang="en-US" sz="2800" b="0" dirty="0">
                <a:latin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</a:rPr>
              <a:t>các</a:t>
            </a:r>
            <a:r>
              <a:rPr lang="en-US" altLang="en-US" sz="2800" b="0" dirty="0">
                <a:latin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</a:rPr>
              <a:t>số</a:t>
            </a:r>
            <a:r>
              <a:rPr lang="en-US" altLang="en-US" sz="2800" b="0" dirty="0">
                <a:latin typeface="Times New Roman" panose="02020603050405020304" pitchFamily="18" charset="0"/>
              </a:rPr>
              <a:t> 7698; 7968; 7896; 7869.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AutoNum type="alphaLcParenR"/>
            </a:pPr>
            <a:r>
              <a:rPr lang="en-US" altLang="en-US" sz="2800" b="0" dirty="0" err="1">
                <a:latin typeface="Times New Roman" panose="02020603050405020304" pitchFamily="18" charset="0"/>
              </a:rPr>
              <a:t>Xếp</a:t>
            </a:r>
            <a:r>
              <a:rPr lang="en-US" altLang="en-US" sz="2800" b="0" dirty="0">
                <a:latin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</a:rPr>
              <a:t>thứ</a:t>
            </a:r>
            <a:r>
              <a:rPr lang="en-US" altLang="en-US" sz="2800" b="0" dirty="0">
                <a:latin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</a:rPr>
              <a:t>tự</a:t>
            </a:r>
            <a:r>
              <a:rPr lang="en-US" altLang="en-US" sz="2800" b="0" dirty="0">
                <a:latin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</a:rPr>
              <a:t>từ</a:t>
            </a:r>
            <a:r>
              <a:rPr lang="en-US" altLang="en-US" sz="2800" b="0" dirty="0">
                <a:latin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</a:rPr>
              <a:t>bé</a:t>
            </a:r>
            <a:r>
              <a:rPr lang="en-US" altLang="en-US" sz="2800" b="0" dirty="0">
                <a:latin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</a:rPr>
              <a:t>đến</a:t>
            </a:r>
            <a:r>
              <a:rPr lang="en-US" altLang="en-US" sz="2800" b="0" dirty="0">
                <a:latin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</a:rPr>
              <a:t>lớn</a:t>
            </a:r>
            <a:r>
              <a:rPr lang="en-US" altLang="en-US" sz="2800" b="0" dirty="0">
                <a:latin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AutoNum type="alphaLcParenR"/>
            </a:pPr>
            <a:r>
              <a:rPr lang="en-US" altLang="en-US" sz="2800" b="0" dirty="0" err="1">
                <a:latin typeface="Times New Roman" panose="02020603050405020304" pitchFamily="18" charset="0"/>
              </a:rPr>
              <a:t>Xếp</a:t>
            </a:r>
            <a:r>
              <a:rPr lang="en-US" altLang="en-US" sz="2800" b="0" dirty="0">
                <a:latin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</a:rPr>
              <a:t>thứ</a:t>
            </a:r>
            <a:r>
              <a:rPr lang="en-US" altLang="en-US" sz="2800" b="0" dirty="0">
                <a:latin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</a:rPr>
              <a:t>tự</a:t>
            </a:r>
            <a:r>
              <a:rPr lang="en-US" altLang="en-US" sz="2800" b="0" dirty="0">
                <a:latin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</a:rPr>
              <a:t>từ</a:t>
            </a:r>
            <a:r>
              <a:rPr lang="en-US" altLang="en-US" sz="2800" b="0" dirty="0">
                <a:latin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</a:rPr>
              <a:t>lớn</a:t>
            </a:r>
            <a:r>
              <a:rPr lang="en-US" altLang="en-US" sz="2800" b="0" dirty="0">
                <a:latin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</a:rPr>
              <a:t>đến</a:t>
            </a:r>
            <a:r>
              <a:rPr lang="en-US" altLang="en-US" sz="2800" b="0" dirty="0">
                <a:latin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</a:rPr>
              <a:t>bé</a:t>
            </a:r>
            <a:r>
              <a:rPr lang="en-US" altLang="en-US" sz="2800" b="0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55312" name="Text Box 16">
            <a:extLst>
              <a:ext uri="{FF2B5EF4-FFF2-40B4-BE49-F238E27FC236}">
                <a16:creationId xmlns:a16="http://schemas.microsoft.com/office/drawing/2014/main" id="{11EAC13D-2919-4DA5-B090-E60D551B9D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2862681"/>
            <a:ext cx="8153400" cy="181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3400" indent="-5334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en-US" sz="2800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Đáp</a:t>
            </a:r>
            <a:r>
              <a:rPr lang="en-US" altLang="en-US" sz="2800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án</a:t>
            </a:r>
            <a:r>
              <a:rPr lang="en-US" altLang="en-US" sz="2800" b="0" dirty="0">
                <a:latin typeface="Times New Roman" panose="02020603050405020304" pitchFamily="18" charset="0"/>
              </a:rPr>
              <a:t>: </a:t>
            </a:r>
            <a:r>
              <a:rPr lang="en-US" altLang="en-US" sz="2800" b="0" dirty="0" err="1">
                <a:latin typeface="Times New Roman" panose="02020603050405020304" pitchFamily="18" charset="0"/>
              </a:rPr>
              <a:t>Với</a:t>
            </a:r>
            <a:r>
              <a:rPr lang="en-US" altLang="en-US" sz="2800" b="0" dirty="0">
                <a:latin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</a:rPr>
              <a:t>các</a:t>
            </a:r>
            <a:r>
              <a:rPr lang="en-US" altLang="en-US" sz="2800" b="0" dirty="0">
                <a:latin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</a:rPr>
              <a:t>số</a:t>
            </a:r>
            <a:r>
              <a:rPr lang="en-US" altLang="en-US" sz="2800" b="0" dirty="0">
                <a:latin typeface="Times New Roman" panose="02020603050405020304" pitchFamily="18" charset="0"/>
              </a:rPr>
              <a:t> 7698; 7968; 7896; 7869.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AutoNum type="alphaLcParenR"/>
            </a:pPr>
            <a:r>
              <a:rPr lang="en-US" altLang="en-US" sz="2800" b="0" dirty="0" err="1">
                <a:latin typeface="Times New Roman" panose="02020603050405020304" pitchFamily="18" charset="0"/>
              </a:rPr>
              <a:t>Xếp</a:t>
            </a:r>
            <a:r>
              <a:rPr lang="en-US" altLang="en-US" sz="2800" b="0" dirty="0">
                <a:latin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</a:rPr>
              <a:t>thứ</a:t>
            </a:r>
            <a:r>
              <a:rPr lang="en-US" altLang="en-US" sz="2800" b="0" dirty="0">
                <a:latin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</a:rPr>
              <a:t>tự</a:t>
            </a:r>
            <a:r>
              <a:rPr lang="en-US" altLang="en-US" sz="2800" b="0" dirty="0">
                <a:latin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</a:rPr>
              <a:t>từ</a:t>
            </a:r>
            <a:r>
              <a:rPr lang="en-US" altLang="en-US" sz="2800" b="0" dirty="0">
                <a:latin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</a:rPr>
              <a:t>bé</a:t>
            </a:r>
            <a:r>
              <a:rPr lang="en-US" altLang="en-US" sz="2800" b="0" dirty="0">
                <a:latin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</a:rPr>
              <a:t>đến</a:t>
            </a:r>
            <a:r>
              <a:rPr lang="en-US" altLang="en-US" sz="2800" b="0" dirty="0">
                <a:latin typeface="Times New Roman" panose="02020603050405020304" pitchFamily="18" charset="0"/>
              </a:rPr>
              <a:t> lớn:7698; 7869; 7896; 7968.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AutoNum type="alphaLcParenR"/>
            </a:pPr>
            <a:r>
              <a:rPr lang="en-US" altLang="en-US" sz="2800" b="0" dirty="0" err="1">
                <a:latin typeface="Times New Roman" panose="02020603050405020304" pitchFamily="18" charset="0"/>
              </a:rPr>
              <a:t>Xếp</a:t>
            </a:r>
            <a:r>
              <a:rPr lang="en-US" altLang="en-US" sz="2800" b="0" dirty="0">
                <a:latin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</a:rPr>
              <a:t>thứ</a:t>
            </a:r>
            <a:r>
              <a:rPr lang="en-US" altLang="en-US" sz="2800" b="0" dirty="0">
                <a:latin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</a:rPr>
              <a:t>tự</a:t>
            </a:r>
            <a:r>
              <a:rPr lang="en-US" altLang="en-US" sz="2800" b="0" dirty="0">
                <a:latin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</a:rPr>
              <a:t>từ</a:t>
            </a:r>
            <a:r>
              <a:rPr lang="en-US" altLang="en-US" sz="2800" b="0" dirty="0">
                <a:latin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</a:rPr>
              <a:t>lớn</a:t>
            </a:r>
            <a:r>
              <a:rPr lang="en-US" altLang="en-US" sz="2800" b="0" dirty="0">
                <a:latin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</a:rPr>
              <a:t>đến</a:t>
            </a:r>
            <a:r>
              <a:rPr lang="en-US" altLang="en-US" sz="2800" b="0" dirty="0">
                <a:latin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</a:rPr>
              <a:t>bé</a:t>
            </a:r>
            <a:r>
              <a:rPr lang="en-US" altLang="en-US" sz="2800" b="0" dirty="0">
                <a:latin typeface="Times New Roman" panose="02020603050405020304" pitchFamily="18" charset="0"/>
              </a:rPr>
              <a:t>: 7968; 7896; 7869; 7698.</a:t>
            </a:r>
          </a:p>
        </p:txBody>
      </p:sp>
      <p:sp>
        <p:nvSpPr>
          <p:cNvPr id="7" name="Text Box 8">
            <a:extLst>
              <a:ext uri="{FF2B5EF4-FFF2-40B4-BE49-F238E27FC236}">
                <a16:creationId xmlns:a16="http://schemas.microsoft.com/office/drawing/2014/main" id="{8EC79BAA-27B8-48FA-BCF6-00BB3732E7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668963"/>
            <a:ext cx="119634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3400" indent="-5334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en-US" sz="2800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Vì</a:t>
            </a:r>
            <a:r>
              <a:rPr lang="en-US" altLang="en-US" sz="2800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800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thể</a:t>
            </a:r>
            <a:r>
              <a:rPr lang="en-US" altLang="en-US" sz="2800" dirty="0">
                <a:solidFill>
                  <a:schemeClr val="accent2"/>
                </a:solidFill>
                <a:latin typeface="Times New Roman" panose="02020603050405020304" pitchFamily="18" charset="0"/>
              </a:rPr>
              <a:t> so </a:t>
            </a:r>
            <a:r>
              <a:rPr lang="en-US" altLang="en-US" sz="2800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sánh</a:t>
            </a:r>
            <a:r>
              <a:rPr lang="en-US" altLang="en-US" sz="2800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800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tự</a:t>
            </a:r>
            <a:r>
              <a:rPr lang="en-US" altLang="en-US" sz="2800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nhiên</a:t>
            </a:r>
            <a:r>
              <a:rPr lang="en-US" altLang="en-US" sz="2800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nên</a:t>
            </a:r>
            <a:r>
              <a:rPr lang="en-US" altLang="en-US" sz="2800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800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thể</a:t>
            </a:r>
            <a:r>
              <a:rPr lang="en-US" altLang="en-US" sz="2800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xếp</a:t>
            </a:r>
            <a:r>
              <a:rPr lang="en-US" altLang="en-US" sz="2800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thứ</a:t>
            </a:r>
            <a:r>
              <a:rPr lang="en-US" altLang="en-US" sz="2800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tự</a:t>
            </a:r>
            <a:r>
              <a:rPr lang="en-US" altLang="en-US" sz="2800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800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tự</a:t>
            </a:r>
            <a:r>
              <a:rPr lang="en-US" altLang="en-US" sz="2800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nhiên</a:t>
            </a:r>
            <a:r>
              <a:rPr lang="en-US" altLang="en-US" sz="2800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2800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bé</a:t>
            </a:r>
            <a:r>
              <a:rPr lang="en-US" altLang="en-US" sz="2800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đến</a:t>
            </a:r>
            <a:r>
              <a:rPr lang="en-US" altLang="en-US" sz="2800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lớn</a:t>
            </a:r>
            <a:r>
              <a:rPr lang="en-US" altLang="en-US" sz="2800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hoặc</a:t>
            </a:r>
            <a:r>
              <a:rPr lang="en-US" altLang="en-US" sz="2800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ngược</a:t>
            </a:r>
            <a:r>
              <a:rPr lang="en-US" altLang="en-US" sz="2800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lại</a:t>
            </a:r>
            <a:r>
              <a:rPr lang="en-US" altLang="en-US" sz="2800" dirty="0">
                <a:solidFill>
                  <a:schemeClr val="accent2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8" name="Text Box 15">
            <a:extLst>
              <a:ext uri="{FF2B5EF4-FFF2-40B4-BE49-F238E27FC236}">
                <a16:creationId xmlns:a16="http://schemas.microsoft.com/office/drawing/2014/main" id="{DE6EF532-98C1-47BD-A51C-C1315D53F6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4866605"/>
            <a:ext cx="815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3400" indent="-5334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en-US" sz="2800" b="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Để</a:t>
            </a:r>
            <a:r>
              <a:rPr lang="en-US" altLang="en-US" sz="2800" b="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xếp</a:t>
            </a:r>
            <a:r>
              <a:rPr lang="en-US" altLang="en-US" sz="2800" b="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thứ</a:t>
            </a:r>
            <a:r>
              <a:rPr lang="en-US" altLang="en-US" sz="2800" b="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tự</a:t>
            </a:r>
            <a:r>
              <a:rPr lang="en-US" altLang="en-US" sz="2800" b="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800" b="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b="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theo</a:t>
            </a:r>
            <a:r>
              <a:rPr lang="en-US" altLang="en-US" sz="2800" b="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yêu</a:t>
            </a:r>
            <a:r>
              <a:rPr lang="en-US" altLang="en-US" sz="2800" b="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cầu</a:t>
            </a:r>
            <a:r>
              <a:rPr lang="en-US" altLang="en-US" sz="2800" b="0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b="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2800" b="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en-US" sz="2800" b="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như</a:t>
            </a:r>
            <a:r>
              <a:rPr lang="en-US" altLang="en-US" sz="2800" b="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thế</a:t>
            </a:r>
            <a:r>
              <a:rPr lang="en-US" altLang="en-US" sz="2800" b="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2800" b="0" dirty="0">
                <a:solidFill>
                  <a:srgbClr val="FF0000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9" name="Text Box 15">
            <a:extLst>
              <a:ext uri="{FF2B5EF4-FFF2-40B4-BE49-F238E27FC236}">
                <a16:creationId xmlns:a16="http://schemas.microsoft.com/office/drawing/2014/main" id="{1C5B6B93-3045-423C-BBFA-27B183C639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9600" y="4911468"/>
            <a:ext cx="3733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33400" indent="-5334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en-US" sz="2800" b="0" dirty="0">
                <a:solidFill>
                  <a:srgbClr val="002060"/>
                </a:solidFill>
                <a:latin typeface="Times New Roman" panose="02020603050405020304" pitchFamily="18" charset="0"/>
              </a:rPr>
              <a:t>So </a:t>
            </a:r>
            <a:r>
              <a:rPr lang="en-US" altLang="en-US" sz="2800" b="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sánh</a:t>
            </a:r>
            <a:r>
              <a:rPr lang="en-US" altLang="en-US" sz="2800" b="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800" b="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b="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tự</a:t>
            </a:r>
            <a:r>
              <a:rPr lang="en-US" altLang="en-US" sz="2800" b="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nhiên</a:t>
            </a:r>
            <a:endParaRPr lang="en-US" altLang="en-US" sz="2800" b="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5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5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6" grpId="0"/>
      <p:bldP spid="55312" grpId="0"/>
      <p:bldP spid="7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E7D6A9F-4249-4870-A40A-5085D5B6CAAE}"/>
              </a:ext>
            </a:extLst>
          </p:cNvPr>
          <p:cNvSpPr/>
          <p:nvPr/>
        </p:nvSpPr>
        <p:spPr>
          <a:xfrm>
            <a:off x="3578740" y="2514600"/>
            <a:ext cx="5034520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LUYỆN TẬP</a:t>
            </a:r>
            <a:endParaRPr lang="en-US" sz="6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984721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4">
            <a:extLst>
              <a:ext uri="{FF2B5EF4-FFF2-40B4-BE49-F238E27FC236}">
                <a16:creationId xmlns:a16="http://schemas.microsoft.com/office/drawing/2014/main" id="{CD051A3D-2115-430B-9495-C8E2583D6E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0"/>
            <a:ext cx="6172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    </a:t>
            </a:r>
            <a:endParaRPr lang="en-US" altLang="en-US" sz="2800" b="0">
              <a:latin typeface="Times New Roman" panose="02020603050405020304" pitchFamily="18" charset="0"/>
            </a:endParaRPr>
          </a:p>
        </p:txBody>
      </p:sp>
      <p:sp>
        <p:nvSpPr>
          <p:cNvPr id="17411" name="Text Box 5">
            <a:extLst>
              <a:ext uri="{FF2B5EF4-FFF2-40B4-BE49-F238E27FC236}">
                <a16:creationId xmlns:a16="http://schemas.microsoft.com/office/drawing/2014/main" id="{3FFAF1D9-C659-4862-B68D-3B4A8E9F45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2438400"/>
            <a:ext cx="7924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800">
              <a:latin typeface="Times New Roman" panose="02020603050405020304" pitchFamily="18" charset="0"/>
            </a:endParaRPr>
          </a:p>
        </p:txBody>
      </p:sp>
      <p:sp>
        <p:nvSpPr>
          <p:cNvPr id="14343" name="Oval 7">
            <a:extLst>
              <a:ext uri="{FF2B5EF4-FFF2-40B4-BE49-F238E27FC236}">
                <a16:creationId xmlns:a16="http://schemas.microsoft.com/office/drawing/2014/main" id="{4133122A-74AB-4312-8C7D-0759B2CF33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5788" y="1071563"/>
            <a:ext cx="990600" cy="45720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34" tIns="45717" rIns="91434" bIns="45717" anchor="ctr"/>
          <a:lstStyle/>
          <a:p>
            <a:pPr algn="ctr" eaLnBrk="1" hangingPunct="1">
              <a:defRPr/>
            </a:pP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b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355" name="Rectangle 11">
            <a:extLst>
              <a:ext uri="{FF2B5EF4-FFF2-40B4-BE49-F238E27FC236}">
                <a16:creationId xmlns:a16="http://schemas.microsoft.com/office/drawing/2014/main" id="{DE83248B-CFE8-4EE4-962F-F67722DE19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0688" y="1782763"/>
            <a:ext cx="533400" cy="1828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>
              <a:latin typeface="Times New Roman" panose="02020603050405020304" pitchFamily="18" charset="0"/>
            </a:endParaRPr>
          </a:p>
        </p:txBody>
      </p:sp>
      <p:sp>
        <p:nvSpPr>
          <p:cNvPr id="57356" name="Text Box 12">
            <a:extLst>
              <a:ext uri="{FF2B5EF4-FFF2-40B4-BE49-F238E27FC236}">
                <a16:creationId xmlns:a16="http://schemas.microsoft.com/office/drawing/2014/main" id="{2D85CFA2-BB90-4BDA-83DE-156E6A0767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6888" y="1782763"/>
            <a:ext cx="609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&gt;</a:t>
            </a:r>
          </a:p>
        </p:txBody>
      </p:sp>
      <p:sp>
        <p:nvSpPr>
          <p:cNvPr id="57357" name="Text Box 13">
            <a:extLst>
              <a:ext uri="{FF2B5EF4-FFF2-40B4-BE49-F238E27FC236}">
                <a16:creationId xmlns:a16="http://schemas.microsoft.com/office/drawing/2014/main" id="{73D76FAA-7D9C-4D2A-BEA8-B7D65608FB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6888" y="1782763"/>
            <a:ext cx="609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&gt;</a:t>
            </a:r>
          </a:p>
        </p:txBody>
      </p:sp>
      <p:sp>
        <p:nvSpPr>
          <p:cNvPr id="57359" name="Text Box 15">
            <a:extLst>
              <a:ext uri="{FF2B5EF4-FFF2-40B4-BE49-F238E27FC236}">
                <a16:creationId xmlns:a16="http://schemas.microsoft.com/office/drawing/2014/main" id="{3D84F239-7E29-4565-9535-415F58C085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0688" y="2316163"/>
            <a:ext cx="609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&lt;</a:t>
            </a:r>
          </a:p>
        </p:txBody>
      </p:sp>
      <p:sp>
        <p:nvSpPr>
          <p:cNvPr id="57360" name="Text Box 16">
            <a:extLst>
              <a:ext uri="{FF2B5EF4-FFF2-40B4-BE49-F238E27FC236}">
                <a16:creationId xmlns:a16="http://schemas.microsoft.com/office/drawing/2014/main" id="{3E2B07DF-1EA8-4FC2-BC05-0D4F898020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0688" y="2316163"/>
            <a:ext cx="609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&lt;</a:t>
            </a:r>
          </a:p>
        </p:txBody>
      </p:sp>
      <p:sp>
        <p:nvSpPr>
          <p:cNvPr id="57361" name="Text Box 17">
            <a:extLst>
              <a:ext uri="{FF2B5EF4-FFF2-40B4-BE49-F238E27FC236}">
                <a16:creationId xmlns:a16="http://schemas.microsoft.com/office/drawing/2014/main" id="{A4986226-D38A-4342-89B9-E31444B37B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0688" y="2863850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=</a:t>
            </a:r>
          </a:p>
        </p:txBody>
      </p:sp>
      <p:sp>
        <p:nvSpPr>
          <p:cNvPr id="57362" name="Text Box 18">
            <a:extLst>
              <a:ext uri="{FF2B5EF4-FFF2-40B4-BE49-F238E27FC236}">
                <a16:creationId xmlns:a16="http://schemas.microsoft.com/office/drawing/2014/main" id="{595EBECC-AA34-411A-88B7-7C7B3CAA0A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0688" y="2849563"/>
            <a:ext cx="609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=</a:t>
            </a:r>
          </a:p>
        </p:txBody>
      </p:sp>
      <p:sp>
        <p:nvSpPr>
          <p:cNvPr id="57363" name="Text Box 19">
            <a:extLst>
              <a:ext uri="{FF2B5EF4-FFF2-40B4-BE49-F238E27FC236}">
                <a16:creationId xmlns:a16="http://schemas.microsoft.com/office/drawing/2014/main" id="{90A3B572-F5BE-44CF-9A13-7E2946F5DB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1752600"/>
            <a:ext cx="3962400" cy="180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</a:rPr>
              <a:t>1234…….999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</a:rPr>
              <a:t>8754…….87 540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</a:rPr>
              <a:t>39 680……39 000 + 680</a:t>
            </a:r>
          </a:p>
        </p:txBody>
      </p:sp>
      <p:sp>
        <p:nvSpPr>
          <p:cNvPr id="57364" name="Text Box 20">
            <a:extLst>
              <a:ext uri="{FF2B5EF4-FFF2-40B4-BE49-F238E27FC236}">
                <a16:creationId xmlns:a16="http://schemas.microsoft.com/office/drawing/2014/main" id="{1E7A5F4D-42A4-4225-8279-E471B1CA8B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1703388"/>
            <a:ext cx="3962400" cy="180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35 784…….35 790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92 501…….92 410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17 600……17 000 + 600</a:t>
            </a:r>
          </a:p>
        </p:txBody>
      </p:sp>
      <p:sp>
        <p:nvSpPr>
          <p:cNvPr id="57366" name="Text Box 22">
            <a:extLst>
              <a:ext uri="{FF2B5EF4-FFF2-40B4-BE49-F238E27FC236}">
                <a16:creationId xmlns:a16="http://schemas.microsoft.com/office/drawing/2014/main" id="{C7A1304C-07F9-48F5-8CC0-6DB8C742DB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7200" y="1666875"/>
            <a:ext cx="609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0" dirty="0">
                <a:solidFill>
                  <a:srgbClr val="FF0000"/>
                </a:solidFill>
                <a:latin typeface="Times New Roman" panose="02020603050405020304" pitchFamily="18" charset="0"/>
              </a:rPr>
              <a:t>&lt;</a:t>
            </a:r>
          </a:p>
        </p:txBody>
      </p:sp>
      <p:sp>
        <p:nvSpPr>
          <p:cNvPr id="57367" name="Text Box 23">
            <a:extLst>
              <a:ext uri="{FF2B5EF4-FFF2-40B4-BE49-F238E27FC236}">
                <a16:creationId xmlns:a16="http://schemas.microsoft.com/office/drawing/2014/main" id="{65F1C22B-F272-409C-B68A-65011AF98F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83563" y="2282825"/>
            <a:ext cx="609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0" dirty="0">
                <a:solidFill>
                  <a:srgbClr val="FF0000"/>
                </a:solidFill>
                <a:latin typeface="Times New Roman" panose="02020603050405020304" pitchFamily="18" charset="0"/>
              </a:rPr>
              <a:t>&gt;</a:t>
            </a:r>
          </a:p>
        </p:txBody>
      </p:sp>
      <p:sp>
        <p:nvSpPr>
          <p:cNvPr id="57368" name="Text Box 24">
            <a:extLst>
              <a:ext uri="{FF2B5EF4-FFF2-40B4-BE49-F238E27FC236}">
                <a16:creationId xmlns:a16="http://schemas.microsoft.com/office/drawing/2014/main" id="{01264C3A-9643-49B2-A6E5-50DD146B7D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83563" y="2925763"/>
            <a:ext cx="6096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0" dirty="0">
                <a:solidFill>
                  <a:srgbClr val="FF0000"/>
                </a:solidFill>
                <a:latin typeface="Times New Roman" panose="02020603050405020304" pitchFamily="18" charset="0"/>
              </a:rPr>
              <a:t>=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7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7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73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73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7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73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73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7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73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73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7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73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73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7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73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73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7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7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7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7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7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7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7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7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7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7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4.81481E-6 L 0.18334 -0.0044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573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67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2.96296E-6 L 0.18334 -0.0044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573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67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7.40741E-7 L 0.20834 0.01782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573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17" y="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7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57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7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7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573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573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3" grpId="0" animBg="1"/>
      <p:bldP spid="57355" grpId="0" animBg="1"/>
      <p:bldP spid="57356" grpId="0"/>
      <p:bldP spid="57357" grpId="0"/>
      <p:bldP spid="57357" grpId="1"/>
      <p:bldP spid="57359" grpId="0"/>
      <p:bldP spid="57360" grpId="0"/>
      <p:bldP spid="57360" grpId="1"/>
      <p:bldP spid="57361" grpId="0"/>
      <p:bldP spid="57362" grpId="0"/>
      <p:bldP spid="57362" grpId="1"/>
      <p:bldP spid="57363" grpId="0"/>
      <p:bldP spid="5736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5">
            <a:extLst>
              <a:ext uri="{FF2B5EF4-FFF2-40B4-BE49-F238E27FC236}">
                <a16:creationId xmlns:a16="http://schemas.microsoft.com/office/drawing/2014/main" id="{452DF443-8B2E-4872-947B-60F5159F90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6900" y="2489200"/>
            <a:ext cx="7924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800">
              <a:latin typeface="Times New Roman" panose="02020603050405020304" pitchFamily="18" charset="0"/>
            </a:endParaRPr>
          </a:p>
        </p:txBody>
      </p:sp>
      <p:sp>
        <p:nvSpPr>
          <p:cNvPr id="14343" name="Oval 7">
            <a:extLst>
              <a:ext uri="{FF2B5EF4-FFF2-40B4-BE49-F238E27FC236}">
                <a16:creationId xmlns:a16="http://schemas.microsoft.com/office/drawing/2014/main" id="{AED0B077-494A-4835-B7E6-810D5336D2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8700" y="1193800"/>
            <a:ext cx="990600" cy="45720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34" tIns="45717" rIns="91434" bIns="45717" anchor="ctr"/>
          <a:lstStyle/>
          <a:p>
            <a:pPr algn="ctr" eaLnBrk="1" hangingPunct="1">
              <a:defRPr/>
            </a:pP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59409" name="Text Box 17">
            <a:extLst>
              <a:ext uri="{FF2B5EF4-FFF2-40B4-BE49-F238E27FC236}">
                <a16:creationId xmlns:a16="http://schemas.microsoft.com/office/drawing/2014/main" id="{07AB4F34-F40E-4693-9AA1-D03E9FFF22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5500" y="1131888"/>
            <a:ext cx="7696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Viết các số sau theo thứ tự từ bé đến lớn:</a:t>
            </a:r>
          </a:p>
        </p:txBody>
      </p:sp>
      <p:sp>
        <p:nvSpPr>
          <p:cNvPr id="59414" name="Text Box 22">
            <a:extLst>
              <a:ext uri="{FF2B5EF4-FFF2-40B4-BE49-F238E27FC236}">
                <a16:creationId xmlns:a16="http://schemas.microsoft.com/office/drawing/2014/main" id="{E3C9CCAD-B3E9-430A-AD2B-205C5DD0D0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8300" y="1727200"/>
            <a:ext cx="7696200" cy="180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3400" indent="-5334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lphaLcParenR"/>
            </a:pPr>
            <a:r>
              <a:rPr lang="en-US" altLang="en-US" sz="2800">
                <a:latin typeface="Times New Roman" panose="02020603050405020304" pitchFamily="18" charset="0"/>
              </a:rPr>
              <a:t>8316; 8136; 8361.</a:t>
            </a:r>
          </a:p>
          <a:p>
            <a:pPr eaLnBrk="1" hangingPunct="1">
              <a:spcBef>
                <a:spcPct val="50000"/>
              </a:spcBef>
              <a:buFontTx/>
              <a:buAutoNum type="alphaLcParenR"/>
            </a:pPr>
            <a:r>
              <a:rPr lang="en-US" altLang="en-US" sz="2800">
                <a:latin typeface="Times New Roman" panose="02020603050405020304" pitchFamily="18" charset="0"/>
              </a:rPr>
              <a:t>5724; 5742; 5740.</a:t>
            </a:r>
          </a:p>
          <a:p>
            <a:pPr eaLnBrk="1" hangingPunct="1">
              <a:spcBef>
                <a:spcPct val="50000"/>
              </a:spcBef>
              <a:buFontTx/>
              <a:buAutoNum type="alphaLcParenR"/>
            </a:pPr>
            <a:r>
              <a:rPr lang="en-US" altLang="en-US" sz="2800">
                <a:latin typeface="Times New Roman" panose="02020603050405020304" pitchFamily="18" charset="0"/>
              </a:rPr>
              <a:t>64 831; 64 813; 63 841.</a:t>
            </a:r>
          </a:p>
        </p:txBody>
      </p:sp>
      <p:sp>
        <p:nvSpPr>
          <p:cNvPr id="59415" name="Text Box 23">
            <a:extLst>
              <a:ext uri="{FF2B5EF4-FFF2-40B4-BE49-F238E27FC236}">
                <a16:creationId xmlns:a16="http://schemas.microsoft.com/office/drawing/2014/main" id="{2EDC7ACB-2963-422B-825C-5668237690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3733800"/>
            <a:ext cx="7696200" cy="244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3400" indent="-5334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u="sng" dirty="0" err="1">
                <a:latin typeface="Times New Roman" panose="02020603050405020304" pitchFamily="18" charset="0"/>
              </a:rPr>
              <a:t>Đáp</a:t>
            </a:r>
            <a:r>
              <a:rPr lang="en-US" altLang="en-US" sz="2800" u="sng" dirty="0">
                <a:latin typeface="Times New Roman" panose="02020603050405020304" pitchFamily="18" charset="0"/>
              </a:rPr>
              <a:t> </a:t>
            </a:r>
            <a:r>
              <a:rPr lang="en-US" altLang="en-US" sz="2800" u="sng" dirty="0" err="1">
                <a:latin typeface="Times New Roman" panose="02020603050405020304" pitchFamily="18" charset="0"/>
              </a:rPr>
              <a:t>án</a:t>
            </a:r>
            <a:endParaRPr lang="en-US" altLang="en-US" sz="2800" u="sng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a) 8136; 8316; 8361.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b) 5724; 5740; 5742.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c) 63 841; 64 813; 64 831. 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94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94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9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9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9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9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9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9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9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3" grpId="0" animBg="1"/>
      <p:bldP spid="59409" grpId="0"/>
      <p:bldP spid="59414" grpId="0"/>
      <p:bldP spid="594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5">
            <a:extLst>
              <a:ext uri="{FF2B5EF4-FFF2-40B4-BE49-F238E27FC236}">
                <a16:creationId xmlns:a16="http://schemas.microsoft.com/office/drawing/2014/main" id="{45EB681F-A065-4532-BA07-274DBD372E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2743200"/>
            <a:ext cx="7924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800">
              <a:latin typeface="Times New Roman" panose="02020603050405020304" pitchFamily="18" charset="0"/>
            </a:endParaRPr>
          </a:p>
        </p:txBody>
      </p:sp>
      <p:sp>
        <p:nvSpPr>
          <p:cNvPr id="14343" name="Oval 7">
            <a:extLst>
              <a:ext uri="{FF2B5EF4-FFF2-40B4-BE49-F238E27FC236}">
                <a16:creationId xmlns:a16="http://schemas.microsoft.com/office/drawing/2014/main" id="{86ED19FD-FE04-4712-9468-B09DF65184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447800"/>
            <a:ext cx="990600" cy="45720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34" tIns="45717" rIns="91434" bIns="45717" anchor="ctr"/>
          <a:lstStyle/>
          <a:p>
            <a:pPr algn="ctr" eaLnBrk="1" hangingPunct="1">
              <a:defRPr/>
            </a:pP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b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424" name="Text Box 8">
            <a:extLst>
              <a:ext uri="{FF2B5EF4-FFF2-40B4-BE49-F238E27FC236}">
                <a16:creationId xmlns:a16="http://schemas.microsoft.com/office/drawing/2014/main" id="{BBA38EC2-0303-4737-BD85-3E225D8D59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1385888"/>
            <a:ext cx="7696200" cy="180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3400" indent="-5334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Viết các số sau theo thứ tự từ lớn đến bé:</a:t>
            </a:r>
          </a:p>
          <a:p>
            <a:pPr eaLnBrk="1" hangingPunct="1">
              <a:spcBef>
                <a:spcPct val="50000"/>
              </a:spcBef>
              <a:buFontTx/>
              <a:buAutoNum type="alphaLcParenR"/>
            </a:pPr>
            <a:r>
              <a:rPr lang="en-US" altLang="en-US" sz="2800">
                <a:latin typeface="Times New Roman" panose="02020603050405020304" pitchFamily="18" charset="0"/>
              </a:rPr>
              <a:t>1942; 1978; 1952; 1984.</a:t>
            </a:r>
          </a:p>
          <a:p>
            <a:pPr eaLnBrk="1" hangingPunct="1">
              <a:spcBef>
                <a:spcPct val="50000"/>
              </a:spcBef>
              <a:buFontTx/>
              <a:buAutoNum type="alphaLcParenR"/>
            </a:pPr>
            <a:r>
              <a:rPr lang="en-US" altLang="en-US" sz="2800">
                <a:latin typeface="Times New Roman" panose="02020603050405020304" pitchFamily="18" charset="0"/>
              </a:rPr>
              <a:t>1890; 1945; 1969; 1954.</a:t>
            </a:r>
          </a:p>
        </p:txBody>
      </p:sp>
      <p:sp>
        <p:nvSpPr>
          <p:cNvPr id="60426" name="Text Box 10">
            <a:extLst>
              <a:ext uri="{FF2B5EF4-FFF2-40B4-BE49-F238E27FC236}">
                <a16:creationId xmlns:a16="http://schemas.microsoft.com/office/drawing/2014/main" id="{0A6C1821-D699-4551-BB4E-0EFA3CEFA3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1981200"/>
            <a:ext cx="7696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3400" indent="-5334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lphaLcParenR"/>
            </a:pPr>
            <a:endParaRPr lang="en-US" altLang="en-US" sz="2800">
              <a:latin typeface="Times New Roman" panose="02020603050405020304" pitchFamily="18" charset="0"/>
            </a:endParaRPr>
          </a:p>
        </p:txBody>
      </p:sp>
      <p:sp>
        <p:nvSpPr>
          <p:cNvPr id="60428" name="Text Box 12">
            <a:extLst>
              <a:ext uri="{FF2B5EF4-FFF2-40B4-BE49-F238E27FC236}">
                <a16:creationId xmlns:a16="http://schemas.microsoft.com/office/drawing/2014/main" id="{13FC60B2-C167-4066-B190-178C529FCA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3717925"/>
            <a:ext cx="4343400" cy="18018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533400" indent="-5334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u="sng" dirty="0" err="1">
                <a:solidFill>
                  <a:srgbClr val="002060"/>
                </a:solidFill>
              </a:rPr>
              <a:t>Đáp</a:t>
            </a:r>
            <a:r>
              <a:rPr lang="en-US" altLang="en-US" u="sng" dirty="0">
                <a:solidFill>
                  <a:srgbClr val="002060"/>
                </a:solidFill>
              </a:rPr>
              <a:t> </a:t>
            </a:r>
            <a:r>
              <a:rPr lang="en-US" altLang="en-US" u="sng" dirty="0" err="1">
                <a:solidFill>
                  <a:srgbClr val="002060"/>
                </a:solidFill>
              </a:rPr>
              <a:t>án</a:t>
            </a:r>
            <a:endParaRPr lang="en-US" altLang="en-US" u="sng" dirty="0">
              <a:solidFill>
                <a:srgbClr val="002060"/>
              </a:solidFill>
            </a:endParaRPr>
          </a:p>
          <a:p>
            <a:pPr marL="0" indent="0" eaLnBrk="1" hangingPunct="1">
              <a:spcBef>
                <a:spcPct val="50000"/>
              </a:spcBef>
              <a:defRPr/>
            </a:pPr>
            <a:r>
              <a:rPr lang="en-US" altLang="en-US" dirty="0">
                <a:solidFill>
                  <a:srgbClr val="FF0000"/>
                </a:solidFill>
              </a:rPr>
              <a:t>a, 1984; 1978; 1952; 1942. </a:t>
            </a:r>
          </a:p>
          <a:p>
            <a:pPr marL="0" indent="0" eaLnBrk="1" hangingPunct="1">
              <a:spcBef>
                <a:spcPct val="50000"/>
              </a:spcBef>
              <a:defRPr/>
            </a:pPr>
            <a:r>
              <a:rPr lang="en-US" altLang="en-US" dirty="0">
                <a:solidFill>
                  <a:srgbClr val="FF0000"/>
                </a:solidFill>
              </a:rPr>
              <a:t>b, 1969; 1954; 1945;  1890. 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04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04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0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04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04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0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0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0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0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3" grpId="0" animBg="1"/>
      <p:bldP spid="60424" grpId="0"/>
      <p:bldP spid="60426" grpId="0"/>
      <p:bldP spid="6042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E7D6A9F-4249-4870-A40A-5085D5B6CAAE}"/>
              </a:ext>
            </a:extLst>
          </p:cNvPr>
          <p:cNvSpPr/>
          <p:nvPr/>
        </p:nvSpPr>
        <p:spPr>
          <a:xfrm>
            <a:off x="4038600" y="2513553"/>
            <a:ext cx="43204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2521547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0" name="Text Box 58">
            <a:extLst>
              <a:ext uri="{FF2B5EF4-FFF2-40B4-BE49-F238E27FC236}">
                <a16:creationId xmlns:a16="http://schemas.microsoft.com/office/drawing/2014/main" id="{FC9C4C43-524E-40A9-967D-6A24BF99CA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0700" y="2066925"/>
            <a:ext cx="8229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i="1">
                <a:latin typeface="Times New Roman" panose="02020603050405020304" pitchFamily="18" charset="0"/>
              </a:rPr>
              <a:t>Đọc các số sau và nêu giá trị của chữ số </a:t>
            </a:r>
            <a:r>
              <a:rPr lang="en-US" altLang="en-US" sz="3600" i="1">
                <a:solidFill>
                  <a:srgbClr val="FF0000"/>
                </a:solidFill>
                <a:latin typeface="Times New Roman" panose="02020603050405020304" pitchFamily="18" charset="0"/>
              </a:rPr>
              <a:t>4</a:t>
            </a:r>
            <a:r>
              <a:rPr lang="en-US" altLang="en-US" sz="3600" i="1">
                <a:latin typeface="Times New Roman" panose="02020603050405020304" pitchFamily="18" charset="0"/>
              </a:rPr>
              <a:t> trong mỗi số:</a:t>
            </a:r>
          </a:p>
        </p:txBody>
      </p:sp>
      <p:sp>
        <p:nvSpPr>
          <p:cNvPr id="3138" name="Text Box 66">
            <a:extLst>
              <a:ext uri="{FF2B5EF4-FFF2-40B4-BE49-F238E27FC236}">
                <a16:creationId xmlns:a16="http://schemas.microsoft.com/office/drawing/2014/main" id="{9AB72CBD-6BD3-4C31-804D-AC99462139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3429000"/>
            <a:ext cx="3276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>
                <a:solidFill>
                  <a:srgbClr val="FF0000"/>
                </a:solidFill>
                <a:latin typeface="Times New Roman" panose="02020603050405020304" pitchFamily="18" charset="0"/>
              </a:rPr>
              <a:t>4</a:t>
            </a:r>
            <a:r>
              <a:rPr lang="en-US" altLang="en-US" sz="3600">
                <a:latin typeface="Times New Roman" panose="02020603050405020304" pitchFamily="18" charset="0"/>
              </a:rPr>
              <a:t>5 657 235</a:t>
            </a:r>
          </a:p>
        </p:txBody>
      </p:sp>
      <p:sp>
        <p:nvSpPr>
          <p:cNvPr id="3139" name="Text Box 67">
            <a:extLst>
              <a:ext uri="{FF2B5EF4-FFF2-40B4-BE49-F238E27FC236}">
                <a16:creationId xmlns:a16="http://schemas.microsoft.com/office/drawing/2014/main" id="{D80C3165-07B8-45AC-8D95-F77AC150B1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4992688"/>
            <a:ext cx="32766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>
                <a:latin typeface="Times New Roman" panose="02020603050405020304" pitchFamily="18" charset="0"/>
              </a:rPr>
              <a:t>1</a:t>
            </a:r>
            <a:r>
              <a:rPr lang="en-US" altLang="en-US" sz="3600">
                <a:solidFill>
                  <a:srgbClr val="FF0000"/>
                </a:solidFill>
                <a:latin typeface="Times New Roman" panose="02020603050405020304" pitchFamily="18" charset="0"/>
              </a:rPr>
              <a:t>4</a:t>
            </a:r>
            <a:r>
              <a:rPr lang="en-US" altLang="en-US" sz="3600">
                <a:latin typeface="Times New Roman" panose="02020603050405020304" pitchFamily="18" charset="0"/>
              </a:rPr>
              <a:t>5 657</a:t>
            </a:r>
          </a:p>
        </p:txBody>
      </p:sp>
      <p:sp>
        <p:nvSpPr>
          <p:cNvPr id="3140" name="Text Box 68">
            <a:extLst>
              <a:ext uri="{FF2B5EF4-FFF2-40B4-BE49-F238E27FC236}">
                <a16:creationId xmlns:a16="http://schemas.microsoft.com/office/drawing/2014/main" id="{A9577EE9-B59D-4591-BBAE-846DD4B216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4191000"/>
            <a:ext cx="3276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>
                <a:latin typeface="Times New Roman" panose="02020603050405020304" pitchFamily="18" charset="0"/>
              </a:rPr>
              <a:t>1</a:t>
            </a:r>
            <a:r>
              <a:rPr lang="en-US" altLang="en-US" sz="3600">
                <a:solidFill>
                  <a:srgbClr val="FF0000"/>
                </a:solidFill>
                <a:latin typeface="Times New Roman" panose="02020603050405020304" pitchFamily="18" charset="0"/>
              </a:rPr>
              <a:t>4</a:t>
            </a:r>
            <a:r>
              <a:rPr lang="en-US" altLang="en-US" sz="3600">
                <a:latin typeface="Times New Roman" panose="02020603050405020304" pitchFamily="18" charset="0"/>
              </a:rPr>
              <a:t> 565 700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28C3789-E58B-42C0-AE3C-C78A3F2130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6179" y="946944"/>
            <a:ext cx="32480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</a:rPr>
              <a:t>KHỞI ĐỘNG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30" grpId="0"/>
      <p:bldP spid="3138" grpId="0"/>
      <p:bldP spid="3139" grpId="0"/>
      <p:bldP spid="314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10">
            <a:extLst>
              <a:ext uri="{FF2B5EF4-FFF2-40B4-BE49-F238E27FC236}">
                <a16:creationId xmlns:a16="http://schemas.microsoft.com/office/drawing/2014/main" id="{320ECF34-2B33-4DF9-80F6-12DEF9815A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2100" y="1371600"/>
            <a:ext cx="9067800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3400">
                <a:latin typeface="HP001 4 hàng" panose="020B0603050302020204" pitchFamily="34" charset="0"/>
              </a:rPr>
              <a:t>Thứ …..ngày …. tháng ...năm 2021</a:t>
            </a:r>
          </a:p>
          <a:p>
            <a:pPr algn="ctr"/>
            <a:r>
              <a:rPr lang="en-US" altLang="en-US" sz="3400">
                <a:latin typeface="HP001 4 hàng" panose="020B0603050302020204" pitchFamily="34" charset="0"/>
              </a:rPr>
              <a:t>Toán</a:t>
            </a:r>
          </a:p>
          <a:p>
            <a:pPr algn="ctr"/>
            <a:r>
              <a:rPr lang="en-US" altLang="en-US" sz="3400">
                <a:solidFill>
                  <a:srgbClr val="0099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40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So sánh và xếp thứ tự các số tự nhiên</a:t>
            </a:r>
            <a:endParaRPr lang="en-US" altLang="en-US" sz="3400" b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  <a:p>
            <a:pPr algn="ctr"/>
            <a:endParaRPr lang="en-US" altLang="en-US">
              <a:latin typeface="HP001 4 hàng" panose="020B0603050302020204" pitchFamily="34" charset="0"/>
            </a:endParaRPr>
          </a:p>
          <a:p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图片 76803" descr="PPT素材-03">
            <a:extLst>
              <a:ext uri="{FF2B5EF4-FFF2-40B4-BE49-F238E27FC236}">
                <a16:creationId xmlns:a16="http://schemas.microsoft.com/office/drawing/2014/main" id="{3D0BA729-5E63-47A4-A443-BB692D9FCE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-33338"/>
            <a:ext cx="10647363" cy="646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Box 1">
            <a:extLst>
              <a:ext uri="{FF2B5EF4-FFF2-40B4-BE49-F238E27FC236}">
                <a16:creationId xmlns:a16="http://schemas.microsoft.com/office/drawing/2014/main" id="{535B69E5-1264-4C7A-B3C7-99ADA69FF561}"/>
              </a:ext>
            </a:extLst>
          </p:cNvPr>
          <p:cNvSpPr txBox="1">
            <a:spLocks noChangeArrowheads="1"/>
          </p:cNvSpPr>
          <p:nvPr/>
        </p:nvSpPr>
        <p:spPr bwMode="auto">
          <a:xfrm rot="-2132312">
            <a:off x="1943100" y="1273175"/>
            <a:ext cx="1752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222267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MỤC TIÊU</a:t>
            </a:r>
            <a:endParaRPr lang="vi-VN" altLang="en-US" sz="2400">
              <a:solidFill>
                <a:srgbClr val="222267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148" name="TextBox 6">
            <a:extLst>
              <a:ext uri="{FF2B5EF4-FFF2-40B4-BE49-F238E27FC236}">
                <a16:creationId xmlns:a16="http://schemas.microsoft.com/office/drawing/2014/main" id="{B09A067D-EDF5-43A3-912C-58C8917038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2257425"/>
            <a:ext cx="8001000" cy="188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- Biết cách so sánh hai số tự nhiên.</a:t>
            </a:r>
            <a:endParaRPr lang="en-US" altLang="en-US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- Nắm được đặc điểm về thứ tự của các số tự nhiên.</a:t>
            </a:r>
            <a:endParaRPr lang="en-US" altLang="en-US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E7D6A9F-4249-4870-A40A-5085D5B6CAAE}"/>
              </a:ext>
            </a:extLst>
          </p:cNvPr>
          <p:cNvSpPr/>
          <p:nvPr/>
        </p:nvSpPr>
        <p:spPr>
          <a:xfrm>
            <a:off x="3856444" y="2590800"/>
            <a:ext cx="447911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KHÁM PHÁ</a:t>
            </a:r>
            <a:endParaRPr lang="en-US" sz="6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68251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8">
            <a:extLst>
              <a:ext uri="{FF2B5EF4-FFF2-40B4-BE49-F238E27FC236}">
                <a16:creationId xmlns:a16="http://schemas.microsoft.com/office/drawing/2014/main" id="{A3F2A232-294D-483F-9542-8859D8FAF9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2724150"/>
            <a:ext cx="7924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800">
              <a:latin typeface="Times New Roman" panose="02020603050405020304" pitchFamily="18" charset="0"/>
            </a:endParaRPr>
          </a:p>
        </p:txBody>
      </p:sp>
      <p:sp>
        <p:nvSpPr>
          <p:cNvPr id="36882" name="Text Box 18">
            <a:extLst>
              <a:ext uri="{FF2B5EF4-FFF2-40B4-BE49-F238E27FC236}">
                <a16:creationId xmlns:a16="http://schemas.microsoft.com/office/drawing/2014/main" id="{9F398E14-F1F9-430F-9721-335E9229E9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982663"/>
            <a:ext cx="7010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3400" indent="-5334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AutoNum type="arabicPeriod"/>
            </a:pPr>
            <a:r>
              <a:rPr lang="en-US" altLang="en-US">
                <a:latin typeface="Times New Roman" panose="02020603050405020304" pitchFamily="18" charset="0"/>
              </a:rPr>
              <a:t>So sánh các số tự nhiên</a:t>
            </a:r>
          </a:p>
        </p:txBody>
      </p:sp>
      <p:sp>
        <p:nvSpPr>
          <p:cNvPr id="36883" name="Text Box 19">
            <a:extLst>
              <a:ext uri="{FF2B5EF4-FFF2-40B4-BE49-F238E27FC236}">
                <a16:creationId xmlns:a16="http://schemas.microsoft.com/office/drawing/2014/main" id="{C577BA1C-B1BA-439B-B6FF-0394741596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1884363"/>
            <a:ext cx="4572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3400" indent="-5334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en-US" b="0">
                <a:latin typeface="Times New Roman" panose="02020603050405020304" pitchFamily="18" charset="0"/>
              </a:rPr>
              <a:t>So sánh 100……. 99</a:t>
            </a:r>
          </a:p>
        </p:txBody>
      </p:sp>
      <p:sp>
        <p:nvSpPr>
          <p:cNvPr id="36888" name="Text Box 24">
            <a:extLst>
              <a:ext uri="{FF2B5EF4-FFF2-40B4-BE49-F238E27FC236}">
                <a16:creationId xmlns:a16="http://schemas.microsoft.com/office/drawing/2014/main" id="{E88A2DA4-2290-4ADF-9C1A-E0FC786440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9213" y="1847850"/>
            <a:ext cx="838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3400" indent="-5334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</a:rPr>
              <a:t>&gt;</a:t>
            </a:r>
          </a:p>
        </p:txBody>
      </p:sp>
      <p:sp>
        <p:nvSpPr>
          <p:cNvPr id="36889" name="Text Box 25">
            <a:extLst>
              <a:ext uri="{FF2B5EF4-FFF2-40B4-BE49-F238E27FC236}">
                <a16:creationId xmlns:a16="http://schemas.microsoft.com/office/drawing/2014/main" id="{B4091179-B7B9-4A6A-A3F1-095A73D87D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1513" y="3048000"/>
            <a:ext cx="8915400" cy="3108325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lvl1pPr marL="533400" indent="-5334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eaLnBrk="1" hangingPunct="1">
              <a:spcBef>
                <a:spcPct val="50000"/>
              </a:spcBef>
              <a:defRPr/>
            </a:pPr>
            <a:r>
              <a:rPr lang="en-US" altLang="en-US" dirty="0">
                <a:solidFill>
                  <a:schemeClr val="accent2"/>
                </a:solidFill>
              </a:rPr>
              <a:t>  a. </a:t>
            </a:r>
            <a:r>
              <a:rPr lang="en-US" altLang="en-US" dirty="0" err="1">
                <a:solidFill>
                  <a:schemeClr val="accent2"/>
                </a:solidFill>
              </a:rPr>
              <a:t>Trong</a:t>
            </a:r>
            <a:r>
              <a:rPr lang="en-US" altLang="en-US" dirty="0">
                <a:solidFill>
                  <a:schemeClr val="accent2"/>
                </a:solidFill>
              </a:rPr>
              <a:t> </a:t>
            </a:r>
            <a:r>
              <a:rPr lang="en-US" altLang="en-US" dirty="0" err="1">
                <a:solidFill>
                  <a:schemeClr val="accent2"/>
                </a:solidFill>
              </a:rPr>
              <a:t>hai</a:t>
            </a:r>
            <a:r>
              <a:rPr lang="en-US" altLang="en-US" dirty="0">
                <a:solidFill>
                  <a:schemeClr val="accent2"/>
                </a:solidFill>
              </a:rPr>
              <a:t> </a:t>
            </a:r>
            <a:r>
              <a:rPr lang="en-US" altLang="en-US" dirty="0" err="1">
                <a:solidFill>
                  <a:schemeClr val="accent2"/>
                </a:solidFill>
              </a:rPr>
              <a:t>số</a:t>
            </a:r>
            <a:r>
              <a:rPr lang="en-US" altLang="en-US" dirty="0">
                <a:solidFill>
                  <a:schemeClr val="accent2"/>
                </a:solidFill>
              </a:rPr>
              <a:t> </a:t>
            </a:r>
            <a:r>
              <a:rPr lang="en-US" altLang="en-US" dirty="0" err="1">
                <a:solidFill>
                  <a:schemeClr val="accent2"/>
                </a:solidFill>
              </a:rPr>
              <a:t>tự</a:t>
            </a:r>
            <a:r>
              <a:rPr lang="en-US" altLang="en-US" dirty="0">
                <a:solidFill>
                  <a:schemeClr val="accent2"/>
                </a:solidFill>
              </a:rPr>
              <a:t> </a:t>
            </a:r>
            <a:r>
              <a:rPr lang="en-US" altLang="en-US" dirty="0" err="1">
                <a:solidFill>
                  <a:schemeClr val="accent2"/>
                </a:solidFill>
              </a:rPr>
              <a:t>nhiên</a:t>
            </a:r>
            <a:r>
              <a:rPr lang="en-US" altLang="en-US" dirty="0">
                <a:solidFill>
                  <a:schemeClr val="accent2"/>
                </a:solidFill>
              </a:rPr>
              <a:t>: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None/>
              <a:defRPr/>
            </a:pPr>
            <a:r>
              <a:rPr lang="en-US" altLang="en-US" dirty="0">
                <a:solidFill>
                  <a:schemeClr val="accent2"/>
                </a:solidFill>
              </a:rPr>
              <a:t>- </a:t>
            </a:r>
            <a:r>
              <a:rPr lang="en-US" altLang="en-US" dirty="0" err="1">
                <a:solidFill>
                  <a:schemeClr val="accent2"/>
                </a:solidFill>
              </a:rPr>
              <a:t>Số</a:t>
            </a:r>
            <a:r>
              <a:rPr lang="en-US" altLang="en-US" dirty="0">
                <a:solidFill>
                  <a:schemeClr val="accent2"/>
                </a:solidFill>
              </a:rPr>
              <a:t> </a:t>
            </a:r>
            <a:r>
              <a:rPr lang="en-US" altLang="en-US" dirty="0" err="1">
                <a:solidFill>
                  <a:schemeClr val="accent2"/>
                </a:solidFill>
              </a:rPr>
              <a:t>nào</a:t>
            </a:r>
            <a:r>
              <a:rPr lang="en-US" altLang="en-US" dirty="0">
                <a:solidFill>
                  <a:schemeClr val="accent2"/>
                </a:solidFill>
              </a:rPr>
              <a:t> </a:t>
            </a:r>
            <a:r>
              <a:rPr lang="en-US" altLang="en-US" dirty="0" err="1">
                <a:solidFill>
                  <a:schemeClr val="accent2"/>
                </a:solidFill>
              </a:rPr>
              <a:t>có</a:t>
            </a:r>
            <a:r>
              <a:rPr lang="en-US" altLang="en-US" dirty="0">
                <a:solidFill>
                  <a:schemeClr val="accent2"/>
                </a:solidFill>
              </a:rPr>
              <a:t> </a:t>
            </a:r>
            <a:r>
              <a:rPr lang="en-US" altLang="en-US" dirty="0" err="1">
                <a:solidFill>
                  <a:schemeClr val="accent2"/>
                </a:solidFill>
              </a:rPr>
              <a:t>nhiều</a:t>
            </a:r>
            <a:r>
              <a:rPr lang="en-US" altLang="en-US" dirty="0">
                <a:solidFill>
                  <a:schemeClr val="accent2"/>
                </a:solidFill>
              </a:rPr>
              <a:t> </a:t>
            </a:r>
            <a:r>
              <a:rPr lang="en-US" altLang="en-US" dirty="0" err="1">
                <a:solidFill>
                  <a:schemeClr val="accent2"/>
                </a:solidFill>
              </a:rPr>
              <a:t>chữ</a:t>
            </a:r>
            <a:r>
              <a:rPr lang="en-US" altLang="en-US" dirty="0">
                <a:solidFill>
                  <a:schemeClr val="accent2"/>
                </a:solidFill>
              </a:rPr>
              <a:t> </a:t>
            </a:r>
            <a:r>
              <a:rPr lang="en-US" altLang="en-US" dirty="0" err="1">
                <a:solidFill>
                  <a:schemeClr val="accent2"/>
                </a:solidFill>
              </a:rPr>
              <a:t>số</a:t>
            </a:r>
            <a:r>
              <a:rPr lang="en-US" altLang="en-US" dirty="0">
                <a:solidFill>
                  <a:schemeClr val="accent2"/>
                </a:solidFill>
              </a:rPr>
              <a:t> </a:t>
            </a:r>
            <a:r>
              <a:rPr lang="en-US" altLang="en-US" dirty="0" err="1">
                <a:solidFill>
                  <a:schemeClr val="accent2"/>
                </a:solidFill>
              </a:rPr>
              <a:t>hơn</a:t>
            </a:r>
            <a:r>
              <a:rPr lang="en-US" altLang="en-US" dirty="0">
                <a:solidFill>
                  <a:schemeClr val="accent2"/>
                </a:solidFill>
              </a:rPr>
              <a:t> </a:t>
            </a:r>
            <a:r>
              <a:rPr lang="en-US" altLang="en-US" dirty="0" err="1">
                <a:solidFill>
                  <a:schemeClr val="accent2"/>
                </a:solidFill>
              </a:rPr>
              <a:t>thì</a:t>
            </a:r>
            <a:r>
              <a:rPr lang="en-US" altLang="en-US" dirty="0">
                <a:solidFill>
                  <a:schemeClr val="accent2"/>
                </a:solidFill>
              </a:rPr>
              <a:t> </a:t>
            </a:r>
            <a:r>
              <a:rPr lang="en-US" altLang="en-US" dirty="0" err="1">
                <a:solidFill>
                  <a:schemeClr val="accent2"/>
                </a:solidFill>
              </a:rPr>
              <a:t>lớn</a:t>
            </a:r>
            <a:r>
              <a:rPr lang="en-US" altLang="en-US" dirty="0">
                <a:solidFill>
                  <a:schemeClr val="accent2"/>
                </a:solidFill>
              </a:rPr>
              <a:t> </a:t>
            </a:r>
            <a:r>
              <a:rPr lang="en-US" altLang="en-US" dirty="0" err="1">
                <a:solidFill>
                  <a:schemeClr val="accent2"/>
                </a:solidFill>
              </a:rPr>
              <a:t>hơn</a:t>
            </a:r>
            <a:r>
              <a:rPr lang="en-US" altLang="en-US" dirty="0">
                <a:solidFill>
                  <a:schemeClr val="accent2"/>
                </a:solidFill>
              </a:rPr>
              <a:t>. 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None/>
              <a:defRPr/>
            </a:pPr>
            <a:r>
              <a:rPr lang="en-US" altLang="en-US" dirty="0" err="1">
                <a:solidFill>
                  <a:schemeClr val="accent2"/>
                </a:solidFill>
              </a:rPr>
              <a:t>Chẳng</a:t>
            </a:r>
            <a:r>
              <a:rPr lang="en-US" altLang="en-US" dirty="0">
                <a:solidFill>
                  <a:schemeClr val="accent2"/>
                </a:solidFill>
              </a:rPr>
              <a:t> </a:t>
            </a:r>
            <a:r>
              <a:rPr lang="en-US" altLang="en-US" dirty="0" err="1">
                <a:solidFill>
                  <a:schemeClr val="accent2"/>
                </a:solidFill>
              </a:rPr>
              <a:t>hạn</a:t>
            </a:r>
            <a:r>
              <a:rPr lang="en-US" altLang="en-US" dirty="0">
                <a:solidFill>
                  <a:schemeClr val="accent2"/>
                </a:solidFill>
              </a:rPr>
              <a:t>: 100 &gt; 99.</a:t>
            </a:r>
          </a:p>
          <a:p>
            <a:pPr eaLnBrk="1" hangingPunct="1">
              <a:spcBef>
                <a:spcPct val="50000"/>
              </a:spcBef>
              <a:buFontTx/>
              <a:buChar char="-"/>
              <a:defRPr/>
            </a:pPr>
            <a:r>
              <a:rPr lang="en-US" altLang="en-US" dirty="0" err="1">
                <a:solidFill>
                  <a:schemeClr val="accent2"/>
                </a:solidFill>
              </a:rPr>
              <a:t>Số</a:t>
            </a:r>
            <a:r>
              <a:rPr lang="en-US" altLang="en-US" dirty="0">
                <a:solidFill>
                  <a:schemeClr val="accent2"/>
                </a:solidFill>
              </a:rPr>
              <a:t> </a:t>
            </a:r>
            <a:r>
              <a:rPr lang="en-US" altLang="en-US" dirty="0" err="1">
                <a:solidFill>
                  <a:schemeClr val="accent2"/>
                </a:solidFill>
              </a:rPr>
              <a:t>nào</a:t>
            </a:r>
            <a:r>
              <a:rPr lang="en-US" altLang="en-US" dirty="0">
                <a:solidFill>
                  <a:schemeClr val="accent2"/>
                </a:solidFill>
              </a:rPr>
              <a:t> </a:t>
            </a:r>
            <a:r>
              <a:rPr lang="en-US" altLang="en-US" dirty="0" err="1">
                <a:solidFill>
                  <a:schemeClr val="accent2"/>
                </a:solidFill>
              </a:rPr>
              <a:t>có</a:t>
            </a:r>
            <a:r>
              <a:rPr lang="en-US" altLang="en-US" dirty="0">
                <a:solidFill>
                  <a:schemeClr val="accent2"/>
                </a:solidFill>
              </a:rPr>
              <a:t> </a:t>
            </a:r>
            <a:r>
              <a:rPr lang="en-US" altLang="en-US" dirty="0" err="1">
                <a:solidFill>
                  <a:schemeClr val="accent2"/>
                </a:solidFill>
              </a:rPr>
              <a:t>ít</a:t>
            </a:r>
            <a:r>
              <a:rPr lang="en-US" altLang="en-US" dirty="0">
                <a:solidFill>
                  <a:schemeClr val="accent2"/>
                </a:solidFill>
              </a:rPr>
              <a:t> </a:t>
            </a:r>
            <a:r>
              <a:rPr lang="en-US" altLang="en-US" dirty="0" err="1">
                <a:solidFill>
                  <a:schemeClr val="accent2"/>
                </a:solidFill>
              </a:rPr>
              <a:t>chữ</a:t>
            </a:r>
            <a:r>
              <a:rPr lang="en-US" altLang="en-US" dirty="0">
                <a:solidFill>
                  <a:schemeClr val="accent2"/>
                </a:solidFill>
              </a:rPr>
              <a:t> </a:t>
            </a:r>
            <a:r>
              <a:rPr lang="en-US" altLang="en-US" dirty="0" err="1">
                <a:solidFill>
                  <a:schemeClr val="accent2"/>
                </a:solidFill>
              </a:rPr>
              <a:t>số</a:t>
            </a:r>
            <a:r>
              <a:rPr lang="en-US" altLang="en-US" dirty="0">
                <a:solidFill>
                  <a:schemeClr val="accent2"/>
                </a:solidFill>
              </a:rPr>
              <a:t> </a:t>
            </a:r>
            <a:r>
              <a:rPr lang="en-US" altLang="en-US" dirty="0" err="1">
                <a:solidFill>
                  <a:schemeClr val="accent2"/>
                </a:solidFill>
              </a:rPr>
              <a:t>hơn</a:t>
            </a:r>
            <a:r>
              <a:rPr lang="en-US" altLang="en-US" dirty="0">
                <a:solidFill>
                  <a:schemeClr val="accent2"/>
                </a:solidFill>
              </a:rPr>
              <a:t> </a:t>
            </a:r>
            <a:r>
              <a:rPr lang="en-US" altLang="en-US" dirty="0" err="1">
                <a:solidFill>
                  <a:schemeClr val="accent2"/>
                </a:solidFill>
              </a:rPr>
              <a:t>thì</a:t>
            </a:r>
            <a:r>
              <a:rPr lang="en-US" altLang="en-US" dirty="0">
                <a:solidFill>
                  <a:schemeClr val="accent2"/>
                </a:solidFill>
              </a:rPr>
              <a:t> </a:t>
            </a:r>
            <a:r>
              <a:rPr lang="en-US" altLang="en-US" dirty="0" err="1">
                <a:solidFill>
                  <a:schemeClr val="accent2"/>
                </a:solidFill>
              </a:rPr>
              <a:t>bé</a:t>
            </a:r>
            <a:r>
              <a:rPr lang="en-US" altLang="en-US" dirty="0">
                <a:solidFill>
                  <a:schemeClr val="accent2"/>
                </a:solidFill>
              </a:rPr>
              <a:t> </a:t>
            </a:r>
            <a:r>
              <a:rPr lang="en-US" altLang="en-US" dirty="0" err="1">
                <a:solidFill>
                  <a:schemeClr val="accent2"/>
                </a:solidFill>
              </a:rPr>
              <a:t>hơn</a:t>
            </a:r>
            <a:r>
              <a:rPr lang="en-US" altLang="en-US" dirty="0">
                <a:solidFill>
                  <a:schemeClr val="accent2"/>
                </a:solidFill>
              </a:rPr>
              <a:t>. </a:t>
            </a:r>
          </a:p>
          <a:p>
            <a:pPr marL="0" indent="0" eaLnBrk="1" hangingPunct="1">
              <a:spcBef>
                <a:spcPct val="50000"/>
              </a:spcBef>
              <a:defRPr/>
            </a:pPr>
            <a:r>
              <a:rPr lang="en-US" altLang="en-US" dirty="0" err="1">
                <a:solidFill>
                  <a:schemeClr val="accent2"/>
                </a:solidFill>
              </a:rPr>
              <a:t>Chẳng</a:t>
            </a:r>
            <a:r>
              <a:rPr lang="en-US" altLang="en-US" dirty="0">
                <a:solidFill>
                  <a:schemeClr val="accent2"/>
                </a:solidFill>
              </a:rPr>
              <a:t> </a:t>
            </a:r>
            <a:r>
              <a:rPr lang="en-US" altLang="en-US" dirty="0" err="1">
                <a:solidFill>
                  <a:schemeClr val="accent2"/>
                </a:solidFill>
              </a:rPr>
              <a:t>hạn</a:t>
            </a:r>
            <a:r>
              <a:rPr lang="en-US" altLang="en-US" dirty="0">
                <a:solidFill>
                  <a:schemeClr val="accent2"/>
                </a:solidFill>
              </a:rPr>
              <a:t>: 99 &lt; 100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6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36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36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36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82" grpId="0"/>
      <p:bldP spid="36883" grpId="0"/>
      <p:bldP spid="36888" grpId="0"/>
      <p:bldP spid="3688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5">
            <a:extLst>
              <a:ext uri="{FF2B5EF4-FFF2-40B4-BE49-F238E27FC236}">
                <a16:creationId xmlns:a16="http://schemas.microsoft.com/office/drawing/2014/main" id="{3F142478-31E1-4161-9854-57DC440FD1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6125" y="1352550"/>
            <a:ext cx="36766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0">
                <a:latin typeface="Times New Roman" panose="02020603050405020304" pitchFamily="18" charset="0"/>
              </a:rPr>
              <a:t>29 869 ……. 30 005</a:t>
            </a:r>
            <a:endParaRPr lang="en-US" altLang="en-US">
              <a:latin typeface="Times New Roman" panose="02020603050405020304" pitchFamily="18" charset="0"/>
            </a:endParaRPr>
          </a:p>
        </p:txBody>
      </p:sp>
      <p:sp useBgFill="1">
        <p:nvSpPr>
          <p:cNvPr id="9219" name="Text Box 6">
            <a:extLst>
              <a:ext uri="{FF2B5EF4-FFF2-40B4-BE49-F238E27FC236}">
                <a16:creationId xmlns:a16="http://schemas.microsoft.com/office/drawing/2014/main" id="{2182CEA3-6D4B-4322-A4D7-8ECAABC0D1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152400"/>
            <a:ext cx="4876800" cy="584200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3400" indent="-5334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AutoNum type="arabicPeriod"/>
            </a:pPr>
            <a:r>
              <a:rPr lang="en-US" altLang="en-US">
                <a:latin typeface="Times New Roman" panose="02020603050405020304" pitchFamily="18" charset="0"/>
              </a:rPr>
              <a:t>So sánh các số tự nhiên</a:t>
            </a:r>
          </a:p>
        </p:txBody>
      </p:sp>
      <p:sp>
        <p:nvSpPr>
          <p:cNvPr id="9220" name="Text Box 7">
            <a:extLst>
              <a:ext uri="{FF2B5EF4-FFF2-40B4-BE49-F238E27FC236}">
                <a16:creationId xmlns:a16="http://schemas.microsoft.com/office/drawing/2014/main" id="{0A3094A5-120E-4B46-88C8-7FC2C15A95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6775" y="844550"/>
            <a:ext cx="4572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3400" indent="-5334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en-US" b="0">
                <a:latin typeface="Times New Roman" panose="02020603050405020304" pitchFamily="18" charset="0"/>
              </a:rPr>
              <a:t>So sánh:</a:t>
            </a:r>
          </a:p>
        </p:txBody>
      </p:sp>
      <p:sp>
        <p:nvSpPr>
          <p:cNvPr id="48138" name="Text Box 10">
            <a:extLst>
              <a:ext uri="{FF2B5EF4-FFF2-40B4-BE49-F238E27FC236}">
                <a16:creationId xmlns:a16="http://schemas.microsoft.com/office/drawing/2014/main" id="{E2A9B689-6A23-46C6-B93B-C496EF8336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4713" y="2087563"/>
            <a:ext cx="91440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3400" indent="-5334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0" dirty="0">
                <a:solidFill>
                  <a:srgbClr val="0070C0"/>
                </a:solidFill>
                <a:latin typeface="Times New Roman" panose="02020603050405020304" pitchFamily="18" charset="0"/>
              </a:rPr>
              <a:t>29 869 </a:t>
            </a:r>
            <a:r>
              <a:rPr lang="en-US" altLang="en-US" b="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b="0" dirty="0">
                <a:solidFill>
                  <a:srgbClr val="0070C0"/>
                </a:solidFill>
                <a:latin typeface="Times New Roman" panose="02020603050405020304" pitchFamily="18" charset="0"/>
              </a:rPr>
              <a:t> 30 005  </a:t>
            </a:r>
            <a:r>
              <a:rPr lang="en-US" altLang="en-US" b="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đều</a:t>
            </a:r>
            <a:r>
              <a:rPr lang="en-US" altLang="en-US" b="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b="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năm</a:t>
            </a:r>
            <a:r>
              <a:rPr lang="en-US" altLang="en-US" b="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chữ</a:t>
            </a:r>
            <a:r>
              <a:rPr lang="en-US" altLang="en-US" b="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b="0" dirty="0">
                <a:solidFill>
                  <a:srgbClr val="0070C0"/>
                </a:solidFill>
                <a:latin typeface="Times New Roman" panose="02020603050405020304" pitchFamily="18" charset="0"/>
              </a:rPr>
              <a:t>, ở </a:t>
            </a:r>
            <a:r>
              <a:rPr lang="en-US" altLang="en-US" b="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hàng</a:t>
            </a:r>
            <a:r>
              <a:rPr lang="en-US" altLang="en-US" b="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chục</a:t>
            </a:r>
            <a:r>
              <a:rPr lang="en-US" altLang="en-US" b="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nghìn</a:t>
            </a:r>
            <a:r>
              <a:rPr lang="en-US" altLang="en-US" b="0" dirty="0">
                <a:solidFill>
                  <a:srgbClr val="0070C0"/>
                </a:solidFill>
                <a:latin typeface="Times New Roman" panose="02020603050405020304" pitchFamily="18" charset="0"/>
              </a:rPr>
              <a:t> (</a:t>
            </a:r>
            <a:r>
              <a:rPr lang="en-US" altLang="en-US" b="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hàng</a:t>
            </a:r>
            <a:r>
              <a:rPr lang="en-US" altLang="en-US" b="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vạn</a:t>
            </a:r>
            <a:r>
              <a:rPr lang="en-US" altLang="en-US" b="0" dirty="0">
                <a:solidFill>
                  <a:srgbClr val="0070C0"/>
                </a:solidFill>
                <a:latin typeface="Times New Roman" panose="02020603050405020304" pitchFamily="18" charset="0"/>
              </a:rPr>
              <a:t>) </a:t>
            </a:r>
            <a:r>
              <a:rPr lang="en-US" altLang="en-US" b="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b="0" dirty="0">
                <a:solidFill>
                  <a:srgbClr val="0070C0"/>
                </a:solidFill>
                <a:latin typeface="Times New Roman" panose="02020603050405020304" pitchFamily="18" charset="0"/>
              </a:rPr>
              <a:t> 2 &lt; 3. </a:t>
            </a:r>
            <a:r>
              <a:rPr lang="en-US" altLang="en-US" b="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Vậy</a:t>
            </a:r>
            <a:r>
              <a:rPr lang="en-US" altLang="en-US" b="0" dirty="0">
                <a:solidFill>
                  <a:srgbClr val="0070C0"/>
                </a:solidFill>
                <a:latin typeface="Times New Roman" panose="02020603050405020304" pitchFamily="18" charset="0"/>
              </a:rPr>
              <a:t> 29 869 &lt; 30 005</a:t>
            </a:r>
            <a:endParaRPr lang="en-US" altLang="en-US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8140" name="Text Box 12">
            <a:extLst>
              <a:ext uri="{FF2B5EF4-FFF2-40B4-BE49-F238E27FC236}">
                <a16:creationId xmlns:a16="http://schemas.microsoft.com/office/drawing/2014/main" id="{70D2CA96-AE70-4E81-B29E-AEB1BC2247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0425" y="1292225"/>
            <a:ext cx="838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3400" indent="-5334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</a:rPr>
              <a:t>&lt;</a:t>
            </a:r>
          </a:p>
        </p:txBody>
      </p:sp>
      <p:sp>
        <p:nvSpPr>
          <p:cNvPr id="11" name="Text Box 14">
            <a:extLst>
              <a:ext uri="{FF2B5EF4-FFF2-40B4-BE49-F238E27FC236}">
                <a16:creationId xmlns:a16="http://schemas.microsoft.com/office/drawing/2014/main" id="{11AB9B79-E16B-4F96-BE32-E416C2A1A6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5529263"/>
            <a:ext cx="9144000" cy="1076325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lvl1pPr marL="533400" indent="-5334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None/>
              <a:defRPr/>
            </a:pPr>
            <a:r>
              <a:rPr lang="en-US" altLang="en-US" sz="3200" dirty="0">
                <a:solidFill>
                  <a:srgbClr val="FF0000"/>
                </a:solidFill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</a:rPr>
              <a:t>Nếu</a:t>
            </a:r>
            <a:r>
              <a:rPr lang="en-US" altLang="en-US" sz="3200" dirty="0">
                <a:solidFill>
                  <a:srgbClr val="FF0000"/>
                </a:solidFill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</a:rPr>
              <a:t>hai</a:t>
            </a:r>
            <a:r>
              <a:rPr lang="en-US" altLang="en-US" sz="3200" dirty="0">
                <a:solidFill>
                  <a:srgbClr val="FF0000"/>
                </a:solidFill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</a:rPr>
              <a:t>số</a:t>
            </a:r>
            <a:r>
              <a:rPr lang="en-US" altLang="en-US" sz="3200" dirty="0">
                <a:solidFill>
                  <a:srgbClr val="FF0000"/>
                </a:solidFill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</a:rPr>
              <a:t>có</a:t>
            </a:r>
            <a:r>
              <a:rPr lang="en-US" altLang="en-US" sz="3200" dirty="0">
                <a:solidFill>
                  <a:srgbClr val="FF0000"/>
                </a:solidFill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</a:rPr>
              <a:t>số</a:t>
            </a:r>
            <a:r>
              <a:rPr lang="en-US" altLang="en-US" sz="3200" dirty="0">
                <a:solidFill>
                  <a:srgbClr val="FF0000"/>
                </a:solidFill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</a:rPr>
              <a:t>chữ</a:t>
            </a:r>
            <a:r>
              <a:rPr lang="en-US" altLang="en-US" sz="3200" dirty="0">
                <a:solidFill>
                  <a:srgbClr val="FF0000"/>
                </a:solidFill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</a:rPr>
              <a:t>số</a:t>
            </a:r>
            <a:r>
              <a:rPr lang="en-US" altLang="en-US" sz="3200" dirty="0">
                <a:solidFill>
                  <a:srgbClr val="FF0000"/>
                </a:solidFill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</a:rPr>
              <a:t>bằng</a:t>
            </a:r>
            <a:r>
              <a:rPr lang="en-US" altLang="en-US" sz="3200" dirty="0">
                <a:solidFill>
                  <a:srgbClr val="FF0000"/>
                </a:solidFill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</a:rPr>
              <a:t>nhau</a:t>
            </a:r>
            <a:r>
              <a:rPr lang="en-US" altLang="en-US" sz="3200" dirty="0">
                <a:solidFill>
                  <a:srgbClr val="FF0000"/>
                </a:solidFill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</a:rPr>
              <a:t>thì</a:t>
            </a:r>
            <a:r>
              <a:rPr lang="en-US" altLang="en-US" sz="3200" dirty="0">
                <a:solidFill>
                  <a:srgbClr val="FF0000"/>
                </a:solidFill>
              </a:rPr>
              <a:t> so </a:t>
            </a:r>
            <a:r>
              <a:rPr lang="en-US" altLang="en-US" sz="3200" dirty="0" err="1">
                <a:solidFill>
                  <a:srgbClr val="FF0000"/>
                </a:solidFill>
              </a:rPr>
              <a:t>sánh</a:t>
            </a:r>
            <a:r>
              <a:rPr lang="en-US" altLang="en-US" sz="3200" dirty="0">
                <a:solidFill>
                  <a:srgbClr val="FF0000"/>
                </a:solidFill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</a:rPr>
              <a:t>từng</a:t>
            </a:r>
            <a:r>
              <a:rPr lang="en-US" altLang="en-US" sz="3200" dirty="0">
                <a:solidFill>
                  <a:srgbClr val="FF0000"/>
                </a:solidFill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</a:rPr>
              <a:t>cặp</a:t>
            </a:r>
            <a:r>
              <a:rPr lang="en-US" altLang="en-US" sz="3200" dirty="0">
                <a:solidFill>
                  <a:srgbClr val="FF0000"/>
                </a:solidFill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</a:rPr>
              <a:t>chữ</a:t>
            </a:r>
            <a:r>
              <a:rPr lang="en-US" altLang="en-US" sz="3200" dirty="0">
                <a:solidFill>
                  <a:srgbClr val="FF0000"/>
                </a:solidFill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</a:rPr>
              <a:t>số</a:t>
            </a:r>
            <a:r>
              <a:rPr lang="en-US" altLang="en-US" sz="3200" dirty="0">
                <a:solidFill>
                  <a:srgbClr val="FF0000"/>
                </a:solidFill>
              </a:rPr>
              <a:t> ở </a:t>
            </a:r>
            <a:r>
              <a:rPr lang="en-US" altLang="en-US" sz="3200" dirty="0" err="1">
                <a:solidFill>
                  <a:srgbClr val="FF0000"/>
                </a:solidFill>
              </a:rPr>
              <a:t>cùng</a:t>
            </a:r>
            <a:r>
              <a:rPr lang="en-US" altLang="en-US" sz="3200" dirty="0">
                <a:solidFill>
                  <a:srgbClr val="FF0000"/>
                </a:solidFill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</a:rPr>
              <a:t>một</a:t>
            </a:r>
            <a:r>
              <a:rPr lang="en-US" altLang="en-US" sz="3200" dirty="0">
                <a:solidFill>
                  <a:srgbClr val="FF0000"/>
                </a:solidFill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</a:rPr>
              <a:t>hàng</a:t>
            </a:r>
            <a:r>
              <a:rPr lang="en-US" altLang="en-US" sz="3200" dirty="0">
                <a:solidFill>
                  <a:srgbClr val="FF0000"/>
                </a:solidFill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</a:rPr>
              <a:t>kể</a:t>
            </a:r>
            <a:r>
              <a:rPr lang="en-US" altLang="en-US" sz="3200" dirty="0">
                <a:solidFill>
                  <a:srgbClr val="FF0000"/>
                </a:solidFill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</a:rPr>
              <a:t>từ</a:t>
            </a:r>
            <a:r>
              <a:rPr lang="en-US" altLang="en-US" sz="3200" dirty="0">
                <a:solidFill>
                  <a:srgbClr val="FF0000"/>
                </a:solidFill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</a:rPr>
              <a:t>trái</a:t>
            </a:r>
            <a:r>
              <a:rPr lang="en-US" altLang="en-US" sz="3200" dirty="0">
                <a:solidFill>
                  <a:srgbClr val="FF0000"/>
                </a:solidFill>
              </a:rPr>
              <a:t> sang </a:t>
            </a:r>
            <a:r>
              <a:rPr lang="en-US" altLang="en-US" sz="3200" dirty="0" err="1">
                <a:solidFill>
                  <a:srgbClr val="FF0000"/>
                </a:solidFill>
              </a:rPr>
              <a:t>phải</a:t>
            </a:r>
            <a:r>
              <a:rPr lang="en-US" altLang="en-US" sz="3200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9224" name="Text Box 7">
            <a:extLst>
              <a:ext uri="{FF2B5EF4-FFF2-40B4-BE49-F238E27FC236}">
                <a16:creationId xmlns:a16="http://schemas.microsoft.com/office/drawing/2014/main" id="{E6DBBEE1-8299-4F58-8CF4-DA55320592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8563" y="1328738"/>
            <a:ext cx="53800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3400" indent="-5334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en-US" b="0">
                <a:latin typeface="Times New Roman" panose="02020603050405020304" pitchFamily="18" charset="0"/>
              </a:rPr>
              <a:t>25 136……. 23 894</a:t>
            </a:r>
          </a:p>
        </p:txBody>
      </p:sp>
      <p:sp>
        <p:nvSpPr>
          <p:cNvPr id="12" name="Text Box 12">
            <a:extLst>
              <a:ext uri="{FF2B5EF4-FFF2-40B4-BE49-F238E27FC236}">
                <a16:creationId xmlns:a16="http://schemas.microsoft.com/office/drawing/2014/main" id="{56A4E56A-4C75-4387-BC84-265C734317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4613" y="1268413"/>
            <a:ext cx="8382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3400" indent="-5334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</a:rPr>
              <a:t>&gt;</a:t>
            </a:r>
          </a:p>
        </p:txBody>
      </p:sp>
      <p:sp>
        <p:nvSpPr>
          <p:cNvPr id="13" name="Text Box 10">
            <a:extLst>
              <a:ext uri="{FF2B5EF4-FFF2-40B4-BE49-F238E27FC236}">
                <a16:creationId xmlns:a16="http://schemas.microsoft.com/office/drawing/2014/main" id="{A555E339-0177-45F5-9514-2BDB324AC8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6775" y="3365500"/>
            <a:ext cx="91440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3400" indent="-5334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0">
                <a:solidFill>
                  <a:srgbClr val="0070C0"/>
                </a:solidFill>
                <a:latin typeface="Times New Roman" panose="02020603050405020304" pitchFamily="18" charset="0"/>
              </a:rPr>
              <a:t>25 136 và 23 894 đều có năm chữ số, các chữ số ở hàng chục nghìn cùng là 2, ở hàng nghìn có 5 &gt; 3.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0">
                <a:solidFill>
                  <a:srgbClr val="0070C0"/>
                </a:solidFill>
                <a:latin typeface="Times New Roman" panose="02020603050405020304" pitchFamily="18" charset="0"/>
              </a:rPr>
              <a:t>Vậy: 25 136 &gt; 23 894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81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8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8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8" grpId="0"/>
      <p:bldP spid="48140" grpId="0"/>
      <p:bldP spid="11" grpId="0" animBg="1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Oval 2">
            <a:extLst>
              <a:ext uri="{FF2B5EF4-FFF2-40B4-BE49-F238E27FC236}">
                <a16:creationId xmlns:a16="http://schemas.microsoft.com/office/drawing/2014/main" id="{9A1CFA5D-7512-41D7-A3DF-4F7AC269EC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4419600"/>
            <a:ext cx="8686800" cy="2306638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>
              <a:latin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86A2A76-ACCE-45C1-9F3A-30697E6DD757}"/>
              </a:ext>
            </a:extLst>
          </p:cNvPr>
          <p:cNvSpPr txBox="1"/>
          <p:nvPr/>
        </p:nvSpPr>
        <p:spPr>
          <a:xfrm>
            <a:off x="2814638" y="4787900"/>
            <a:ext cx="7277100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3200" dirty="0">
                <a:solidFill>
                  <a:schemeClr val="accent1">
                    <a:lumMod val="10000"/>
                  </a:schemeClr>
                </a:solidFill>
              </a:rPr>
              <a:t>Bao </a:t>
            </a:r>
            <a:r>
              <a:rPr lang="en-US" altLang="en-US" sz="3200" dirty="0" err="1">
                <a:solidFill>
                  <a:schemeClr val="accent1">
                    <a:lumMod val="10000"/>
                  </a:schemeClr>
                </a:solidFill>
              </a:rPr>
              <a:t>giờ</a:t>
            </a:r>
            <a:r>
              <a:rPr lang="en-US" altLang="en-US" sz="3200" dirty="0">
                <a:solidFill>
                  <a:schemeClr val="accent1">
                    <a:lumMod val="10000"/>
                  </a:schemeClr>
                </a:solidFill>
              </a:rPr>
              <a:t> </a:t>
            </a:r>
            <a:r>
              <a:rPr lang="en-US" altLang="en-US" sz="3200" dirty="0" err="1">
                <a:solidFill>
                  <a:schemeClr val="accent1">
                    <a:lumMod val="10000"/>
                  </a:schemeClr>
                </a:solidFill>
              </a:rPr>
              <a:t>cũng</a:t>
            </a:r>
            <a:r>
              <a:rPr lang="en-US" altLang="en-US" sz="3200" dirty="0">
                <a:solidFill>
                  <a:schemeClr val="accent1">
                    <a:lumMod val="10000"/>
                  </a:schemeClr>
                </a:solidFill>
              </a:rPr>
              <a:t> so </a:t>
            </a:r>
            <a:r>
              <a:rPr lang="en-US" altLang="en-US" sz="3200" dirty="0" err="1">
                <a:solidFill>
                  <a:schemeClr val="accent1">
                    <a:lumMod val="10000"/>
                  </a:schemeClr>
                </a:solidFill>
              </a:rPr>
              <a:t>sánh</a:t>
            </a:r>
            <a:r>
              <a:rPr lang="en-US" altLang="en-US" sz="3200" dirty="0">
                <a:solidFill>
                  <a:schemeClr val="accent1">
                    <a:lumMod val="10000"/>
                  </a:schemeClr>
                </a:solidFill>
              </a:rPr>
              <a:t> </a:t>
            </a:r>
            <a:r>
              <a:rPr lang="en-US" altLang="en-US" sz="3200" dirty="0" err="1">
                <a:solidFill>
                  <a:schemeClr val="accent1">
                    <a:lumMod val="10000"/>
                  </a:schemeClr>
                </a:solidFill>
              </a:rPr>
              <a:t>được</a:t>
            </a:r>
            <a:r>
              <a:rPr lang="en-US" altLang="en-US" sz="3200" dirty="0">
                <a:solidFill>
                  <a:schemeClr val="accent1">
                    <a:lumMod val="10000"/>
                  </a:schemeClr>
                </a:solidFill>
              </a:rPr>
              <a:t> </a:t>
            </a:r>
            <a:r>
              <a:rPr lang="en-US" altLang="en-US" sz="3200" dirty="0" err="1">
                <a:solidFill>
                  <a:schemeClr val="accent1">
                    <a:lumMod val="10000"/>
                  </a:schemeClr>
                </a:solidFill>
              </a:rPr>
              <a:t>hai</a:t>
            </a:r>
            <a:r>
              <a:rPr lang="en-US" altLang="en-US" sz="3200" dirty="0">
                <a:solidFill>
                  <a:schemeClr val="accent1">
                    <a:lumMod val="10000"/>
                  </a:schemeClr>
                </a:solidFill>
              </a:rPr>
              <a:t> </a:t>
            </a:r>
            <a:r>
              <a:rPr lang="en-US" altLang="en-US" sz="3200" dirty="0" err="1">
                <a:solidFill>
                  <a:schemeClr val="accent1">
                    <a:lumMod val="10000"/>
                  </a:schemeClr>
                </a:solidFill>
              </a:rPr>
              <a:t>số</a:t>
            </a:r>
            <a:r>
              <a:rPr lang="en-US" altLang="en-US" sz="3200" dirty="0">
                <a:solidFill>
                  <a:schemeClr val="accent1">
                    <a:lumMod val="10000"/>
                  </a:schemeClr>
                </a:solidFill>
              </a:rPr>
              <a:t> </a:t>
            </a:r>
            <a:r>
              <a:rPr lang="en-US" altLang="en-US" sz="3200" dirty="0" err="1">
                <a:solidFill>
                  <a:schemeClr val="accent1">
                    <a:lumMod val="10000"/>
                  </a:schemeClr>
                </a:solidFill>
              </a:rPr>
              <a:t>tự</a:t>
            </a:r>
            <a:r>
              <a:rPr lang="en-US" altLang="en-US" sz="3200" dirty="0">
                <a:solidFill>
                  <a:schemeClr val="accent1">
                    <a:lumMod val="10000"/>
                  </a:schemeClr>
                </a:solidFill>
              </a:rPr>
              <a:t> </a:t>
            </a:r>
            <a:r>
              <a:rPr lang="en-US" altLang="en-US" sz="3200" dirty="0" err="1">
                <a:solidFill>
                  <a:schemeClr val="accent1">
                    <a:lumMod val="10000"/>
                  </a:schemeClr>
                </a:solidFill>
              </a:rPr>
              <a:t>nhiên</a:t>
            </a:r>
            <a:r>
              <a:rPr lang="en-US" altLang="en-US" sz="3200" dirty="0">
                <a:solidFill>
                  <a:schemeClr val="accent1">
                    <a:lumMod val="10000"/>
                  </a:schemeClr>
                </a:solidFill>
              </a:rPr>
              <a:t>, </a:t>
            </a:r>
            <a:r>
              <a:rPr lang="en-US" altLang="en-US" sz="3200" dirty="0" err="1">
                <a:solidFill>
                  <a:schemeClr val="accent1">
                    <a:lumMod val="10000"/>
                  </a:schemeClr>
                </a:solidFill>
              </a:rPr>
              <a:t>nghĩa</a:t>
            </a:r>
            <a:r>
              <a:rPr lang="en-US" altLang="en-US" sz="3200" dirty="0">
                <a:solidFill>
                  <a:schemeClr val="accent1">
                    <a:lumMod val="10000"/>
                  </a:schemeClr>
                </a:solidFill>
              </a:rPr>
              <a:t> </a:t>
            </a:r>
            <a:r>
              <a:rPr lang="en-US" altLang="en-US" sz="3200" dirty="0" err="1">
                <a:solidFill>
                  <a:schemeClr val="accent1">
                    <a:lumMod val="10000"/>
                  </a:schemeClr>
                </a:solidFill>
              </a:rPr>
              <a:t>là</a:t>
            </a:r>
            <a:r>
              <a:rPr lang="en-US" altLang="en-US" sz="3200" dirty="0">
                <a:solidFill>
                  <a:schemeClr val="accent1">
                    <a:lumMod val="10000"/>
                  </a:schemeClr>
                </a:solidFill>
              </a:rPr>
              <a:t> </a:t>
            </a:r>
            <a:r>
              <a:rPr lang="en-US" altLang="en-US" sz="3200" dirty="0" err="1">
                <a:solidFill>
                  <a:schemeClr val="accent1">
                    <a:lumMod val="10000"/>
                  </a:schemeClr>
                </a:solidFill>
              </a:rPr>
              <a:t>xác</a:t>
            </a:r>
            <a:r>
              <a:rPr lang="en-US" altLang="en-US" sz="3200" dirty="0">
                <a:solidFill>
                  <a:schemeClr val="accent1">
                    <a:lumMod val="10000"/>
                  </a:schemeClr>
                </a:solidFill>
              </a:rPr>
              <a:t> </a:t>
            </a:r>
            <a:r>
              <a:rPr lang="en-US" altLang="en-US" sz="3200" dirty="0" err="1">
                <a:solidFill>
                  <a:schemeClr val="accent1">
                    <a:lumMod val="10000"/>
                  </a:schemeClr>
                </a:solidFill>
              </a:rPr>
              <a:t>định</a:t>
            </a:r>
            <a:r>
              <a:rPr lang="en-US" altLang="en-US" sz="3200" dirty="0">
                <a:solidFill>
                  <a:schemeClr val="accent1">
                    <a:lumMod val="10000"/>
                  </a:schemeClr>
                </a:solidFill>
              </a:rPr>
              <a:t> </a:t>
            </a:r>
            <a:r>
              <a:rPr lang="en-US" altLang="en-US" sz="3200" dirty="0" err="1">
                <a:solidFill>
                  <a:schemeClr val="accent1">
                    <a:lumMod val="10000"/>
                  </a:schemeClr>
                </a:solidFill>
              </a:rPr>
              <a:t>được</a:t>
            </a:r>
            <a:r>
              <a:rPr lang="en-US" altLang="en-US" sz="3200" dirty="0">
                <a:solidFill>
                  <a:schemeClr val="accent1">
                    <a:lumMod val="10000"/>
                  </a:schemeClr>
                </a:solidFill>
              </a:rPr>
              <a:t> </a:t>
            </a:r>
            <a:r>
              <a:rPr lang="en-US" altLang="en-US" sz="3200" dirty="0" err="1">
                <a:solidFill>
                  <a:schemeClr val="accent1">
                    <a:lumMod val="10000"/>
                  </a:schemeClr>
                </a:solidFill>
              </a:rPr>
              <a:t>số</a:t>
            </a:r>
            <a:r>
              <a:rPr lang="en-US" altLang="en-US" sz="3200" dirty="0">
                <a:solidFill>
                  <a:schemeClr val="accent1">
                    <a:lumMod val="10000"/>
                  </a:schemeClr>
                </a:solidFill>
              </a:rPr>
              <a:t> </a:t>
            </a:r>
            <a:r>
              <a:rPr lang="en-US" altLang="en-US" sz="3200" dirty="0" err="1">
                <a:solidFill>
                  <a:schemeClr val="accent1">
                    <a:lumMod val="10000"/>
                  </a:schemeClr>
                </a:solidFill>
              </a:rPr>
              <a:t>này</a:t>
            </a:r>
            <a:r>
              <a:rPr lang="en-US" altLang="en-US" sz="3200" dirty="0">
                <a:solidFill>
                  <a:schemeClr val="accent1">
                    <a:lumMod val="10000"/>
                  </a:schemeClr>
                </a:solidFill>
              </a:rPr>
              <a:t> </a:t>
            </a:r>
            <a:r>
              <a:rPr lang="en-US" altLang="en-US" sz="3200" dirty="0" err="1">
                <a:solidFill>
                  <a:schemeClr val="accent1">
                    <a:lumMod val="10000"/>
                  </a:schemeClr>
                </a:solidFill>
              </a:rPr>
              <a:t>lớn</a:t>
            </a:r>
            <a:r>
              <a:rPr lang="en-US" altLang="en-US" sz="3200" dirty="0">
                <a:solidFill>
                  <a:schemeClr val="accent1">
                    <a:lumMod val="10000"/>
                  </a:schemeClr>
                </a:solidFill>
              </a:rPr>
              <a:t> </a:t>
            </a:r>
            <a:r>
              <a:rPr lang="en-US" altLang="en-US" sz="3200" dirty="0" err="1">
                <a:solidFill>
                  <a:schemeClr val="accent1">
                    <a:lumMod val="10000"/>
                  </a:schemeClr>
                </a:solidFill>
              </a:rPr>
              <a:t>hơn</a:t>
            </a:r>
            <a:r>
              <a:rPr lang="en-US" altLang="en-US" sz="3200" dirty="0">
                <a:solidFill>
                  <a:schemeClr val="accent1">
                    <a:lumMod val="10000"/>
                  </a:schemeClr>
                </a:solidFill>
              </a:rPr>
              <a:t>, </a:t>
            </a:r>
            <a:r>
              <a:rPr lang="en-US" altLang="en-US" sz="3200" dirty="0" err="1">
                <a:solidFill>
                  <a:schemeClr val="accent1">
                    <a:lumMod val="10000"/>
                  </a:schemeClr>
                </a:solidFill>
              </a:rPr>
              <a:t>hoặc</a:t>
            </a:r>
            <a:r>
              <a:rPr lang="en-US" altLang="en-US" sz="3200" dirty="0">
                <a:solidFill>
                  <a:schemeClr val="accent1">
                    <a:lumMod val="10000"/>
                  </a:schemeClr>
                </a:solidFill>
              </a:rPr>
              <a:t> </a:t>
            </a:r>
            <a:r>
              <a:rPr lang="en-US" altLang="en-US" sz="3200" dirty="0" err="1">
                <a:solidFill>
                  <a:schemeClr val="accent1">
                    <a:lumMod val="10000"/>
                  </a:schemeClr>
                </a:solidFill>
              </a:rPr>
              <a:t>bé</a:t>
            </a:r>
            <a:r>
              <a:rPr lang="en-US" altLang="en-US" sz="3200" dirty="0">
                <a:solidFill>
                  <a:schemeClr val="accent1">
                    <a:lumMod val="10000"/>
                  </a:schemeClr>
                </a:solidFill>
              </a:rPr>
              <a:t> </a:t>
            </a:r>
            <a:r>
              <a:rPr lang="en-US" altLang="en-US" sz="3200" dirty="0" err="1">
                <a:solidFill>
                  <a:schemeClr val="accent1">
                    <a:lumMod val="10000"/>
                  </a:schemeClr>
                </a:solidFill>
              </a:rPr>
              <a:t>hơn</a:t>
            </a:r>
            <a:r>
              <a:rPr lang="en-US" altLang="en-US" sz="3200" dirty="0">
                <a:solidFill>
                  <a:schemeClr val="accent1">
                    <a:lumMod val="10000"/>
                  </a:schemeClr>
                </a:solidFill>
              </a:rPr>
              <a:t>, </a:t>
            </a:r>
            <a:r>
              <a:rPr lang="en-US" altLang="en-US" sz="3200" dirty="0" err="1">
                <a:solidFill>
                  <a:schemeClr val="accent1">
                    <a:lumMod val="10000"/>
                  </a:schemeClr>
                </a:solidFill>
              </a:rPr>
              <a:t>hoặc</a:t>
            </a:r>
            <a:r>
              <a:rPr lang="en-US" altLang="en-US" sz="3200" dirty="0">
                <a:solidFill>
                  <a:schemeClr val="accent1">
                    <a:lumMod val="10000"/>
                  </a:schemeClr>
                </a:solidFill>
              </a:rPr>
              <a:t> </a:t>
            </a:r>
            <a:r>
              <a:rPr lang="en-US" altLang="en-US" sz="3200" dirty="0" err="1">
                <a:solidFill>
                  <a:schemeClr val="accent1">
                    <a:lumMod val="10000"/>
                  </a:schemeClr>
                </a:solidFill>
              </a:rPr>
              <a:t>bằng</a:t>
            </a:r>
            <a:r>
              <a:rPr lang="en-US" altLang="en-US" sz="3200" dirty="0">
                <a:solidFill>
                  <a:schemeClr val="accent1">
                    <a:lumMod val="10000"/>
                  </a:schemeClr>
                </a:solidFill>
              </a:rPr>
              <a:t> </a:t>
            </a:r>
            <a:r>
              <a:rPr lang="en-US" altLang="en-US" sz="3200" dirty="0" err="1">
                <a:solidFill>
                  <a:schemeClr val="accent1">
                    <a:lumMod val="10000"/>
                  </a:schemeClr>
                </a:solidFill>
              </a:rPr>
              <a:t>số</a:t>
            </a:r>
            <a:r>
              <a:rPr lang="en-US" altLang="en-US" sz="3200" dirty="0">
                <a:solidFill>
                  <a:schemeClr val="accent1">
                    <a:lumMod val="10000"/>
                  </a:schemeClr>
                </a:solidFill>
              </a:rPr>
              <a:t> kia.</a:t>
            </a:r>
          </a:p>
        </p:txBody>
      </p:sp>
      <p:sp>
        <p:nvSpPr>
          <p:cNvPr id="10244" name="Text Box 6">
            <a:extLst>
              <a:ext uri="{FF2B5EF4-FFF2-40B4-BE49-F238E27FC236}">
                <a16:creationId xmlns:a16="http://schemas.microsoft.com/office/drawing/2014/main" id="{4CC08FA6-63C6-48EF-848F-E493432F6F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" y="968375"/>
            <a:ext cx="4572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3400" indent="-5334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AutoNum type="arabicPeriod"/>
            </a:pPr>
            <a:r>
              <a:rPr lang="en-US" altLang="en-US" sz="2800">
                <a:latin typeface="Times New Roman" panose="02020603050405020304" pitchFamily="18" charset="0"/>
              </a:rPr>
              <a:t>So sánh các số tự nhiên</a:t>
            </a:r>
          </a:p>
        </p:txBody>
      </p:sp>
      <p:sp>
        <p:nvSpPr>
          <p:cNvPr id="50183" name="Text Box 7">
            <a:extLst>
              <a:ext uri="{FF2B5EF4-FFF2-40B4-BE49-F238E27FC236}">
                <a16:creationId xmlns:a16="http://schemas.microsoft.com/office/drawing/2014/main" id="{2B711A56-317C-4CAF-A611-F8C1604BB5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8300" y="1736725"/>
            <a:ext cx="5791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3400" indent="-5334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en-US" b="0">
                <a:latin typeface="Times New Roman" panose="02020603050405020304" pitchFamily="18" charset="0"/>
              </a:rPr>
              <a:t>So sánh 123 565……. 123 565</a:t>
            </a:r>
          </a:p>
        </p:txBody>
      </p:sp>
      <p:sp>
        <p:nvSpPr>
          <p:cNvPr id="50188" name="Text Box 12">
            <a:extLst>
              <a:ext uri="{FF2B5EF4-FFF2-40B4-BE49-F238E27FC236}">
                <a16:creationId xmlns:a16="http://schemas.microsoft.com/office/drawing/2014/main" id="{CBAAB633-572A-476B-85B6-228B6C78E3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6300" y="1719263"/>
            <a:ext cx="8382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3400" indent="-5334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</a:rPr>
              <a:t>=</a:t>
            </a:r>
          </a:p>
        </p:txBody>
      </p:sp>
      <p:sp>
        <p:nvSpPr>
          <p:cNvPr id="50189" name="Text Box 13">
            <a:extLst>
              <a:ext uri="{FF2B5EF4-FFF2-40B4-BE49-F238E27FC236}">
                <a16:creationId xmlns:a16="http://schemas.microsoft.com/office/drawing/2014/main" id="{4F6935ED-CC4E-4643-8023-60E8057C6F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8300" y="2890838"/>
            <a:ext cx="8915400" cy="1076325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lvl1pPr marL="533400" indent="-5334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eaLnBrk="1" hangingPunct="1">
              <a:spcBef>
                <a:spcPct val="50000"/>
              </a:spcBef>
              <a:defRPr/>
            </a:pPr>
            <a:r>
              <a:rPr lang="en-US" altLang="en-US" sz="3200" dirty="0" err="1">
                <a:solidFill>
                  <a:schemeClr val="accent2"/>
                </a:solidFill>
              </a:rPr>
              <a:t>Nếu</a:t>
            </a:r>
            <a:r>
              <a:rPr lang="en-US" altLang="en-US" sz="3200" dirty="0">
                <a:solidFill>
                  <a:schemeClr val="accent2"/>
                </a:solidFill>
              </a:rPr>
              <a:t> </a:t>
            </a:r>
            <a:r>
              <a:rPr lang="en-US" altLang="en-US" sz="3200" dirty="0" err="1">
                <a:solidFill>
                  <a:schemeClr val="accent2"/>
                </a:solidFill>
              </a:rPr>
              <a:t>hai</a:t>
            </a:r>
            <a:r>
              <a:rPr lang="en-US" altLang="en-US" sz="3200" dirty="0">
                <a:solidFill>
                  <a:schemeClr val="accent2"/>
                </a:solidFill>
              </a:rPr>
              <a:t> </a:t>
            </a:r>
            <a:r>
              <a:rPr lang="en-US" altLang="en-US" sz="3200" dirty="0" err="1">
                <a:solidFill>
                  <a:schemeClr val="accent2"/>
                </a:solidFill>
              </a:rPr>
              <a:t>số</a:t>
            </a:r>
            <a:r>
              <a:rPr lang="en-US" altLang="en-US" sz="3200" dirty="0">
                <a:solidFill>
                  <a:schemeClr val="accent2"/>
                </a:solidFill>
              </a:rPr>
              <a:t> </a:t>
            </a:r>
            <a:r>
              <a:rPr lang="en-US" altLang="en-US" sz="3200" dirty="0" err="1">
                <a:solidFill>
                  <a:schemeClr val="accent2"/>
                </a:solidFill>
              </a:rPr>
              <a:t>có</a:t>
            </a:r>
            <a:r>
              <a:rPr lang="en-US" altLang="en-US" sz="3200" dirty="0">
                <a:solidFill>
                  <a:schemeClr val="accent2"/>
                </a:solidFill>
              </a:rPr>
              <a:t> </a:t>
            </a:r>
            <a:r>
              <a:rPr lang="en-US" altLang="en-US" sz="3200" dirty="0" err="1">
                <a:solidFill>
                  <a:schemeClr val="accent2"/>
                </a:solidFill>
              </a:rPr>
              <a:t>tất</a:t>
            </a:r>
            <a:r>
              <a:rPr lang="en-US" altLang="en-US" sz="3200" dirty="0">
                <a:solidFill>
                  <a:schemeClr val="accent2"/>
                </a:solidFill>
              </a:rPr>
              <a:t> </a:t>
            </a:r>
            <a:r>
              <a:rPr lang="en-US" altLang="en-US" sz="3200" dirty="0" err="1">
                <a:solidFill>
                  <a:schemeClr val="accent2"/>
                </a:solidFill>
              </a:rPr>
              <a:t>cả</a:t>
            </a:r>
            <a:r>
              <a:rPr lang="en-US" altLang="en-US" sz="3200" dirty="0">
                <a:solidFill>
                  <a:schemeClr val="accent2"/>
                </a:solidFill>
              </a:rPr>
              <a:t> </a:t>
            </a:r>
            <a:r>
              <a:rPr lang="en-US" altLang="en-US" sz="3200" dirty="0" err="1">
                <a:solidFill>
                  <a:schemeClr val="accent2"/>
                </a:solidFill>
              </a:rPr>
              <a:t>các</a:t>
            </a:r>
            <a:r>
              <a:rPr lang="en-US" altLang="en-US" sz="3200" dirty="0">
                <a:solidFill>
                  <a:schemeClr val="accent2"/>
                </a:solidFill>
              </a:rPr>
              <a:t> </a:t>
            </a:r>
            <a:r>
              <a:rPr lang="en-US" altLang="en-US" sz="3200" dirty="0" err="1">
                <a:solidFill>
                  <a:schemeClr val="accent2"/>
                </a:solidFill>
              </a:rPr>
              <a:t>cặp</a:t>
            </a:r>
            <a:r>
              <a:rPr lang="en-US" altLang="en-US" sz="3200" dirty="0">
                <a:solidFill>
                  <a:schemeClr val="accent2"/>
                </a:solidFill>
              </a:rPr>
              <a:t> </a:t>
            </a:r>
            <a:r>
              <a:rPr lang="en-US" altLang="en-US" sz="3200" dirty="0" err="1">
                <a:solidFill>
                  <a:schemeClr val="accent2"/>
                </a:solidFill>
              </a:rPr>
              <a:t>chữ</a:t>
            </a:r>
            <a:r>
              <a:rPr lang="en-US" altLang="en-US" sz="3200" dirty="0">
                <a:solidFill>
                  <a:schemeClr val="accent2"/>
                </a:solidFill>
              </a:rPr>
              <a:t> </a:t>
            </a:r>
            <a:r>
              <a:rPr lang="en-US" altLang="en-US" sz="3200" dirty="0" err="1">
                <a:solidFill>
                  <a:schemeClr val="accent2"/>
                </a:solidFill>
              </a:rPr>
              <a:t>số</a:t>
            </a:r>
            <a:r>
              <a:rPr lang="en-US" altLang="en-US" sz="3200" dirty="0">
                <a:solidFill>
                  <a:schemeClr val="accent2"/>
                </a:solidFill>
              </a:rPr>
              <a:t> ở </a:t>
            </a:r>
            <a:r>
              <a:rPr lang="en-US" altLang="en-US" sz="3200" dirty="0" err="1">
                <a:solidFill>
                  <a:schemeClr val="accent2"/>
                </a:solidFill>
              </a:rPr>
              <a:t>từng</a:t>
            </a:r>
            <a:r>
              <a:rPr lang="en-US" altLang="en-US" sz="3200" dirty="0">
                <a:solidFill>
                  <a:schemeClr val="accent2"/>
                </a:solidFill>
              </a:rPr>
              <a:t> </a:t>
            </a:r>
            <a:r>
              <a:rPr lang="en-US" altLang="en-US" sz="3200" dirty="0" err="1">
                <a:solidFill>
                  <a:schemeClr val="accent2"/>
                </a:solidFill>
              </a:rPr>
              <a:t>hàng</a:t>
            </a:r>
            <a:r>
              <a:rPr lang="en-US" altLang="en-US" sz="3200" dirty="0">
                <a:solidFill>
                  <a:schemeClr val="accent2"/>
                </a:solidFill>
              </a:rPr>
              <a:t> </a:t>
            </a:r>
            <a:r>
              <a:rPr lang="en-US" altLang="en-US" sz="3200" dirty="0" err="1">
                <a:solidFill>
                  <a:schemeClr val="accent2"/>
                </a:solidFill>
              </a:rPr>
              <a:t>đều</a:t>
            </a:r>
            <a:r>
              <a:rPr lang="en-US" altLang="en-US" sz="3200" dirty="0">
                <a:solidFill>
                  <a:schemeClr val="accent2"/>
                </a:solidFill>
              </a:rPr>
              <a:t> </a:t>
            </a:r>
            <a:r>
              <a:rPr lang="en-US" altLang="en-US" sz="3200" dirty="0" err="1">
                <a:solidFill>
                  <a:schemeClr val="accent2"/>
                </a:solidFill>
              </a:rPr>
              <a:t>bằng</a:t>
            </a:r>
            <a:r>
              <a:rPr lang="en-US" altLang="en-US" sz="3200" dirty="0">
                <a:solidFill>
                  <a:schemeClr val="accent2"/>
                </a:solidFill>
              </a:rPr>
              <a:t> </a:t>
            </a:r>
            <a:r>
              <a:rPr lang="en-US" altLang="en-US" sz="3200" dirty="0" err="1">
                <a:solidFill>
                  <a:schemeClr val="accent2"/>
                </a:solidFill>
              </a:rPr>
              <a:t>nhau</a:t>
            </a:r>
            <a:r>
              <a:rPr lang="en-US" altLang="en-US" sz="3200" dirty="0">
                <a:solidFill>
                  <a:schemeClr val="accent2"/>
                </a:solidFill>
              </a:rPr>
              <a:t> </a:t>
            </a:r>
            <a:r>
              <a:rPr lang="en-US" altLang="en-US" sz="3200" dirty="0" err="1">
                <a:solidFill>
                  <a:schemeClr val="accent2"/>
                </a:solidFill>
              </a:rPr>
              <a:t>thì</a:t>
            </a:r>
            <a:r>
              <a:rPr lang="en-US" altLang="en-US" sz="3200" dirty="0">
                <a:solidFill>
                  <a:schemeClr val="accent2"/>
                </a:solidFill>
              </a:rPr>
              <a:t> </a:t>
            </a:r>
            <a:r>
              <a:rPr lang="en-US" altLang="en-US" sz="3200" dirty="0" err="1">
                <a:solidFill>
                  <a:schemeClr val="accent2"/>
                </a:solidFill>
              </a:rPr>
              <a:t>hai</a:t>
            </a:r>
            <a:r>
              <a:rPr lang="en-US" altLang="en-US" sz="3200" dirty="0">
                <a:solidFill>
                  <a:schemeClr val="accent2"/>
                </a:solidFill>
              </a:rPr>
              <a:t> </a:t>
            </a:r>
            <a:r>
              <a:rPr lang="en-US" altLang="en-US" sz="3200" dirty="0" err="1">
                <a:solidFill>
                  <a:schemeClr val="accent2"/>
                </a:solidFill>
              </a:rPr>
              <a:t>số</a:t>
            </a:r>
            <a:r>
              <a:rPr lang="en-US" altLang="en-US" sz="3200" dirty="0">
                <a:solidFill>
                  <a:schemeClr val="accent2"/>
                </a:solidFill>
              </a:rPr>
              <a:t> </a:t>
            </a:r>
            <a:r>
              <a:rPr lang="en-US" altLang="en-US" sz="3200" dirty="0" err="1">
                <a:solidFill>
                  <a:schemeClr val="accent2"/>
                </a:solidFill>
              </a:rPr>
              <a:t>đó</a:t>
            </a:r>
            <a:r>
              <a:rPr lang="en-US" altLang="en-US" sz="3200" dirty="0">
                <a:solidFill>
                  <a:schemeClr val="accent2"/>
                </a:solidFill>
              </a:rPr>
              <a:t> </a:t>
            </a:r>
            <a:r>
              <a:rPr lang="en-US" altLang="en-US" sz="3200" dirty="0" err="1">
                <a:solidFill>
                  <a:schemeClr val="accent2"/>
                </a:solidFill>
              </a:rPr>
              <a:t>bằng</a:t>
            </a:r>
            <a:r>
              <a:rPr lang="en-US" altLang="en-US" sz="3200" dirty="0">
                <a:solidFill>
                  <a:schemeClr val="accent2"/>
                </a:solidFill>
              </a:rPr>
              <a:t> </a:t>
            </a:r>
            <a:r>
              <a:rPr lang="en-US" altLang="en-US" sz="3200" dirty="0" err="1">
                <a:solidFill>
                  <a:schemeClr val="accent2"/>
                </a:solidFill>
              </a:rPr>
              <a:t>nhau</a:t>
            </a:r>
            <a:r>
              <a:rPr lang="en-US" altLang="en-US" sz="3200" dirty="0">
                <a:solidFill>
                  <a:schemeClr val="accent2"/>
                </a:solidFill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0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0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0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animBg="1"/>
      <p:bldP spid="13" grpId="0"/>
      <p:bldP spid="50183" grpId="0"/>
      <p:bldP spid="50188" grpId="0"/>
      <p:bldP spid="5018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4"/>
  <p:tag name="MMPROD_UIDATA" val="&lt;database version=&quot;7.0&quot;&gt;&lt;object type=&quot;1&quot; unique_id=&quot;10001&quot;&gt;&lt;object type=&quot;8&quot; unique_id=&quot;27756&quot;&gt;&lt;/object&gt;&lt;object type=&quot;2&quot; unique_id=&quot;27757&quot;&gt;&lt;object type=&quot;3&quot; unique_id=&quot;27758&quot;&gt;&lt;property id=&quot;20148&quot; value=&quot;5&quot;/&gt;&lt;property id=&quot;20300&quot; value=&quot;Slide 1&quot;/&gt;&lt;property id=&quot;20307&quot; value=&quot;282&quot;/&gt;&lt;/object&gt;&lt;object type=&quot;3&quot; unique_id=&quot;27759&quot;&gt;&lt;property id=&quot;20148&quot; value=&quot;5&quot;/&gt;&lt;property id=&quot;20300&quot; value=&quot;Slide 2&quot;/&gt;&lt;property id=&quot;20307&quot; value=&quot;267&quot;/&gt;&lt;/object&gt;&lt;object type=&quot;3&quot; unique_id=&quot;27760&quot;&gt;&lt;property id=&quot;20148&quot; value=&quot;5&quot;/&gt;&lt;property id=&quot;20300&quot; value=&quot;Slide 3&quot;/&gt;&lt;property id=&quot;20307&quot; value=&quot;293&quot;/&gt;&lt;/object&gt;&lt;object type=&quot;3&quot; unique_id=&quot;27761&quot;&gt;&lt;property id=&quot;20148&quot; value=&quot;5&quot;/&gt;&lt;property id=&quot;20300&quot; value=&quot;Slide 4&quot;/&gt;&lt;property id=&quot;20307&quot; value=&quot;303&quot;/&gt;&lt;/object&gt;&lt;object type=&quot;3&quot; unique_id=&quot;27762&quot;&gt;&lt;property id=&quot;20148&quot; value=&quot;5&quot;/&gt;&lt;property id=&quot;20300&quot; value=&quot;Slide 5&quot;/&gt;&lt;property id=&quot;20307&quot; value=&quot;304&quot;/&gt;&lt;/object&gt;&lt;object type=&quot;3&quot; unique_id=&quot;27763&quot;&gt;&lt;property id=&quot;20148&quot; value=&quot;5&quot;/&gt;&lt;property id=&quot;20300&quot; value=&quot;Slide 6&quot;/&gt;&lt;property id=&quot;20307&quot; value=&quot;305&quot;/&gt;&lt;/object&gt;&lt;object type=&quot;3&quot; unique_id=&quot;27764&quot;&gt;&lt;property id=&quot;20148&quot; value=&quot;5&quot;/&gt;&lt;property id=&quot;20300&quot; value=&quot;Slide 7&quot;/&gt;&lt;property id=&quot;20307&quot; value=&quot;306&quot;/&gt;&lt;/object&gt;&lt;object type=&quot;3&quot; unique_id=&quot;27765&quot;&gt;&lt;property id=&quot;20148&quot; value=&quot;5&quot;/&gt;&lt;property id=&quot;20300&quot; value=&quot;Slide 8&quot;/&gt;&lt;property id=&quot;20307&quot; value=&quot;307&quot;/&gt;&lt;/object&gt;&lt;object type=&quot;3&quot; unique_id=&quot;27766&quot;&gt;&lt;property id=&quot;20148&quot; value=&quot;5&quot;/&gt;&lt;property id=&quot;20300&quot; value=&quot;Slide 9&quot;/&gt;&lt;property id=&quot;20307&quot; value=&quot;308&quot;/&gt;&lt;/object&gt;&lt;object type=&quot;3&quot; unique_id=&quot;27767&quot;&gt;&lt;property id=&quot;20148&quot; value=&quot;5&quot;/&gt;&lt;property id=&quot;20300&quot; value=&quot;Slide 10&quot;/&gt;&lt;property id=&quot;20307&quot; value=&quot;309&quot;/&gt;&lt;/object&gt;&lt;object type=&quot;3&quot; unique_id=&quot;27768&quot;&gt;&lt;property id=&quot;20148&quot; value=&quot;5&quot;/&gt;&lt;property id=&quot;20300&quot; value=&quot;Slide 11&quot;/&gt;&lt;property id=&quot;20307&quot; value=&quot;310&quot;/&gt;&lt;/object&gt;&lt;object type=&quot;3&quot; unique_id=&quot;27769&quot;&gt;&lt;property id=&quot;20148&quot; value=&quot;5&quot;/&gt;&lt;property id=&quot;20300&quot; value=&quot;Slide 12&quot;/&gt;&lt;property id=&quot;20307&quot; value=&quot;311&quot;/&gt;&lt;/object&gt;&lt;object type=&quot;3&quot; unique_id=&quot;27770&quot;&gt;&lt;property id=&quot;20148&quot; value=&quot;5&quot;/&gt;&lt;property id=&quot;20300&quot; value=&quot;Slide 13&quot;/&gt;&lt;property id=&quot;20307&quot; value=&quot;312&quot;/&gt;&lt;/object&gt;&lt;object type=&quot;3&quot; unique_id=&quot;27771&quot;&gt;&lt;property id=&quot;20148&quot; value=&quot;5&quot;/&gt;&lt;property id=&quot;20300&quot; value=&quot;Slide 14&quot;/&gt;&lt;property id=&quot;20307&quot; value=&quot;313&quot;/&gt;&lt;/object&gt;&lt;object type=&quot;3&quot; unique_id=&quot;27772&quot;&gt;&lt;property id=&quot;20148&quot; value=&quot;5&quot;/&gt;&lt;property id=&quot;20300&quot; value=&quot;Slide 15&quot;/&gt;&lt;property id=&quot;20307&quot; value=&quot;314&quot;/&gt;&lt;/object&gt;&lt;object type=&quot;3&quot; unique_id=&quot;27773&quot;&gt;&lt;property id=&quot;20148&quot; value=&quot;5&quot;/&gt;&lt;property id=&quot;20300&quot; value=&quot;Slide 16&quot;/&gt;&lt;property id=&quot;20307&quot; value=&quot;289&quot;/&gt;&lt;/object&gt;&lt;object type=&quot;3&quot; unique_id=&quot;27774&quot;&gt;&lt;property id=&quot;20148&quot; value=&quot;5&quot;/&gt;&lt;property id=&quot;20300&quot; value=&quot;Slide 17&quot;/&gt;&lt;property id=&quot;20307&quot; value=&quot;261&quot;/&gt;&lt;/object&gt;&lt;/object&gt;&lt;/object&gt;&lt;/database&gt;"/>
  <p:tag name="SECTOMILLISECCONVERTED" val="1"/>
  <p:tag name="INKNOELEADERBOARD" val="699501692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1985</TotalTime>
  <Words>984</Words>
  <Application>Microsoft Office PowerPoint</Application>
  <PresentationFormat>Widescreen</PresentationFormat>
  <Paragraphs>116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HP001 4 hàng</vt:lpstr>
      <vt:lpstr>Times New Roman</vt:lpstr>
      <vt:lpstr>Wingdings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Tran Thi Huong</cp:lastModifiedBy>
  <cp:revision>309</cp:revision>
  <dcterms:created xsi:type="dcterms:W3CDTF">2009-01-29T09:38:31Z</dcterms:created>
  <dcterms:modified xsi:type="dcterms:W3CDTF">2021-09-24T15:06:48Z</dcterms:modified>
</cp:coreProperties>
</file>