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72" r:id="rId3"/>
    <p:sldId id="260" r:id="rId4"/>
    <p:sldId id="269" r:id="rId5"/>
    <p:sldId id="268" r:id="rId6"/>
    <p:sldId id="266" r:id="rId7"/>
    <p:sldId id="297" r:id="rId8"/>
    <p:sldId id="298" r:id="rId9"/>
    <p:sldId id="299" r:id="rId10"/>
    <p:sldId id="300" r:id="rId11"/>
    <p:sldId id="301" r:id="rId12"/>
    <p:sldId id="302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7">
          <p15:clr>
            <a:srgbClr val="A4A3A4"/>
          </p15:clr>
        </p15:guide>
        <p15:guide id="2" pos="3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340"/>
    <a:srgbClr val="2E7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36" y="40"/>
      </p:cViewPr>
      <p:guideLst>
        <p:guide orient="horz" pos="2057"/>
        <p:guide pos="38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07A4-66EC-4781-8BC8-856551F49E9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9FDD-D6A8-4ED6-863F-6BBD39FCD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9FDD-D6A8-4ED6-863F-6BBD39FCD36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9FDD-D6A8-4ED6-863F-6BBD39FCD36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9FDD-D6A8-4ED6-863F-6BBD39FCD36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9FDD-D6A8-4ED6-863F-6BBD39FCD36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F9FDD-D6A8-4ED6-863F-6BBD39FCD36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7240" cy="6877685"/>
          </a:xfrm>
          <a:prstGeom prst="rect">
            <a:avLst/>
          </a:prstGeom>
        </p:spPr>
      </p:pic>
      <p:pic>
        <p:nvPicPr>
          <p:cNvPr id="3" name="图片 2" descr="老师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298450" y="3712210"/>
            <a:ext cx="1108710" cy="2828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7240" cy="6877685"/>
          </a:xfrm>
          <a:prstGeom prst="rect">
            <a:avLst/>
          </a:prstGeom>
        </p:spPr>
      </p:pic>
      <p:pic>
        <p:nvPicPr>
          <p:cNvPr id="11" name="图片 10" descr="老师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298450" y="3712210"/>
            <a:ext cx="1108710" cy="2828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E71D-1115-4BF9-8900-D31C12E1DD0A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7C91-A5E2-4BFD-A98D-383E4117A5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gif"/><Relationship Id="rId11" Type="http://schemas.openxmlformats.org/officeDocument/2006/relationships/image" Target="../media/image18.png"/><Relationship Id="rId5" Type="http://schemas.openxmlformats.org/officeDocument/2006/relationships/image" Target="../media/image15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6.gif"/><Relationship Id="rId1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5.gif"/><Relationship Id="rId1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17" Type="http://schemas.openxmlformats.org/officeDocument/2006/relationships/image" Target="../media/image14.gif"/><Relationship Id="rId2" Type="http://schemas.openxmlformats.org/officeDocument/2006/relationships/audio" Target="../media/media2.mp3"/><Relationship Id="rId16" Type="http://schemas.openxmlformats.org/officeDocument/2006/relationships/image" Target="../media/image13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2.xml"/><Relationship Id="rId5" Type="http://schemas.microsoft.com/office/2007/relationships/media" Target="../media/media4.mp3"/><Relationship Id="rId15" Type="http://schemas.openxmlformats.org/officeDocument/2006/relationships/image" Target="../media/image12.gif"/><Relationship Id="rId10" Type="http://schemas.openxmlformats.org/officeDocument/2006/relationships/audio" Target="../media/media6.mp3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gif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11" Type="http://schemas.openxmlformats.org/officeDocument/2006/relationships/image" Target="../media/image18.png"/><Relationship Id="rId5" Type="http://schemas.openxmlformats.org/officeDocument/2006/relationships/image" Target="../media/image15.gif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14.gif"/><Relationship Id="rId1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/>
          <p:nvPr/>
        </p:nvSpPr>
        <p:spPr>
          <a:xfrm>
            <a:off x="5212667" y="2989053"/>
            <a:ext cx="414528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字魂36号-正文宋楷" panose="02000000000000000000" charset="-122"/>
              <a:cs typeface="Times New Roman" pitchFamily="18" charset="0"/>
            </a:endParaRPr>
          </a:p>
        </p:txBody>
      </p:sp>
      <p:pic>
        <p:nvPicPr>
          <p:cNvPr id="8" name="图片 7" descr="儿童阅读"/>
          <p:cNvPicPr>
            <a:picLocks noChangeAspect="1"/>
          </p:cNvPicPr>
          <p:nvPr/>
        </p:nvPicPr>
        <p:blipFill>
          <a:blip r:embed="rId3" cstate="print"/>
          <a:srcRect l="1793" r="4572" b="5758"/>
          <a:stretch>
            <a:fillRect/>
          </a:stretch>
        </p:blipFill>
        <p:spPr>
          <a:xfrm>
            <a:off x="1411312" y="1189355"/>
            <a:ext cx="2821940" cy="2845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6024" y="603848"/>
            <a:ext cx="3363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30469" y="1624311"/>
            <a:ext cx="4660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5984" y="2245139"/>
            <a:ext cx="3333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340 + 103 x 2 =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251FD71-F19E-4BC0-9BC5-E7CB0D2A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125" y="2975936"/>
            <a:ext cx="3129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409 - 320 : 4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E0545D7-EA1B-4FB0-837D-F44D9B9A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82" y="2235918"/>
            <a:ext cx="28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546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BBA8917F-660C-4994-B802-ECD3EACD3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49" y="2969974"/>
            <a:ext cx="28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329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34216" y="4648456"/>
            <a:ext cx="4088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340 + 103 x 2 =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546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5542736" y="4264188"/>
            <a:ext cx="536330" cy="15034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93240" y="4348835"/>
            <a:ext cx="5021253" cy="1358060"/>
            <a:chOff x="5893240" y="4348835"/>
            <a:chExt cx="5021253" cy="1358060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893240" y="4348835"/>
              <a:ext cx="502125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340 + 103 x </a:t>
              </a:r>
              <a:r>
                <a: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 gọi là gì?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3">
              <a:extLst>
                <a:ext uri="{FF2B5EF4-FFF2-40B4-BE49-F238E27FC236}">
                  <a16:creationId xmlns:a16="http://schemas.microsoft.com/office/drawing/2014/main" id="{4E0545D7-EA1B-4FB0-837D-F44D9B9A4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312" y="5183675"/>
              <a:ext cx="45067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Kết quả 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546</a:t>
              </a:r>
              <a:r>
                <a: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gọi là gì?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896346" y="4351768"/>
            <a:ext cx="50212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340 + 103 x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gọi là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 thức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E0545D7-EA1B-4FB0-837D-F44D9B9A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251" y="5186524"/>
            <a:ext cx="63941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 quả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546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gọi là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 trị của biểu thức.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8" grpId="2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0" y="4527650"/>
            <a:ext cx="1666665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0" y="4489550"/>
            <a:ext cx="1666665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90" y="4392304"/>
            <a:ext cx="2107708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4385097"/>
            <a:ext cx="2108660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2" y="4555482"/>
            <a:ext cx="1666665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1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1" y="2209366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59" y="4555483"/>
            <a:ext cx="1923407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3550" y="5377648"/>
            <a:ext cx="823031" cy="816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65" y="5417842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24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19" y="5417842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3" y="5417842"/>
            <a:ext cx="1134535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3" y="5417842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1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60 x c + 32 với c = 0.</a:t>
            </a:r>
            <a:endParaRPr lang="en-US" sz="2400" dirty="0"/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 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6711" y="5377647"/>
            <a:ext cx="823031" cy="8167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56079" y="5298270"/>
            <a:ext cx="823031" cy="81670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71289" y="1411497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22895" y="1905641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71289" y="2399785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71289" y="2893930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4791" y="1433147"/>
            <a:ext cx="717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Dặn dò:</a:t>
            </a: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VN thực hành tính giá trị của BT có chứa 1 chữ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Chuẩn bị bài “Các số có sáu chữ số”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8" name="Text Box 4"/>
          <p:cNvSpPr txBox="1"/>
          <p:nvPr/>
        </p:nvSpPr>
        <p:spPr>
          <a:xfrm>
            <a:off x="1295253" y="599733"/>
            <a:ext cx="8297154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36号-正文宋楷" panose="02000000000000000000" charset="-122"/>
                <a:cs typeface="字魂36号-正文宋楷" panose="02000000000000000000" charset="-122"/>
              </a:rPr>
              <a:t>Thứ sáu </a:t>
            </a:r>
            <a:r>
              <a:rPr lang="vi-VN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36号-正文宋楷" panose="02000000000000000000" charset="-122"/>
                <a:cs typeface="字魂36号-正文宋楷" panose="02000000000000000000" charset="-122"/>
              </a:rPr>
              <a:t>ngày</a:t>
            </a:r>
            <a:r>
              <a:rPr lang="vi-VN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36号-正文宋楷" panose="02000000000000000000" charset="-122"/>
                <a:cs typeface="字魂36号-正文宋楷" panose="02000000000000000000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36号-正文宋楷" panose="02000000000000000000" charset="-122"/>
                <a:cs typeface="字魂36号-正文宋楷" panose="02000000000000000000" charset="-122"/>
              </a:rPr>
              <a:t>10</a:t>
            </a:r>
            <a:r>
              <a:rPr lang="vi-VN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36号-正文宋楷" panose="02000000000000000000" charset="-122"/>
                <a:cs typeface="字魂36号-正文宋楷" panose="02000000000000000000" charset="-122"/>
              </a:rPr>
              <a:t> tháng 9 năm 2021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36号-正文宋楷" panose="02000000000000000000" charset="-122"/>
                <a:cs typeface="字魂36号-正文宋楷" panose="02000000000000000000" charset="-122"/>
              </a:rPr>
              <a:t>Toán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36号-正文宋楷" panose="02000000000000000000" charset="-122"/>
                <a:cs typeface="字魂36号-正文宋楷" panose="02000000000000000000" charset="-122"/>
              </a:rPr>
              <a:t>Luyện</a:t>
            </a:r>
            <a:r>
              <a:rPr lang="vi-VN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字魂36号-正文宋楷" panose="02000000000000000000" charset="-122"/>
                <a:cs typeface="字魂36号-正文宋楷" panose="02000000000000000000" charset="-122"/>
              </a:rPr>
              <a:t> tập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pic>
        <p:nvPicPr>
          <p:cNvPr id="8" name="图片 7" descr="儿童阅读"/>
          <p:cNvPicPr>
            <a:picLocks noChangeAspect="1"/>
          </p:cNvPicPr>
          <p:nvPr/>
        </p:nvPicPr>
        <p:blipFill>
          <a:blip r:embed="rId3" cstate="print"/>
          <a:srcRect l="1793" r="4572" b="5758"/>
          <a:stretch>
            <a:fillRect/>
          </a:stretch>
        </p:blipFill>
        <p:spPr>
          <a:xfrm>
            <a:off x="8799195" y="3265805"/>
            <a:ext cx="2821940" cy="28454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儿童阅读"/>
          <p:cNvPicPr>
            <a:picLocks noChangeAspect="1"/>
          </p:cNvPicPr>
          <p:nvPr/>
        </p:nvPicPr>
        <p:blipFill>
          <a:blip r:embed="rId3" cstate="print"/>
          <a:srcRect l="1793" r="4572" b="5758"/>
          <a:stretch>
            <a:fillRect/>
          </a:stretch>
        </p:blipFill>
        <p:spPr>
          <a:xfrm>
            <a:off x="9175283" y="3162288"/>
            <a:ext cx="2821940" cy="2845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479" y="897147"/>
            <a:ext cx="568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Bài 1. Tính giái trị của biểu thức (theo mẫu):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5886" y="1539175"/>
          <a:ext cx="291573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+mj-lt"/>
                        </a:rPr>
                        <a:t>6 x a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FF00"/>
                          </a:solidFill>
                          <a:latin typeface="+mj-lt"/>
                        </a:rPr>
                        <a:t>5</a:t>
                      </a:r>
                      <a:endParaRPr lang="en-US" sz="24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FF00"/>
                          </a:solidFill>
                          <a:latin typeface="+mj-lt"/>
                        </a:rPr>
                        <a:t>6 x 5 = 30</a:t>
                      </a:r>
                      <a:endParaRPr lang="en-US" sz="24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796" y="155275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a)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27351" y="3853321"/>
          <a:ext cx="30393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r>
                        <a:rPr lang="vi-VN" sz="24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+ 56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42958" y="3841820"/>
          <a:ext cx="2999117" cy="95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+mj-lt"/>
                        </a:rPr>
                        <a:t>97 - b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8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840082" y="1565055"/>
          <a:ext cx="29157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bg1"/>
                          </a:solidFill>
                          <a:latin typeface="+mj-lt"/>
                        </a:rPr>
                        <a:t>18 : b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8558" y="380635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c)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0259" y="157288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b)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003" y="39681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d</a:t>
            </a:r>
            <a:r>
              <a:rPr lang="vi-VN" sz="2400">
                <a:solidFill>
                  <a:schemeClr val="bg1"/>
                </a:solidFill>
                <a:latin typeface="+mj-lt"/>
              </a:rPr>
              <a:t>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2319" y="249115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6 x 10 = 60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8229" y="4327464"/>
            <a:ext cx="181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97 – 18 = 79 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2608" y="2028093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18 : = 3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9830" y="4316514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50</a:t>
            </a:r>
            <a:r>
              <a:rPr lang="vi-VN" sz="2400" dirty="0">
                <a:latin typeface="+mj-lt"/>
              </a:rPr>
              <a:t>+ 56= </a:t>
            </a:r>
            <a:r>
              <a:rPr lang="en-US" sz="2400" dirty="0">
                <a:latin typeface="+mj-lt"/>
              </a:rPr>
              <a:t>106</a:t>
            </a:r>
            <a:r>
              <a:rPr lang="vi-VN" sz="2400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6933" y="5322609"/>
            <a:ext cx="743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Mỗi lần thay chữ bằng số ta tính được gì của biểu thức đó?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1071" y="5351917"/>
            <a:ext cx="791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Mỗi lần thay chữ bằngsố ta tính được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giá trị của biểu thức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đó.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2" grpId="0"/>
      <p:bldP spid="24" grpId="0"/>
      <p:bldP spid="24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儿童阅读"/>
          <p:cNvPicPr>
            <a:picLocks noChangeAspect="1"/>
          </p:cNvPicPr>
          <p:nvPr/>
        </p:nvPicPr>
        <p:blipFill>
          <a:blip r:embed="rId3" cstate="print"/>
          <a:srcRect l="1793" r="4572" b="5758"/>
          <a:stretch>
            <a:fillRect/>
          </a:stretch>
        </p:blipFill>
        <p:spPr>
          <a:xfrm>
            <a:off x="9419818" y="4104424"/>
            <a:ext cx="2012950" cy="202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479" y="897147"/>
            <a:ext cx="4836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Bài 2. Nối với giá trị tương ứng: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0226" y="1449238"/>
            <a:ext cx="465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a) 35 + 3 x n               với n = 7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1088" y="3370053"/>
            <a:ext cx="4807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c) 237 – (66 + x)        với x = 34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2975" y="2458529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b) 168 – m x 5           với m = 9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109" y="4244196"/>
            <a:ext cx="463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d) 37 x (18 : y)        với y = 9  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04189" y="3883379"/>
            <a:ext cx="1233577" cy="474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123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08038" y="928334"/>
            <a:ext cx="1233577" cy="474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137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39996" y="4502765"/>
            <a:ext cx="1233577" cy="474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56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571393" y="2706924"/>
            <a:ext cx="1233577" cy="474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74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563818" y="1502764"/>
            <a:ext cx="1233577" cy="474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154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734135" y="2158151"/>
            <a:ext cx="1233577" cy="474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85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47849" y="3307730"/>
            <a:ext cx="1233577" cy="474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55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864469" y="1749670"/>
            <a:ext cx="1887416" cy="2901462"/>
          </a:xfrm>
          <a:custGeom>
            <a:avLst/>
            <a:gdLst>
              <a:gd name="connsiteX0" fmla="*/ 0 w 1676400"/>
              <a:gd name="connsiteY0" fmla="*/ 0 h 2883877"/>
              <a:gd name="connsiteX1" fmla="*/ 703384 w 1676400"/>
              <a:gd name="connsiteY1" fmla="*/ 2136531 h 2883877"/>
              <a:gd name="connsiteX2" fmla="*/ 1670538 w 1676400"/>
              <a:gd name="connsiteY2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2883877">
                <a:moveTo>
                  <a:pt x="0" y="0"/>
                </a:moveTo>
                <a:cubicBezTo>
                  <a:pt x="212480" y="827942"/>
                  <a:pt x="424961" y="1655885"/>
                  <a:pt x="703384" y="2136531"/>
                </a:cubicBezTo>
                <a:cubicBezTo>
                  <a:pt x="981807" y="2617177"/>
                  <a:pt x="1676400" y="2731477"/>
                  <a:pt x="1670538" y="288387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961185" y="2769577"/>
            <a:ext cx="2667000" cy="1390650"/>
          </a:xfrm>
          <a:custGeom>
            <a:avLst/>
            <a:gdLst>
              <a:gd name="connsiteX0" fmla="*/ 0 w 2667000"/>
              <a:gd name="connsiteY0" fmla="*/ 0 h 1390650"/>
              <a:gd name="connsiteX1" fmla="*/ 1011115 w 2667000"/>
              <a:gd name="connsiteY1" fmla="*/ 1160585 h 1390650"/>
              <a:gd name="connsiteX2" fmla="*/ 2637692 w 2667000"/>
              <a:gd name="connsiteY2" fmla="*/ 1380392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0" h="1390650">
                <a:moveTo>
                  <a:pt x="0" y="0"/>
                </a:moveTo>
                <a:cubicBezTo>
                  <a:pt x="285750" y="465260"/>
                  <a:pt x="571500" y="930520"/>
                  <a:pt x="1011115" y="1160585"/>
                </a:cubicBezTo>
                <a:cubicBezTo>
                  <a:pt x="1450730" y="1390650"/>
                  <a:pt x="2667000" y="1304192"/>
                  <a:pt x="2637692" y="138039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978769" y="1195755"/>
            <a:ext cx="1732085" cy="2417884"/>
          </a:xfrm>
          <a:custGeom>
            <a:avLst/>
            <a:gdLst>
              <a:gd name="connsiteX0" fmla="*/ 0 w 1644162"/>
              <a:gd name="connsiteY0" fmla="*/ 2497015 h 2497015"/>
              <a:gd name="connsiteX1" fmla="*/ 764931 w 1644162"/>
              <a:gd name="connsiteY1" fmla="*/ 949569 h 2497015"/>
              <a:gd name="connsiteX2" fmla="*/ 1644162 w 1644162"/>
              <a:gd name="connsiteY2" fmla="*/ 0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4162" h="2497015">
                <a:moveTo>
                  <a:pt x="0" y="2497015"/>
                </a:moveTo>
                <a:cubicBezTo>
                  <a:pt x="245452" y="1931376"/>
                  <a:pt x="490904" y="1365738"/>
                  <a:pt x="764931" y="949569"/>
                </a:cubicBezTo>
                <a:cubicBezTo>
                  <a:pt x="1038958" y="533400"/>
                  <a:pt x="1341560" y="266700"/>
                  <a:pt x="1644162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671038" y="2989385"/>
            <a:ext cx="2919047" cy="1521069"/>
          </a:xfrm>
          <a:custGeom>
            <a:avLst/>
            <a:gdLst>
              <a:gd name="connsiteX0" fmla="*/ 0 w 2919047"/>
              <a:gd name="connsiteY0" fmla="*/ 1521069 h 1521069"/>
              <a:gd name="connsiteX1" fmla="*/ 1274885 w 2919047"/>
              <a:gd name="connsiteY1" fmla="*/ 298938 h 1521069"/>
              <a:gd name="connsiteX2" fmla="*/ 2919047 w 2919047"/>
              <a:gd name="connsiteY2" fmla="*/ 0 h 152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9047" h="1521069">
                <a:moveTo>
                  <a:pt x="0" y="1521069"/>
                </a:moveTo>
                <a:cubicBezTo>
                  <a:pt x="394188" y="1036759"/>
                  <a:pt x="788377" y="552450"/>
                  <a:pt x="1274885" y="298938"/>
                </a:cubicBezTo>
                <a:cubicBezTo>
                  <a:pt x="1761393" y="45427"/>
                  <a:pt x="2715359" y="32238"/>
                  <a:pt x="291904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328" y="842098"/>
            <a:ext cx="5863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Bài 4: Một hình vuông có độ dài cạnh là a.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Gọi chu vi hình vuông P. Ta có:  </a:t>
            </a:r>
          </a:p>
          <a:p>
            <a:pPr algn="ctr"/>
            <a:r>
              <a:rPr lang="vi-VN" sz="2400" dirty="0">
                <a:solidFill>
                  <a:schemeClr val="bg1"/>
                </a:solidFill>
                <a:latin typeface="+mj-lt"/>
              </a:rPr>
              <a:t>P = a x 4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Hãy tính chu vi hình vuông với: 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a = 3cm;         a = 5dm;          a = 8m.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2307" y="1477108"/>
            <a:ext cx="1538654" cy="13979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61484" y="200465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500" y="3203128"/>
            <a:ext cx="6096000" cy="33499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× 4 = 12 (cm)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× 4 = 20 (dm)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× 4 = 32 (m)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0666" y="2831020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vi-VN" altLang="zh-CN" sz="2800" dirty="0">
                <a:solidFill>
                  <a:schemeClr val="bg1"/>
                </a:solidFill>
                <a:latin typeface="UNI Chu viet tay" pitchFamily="66" charset="0"/>
                <a:ea typeface="字魂36号-正文宋楷" panose="02000000000000000000" charset="-122"/>
                <a:cs typeface="字魂36号-正文宋楷" panose="02000000000000000000" charset="-122"/>
              </a:rPr>
              <a:t>Bài giải</a:t>
            </a:r>
            <a:endParaRPr lang="zh-CN" altLang="en-US" sz="2800" dirty="0">
              <a:solidFill>
                <a:schemeClr val="bg1"/>
              </a:solidFill>
              <a:latin typeface="UNI Chu viet tay" pitchFamily="66" charset="0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pic>
        <p:nvPicPr>
          <p:cNvPr id="7" name="图片 7" descr="儿童阅读"/>
          <p:cNvPicPr>
            <a:picLocks noChangeAspect="1"/>
          </p:cNvPicPr>
          <p:nvPr/>
        </p:nvPicPr>
        <p:blipFill>
          <a:blip r:embed="rId3" cstate="print"/>
          <a:srcRect l="1793" r="4572" b="5758"/>
          <a:stretch>
            <a:fillRect/>
          </a:stretch>
        </p:blipFill>
        <p:spPr>
          <a:xfrm>
            <a:off x="8764563" y="3671375"/>
            <a:ext cx="2821940" cy="28454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6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8216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6" y="2379174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5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65" y="5417842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19" y="5417842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3" y="5417842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3" y="5417842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816888" y="2537037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1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7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02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655227" y="3027879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39" y="1276351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57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21" y="269047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65" y="5417842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19" y="5417842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3" y="5417842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3" y="5417842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2" y="4555482"/>
            <a:ext cx="1666665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3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1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1" y="2209366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4579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271289" y="1411497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0" y="4489550"/>
            <a:ext cx="1666665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59" y="4555483"/>
            <a:ext cx="1923407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3550" y="5377648"/>
            <a:ext cx="823031" cy="816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65" y="5417842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14" y="4489551"/>
            <a:ext cx="1923407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141405" y="5311716"/>
            <a:ext cx="823031" cy="8167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19" y="5417842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47" y="4527651"/>
            <a:ext cx="1923407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0" y="4527650"/>
            <a:ext cx="1666665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161138" y="5349816"/>
            <a:ext cx="823031" cy="8167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3" y="5417842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2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3" y="5417842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1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7 + 3 x c với c= 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271289" y="1905641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71289" y="2399785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71289" y="2893930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2" y="4555482"/>
            <a:ext cx="1666665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4489550"/>
            <a:ext cx="1666665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0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1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1" y="2209366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0" y="4489550"/>
            <a:ext cx="1666665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59" y="4555483"/>
            <a:ext cx="1923407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1103550" y="5377648"/>
            <a:ext cx="823031" cy="816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65" y="5417842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14" y="4489551"/>
            <a:ext cx="1923407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141405" y="5311716"/>
            <a:ext cx="823031" cy="8167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19" y="5417842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69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3" y="5417842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4385097"/>
            <a:ext cx="2108660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3" y="5417842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1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 (92 – c) + 81 với c = 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   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396711" y="5377647"/>
            <a:ext cx="823031" cy="81670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71289" y="1411497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1289" y="1905641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71289" y="2399785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71289" y="2893930"/>
            <a:ext cx="69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537</Words>
  <Application>Microsoft Office PowerPoint</Application>
  <PresentationFormat>Widescreen</PresentationFormat>
  <Paragraphs>98</Paragraphs>
  <Slides>11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Arial</vt:lpstr>
      <vt:lpstr>HP001 4 hàng</vt:lpstr>
      <vt:lpstr>Times New Roman</vt:lpstr>
      <vt:lpstr>UNI Chu viet tay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ll</dc:creator>
  <cp:lastModifiedBy>Anh Minh</cp:lastModifiedBy>
  <cp:revision>25</cp:revision>
  <dcterms:created xsi:type="dcterms:W3CDTF">2019-06-18T11:41:00Z</dcterms:created>
  <dcterms:modified xsi:type="dcterms:W3CDTF">2021-09-10T02:57:26Z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