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441" r:id="rId2"/>
    <p:sldId id="257" r:id="rId3"/>
    <p:sldId id="442" r:id="rId4"/>
    <p:sldId id="426" r:id="rId5"/>
    <p:sldId id="324" r:id="rId6"/>
    <p:sldId id="346" r:id="rId7"/>
    <p:sldId id="440" r:id="rId8"/>
    <p:sldId id="398" r:id="rId9"/>
    <p:sldId id="306" r:id="rId10"/>
    <p:sldId id="400" r:id="rId11"/>
    <p:sldId id="428" r:id="rId12"/>
    <p:sldId id="401" r:id="rId13"/>
    <p:sldId id="294" r:id="rId14"/>
    <p:sldId id="295" r:id="rId15"/>
    <p:sldId id="296" r:id="rId16"/>
    <p:sldId id="387" r:id="rId17"/>
    <p:sldId id="274" r:id="rId18"/>
    <p:sldId id="302" r:id="rId19"/>
    <p:sldId id="272" r:id="rId20"/>
    <p:sldId id="433" r:id="rId21"/>
    <p:sldId id="434" r:id="rId22"/>
    <p:sldId id="435" r:id="rId23"/>
    <p:sldId id="432" r:id="rId24"/>
    <p:sldId id="436" r:id="rId25"/>
    <p:sldId id="437" r:id="rId26"/>
    <p:sldId id="438" r:id="rId27"/>
    <p:sldId id="43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  <a:srgbClr val="0033CC"/>
    <a:srgbClr val="660066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4660"/>
  </p:normalViewPr>
  <p:slideViewPr>
    <p:cSldViewPr>
      <p:cViewPr varScale="1">
        <p:scale>
          <a:sx n="62" d="100"/>
          <a:sy n="62" d="100"/>
        </p:scale>
        <p:origin x="8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E0584F01-8316-4DA2-B5D1-F146839FF66D}"/>
    <pc:docChg chg="delSld">
      <pc:chgData name="Anh Minh" userId="c88dfc56186a36e0" providerId="LiveId" clId="{E0584F01-8316-4DA2-B5D1-F146839FF66D}" dt="2021-09-08T08:42:18.649" v="0" actId="47"/>
      <pc:docMkLst>
        <pc:docMk/>
      </pc:docMkLst>
      <pc:sldChg chg="del">
        <pc:chgData name="Anh Minh" userId="c88dfc56186a36e0" providerId="LiveId" clId="{E0584F01-8316-4DA2-B5D1-F146839FF66D}" dt="2021-09-08T08:42:18.649" v="0" actId="47"/>
        <pc:sldMkLst>
          <pc:docMk/>
          <pc:sldMk cId="0" sldId="326"/>
        </pc:sldMkLst>
      </pc:sldChg>
    </pc:docChg>
  </pc:docChgLst>
  <pc:docChgLst>
    <pc:chgData name="Hạnh Hạnh" userId="f504fa8cdec9a019" providerId="LiveId" clId="{56E71817-60B0-48C1-B6FE-B47931555356}"/>
    <pc:docChg chg="undo custSel addSld delSld modSld">
      <pc:chgData name="Hạnh Hạnh" userId="f504fa8cdec9a019" providerId="LiveId" clId="{56E71817-60B0-48C1-B6FE-B47931555356}" dt="2021-08-13T12:09:42.694" v="144" actId="207"/>
      <pc:docMkLst>
        <pc:docMk/>
      </pc:docMkLst>
      <pc:sldChg chg="modSp mod">
        <pc:chgData name="Hạnh Hạnh" userId="f504fa8cdec9a019" providerId="LiveId" clId="{56E71817-60B0-48C1-B6FE-B47931555356}" dt="2021-08-13T12:09:34.900" v="143" actId="207"/>
        <pc:sldMkLst>
          <pc:docMk/>
          <pc:sldMk cId="0" sldId="274"/>
        </pc:sldMkLst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8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6" creationId="{6B22648E-1061-404B-961A-3BE0F9F2F304}"/>
          </ac:spMkLst>
        </pc:spChg>
      </pc:sldChg>
      <pc:sldChg chg="del">
        <pc:chgData name="Hạnh Hạnh" userId="f504fa8cdec9a019" providerId="LiveId" clId="{56E71817-60B0-48C1-B6FE-B47931555356}" dt="2021-08-13T08:55:40.387" v="110" actId="47"/>
        <pc:sldMkLst>
          <pc:docMk/>
          <pc:sldMk cId="0" sldId="277"/>
        </pc:sldMkLst>
      </pc:sldChg>
      <pc:sldChg chg="modSp mod">
        <pc:chgData name="Hạnh Hạnh" userId="f504fa8cdec9a019" providerId="LiveId" clId="{56E71817-60B0-48C1-B6FE-B47931555356}" dt="2021-08-13T12:09:42.694" v="144" actId="207"/>
        <pc:sldMkLst>
          <pc:docMk/>
          <pc:sldMk cId="3960556635" sldId="302"/>
        </pc:sldMkLst>
        <pc:spChg chg="mod">
          <ac:chgData name="Hạnh Hạnh" userId="f504fa8cdec9a019" providerId="LiveId" clId="{56E71817-60B0-48C1-B6FE-B47931555356}" dt="2021-08-13T12:09:42.694" v="144" actId="207"/>
          <ac:spMkLst>
            <pc:docMk/>
            <pc:sldMk cId="3960556635" sldId="302"/>
            <ac:spMk id="15" creationId="{6BB9A8E0-3B64-48F3-8F89-BAD3788EB5B4}"/>
          </ac:spMkLst>
        </pc:spChg>
      </pc:sldChg>
      <pc:sldChg chg="modSp mod">
        <pc:chgData name="Hạnh Hạnh" userId="f504fa8cdec9a019" providerId="LiveId" clId="{56E71817-60B0-48C1-B6FE-B47931555356}" dt="2021-08-13T12:08:48.191" v="139" actId="1076"/>
        <pc:sldMkLst>
          <pc:docMk/>
          <pc:sldMk cId="0" sldId="324"/>
        </pc:sldMkLst>
        <pc:spChg chg="mod">
          <ac:chgData name="Hạnh Hạnh" userId="f504fa8cdec9a019" providerId="LiveId" clId="{56E71817-60B0-48C1-B6FE-B47931555356}" dt="2021-08-13T12:08:48.191" v="139" actId="1076"/>
          <ac:spMkLst>
            <pc:docMk/>
            <pc:sldMk cId="0" sldId="324"/>
            <ac:spMk id="5" creationId="{20196EB8-8937-458E-8D4C-D070347BCB0E}"/>
          </ac:spMkLst>
        </pc:spChg>
        <pc:picChg chg="mod">
          <ac:chgData name="Hạnh Hạnh" userId="f504fa8cdec9a019" providerId="LiveId" clId="{56E71817-60B0-48C1-B6FE-B47931555356}" dt="2021-08-13T12:08:45.542" v="138" actId="1076"/>
          <ac:picMkLst>
            <pc:docMk/>
            <pc:sldMk cId="0" sldId="324"/>
            <ac:picMk id="18" creationId="{F01AE004-60F6-4AE8-8E00-25F5B2118F1C}"/>
          </ac:picMkLst>
        </pc:picChg>
      </pc:sldChg>
      <pc:sldChg chg="addSp modSp mod">
        <pc:chgData name="Hạnh Hạnh" userId="f504fa8cdec9a019" providerId="LiveId" clId="{56E71817-60B0-48C1-B6FE-B47931555356}" dt="2021-08-13T08:55:09.267" v="109" actId="1076"/>
        <pc:sldMkLst>
          <pc:docMk/>
          <pc:sldMk cId="0" sldId="326"/>
        </pc:sldMkLst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12" creationId="{106D35FD-BFBC-4F1E-91CC-38D611D02C6C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29" creationId="{FDC36E50-8BB6-495A-A969-F6109809E3E8}"/>
          </ac:spMkLst>
        </pc:spChg>
        <pc:spChg chg="add 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2" creationId="{838A0D1B-C664-425B-9B6F-2A37E8041DB1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9" creationId="{3623E2C2-4E5B-4B15-859C-E0E373D83462}"/>
          </ac:spMkLst>
        </pc:spChg>
        <pc:spChg chg="mod">
          <ac:chgData name="Hạnh Hạnh" userId="f504fa8cdec9a019" providerId="LiveId" clId="{56E71817-60B0-48C1-B6FE-B47931555356}" dt="2021-08-13T08:55:09.267" v="109" actId="1076"/>
          <ac:spMkLst>
            <pc:docMk/>
            <pc:sldMk cId="0" sldId="326"/>
            <ac:spMk id="40" creationId="{D2877F84-6F16-4767-B980-1D277AFAFBB9}"/>
          </ac:spMkLst>
        </pc:spChg>
        <pc:spChg chg="mod">
          <ac:chgData name="Hạnh Hạnh" userId="f504fa8cdec9a019" providerId="LiveId" clId="{56E71817-60B0-48C1-B6FE-B47931555356}" dt="2021-08-13T08:55:08.257" v="107" actId="1076"/>
          <ac:spMkLst>
            <pc:docMk/>
            <pc:sldMk cId="0" sldId="326"/>
            <ac:spMk id="195" creationId="{3DAC544B-ED26-429D-9550-23A275F743C2}"/>
          </ac:spMkLst>
        </pc:spChg>
        <pc:spChg chg="mod">
          <ac:chgData name="Hạnh Hạnh" userId="f504fa8cdec9a019" providerId="LiveId" clId="{56E71817-60B0-48C1-B6FE-B47931555356}" dt="2021-08-13T08:55:07.995" v="106" actId="1076"/>
          <ac:spMkLst>
            <pc:docMk/>
            <pc:sldMk cId="0" sldId="326"/>
            <ac:spMk id="196" creationId="{66DF3CEE-0A54-4766-A729-E19CD26C1191}"/>
          </ac:spMkLst>
        </pc:spChg>
        <pc:grpChg chg="mod">
          <ac:chgData name="Hạnh Hạnh" userId="f504fa8cdec9a019" providerId="LiveId" clId="{56E71817-60B0-48C1-B6FE-B47931555356}" dt="2021-08-13T08:55:06.789" v="103" actId="571"/>
          <ac:grpSpMkLst>
            <pc:docMk/>
            <pc:sldMk cId="0" sldId="326"/>
            <ac:grpSpMk id="3" creationId="{FC1E1E09-DE9E-41E9-8DE6-AA3A5A23FD6E}"/>
          </ac:grpSpMkLst>
        </pc:grpChg>
        <pc:grpChg chg="mod">
          <ac:chgData name="Hạnh Hạnh" userId="f504fa8cdec9a019" providerId="LiveId" clId="{56E71817-60B0-48C1-B6FE-B47931555356}" dt="2021-08-13T08:55:08.691" v="108" actId="1076"/>
          <ac:grpSpMkLst>
            <pc:docMk/>
            <pc:sldMk cId="0" sldId="326"/>
            <ac:grpSpMk id="4" creationId="{AE87DE9A-0EF8-45C9-9D48-15EDDDF52FDB}"/>
          </ac:grpSpMkLst>
        </pc:grpChg>
      </pc:sldChg>
      <pc:sldChg chg="addSp modSp mod">
        <pc:chgData name="Hạnh Hạnh" userId="f504fa8cdec9a019" providerId="LiveId" clId="{56E71817-60B0-48C1-B6FE-B47931555356}" dt="2021-08-13T12:08:54.900" v="140" actId="20577"/>
        <pc:sldMkLst>
          <pc:docMk/>
          <pc:sldMk cId="1105443755" sldId="426"/>
        </pc:sldMkLst>
        <pc:graphicFrameChg chg="modGraphic">
          <ac:chgData name="Hạnh Hạnh" userId="f504fa8cdec9a019" providerId="LiveId" clId="{56E71817-60B0-48C1-B6FE-B47931555356}" dt="2021-08-13T12:08:54.900" v="140" actId="20577"/>
          <ac:graphicFrameMkLst>
            <pc:docMk/>
            <pc:sldMk cId="1105443755" sldId="426"/>
            <ac:graphicFrameMk id="4" creationId="{6090202C-31DF-47D6-A120-25040678EE68}"/>
          </ac:graphicFrameMkLst>
        </pc:graphicFrameChg>
        <pc:cxnChg chg="add mod">
          <ac:chgData name="Hạnh Hạnh" userId="f504fa8cdec9a019" providerId="LiveId" clId="{56E71817-60B0-48C1-B6FE-B47931555356}" dt="2021-08-13T12:08:10.954" v="127" actId="13822"/>
          <ac:cxnSpMkLst>
            <pc:docMk/>
            <pc:sldMk cId="1105443755" sldId="426"/>
            <ac:cxnSpMk id="3" creationId="{AC644C35-96D4-47A3-B32D-5ECC33090D03}"/>
          </ac:cxnSpMkLst>
        </pc:cxnChg>
      </pc:sldChg>
      <pc:sldChg chg="del">
        <pc:chgData name="Hạnh Hạnh" userId="f504fa8cdec9a019" providerId="LiveId" clId="{56E71817-60B0-48C1-B6FE-B47931555356}" dt="2021-08-13T12:09:16.729" v="142" actId="47"/>
        <pc:sldMkLst>
          <pc:docMk/>
          <pc:sldMk cId="585774043" sldId="427"/>
        </pc:sldMkLst>
      </pc:sldChg>
      <pc:sldChg chg="add">
        <pc:chgData name="Hạnh Hạnh" userId="f504fa8cdec9a019" providerId="LiveId" clId="{56E71817-60B0-48C1-B6FE-B47931555356}" dt="2021-08-13T08:55:41.550" v="111"/>
        <pc:sldMkLst>
          <pc:docMk/>
          <pc:sldMk cId="0" sldId="439"/>
        </pc:sldMkLst>
      </pc:sldChg>
      <pc:sldChg chg="add">
        <pc:chgData name="Hạnh Hạnh" userId="f504fa8cdec9a019" providerId="LiveId" clId="{56E71817-60B0-48C1-B6FE-B47931555356}" dt="2021-08-13T12:09:14.872" v="141"/>
        <pc:sldMkLst>
          <pc:docMk/>
          <pc:sldMk cId="297332604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F9F05-E3A4-4851-A50D-4E5432B4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22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1DF04-7196-4CFF-9D36-299A0C8417A5}"/>
              </a:ext>
            </a:extLst>
          </p:cNvPr>
          <p:cNvSpPr/>
          <p:nvPr/>
        </p:nvSpPr>
        <p:spPr>
          <a:xfrm>
            <a:off x="381000" y="381000"/>
            <a:ext cx="11658600" cy="39624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Pour">
              <a:avLst>
                <a:gd name="adj1" fmla="val 10152871"/>
                <a:gd name="adj2" fmla="val 75837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CHÀO MỪNG CÁC CON ĐẾN VỚI TIẾT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F35F5-C0DF-4069-9666-B9046EE2AAED}"/>
              </a:ext>
            </a:extLst>
          </p:cNvPr>
          <p:cNvSpPr txBox="1"/>
          <p:nvPr/>
        </p:nvSpPr>
        <p:spPr>
          <a:xfrm>
            <a:off x="1676400" y="2514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bật</a:t>
            </a:r>
            <a:r>
              <a:rPr lang="en-US" sz="3600" b="1" dirty="0"/>
              <a:t> camera, </a:t>
            </a:r>
            <a:r>
              <a:rPr lang="en-US" sz="3600" b="1" dirty="0" err="1"/>
              <a:t>tắt</a:t>
            </a:r>
            <a:r>
              <a:rPr lang="en-US" sz="3600" b="1" dirty="0"/>
              <a:t> micro </a:t>
            </a:r>
            <a:r>
              <a:rPr lang="en-US" sz="3600" b="1" dirty="0" err="1"/>
              <a:t>trước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bắt</a:t>
            </a:r>
            <a:r>
              <a:rPr lang="en-US" sz="3600" b="1" dirty="0"/>
              <a:t> </a:t>
            </a:r>
            <a:r>
              <a:rPr lang="en-US" sz="3600" b="1" dirty="0" err="1"/>
              <a:t>đầu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tiết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513668" cy="15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23D61931-AB77-480A-B4BE-DA03DA8A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3C7CB00-B8EE-41E6-A82B-1C6F8D4A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2" y="2531724"/>
            <a:ext cx="8763000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C6DBDC-07BD-4D04-B08A-9C1C4DD636C5}"/>
              </a:ext>
            </a:extLst>
          </p:cNvPr>
          <p:cNvSpPr txBox="1"/>
          <p:nvPr/>
        </p:nvSpPr>
        <p:spPr>
          <a:xfrm>
            <a:off x="838200" y="1066800"/>
            <a:ext cx="98298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4648200" y="12954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FA799-8A52-4B13-951C-DD66D03CE114}"/>
              </a:ext>
            </a:extLst>
          </p:cNvPr>
          <p:cNvCxnSpPr>
            <a:cxnSpLocks/>
          </p:cNvCxnSpPr>
          <p:nvPr/>
        </p:nvCxnSpPr>
        <p:spPr>
          <a:xfrm flipH="1">
            <a:off x="4343400" y="21336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58AFA-EAB3-4BD6-9F79-E3AE94EB4E19}"/>
              </a:ext>
            </a:extLst>
          </p:cNvPr>
          <p:cNvCxnSpPr>
            <a:cxnSpLocks/>
          </p:cNvCxnSpPr>
          <p:nvPr/>
        </p:nvCxnSpPr>
        <p:spPr>
          <a:xfrm flipH="1">
            <a:off x="5029200" y="3878179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D05298-19CF-4DE8-B07D-68AFC5502509}"/>
              </a:ext>
            </a:extLst>
          </p:cNvPr>
          <p:cNvCxnSpPr>
            <a:cxnSpLocks/>
          </p:cNvCxnSpPr>
          <p:nvPr/>
        </p:nvCxnSpPr>
        <p:spPr>
          <a:xfrm flipH="1">
            <a:off x="4191000" y="4854244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D5A9B4-AE7A-4208-986E-1B4C4A86A0C0}"/>
              </a:ext>
            </a:extLst>
          </p:cNvPr>
          <p:cNvSpPr txBox="1"/>
          <p:nvPr/>
        </p:nvSpPr>
        <p:spPr>
          <a:xfrm>
            <a:off x="1251284" y="3658014"/>
            <a:ext cx="941671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4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BA45C662-5C93-4E44-B55A-4812D40A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64A20B1-E920-46FD-B11A-B3BD2B07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id="{3A366941-B959-44BF-B7D6-B87645EE2B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id="{3F197662-9C8B-4BE5-9276-88C074549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>
            <a:extLst>
              <a:ext uri="{FF2B5EF4-FFF2-40B4-BE49-F238E27FC236}">
                <a16:creationId xmlns:a16="http://schemas.microsoft.com/office/drawing/2014/main" id="{652F33A1-F6DF-4C98-B137-EBC4F5CF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>
            <a:extLst>
              <a:ext uri="{FF2B5EF4-FFF2-40B4-BE49-F238E27FC236}">
                <a16:creationId xmlns:a16="http://schemas.microsoft.com/office/drawing/2014/main" id="{EF4D5021-CDA3-4FA4-9528-71C17A6384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>
            <a:extLst>
              <a:ext uri="{FF2B5EF4-FFF2-40B4-BE49-F238E27FC236}">
                <a16:creationId xmlns:a16="http://schemas.microsoft.com/office/drawing/2014/main" id="{7F4D7514-95F2-46CC-8B31-96C30E527A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>
            <a:extLst>
              <a:ext uri="{FF2B5EF4-FFF2-40B4-BE49-F238E27FC236}">
                <a16:creationId xmlns:a16="http://schemas.microsoft.com/office/drawing/2014/main" id="{DCDC9E18-1820-4F5F-9EDC-F325CA9B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764906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57700" y="2819400"/>
            <a:ext cx="73533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180F4-E4DC-47E3-A3D3-C6AEA16A94F7}"/>
              </a:ext>
            </a:extLst>
          </p:cNvPr>
          <p:cNvSpPr txBox="1"/>
          <p:nvPr/>
        </p:nvSpPr>
        <p:spPr>
          <a:xfrm>
            <a:off x="5715000" y="190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G:\BACK GROUND\245367938509487affe8be1cb078d9af.jpg">
            <a:extLst>
              <a:ext uri="{FF2B5EF4-FFF2-40B4-BE49-F238E27FC236}">
                <a16:creationId xmlns:a16="http://schemas.microsoft.com/office/drawing/2014/main" id="{5F21D463-BB65-4B7A-A2EC-47FF4318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53" y="0"/>
            <a:ext cx="2113345" cy="2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2648E-1061-404B-961A-3BE0F9F2F304}"/>
              </a:ext>
            </a:extLst>
          </p:cNvPr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4201C-0FDC-4343-8F3D-121B1219A323}"/>
              </a:ext>
            </a:extLst>
          </p:cNvPr>
          <p:cNvSpPr txBox="1"/>
          <p:nvPr/>
        </p:nvSpPr>
        <p:spPr>
          <a:xfrm>
            <a:off x="500065" y="4168753"/>
            <a:ext cx="11191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FE24AB-673B-4E04-B963-7477027C7E94}"/>
              </a:ext>
            </a:extLst>
          </p:cNvPr>
          <p:cNvGrpSpPr/>
          <p:nvPr/>
        </p:nvGrpSpPr>
        <p:grpSpPr>
          <a:xfrm>
            <a:off x="0" y="68974"/>
            <a:ext cx="11788070" cy="1150226"/>
            <a:chOff x="-4012" y="5410200"/>
            <a:chExt cx="11719418" cy="1076846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12AE2F9-0081-42A8-ADFF-E6BBF0803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id="{38E3FF60-0DC3-49C5-97CD-FCCA820BF8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0DCB4F20-B5BB-4225-B671-32A2AECED7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FD878831-A91B-4C9E-BBA8-00A7A78EE0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5AEAE276-33B9-4026-850F-EC7B225D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A49D6-041E-43AE-B571-A6E5D1610519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57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78AC42-4804-474E-81A7-9AD5590C2208}"/>
              </a:ext>
            </a:extLst>
          </p:cNvPr>
          <p:cNvGrpSpPr/>
          <p:nvPr/>
        </p:nvGrpSpPr>
        <p:grpSpPr>
          <a:xfrm>
            <a:off x="228600" y="457200"/>
            <a:ext cx="11788070" cy="1500964"/>
            <a:chOff x="-4012" y="5410200"/>
            <a:chExt cx="11719418" cy="107684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D4D33FE1-11DC-4ABD-9D5F-68F5C8769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C4654239-66AD-42BF-84E2-065024846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F5B11CE9-2F02-42AA-A53A-8328BCDAA9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87A58B68-CE34-483C-AD14-C88B7DBAC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0DE88B4-E245-41D1-9059-9AAB53126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B36A69-A4EB-474A-A6BB-B0A2A299CB81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B9A8E0-3B64-48F3-8F89-BAD3788EB5B4}"/>
              </a:ext>
            </a:extLst>
          </p:cNvPr>
          <p:cNvSpPr txBox="1"/>
          <p:nvPr/>
        </p:nvSpPr>
        <p:spPr>
          <a:xfrm>
            <a:off x="2132276" y="162243"/>
            <a:ext cx="96764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4EF23-B2E1-4AA0-B185-36975F1A611F}"/>
              </a:ext>
            </a:extLst>
          </p:cNvPr>
          <p:cNvSpPr txBox="1"/>
          <p:nvPr/>
        </p:nvSpPr>
        <p:spPr>
          <a:xfrm>
            <a:off x="2819400" y="2454563"/>
            <a:ext cx="7620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:a16="http://schemas.microsoft.com/office/drawing/2014/main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317682"/>
            <a:ext cx="212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352800" y="210849"/>
            <a:ext cx="48006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3657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F0985-E7F0-4CCA-B50F-4BACC4AA1086}"/>
              </a:ext>
            </a:extLst>
          </p:cNvPr>
          <p:cNvSpPr txBox="1"/>
          <p:nvPr/>
        </p:nvSpPr>
        <p:spPr>
          <a:xfrm>
            <a:off x="914400" y="1524000"/>
            <a:ext cx="10058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314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BACK GROUND\6c01b7d44694a06116df0b8058597c33 (1).jpg">
            <a:extLst>
              <a:ext uri="{FF2B5EF4-FFF2-40B4-BE49-F238E27FC236}">
                <a16:creationId xmlns:a16="http://schemas.microsoft.com/office/drawing/2014/main" id="{FD3D7B79-29A1-4785-BDD4-BC47E12D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04" y="-342"/>
            <a:ext cx="12192241" cy="68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1A6E8-777A-46D4-AC3B-CF68ECE4D407}"/>
              </a:ext>
            </a:extLst>
          </p:cNvPr>
          <p:cNvSpPr txBox="1"/>
          <p:nvPr/>
        </p:nvSpPr>
        <p:spPr>
          <a:xfrm>
            <a:off x="1447800" y="2133600"/>
            <a:ext cx="9296400" cy="20020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379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:a16="http://schemas.microsoft.com/office/drawing/2014/main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498600"/>
            <a:ext cx="75184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CB72E-0C28-4EDD-A16C-8D0B30CF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15CBB-DAFC-4CCE-8CC5-1428FB780D1D}"/>
              </a:ext>
            </a:extLst>
          </p:cNvPr>
          <p:cNvSpPr txBox="1"/>
          <p:nvPr/>
        </p:nvSpPr>
        <p:spPr>
          <a:xfrm>
            <a:off x="457200" y="38023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MỤC TIÊU BÀI HỌC: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70837-FDCF-4942-9560-9EB7ACE5A946}"/>
              </a:ext>
            </a:extLst>
          </p:cNvPr>
          <p:cNvSpPr txBox="1"/>
          <p:nvPr/>
        </p:nvSpPr>
        <p:spPr>
          <a:xfrm>
            <a:off x="457200" y="1258285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Hiểu được nghĩa một số từ ngữ khó trong bài, thuộc lòng bài thơ.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AFCC0-2303-448D-8178-0C39C8102B1B}"/>
              </a:ext>
            </a:extLst>
          </p:cNvPr>
          <p:cNvSpPr txBox="1"/>
          <p:nvPr/>
        </p:nvSpPr>
        <p:spPr>
          <a:xfrm>
            <a:off x="2133600" y="342900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ND bài :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E1280-FE0A-44BA-847F-715BDE70ABA7}"/>
              </a:ext>
            </a:extLst>
          </p:cNvPr>
          <p:cNvSpPr txBox="1"/>
          <p:nvPr/>
        </p:nvSpPr>
        <p:spPr>
          <a:xfrm>
            <a:off x="1295400" y="2085683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Đọc rành mạch, trôi chảy, bước đầu biết đọc diễn cảm khổ 1,2 khổ thơ với giọng nhẹ nhàng, tình cảm.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4477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4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96EB8-8937-458E-8D4C-D070347BCB0E}"/>
              </a:ext>
            </a:extLst>
          </p:cNvPr>
          <p:cNvSpPr txBox="1"/>
          <p:nvPr/>
        </p:nvSpPr>
        <p:spPr>
          <a:xfrm>
            <a:off x="1779433" y="2638132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Bài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chia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làm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mấy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khổ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? </a:t>
            </a:r>
          </a:p>
        </p:txBody>
      </p:sp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2369" y="-19753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92793" y="137218"/>
            <a:ext cx="6517396" cy="728981"/>
            <a:chOff x="1518540" y="1670022"/>
            <a:chExt cx="6228380" cy="955488"/>
          </a:xfrm>
        </p:grpSpPr>
        <p:sp>
          <p:nvSpPr>
            <p:cNvPr id="4" name="Freeform 3"/>
            <p:cNvSpPr/>
            <p:nvPr/>
          </p:nvSpPr>
          <p:spPr>
            <a:xfrm>
              <a:off x="1757182" y="1670022"/>
              <a:ext cx="5989738" cy="860407"/>
            </a:xfrm>
            <a:custGeom>
              <a:avLst/>
              <a:gdLst>
                <a:gd name="connsiteX0" fmla="*/ 0 w 8434496"/>
                <a:gd name="connsiteY0" fmla="*/ 0 h 1162914"/>
                <a:gd name="connsiteX1" fmla="*/ 8434496 w 8434496"/>
                <a:gd name="connsiteY1" fmla="*/ 0 h 1162914"/>
                <a:gd name="connsiteX2" fmla="*/ 8434496 w 8434496"/>
                <a:gd name="connsiteY2" fmla="*/ 1162914 h 1162914"/>
                <a:gd name="connsiteX3" fmla="*/ 0 w 8434496"/>
                <a:gd name="connsiteY3" fmla="*/ 1162914 h 1162914"/>
                <a:gd name="connsiteX4" fmla="*/ 0 w 8434496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4496" h="1162914">
                  <a:moveTo>
                    <a:pt x="0" y="0"/>
                  </a:moveTo>
                  <a:lnTo>
                    <a:pt x="8434496" y="0"/>
                  </a:lnTo>
                  <a:lnTo>
                    <a:pt x="8434496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81280" rIns="81280" bIns="81280" numCol="1" spcCol="1270" anchor="ctr" anchorCtr="0">
              <a:noAutofit/>
            </a:bodyPr>
            <a:lstStyle/>
            <a:p>
              <a:pPr marL="0" lvl="1">
                <a:defRPr/>
              </a:pPr>
              <a:endParaRPr lang="vi-V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18540" y="1670022"/>
              <a:ext cx="2019167" cy="955488"/>
              <a:chOff x="1518540" y="1670022"/>
              <a:chExt cx="2019167" cy="955488"/>
            </a:xfrm>
          </p:grpSpPr>
          <p:sp>
            <p:nvSpPr>
              <p:cNvPr id="7" name="Flowchart: Delay 6"/>
              <p:cNvSpPr/>
              <p:nvPr/>
            </p:nvSpPr>
            <p:spPr>
              <a:xfrm>
                <a:off x="1534659" y="1670022"/>
                <a:ext cx="2003048" cy="860407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8540" y="1778353"/>
                <a:ext cx="1660923" cy="84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26884" y="999041"/>
            <a:ext cx="7452582" cy="765793"/>
            <a:chOff x="1553570" y="3407789"/>
            <a:chExt cx="6340364" cy="9918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53570" y="3407789"/>
              <a:ext cx="1729473" cy="991824"/>
              <a:chOff x="1496598" y="1698795"/>
              <a:chExt cx="1729473" cy="991824"/>
            </a:xfrm>
            <a:grpFill/>
          </p:grpSpPr>
          <p:sp>
            <p:nvSpPr>
              <p:cNvPr id="13" name="Flowchart: Delay 12"/>
              <p:cNvSpPr/>
              <p:nvPr/>
            </p:nvSpPr>
            <p:spPr>
              <a:xfrm>
                <a:off x="1534658" y="1698795"/>
                <a:ext cx="1691413" cy="885147"/>
              </a:xfrm>
              <a:prstGeom prst="flowChartDelay">
                <a:avLst/>
              </a:prstGeom>
              <a:grp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96598" y="1853517"/>
                <a:ext cx="1336192" cy="837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293234" y="1942713"/>
            <a:ext cx="8700281" cy="804729"/>
            <a:chOff x="1574069" y="3407790"/>
            <a:chExt cx="6319865" cy="90263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Freeform 22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endParaRPr lang="en-US" sz="3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74069" y="3407790"/>
              <a:ext cx="1461726" cy="902630"/>
              <a:chOff x="1517097" y="1698796"/>
              <a:chExt cx="1461726" cy="902630"/>
            </a:xfrm>
            <a:grpFill/>
          </p:grpSpPr>
          <p:sp>
            <p:nvSpPr>
              <p:cNvPr id="26" name="Flowchart: Delay 25"/>
              <p:cNvSpPr/>
              <p:nvPr/>
            </p:nvSpPr>
            <p:spPr>
              <a:xfrm>
                <a:off x="1534659" y="1698796"/>
                <a:ext cx="1444164" cy="902630"/>
              </a:xfrm>
              <a:prstGeom prst="flowChartDelay">
                <a:avLst/>
              </a:prstGeom>
              <a:grpFill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7097" y="1782846"/>
                <a:ext cx="1170612" cy="724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103062" y="2938384"/>
            <a:ext cx="7762149" cy="782263"/>
            <a:chOff x="1206788" y="3434292"/>
            <a:chExt cx="6625536" cy="105136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Freeform 28"/>
            <p:cNvSpPr/>
            <p:nvPr/>
          </p:nvSpPr>
          <p:spPr>
            <a:xfrm>
              <a:off x="2130291" y="3443014"/>
              <a:ext cx="5702033" cy="104264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 algn="ctr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6788" y="3434292"/>
              <a:ext cx="1879960" cy="1030971"/>
              <a:chOff x="1149816" y="1725298"/>
              <a:chExt cx="1879960" cy="1030971"/>
            </a:xfrm>
            <a:grpFill/>
          </p:grpSpPr>
          <p:sp>
            <p:nvSpPr>
              <p:cNvPr id="32" name="Flowchart: Delay 31"/>
              <p:cNvSpPr/>
              <p:nvPr/>
            </p:nvSpPr>
            <p:spPr>
              <a:xfrm>
                <a:off x="1379050" y="1725298"/>
                <a:ext cx="1650726" cy="1030971"/>
              </a:xfrm>
              <a:prstGeom prst="flowChartDelay">
                <a:avLst/>
              </a:prstGeom>
              <a:grp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149816" y="1867739"/>
                <a:ext cx="1776642" cy="746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88858" y="3917485"/>
            <a:ext cx="7476353" cy="766050"/>
            <a:chOff x="1538016" y="3397958"/>
            <a:chExt cx="7218416" cy="90263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Freeform 34"/>
            <p:cNvSpPr/>
            <p:nvPr/>
          </p:nvSpPr>
          <p:spPr>
            <a:xfrm>
              <a:off x="2191901" y="3421239"/>
              <a:ext cx="6564531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538016" y="3397958"/>
              <a:ext cx="1902885" cy="902630"/>
              <a:chOff x="1481044" y="1688964"/>
              <a:chExt cx="1902885" cy="902630"/>
            </a:xfrm>
            <a:grpFill/>
          </p:grpSpPr>
          <p:sp>
            <p:nvSpPr>
              <p:cNvPr id="38" name="Flowchart: Delay 37"/>
              <p:cNvSpPr/>
              <p:nvPr/>
            </p:nvSpPr>
            <p:spPr>
              <a:xfrm>
                <a:off x="1534659" y="1688964"/>
                <a:ext cx="1849270" cy="902630"/>
              </a:xfrm>
              <a:prstGeom prst="flowChartDelay">
                <a:avLst/>
              </a:prstGeom>
              <a:grp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81044" y="1811497"/>
                <a:ext cx="1737754" cy="66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71620" y="4885969"/>
            <a:ext cx="7801057" cy="726228"/>
            <a:chOff x="1523583" y="3407790"/>
            <a:chExt cx="8175245" cy="100277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 40"/>
            <p:cNvSpPr/>
            <p:nvPr/>
          </p:nvSpPr>
          <p:spPr>
            <a:xfrm>
              <a:off x="2771623" y="3419403"/>
              <a:ext cx="6927205" cy="991161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23583" y="3407790"/>
              <a:ext cx="1890293" cy="1002774"/>
              <a:chOff x="1466611" y="1698796"/>
              <a:chExt cx="1890293" cy="1002774"/>
            </a:xfrm>
            <a:grpFill/>
          </p:grpSpPr>
          <p:sp>
            <p:nvSpPr>
              <p:cNvPr id="44" name="Flowchart: Delay 43"/>
              <p:cNvSpPr/>
              <p:nvPr/>
            </p:nvSpPr>
            <p:spPr>
              <a:xfrm>
                <a:off x="1534659" y="1698796"/>
                <a:ext cx="1822245" cy="1002774"/>
              </a:xfrm>
              <a:prstGeom prst="flowChartDelay">
                <a:avLst/>
              </a:prstGeom>
              <a:grp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66611" y="1809000"/>
                <a:ext cx="1738925" cy="892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97079" y="1674843"/>
            <a:ext cx="3241980" cy="2865681"/>
            <a:chOff x="94480" y="1184451"/>
            <a:chExt cx="3241980" cy="2865681"/>
          </a:xfrm>
        </p:grpSpPr>
        <p:pic>
          <p:nvPicPr>
            <p:cNvPr id="2050" name="Picture 2" descr="G:\BACK GROUND\0318d9567488cad8da48f3cb09fd23cf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47" y="1184451"/>
              <a:ext cx="3026613" cy="286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4480" y="2952239"/>
              <a:ext cx="3241980" cy="5710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1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8AFF4A0-DFCC-4DA6-89A9-D9DE4D51FE51}"/>
              </a:ext>
            </a:extLst>
          </p:cNvPr>
          <p:cNvSpPr txBox="1"/>
          <p:nvPr/>
        </p:nvSpPr>
        <p:spPr>
          <a:xfrm>
            <a:off x="4357658" y="107185"/>
            <a:ext cx="6529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9C4D92-544E-4DC0-AC24-C8BBEA844B42}"/>
              </a:ext>
            </a:extLst>
          </p:cNvPr>
          <p:cNvSpPr txBox="1"/>
          <p:nvPr/>
        </p:nvSpPr>
        <p:spPr>
          <a:xfrm>
            <a:off x="5498822" y="981270"/>
            <a:ext cx="525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42943684-828B-4963-8488-8C0E78C50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63" y="1934488"/>
            <a:ext cx="6712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5">
            <a:extLst>
              <a:ext uri="{FF2B5EF4-FFF2-40B4-BE49-F238E27FC236}">
                <a16:creationId xmlns:a16="http://schemas.microsoft.com/office/drawing/2014/main" id="{B7B713AE-35FD-47B1-9F50-1442D7CE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52" y="2931431"/>
            <a:ext cx="395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5">
            <a:extLst>
              <a:ext uri="{FF2B5EF4-FFF2-40B4-BE49-F238E27FC236}">
                <a16:creationId xmlns:a16="http://schemas.microsoft.com/office/drawing/2014/main" id="{87A0B009-A3FE-4EF0-B422-EE82A2C0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973" y="3954849"/>
            <a:ext cx="4885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vui….ba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A849B8A4-1F72-4EFB-B560-7C0B4A1F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103" y="4924142"/>
            <a:ext cx="3845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con….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90AD3-6E23-426E-B36B-F2CBC72FCB3D}"/>
              </a:ext>
            </a:extLst>
          </p:cNvPr>
          <p:cNvGrpSpPr/>
          <p:nvPr/>
        </p:nvGrpSpPr>
        <p:grpSpPr>
          <a:xfrm>
            <a:off x="3436552" y="5878060"/>
            <a:ext cx="6553201" cy="834656"/>
            <a:chOff x="2854119" y="5723828"/>
            <a:chExt cx="8918930" cy="958280"/>
          </a:xfrm>
        </p:grpSpPr>
        <p:grpSp>
          <p:nvGrpSpPr>
            <p:cNvPr id="46" name="Group 45"/>
            <p:cNvGrpSpPr/>
            <p:nvPr/>
          </p:nvGrpSpPr>
          <p:grpSpPr>
            <a:xfrm>
              <a:off x="2854119" y="5723828"/>
              <a:ext cx="8918930" cy="958280"/>
              <a:chOff x="696984" y="3373059"/>
              <a:chExt cx="9139487" cy="937360"/>
            </a:xfrm>
            <a:solidFill>
              <a:srgbClr val="92D050"/>
            </a:solidFill>
          </p:grpSpPr>
          <p:sp>
            <p:nvSpPr>
              <p:cNvPr id="47" name="Freeform 46"/>
              <p:cNvSpPr/>
              <p:nvPr/>
            </p:nvSpPr>
            <p:spPr>
              <a:xfrm>
                <a:off x="2244560" y="3403757"/>
                <a:ext cx="7591911" cy="860406"/>
              </a:xfrm>
              <a:custGeom>
                <a:avLst/>
                <a:gdLst>
                  <a:gd name="connsiteX0" fmla="*/ 0 w 8011777"/>
                  <a:gd name="connsiteY0" fmla="*/ 0 h 1162914"/>
                  <a:gd name="connsiteX1" fmla="*/ 8011777 w 8011777"/>
                  <a:gd name="connsiteY1" fmla="*/ 0 h 1162914"/>
                  <a:gd name="connsiteX2" fmla="*/ 8011777 w 8011777"/>
                  <a:gd name="connsiteY2" fmla="*/ 1162914 h 1162914"/>
                  <a:gd name="connsiteX3" fmla="*/ 0 w 8011777"/>
                  <a:gd name="connsiteY3" fmla="*/ 1162914 h 1162914"/>
                  <a:gd name="connsiteX4" fmla="*/ 0 w 8011777"/>
                  <a:gd name="connsiteY4" fmla="*/ 0 h 116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1777" h="1162914">
                    <a:moveTo>
                      <a:pt x="0" y="0"/>
                    </a:moveTo>
                    <a:lnTo>
                      <a:pt x="8011777" y="0"/>
                    </a:lnTo>
                    <a:lnTo>
                      <a:pt x="8011777" y="1162914"/>
                    </a:lnTo>
                    <a:lnTo>
                      <a:pt x="0" y="11629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2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3063" tIns="76200" rIns="76200" bIns="76200" numCol="1" spcCol="1270" anchor="ctr" anchorCtr="0">
                <a:noAutofit/>
              </a:bodyPr>
              <a:lstStyle/>
              <a:p>
                <a:pPr lvl="0" algn="ctr"/>
                <a:endParaRPr lang="en-US" sz="3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96984" y="3373059"/>
                <a:ext cx="2606585" cy="937360"/>
                <a:chOff x="640012" y="1664065"/>
                <a:chExt cx="2606585" cy="937360"/>
              </a:xfrm>
              <a:grpFill/>
            </p:grpSpPr>
            <p:sp>
              <p:nvSpPr>
                <p:cNvPr id="50" name="Flowchart: Delay 49"/>
                <p:cNvSpPr/>
                <p:nvPr/>
              </p:nvSpPr>
              <p:spPr>
                <a:xfrm>
                  <a:off x="640012" y="1664065"/>
                  <a:ext cx="2606585" cy="937360"/>
                </a:xfrm>
                <a:prstGeom prst="flowChartDelay">
                  <a:avLst/>
                </a:prstGeom>
                <a:grpFill/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97A769D-EBA0-4299-A81E-543AC967B5BD}"/>
                    </a:ext>
                  </a:extLst>
                </p:cNvPr>
                <p:cNvSpPr txBox="1"/>
                <p:nvPr/>
              </p:nvSpPr>
              <p:spPr>
                <a:xfrm>
                  <a:off x="658406" y="1762035"/>
                  <a:ext cx="2019089" cy="72586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Khổ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id="{49C64C93-632F-4BD4-8C62-6EC4E9EE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39" y="5898160"/>
              <a:ext cx="4596948" cy="74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2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id="{C97035CC-B8C7-45D1-8CD6-244CEB61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243399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BA93374-EF0D-4AA5-A7DF-780C2F76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60324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390" y="1715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527" y="3179329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73026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311199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1F1879-E88A-4E1D-982E-FB3A200F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514" y="424705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G:\BACK GROUND\c5396b7bc23cdf40770cf46a308b3da9.jpg">
            <a:extLst>
              <a:ext uri="{FF2B5EF4-FFF2-40B4-BE49-F238E27FC236}">
                <a16:creationId xmlns:a16="http://schemas.microsoft.com/office/drawing/2014/main" id="{497362EF-0187-4C8B-BE72-735C11EF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" y="5436858"/>
            <a:ext cx="1080314" cy="13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BACK GROUND\c85a79de51c8c9e90b91d389155ac6ff.jpg">
            <a:extLst>
              <a:ext uri="{FF2B5EF4-FFF2-40B4-BE49-F238E27FC236}">
                <a16:creationId xmlns:a16="http://schemas.microsoft.com/office/drawing/2014/main" id="{DD66CE48-555B-4CEB-96FC-C2F87BAC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11" y="4731857"/>
            <a:ext cx="1654689" cy="20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D2D181-C383-48CF-BE1B-F96919AD6E03}"/>
              </a:ext>
            </a:extLst>
          </p:cNvPr>
          <p:cNvSpPr txBox="1"/>
          <p:nvPr/>
        </p:nvSpPr>
        <p:spPr>
          <a:xfrm>
            <a:off x="7102642" y="4643188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D92BB-5EE6-41DD-9876-163DDAD29A3A}"/>
              </a:ext>
            </a:extLst>
          </p:cNvPr>
          <p:cNvSpPr txBox="1"/>
          <p:nvPr/>
        </p:nvSpPr>
        <p:spPr>
          <a:xfrm>
            <a:off x="1343527" y="4650882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9F00C2-2628-4329-BE1C-BD27DFC4B520}"/>
              </a:ext>
            </a:extLst>
          </p:cNvPr>
          <p:cNvSpPr txBox="1"/>
          <p:nvPr/>
        </p:nvSpPr>
        <p:spPr>
          <a:xfrm>
            <a:off x="3726949" y="1715684"/>
            <a:ext cx="125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D00D8-86C9-49D1-903B-1E574F0F0FE4}"/>
              </a:ext>
            </a:extLst>
          </p:cNvPr>
          <p:cNvSpPr txBox="1"/>
          <p:nvPr/>
        </p:nvSpPr>
        <p:spPr>
          <a:xfrm>
            <a:off x="8442980" y="1730263"/>
            <a:ext cx="100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90788-1378-444A-B3C5-47BE6195D3FC}"/>
              </a:ext>
            </a:extLst>
          </p:cNvPr>
          <p:cNvSpPr txBox="1"/>
          <p:nvPr/>
        </p:nvSpPr>
        <p:spPr>
          <a:xfrm>
            <a:off x="3522914" y="3179543"/>
            <a:ext cx="145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3CF7A-23A6-479A-A1D7-E7CB3C5D0407}"/>
              </a:ext>
            </a:extLst>
          </p:cNvPr>
          <p:cNvGrpSpPr/>
          <p:nvPr/>
        </p:nvGrpSpPr>
        <p:grpSpPr>
          <a:xfrm>
            <a:off x="7502274" y="3110135"/>
            <a:ext cx="3824747" cy="925190"/>
            <a:chOff x="7502274" y="3110135"/>
            <a:chExt cx="3824747" cy="9251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A6B6C-4D32-4876-8B31-EF879F7D6C3A}"/>
                </a:ext>
              </a:extLst>
            </p:cNvPr>
            <p:cNvSpPr txBox="1"/>
            <p:nvPr/>
          </p:nvSpPr>
          <p:spPr>
            <a:xfrm>
              <a:off x="7502274" y="3111995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99DB1-DFFE-4885-97F8-0F64561B0DAA}"/>
                </a:ext>
              </a:extLst>
            </p:cNvPr>
            <p:cNvSpPr txBox="1"/>
            <p:nvPr/>
          </p:nvSpPr>
          <p:spPr>
            <a:xfrm>
              <a:off x="9955421" y="3110135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39C70FA-7C44-428A-9D62-2DAEB2124FD3}"/>
              </a:ext>
            </a:extLst>
          </p:cNvPr>
          <p:cNvSpPr txBox="1"/>
          <p:nvPr/>
        </p:nvSpPr>
        <p:spPr>
          <a:xfrm>
            <a:off x="3500730" y="4654713"/>
            <a:ext cx="15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AD01AD-92F5-4301-8227-F02017574AF0}"/>
              </a:ext>
            </a:extLst>
          </p:cNvPr>
          <p:cNvGrpSpPr/>
          <p:nvPr/>
        </p:nvGrpSpPr>
        <p:grpSpPr>
          <a:xfrm>
            <a:off x="7491302" y="4627818"/>
            <a:ext cx="3149919" cy="938028"/>
            <a:chOff x="7491302" y="4627818"/>
            <a:chExt cx="3149919" cy="9380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9998F3-55E3-4A62-9601-2F266E95F597}"/>
                </a:ext>
              </a:extLst>
            </p:cNvPr>
            <p:cNvSpPr txBox="1"/>
            <p:nvPr/>
          </p:nvSpPr>
          <p:spPr>
            <a:xfrm>
              <a:off x="7491302" y="4627818"/>
              <a:ext cx="2045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D0D467-B870-40CA-B7CD-65460E6F5AC7}"/>
                </a:ext>
              </a:extLst>
            </p:cNvPr>
            <p:cNvSpPr txBox="1"/>
            <p:nvPr/>
          </p:nvSpPr>
          <p:spPr>
            <a:xfrm>
              <a:off x="9423190" y="4642516"/>
              <a:ext cx="1218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ịch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9" grpId="0"/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1335</Words>
  <Application>Microsoft Office PowerPoint</Application>
  <PresentationFormat>Widescreen</PresentationFormat>
  <Paragraphs>215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.VnHelvetInsH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 Minh</cp:lastModifiedBy>
  <cp:revision>204</cp:revision>
  <dcterms:created xsi:type="dcterms:W3CDTF">2002-01-02T21:05:36Z</dcterms:created>
  <dcterms:modified xsi:type="dcterms:W3CDTF">2021-09-08T08:42:45Z</dcterms:modified>
</cp:coreProperties>
</file>