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1"/>
  </p:notesMasterIdLst>
  <p:sldIdLst>
    <p:sldId id="284" r:id="rId2"/>
    <p:sldId id="260" r:id="rId3"/>
    <p:sldId id="257" r:id="rId4"/>
    <p:sldId id="261" r:id="rId5"/>
    <p:sldId id="283" r:id="rId6"/>
    <p:sldId id="442" r:id="rId7"/>
    <p:sldId id="259" r:id="rId8"/>
    <p:sldId id="258" r:id="rId9"/>
    <p:sldId id="262" r:id="rId10"/>
    <p:sldId id="263" r:id="rId11"/>
    <p:sldId id="282" r:id="rId12"/>
    <p:sldId id="266" r:id="rId13"/>
    <p:sldId id="264" r:id="rId14"/>
    <p:sldId id="265" r:id="rId15"/>
    <p:sldId id="278" r:id="rId16"/>
    <p:sldId id="268" r:id="rId17"/>
    <p:sldId id="269" r:id="rId18"/>
    <p:sldId id="280" r:id="rId19"/>
    <p:sldId id="270" r:id="rId20"/>
    <p:sldId id="271" r:id="rId21"/>
    <p:sldId id="281" r:id="rId22"/>
    <p:sldId id="272" r:id="rId23"/>
    <p:sldId id="275" r:id="rId24"/>
    <p:sldId id="276" r:id="rId25"/>
    <p:sldId id="274" r:id="rId26"/>
    <p:sldId id="277" r:id="rId27"/>
    <p:sldId id="444" r:id="rId28"/>
    <p:sldId id="443" r:id="rId29"/>
    <p:sldId id="43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46BB9-A666-40ED-B4FE-938D07CB284D}" v="48" dt="2021-09-05T08:04:15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24" autoAdjust="0"/>
  </p:normalViewPr>
  <p:slideViewPr>
    <p:cSldViewPr>
      <p:cViewPr varScale="1">
        <p:scale>
          <a:sx n="55" d="100"/>
          <a:sy n="55" d="100"/>
        </p:scale>
        <p:origin x="108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EF846BB9-A666-40ED-B4FE-938D07CB284D}"/>
    <pc:docChg chg="undo redo custSel addSld delSld modSld modMainMaster modNotesMaster">
      <pc:chgData name="Anh Minh" userId="c88dfc56186a36e0" providerId="LiveId" clId="{EF846BB9-A666-40ED-B4FE-938D07CB284D}" dt="2021-09-05T17:06:24.775" v="1256" actId="1076"/>
      <pc:docMkLst>
        <pc:docMk/>
      </pc:docMkLst>
      <pc:sldChg chg="modSp">
        <pc:chgData name="Anh Minh" userId="c88dfc56186a36e0" providerId="LiveId" clId="{EF846BB9-A666-40ED-B4FE-938D07CB284D}" dt="2021-09-05T16:01:45.915" v="1095" actId="2711"/>
        <pc:sldMkLst>
          <pc:docMk/>
          <pc:sldMk cId="3703719995" sldId="257"/>
        </pc:sldMkLst>
        <pc:spChg chg="mod">
          <ac:chgData name="Anh Minh" userId="c88dfc56186a36e0" providerId="LiveId" clId="{EF846BB9-A666-40ED-B4FE-938D07CB284D}" dt="2021-09-05T16:01:45.915" v="1095" actId="2711"/>
          <ac:spMkLst>
            <pc:docMk/>
            <pc:sldMk cId="3703719995" sldId="257"/>
            <ac:spMk id="5" creationId="{00000000-0000-0000-0000-000000000000}"/>
          </ac:spMkLst>
        </pc:spChg>
        <pc:spChg chg="mod">
          <ac:chgData name="Anh Minh" userId="c88dfc56186a36e0" providerId="LiveId" clId="{EF846BB9-A666-40ED-B4FE-938D07CB284D}" dt="2021-09-05T16:01:29.797" v="1093" actId="404"/>
          <ac:spMkLst>
            <pc:docMk/>
            <pc:sldMk cId="3703719995" sldId="257"/>
            <ac:spMk id="6" creationId="{00000000-0000-0000-0000-000000000000}"/>
          </ac:spMkLst>
        </pc:spChg>
        <pc:spChg chg="mod">
          <ac:chgData name="Anh Minh" userId="c88dfc56186a36e0" providerId="LiveId" clId="{EF846BB9-A666-40ED-B4FE-938D07CB284D}" dt="2021-09-05T16:01:35.857" v="1094" actId="2711"/>
          <ac:spMkLst>
            <pc:docMk/>
            <pc:sldMk cId="3703719995" sldId="257"/>
            <ac:spMk id="7" creationId="{00000000-0000-0000-0000-000000000000}"/>
          </ac:spMkLst>
        </pc:spChg>
        <pc:picChg chg="mod">
          <ac:chgData name="Anh Minh" userId="c88dfc56186a36e0" providerId="LiveId" clId="{EF846BB9-A666-40ED-B4FE-938D07CB284D}" dt="2021-09-05T07:52:32.538" v="205"/>
          <ac:picMkLst>
            <pc:docMk/>
            <pc:sldMk cId="3703719995" sldId="257"/>
            <ac:picMk id="1026" creationId="{00000000-0000-0000-0000-000000000000}"/>
          </ac:picMkLst>
        </pc:picChg>
      </pc:sldChg>
      <pc:sldChg chg="modSp modTransition">
        <pc:chgData name="Anh Minh" userId="c88dfc56186a36e0" providerId="LiveId" clId="{EF846BB9-A666-40ED-B4FE-938D07CB284D}" dt="2021-09-05T16:03:02.250" v="1100" actId="2711"/>
        <pc:sldMkLst>
          <pc:docMk/>
          <pc:sldMk cId="2497280360" sldId="258"/>
        </pc:sldMkLst>
        <pc:spChg chg="mod">
          <ac:chgData name="Anh Minh" userId="c88dfc56186a36e0" providerId="LiveId" clId="{EF846BB9-A666-40ED-B4FE-938D07CB284D}" dt="2021-09-05T16:03:02.250" v="1100" actId="2711"/>
          <ac:spMkLst>
            <pc:docMk/>
            <pc:sldMk cId="2497280360" sldId="258"/>
            <ac:spMk id="5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2.250" v="1100" actId="2711"/>
          <ac:spMkLst>
            <pc:docMk/>
            <pc:sldMk cId="2497280360" sldId="258"/>
            <ac:spMk id="6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2.250" v="1100" actId="2711"/>
          <ac:spMkLst>
            <pc:docMk/>
            <pc:sldMk cId="2497280360" sldId="258"/>
            <ac:spMk id="7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2.250" v="1100" actId="2711"/>
          <ac:spMkLst>
            <pc:docMk/>
            <pc:sldMk cId="2497280360" sldId="258"/>
            <ac:spMk id="8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2.250" v="1100" actId="2711"/>
          <ac:spMkLst>
            <pc:docMk/>
            <pc:sldMk cId="2497280360" sldId="258"/>
            <ac:spMk id="9" creationId="{00000000-0000-0000-0000-000000000000}"/>
          </ac:spMkLst>
        </pc:spChg>
      </pc:sldChg>
      <pc:sldChg chg="addSp delSp modSp mod setBg modAnim delDesignElem">
        <pc:chgData name="Anh Minh" userId="c88dfc56186a36e0" providerId="LiveId" clId="{EF846BB9-A666-40ED-B4FE-938D07CB284D}" dt="2021-09-05T17:00:32.701" v="1158"/>
        <pc:sldMkLst>
          <pc:docMk/>
          <pc:sldMk cId="673936881" sldId="259"/>
        </pc:sldMkLst>
        <pc:spChg chg="mod ord">
          <ac:chgData name="Anh Minh" userId="c88dfc56186a36e0" providerId="LiveId" clId="{EF846BB9-A666-40ED-B4FE-938D07CB284D}" dt="2021-09-05T16:03:18.521" v="1102" actId="2711"/>
          <ac:spMkLst>
            <pc:docMk/>
            <pc:sldMk cId="673936881" sldId="259"/>
            <ac:spMk id="2" creationId="{00000000-0000-0000-0000-000000000000}"/>
          </ac:spMkLst>
        </pc:spChg>
        <pc:spChg chg="add del">
          <ac:chgData name="Anh Minh" userId="c88dfc56186a36e0" providerId="LiveId" clId="{EF846BB9-A666-40ED-B4FE-938D07CB284D}" dt="2021-09-05T07:57:09.714" v="241" actId="26606"/>
          <ac:spMkLst>
            <pc:docMk/>
            <pc:sldMk cId="673936881" sldId="259"/>
            <ac:spMk id="73" creationId="{521C4EA8-6B83-4338-913D-D75D3C4F34D6}"/>
          </ac:spMkLst>
        </pc:spChg>
        <pc:spChg chg="add del">
          <ac:chgData name="Anh Minh" userId="c88dfc56186a36e0" providerId="LiveId" clId="{EF846BB9-A666-40ED-B4FE-938D07CB284D}" dt="2021-09-05T07:57:17.789" v="245" actId="26606"/>
          <ac:spMkLst>
            <pc:docMk/>
            <pc:sldMk cId="673936881" sldId="259"/>
            <ac:spMk id="77" creationId="{04357C93-F0CB-4A1C-8F77-4E9063789819}"/>
          </ac:spMkLst>
        </pc:spChg>
        <pc:spChg chg="add del">
          <ac:chgData name="Anh Minh" userId="c88dfc56186a36e0" providerId="LiveId" clId="{EF846BB9-A666-40ED-B4FE-938D07CB284D}" dt="2021-09-05T07:57:09.714" v="241" actId="26606"/>
          <ac:spMkLst>
            <pc:docMk/>
            <pc:sldMk cId="673936881" sldId="259"/>
            <ac:spMk id="79" creationId="{04357C93-F0CB-4A1C-8F77-4E9063789819}"/>
          </ac:spMkLst>
        </pc:spChg>
        <pc:spChg chg="add del">
          <ac:chgData name="Anh Minh" userId="c88dfc56186a36e0" providerId="LiveId" clId="{EF846BB9-A666-40ED-B4FE-938D07CB284D}" dt="2021-09-05T07:57:24.203" v="249" actId="26606"/>
          <ac:spMkLst>
            <pc:docMk/>
            <pc:sldMk cId="673936881" sldId="259"/>
            <ac:spMk id="99" creationId="{78907291-9D6D-4740-81DB-441477BCA279}"/>
          </ac:spMkLst>
        </pc:spChg>
        <pc:spChg chg="add del">
          <ac:chgData name="Anh Minh" userId="c88dfc56186a36e0" providerId="LiveId" clId="{EF846BB9-A666-40ED-B4FE-938D07CB284D}" dt="2021-09-05T07:57:13.693" v="243" actId="26606"/>
          <ac:spMkLst>
            <pc:docMk/>
            <pc:sldMk cId="673936881" sldId="259"/>
            <ac:spMk id="3078" creationId="{823AC064-BC96-4F32-8AE1-B2FD38754823}"/>
          </ac:spMkLst>
        </pc:spChg>
        <pc:spChg chg="add del">
          <ac:chgData name="Anh Minh" userId="c88dfc56186a36e0" providerId="LiveId" clId="{EF846BB9-A666-40ED-B4FE-938D07CB284D}" dt="2021-09-05T07:57:17.789" v="245" actId="26606"/>
          <ac:spMkLst>
            <pc:docMk/>
            <pc:sldMk cId="673936881" sldId="259"/>
            <ac:spMk id="3082" creationId="{AE47195D-EC06-4298-8805-0F0D65997676}"/>
          </ac:spMkLst>
        </pc:spChg>
        <pc:spChg chg="add del">
          <ac:chgData name="Anh Minh" userId="c88dfc56186a36e0" providerId="LiveId" clId="{EF846BB9-A666-40ED-B4FE-938D07CB284D}" dt="2021-09-05T07:57:17.789" v="245" actId="26606"/>
          <ac:spMkLst>
            <pc:docMk/>
            <pc:sldMk cId="673936881" sldId="259"/>
            <ac:spMk id="3083" creationId="{99413ED5-9ED4-4772-BCE4-2BCAE6B12E35}"/>
          </ac:spMkLst>
        </pc:spChg>
        <pc:spChg chg="add del">
          <ac:chgData name="Anh Minh" userId="c88dfc56186a36e0" providerId="LiveId" clId="{EF846BB9-A666-40ED-B4FE-938D07CB284D}" dt="2021-09-05T07:57:17.789" v="245" actId="26606"/>
          <ac:spMkLst>
            <pc:docMk/>
            <pc:sldMk cId="673936881" sldId="259"/>
            <ac:spMk id="3084" creationId="{90F533E9-6690-41A8-A372-4C6C622D028D}"/>
          </ac:spMkLst>
        </pc:spChg>
        <pc:spChg chg="add del">
          <ac:chgData name="Anh Minh" userId="c88dfc56186a36e0" providerId="LiveId" clId="{EF846BB9-A666-40ED-B4FE-938D07CB284D}" dt="2021-09-05T07:57:19.831" v="247" actId="26606"/>
          <ac:spMkLst>
            <pc:docMk/>
            <pc:sldMk cId="673936881" sldId="259"/>
            <ac:spMk id="3086" creationId="{71EC1228-8B00-4D31-8616-AAB846D68CEF}"/>
          </ac:spMkLst>
        </pc:spChg>
        <pc:spChg chg="add del">
          <ac:chgData name="Anh Minh" userId="c88dfc56186a36e0" providerId="LiveId" clId="{EF846BB9-A666-40ED-B4FE-938D07CB284D}" dt="2021-09-05T07:57:19.831" v="247" actId="26606"/>
          <ac:spMkLst>
            <pc:docMk/>
            <pc:sldMk cId="673936881" sldId="259"/>
            <ac:spMk id="3087" creationId="{99413ED5-9ED4-4772-BCE4-2BCAE6B12E35}"/>
          </ac:spMkLst>
        </pc:spChg>
        <pc:spChg chg="add del">
          <ac:chgData name="Anh Minh" userId="c88dfc56186a36e0" providerId="LiveId" clId="{EF846BB9-A666-40ED-B4FE-938D07CB284D}" dt="2021-09-05T07:57:19.831" v="247" actId="26606"/>
          <ac:spMkLst>
            <pc:docMk/>
            <pc:sldMk cId="673936881" sldId="259"/>
            <ac:spMk id="3088" creationId="{04357C93-F0CB-4A1C-8F77-4E9063789819}"/>
          </ac:spMkLst>
        </pc:spChg>
        <pc:spChg chg="add del">
          <ac:chgData name="Anh Minh" userId="c88dfc56186a36e0" providerId="LiveId" clId="{EF846BB9-A666-40ED-B4FE-938D07CB284D}" dt="2021-09-05T07:57:19.831" v="247" actId="26606"/>
          <ac:spMkLst>
            <pc:docMk/>
            <pc:sldMk cId="673936881" sldId="259"/>
            <ac:spMk id="3089" creationId="{90F533E9-6690-41A8-A372-4C6C622D028D}"/>
          </ac:spMkLst>
        </pc:spChg>
        <pc:spChg chg="add del">
          <ac:chgData name="Anh Minh" userId="c88dfc56186a36e0" providerId="LiveId" clId="{EF846BB9-A666-40ED-B4FE-938D07CB284D}" dt="2021-09-05T07:57:24.203" v="249" actId="26606"/>
          <ac:spMkLst>
            <pc:docMk/>
            <pc:sldMk cId="673936881" sldId="259"/>
            <ac:spMk id="3091" creationId="{9D3A9E89-033E-4C4A-8C41-416DABFFD307}"/>
          </ac:spMkLst>
        </pc:spChg>
        <pc:spChg chg="add del">
          <ac:chgData name="Anh Minh" userId="c88dfc56186a36e0" providerId="LiveId" clId="{EF846BB9-A666-40ED-B4FE-938D07CB284D}" dt="2021-09-05T07:57:24.203" v="249" actId="26606"/>
          <ac:spMkLst>
            <pc:docMk/>
            <pc:sldMk cId="673936881" sldId="259"/>
            <ac:spMk id="3092" creationId="{86293361-111E-427D-8E5B-256944AC8395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673936881" sldId="259"/>
            <ac:spMk id="3096" creationId="{521C4EA8-6B83-4338-913D-D75D3C4F34D6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673936881" sldId="259"/>
            <ac:spMk id="3099" creationId="{04357C93-F0CB-4A1C-8F77-4E9063789819}"/>
          </ac:spMkLst>
        </pc:spChg>
        <pc:grpChg chg="add del">
          <ac:chgData name="Anh Minh" userId="c88dfc56186a36e0" providerId="LiveId" clId="{EF846BB9-A666-40ED-B4FE-938D07CB284D}" dt="2021-09-05T07:57:09.714" v="241" actId="26606"/>
          <ac:grpSpMkLst>
            <pc:docMk/>
            <pc:sldMk cId="673936881" sldId="259"/>
            <ac:grpSpMk id="75" creationId="{3AF6A671-C637-4547-85F4-51B6D1881399}"/>
          </ac:grpSpMkLst>
        </pc:grpChg>
        <pc:grpChg chg="add del">
          <ac:chgData name="Anh Minh" userId="c88dfc56186a36e0" providerId="LiveId" clId="{EF846BB9-A666-40ED-B4FE-938D07CB284D}" dt="2021-09-05T07:57:24.203" v="249" actId="26606"/>
          <ac:grpSpMkLst>
            <pc:docMk/>
            <pc:sldMk cId="673936881" sldId="259"/>
            <ac:grpSpMk id="3093" creationId="{9A19A3F5-314C-46CC-8695-7C6BFCACFE8C}"/>
          </ac:grpSpMkLst>
        </pc:grpChg>
        <pc:grpChg chg="add del">
          <ac:chgData name="Anh Minh" userId="c88dfc56186a36e0" providerId="LiveId" clId="{EF846BB9-A666-40ED-B4FE-938D07CB284D}" dt="2021-09-05T17:00:32.701" v="1158"/>
          <ac:grpSpMkLst>
            <pc:docMk/>
            <pc:sldMk cId="673936881" sldId="259"/>
            <ac:grpSpMk id="3097" creationId="{3AF6A671-C637-4547-85F4-51B6D1881399}"/>
          </ac:grpSpMkLst>
        </pc:grpChg>
        <pc:picChg chg="mod">
          <ac:chgData name="Anh Minh" userId="c88dfc56186a36e0" providerId="LiveId" clId="{EF846BB9-A666-40ED-B4FE-938D07CB284D}" dt="2021-09-05T07:57:24.229" v="250" actId="26606"/>
          <ac:picMkLst>
            <pc:docMk/>
            <pc:sldMk cId="673936881" sldId="259"/>
            <ac:picMk id="3074" creationId="{00000000-0000-0000-0000-000000000000}"/>
          </ac:picMkLst>
        </pc:picChg>
        <pc:picChg chg="mod">
          <ac:chgData name="Anh Minh" userId="c88dfc56186a36e0" providerId="LiveId" clId="{EF846BB9-A666-40ED-B4FE-938D07CB284D}" dt="2021-09-05T07:57:24.229" v="250" actId="26606"/>
          <ac:picMkLst>
            <pc:docMk/>
            <pc:sldMk cId="673936881" sldId="259"/>
            <ac:picMk id="3076" creationId="{00000000-0000-0000-0000-000000000000}"/>
          </ac:picMkLst>
        </pc:picChg>
        <pc:cxnChg chg="add del">
          <ac:chgData name="Anh Minh" userId="c88dfc56186a36e0" providerId="LiveId" clId="{EF846BB9-A666-40ED-B4FE-938D07CB284D}" dt="2021-09-05T07:57:13.693" v="243" actId="26606"/>
          <ac:cxnSpMkLst>
            <pc:docMk/>
            <pc:sldMk cId="673936881" sldId="259"/>
            <ac:cxnSpMk id="3079" creationId="{7E7C77BC-7138-40B1-A15B-20F57A494629}"/>
          </ac:cxnSpMkLst>
        </pc:cxnChg>
        <pc:cxnChg chg="add del">
          <ac:chgData name="Anh Minh" userId="c88dfc56186a36e0" providerId="LiveId" clId="{EF846BB9-A666-40ED-B4FE-938D07CB284D}" dt="2021-09-05T07:57:13.693" v="243" actId="26606"/>
          <ac:cxnSpMkLst>
            <pc:docMk/>
            <pc:sldMk cId="673936881" sldId="259"/>
            <ac:cxnSpMk id="3080" creationId="{DB146403-F3D6-484B-B2ED-97F9565D0370}"/>
          </ac:cxnSpMkLst>
        </pc:cxnChg>
      </pc:sldChg>
      <pc:sldChg chg="addSp delSp modSp mod delAnim modAnim">
        <pc:chgData name="Anh Minh" userId="c88dfc56186a36e0" providerId="LiveId" clId="{EF846BB9-A666-40ED-B4FE-938D07CB284D}" dt="2021-09-05T17:00:32.701" v="1158"/>
        <pc:sldMkLst>
          <pc:docMk/>
          <pc:sldMk cId="3297971528" sldId="260"/>
        </pc:sldMkLst>
        <pc:spChg chg="mod">
          <ac:chgData name="Anh Minh" userId="c88dfc56186a36e0" providerId="LiveId" clId="{EF846BB9-A666-40ED-B4FE-938D07CB284D}" dt="2021-09-05T17:00:32.701" v="1158"/>
          <ac:spMkLst>
            <pc:docMk/>
            <pc:sldMk cId="3297971528" sldId="260"/>
            <ac:spMk id="2" creationId="{00000000-0000-0000-0000-000000000000}"/>
          </ac:spMkLst>
        </pc:spChg>
        <pc:spChg chg="mod">
          <ac:chgData name="Anh Minh" userId="c88dfc56186a36e0" providerId="LiveId" clId="{EF846BB9-A666-40ED-B4FE-938D07CB284D}" dt="2021-09-05T17:00:32.701" v="1158"/>
          <ac:spMkLst>
            <pc:docMk/>
            <pc:sldMk cId="3297971528" sldId="260"/>
            <ac:spMk id="3" creationId="{00000000-0000-0000-0000-000000000000}"/>
          </ac:spMkLst>
        </pc:spChg>
        <pc:spChg chg="mod">
          <ac:chgData name="Anh Minh" userId="c88dfc56186a36e0" providerId="LiveId" clId="{EF846BB9-A666-40ED-B4FE-938D07CB284D}" dt="2021-09-05T15:33:27.850" v="799" actId="2711"/>
          <ac:spMkLst>
            <pc:docMk/>
            <pc:sldMk cId="3297971528" sldId="260"/>
            <ac:spMk id="4" creationId="{00000000-0000-0000-0000-000000000000}"/>
          </ac:spMkLst>
        </pc:spChg>
        <pc:spChg chg="mod">
          <ac:chgData name="Anh Minh" userId="c88dfc56186a36e0" providerId="LiveId" clId="{EF846BB9-A666-40ED-B4FE-938D07CB284D}" dt="2021-09-05T15:33:31.626" v="800" actId="2711"/>
          <ac:spMkLst>
            <pc:docMk/>
            <pc:sldMk cId="3297971528" sldId="260"/>
            <ac:spMk id="6" creationId="{00000000-0000-0000-0000-000000000000}"/>
          </ac:spMkLst>
        </pc:spChg>
        <pc:spChg chg="mod">
          <ac:chgData name="Anh Minh" userId="c88dfc56186a36e0" providerId="LiveId" clId="{EF846BB9-A666-40ED-B4FE-938D07CB284D}" dt="2021-09-05T15:33:40.973" v="801" actId="2711"/>
          <ac:spMkLst>
            <pc:docMk/>
            <pc:sldMk cId="3297971528" sldId="260"/>
            <ac:spMk id="7" creationId="{00000000-0000-0000-0000-000000000000}"/>
          </ac:spMkLst>
        </pc:spChg>
        <pc:spChg chg="mod">
          <ac:chgData name="Anh Minh" userId="c88dfc56186a36e0" providerId="LiveId" clId="{EF846BB9-A666-40ED-B4FE-938D07CB284D}" dt="2021-09-05T15:34:21.210" v="803" actId="2711"/>
          <ac:spMkLst>
            <pc:docMk/>
            <pc:sldMk cId="3297971528" sldId="260"/>
            <ac:spMk id="8" creationId="{00000000-0000-0000-0000-000000000000}"/>
          </ac:spMkLst>
        </pc:spChg>
        <pc:spChg chg="add mod">
          <ac:chgData name="Anh Minh" userId="c88dfc56186a36e0" providerId="LiveId" clId="{EF846BB9-A666-40ED-B4FE-938D07CB284D}" dt="2021-09-05T15:35:08.360" v="805" actId="207"/>
          <ac:spMkLst>
            <pc:docMk/>
            <pc:sldMk cId="3297971528" sldId="260"/>
            <ac:spMk id="9" creationId="{25CF53B6-16C1-4415-B951-BE7A3FE03B53}"/>
          </ac:spMkLst>
        </pc:spChg>
        <pc:picChg chg="del mod">
          <ac:chgData name="Anh Minh" userId="c88dfc56186a36e0" providerId="LiveId" clId="{EF846BB9-A666-40ED-B4FE-938D07CB284D}" dt="2021-09-05T15:42:51.911" v="925" actId="21"/>
          <ac:picMkLst>
            <pc:docMk/>
            <pc:sldMk cId="3297971528" sldId="260"/>
            <ac:picMk id="5" creationId="{00000000-0000-0000-0000-000000000000}"/>
          </ac:picMkLst>
        </pc:picChg>
        <pc:picChg chg="add del mod">
          <ac:chgData name="Anh Minh" userId="c88dfc56186a36e0" providerId="LiveId" clId="{EF846BB9-A666-40ED-B4FE-938D07CB284D}" dt="2021-09-05T15:41:46.016" v="915" actId="478"/>
          <ac:picMkLst>
            <pc:docMk/>
            <pc:sldMk cId="3297971528" sldId="260"/>
            <ac:picMk id="11" creationId="{DABEABF4-CB98-4760-822E-1FD8A0F6320F}"/>
          </ac:picMkLst>
        </pc:picChg>
        <pc:picChg chg="add mod">
          <ac:chgData name="Anh Minh" userId="c88dfc56186a36e0" providerId="LiveId" clId="{EF846BB9-A666-40ED-B4FE-938D07CB284D}" dt="2021-09-05T15:54:47.009" v="1026" actId="14100"/>
          <ac:picMkLst>
            <pc:docMk/>
            <pc:sldMk cId="3297971528" sldId="260"/>
            <ac:picMk id="13" creationId="{44C9255E-9CE5-4EB3-B8F0-3261BEF00BCC}"/>
          </ac:picMkLst>
        </pc:picChg>
        <pc:picChg chg="add del mod">
          <ac:chgData name="Anh Minh" userId="c88dfc56186a36e0" providerId="LiveId" clId="{EF846BB9-A666-40ED-B4FE-938D07CB284D}" dt="2021-09-05T15:41:56.386" v="920" actId="21"/>
          <ac:picMkLst>
            <pc:docMk/>
            <pc:sldMk cId="3297971528" sldId="260"/>
            <ac:picMk id="15" creationId="{834ECE58-FC1D-4ADE-BE8C-60DC09FD3035}"/>
          </ac:picMkLst>
        </pc:picChg>
        <pc:picChg chg="add del mod">
          <ac:chgData name="Anh Minh" userId="c88dfc56186a36e0" providerId="LiveId" clId="{EF846BB9-A666-40ED-B4FE-938D07CB284D}" dt="2021-09-05T15:51:47.149" v="982" actId="21"/>
          <ac:picMkLst>
            <pc:docMk/>
            <pc:sldMk cId="3297971528" sldId="260"/>
            <ac:picMk id="16" creationId="{49D708F7-144F-4259-A76D-E85979339438}"/>
          </ac:picMkLst>
        </pc:picChg>
        <pc:picChg chg="add del mod">
          <ac:chgData name="Anh Minh" userId="c88dfc56186a36e0" providerId="LiveId" clId="{EF846BB9-A666-40ED-B4FE-938D07CB284D}" dt="2021-09-05T15:51:01.462" v="967" actId="21"/>
          <ac:picMkLst>
            <pc:docMk/>
            <pc:sldMk cId="3297971528" sldId="260"/>
            <ac:picMk id="17" creationId="{45F7B423-8A51-4811-BCF9-AF13031C4F4B}"/>
          </ac:picMkLst>
        </pc:picChg>
        <pc:picChg chg="add mod">
          <ac:chgData name="Anh Minh" userId="c88dfc56186a36e0" providerId="LiveId" clId="{EF846BB9-A666-40ED-B4FE-938D07CB284D}" dt="2021-09-05T15:50:21.930" v="962" actId="1076"/>
          <ac:picMkLst>
            <pc:docMk/>
            <pc:sldMk cId="3297971528" sldId="260"/>
            <ac:picMk id="18" creationId="{37974E49-78DB-40F8-910D-A5FA184EEC7C}"/>
          </ac:picMkLst>
        </pc:picChg>
        <pc:picChg chg="add del mod">
          <ac:chgData name="Anh Minh" userId="c88dfc56186a36e0" providerId="LiveId" clId="{EF846BB9-A666-40ED-B4FE-938D07CB284D}" dt="2021-09-05T15:51:00.029" v="966"/>
          <ac:picMkLst>
            <pc:docMk/>
            <pc:sldMk cId="3297971528" sldId="260"/>
            <ac:picMk id="19" creationId="{CF46ED6D-6367-457C-A3E0-145CA6449F05}"/>
          </ac:picMkLst>
        </pc:picChg>
        <pc:picChg chg="add mod">
          <ac:chgData name="Anh Minh" userId="c88dfc56186a36e0" providerId="LiveId" clId="{EF846BB9-A666-40ED-B4FE-938D07CB284D}" dt="2021-09-05T15:54:18.977" v="1010" actId="1076"/>
          <ac:picMkLst>
            <pc:docMk/>
            <pc:sldMk cId="3297971528" sldId="260"/>
            <ac:picMk id="20" creationId="{60798A70-BD99-4B6E-8546-157E863DAEB9}"/>
          </ac:picMkLst>
        </pc:picChg>
        <pc:picChg chg="add mod">
          <ac:chgData name="Anh Minh" userId="c88dfc56186a36e0" providerId="LiveId" clId="{EF846BB9-A666-40ED-B4FE-938D07CB284D}" dt="2021-09-05T15:54:36.762" v="1021" actId="14100"/>
          <ac:picMkLst>
            <pc:docMk/>
            <pc:sldMk cId="3297971528" sldId="260"/>
            <ac:picMk id="21" creationId="{BAAAF443-616E-4B08-89FE-007A0D902E71}"/>
          </ac:picMkLst>
        </pc:picChg>
        <pc:picChg chg="add mod">
          <ac:chgData name="Anh Minh" userId="c88dfc56186a36e0" providerId="LiveId" clId="{EF846BB9-A666-40ED-B4FE-938D07CB284D}" dt="2021-09-05T15:55:21.585" v="1032" actId="1076"/>
          <ac:picMkLst>
            <pc:docMk/>
            <pc:sldMk cId="3297971528" sldId="260"/>
            <ac:picMk id="24" creationId="{5828E5C9-8911-4DEF-880C-54F859850442}"/>
          </ac:picMkLst>
        </pc:picChg>
        <pc:picChg chg="del mod">
          <ac:chgData name="Anh Minh" userId="c88dfc56186a36e0" providerId="LiveId" clId="{EF846BB9-A666-40ED-B4FE-938D07CB284D}" dt="2021-09-05T15:42:21.579" v="923" actId="21"/>
          <ac:picMkLst>
            <pc:docMk/>
            <pc:sldMk cId="3297971528" sldId="260"/>
            <ac:picMk id="4098" creationId="{00000000-0000-0000-0000-000000000000}"/>
          </ac:picMkLst>
        </pc:picChg>
        <pc:picChg chg="del mod">
          <ac:chgData name="Anh Minh" userId="c88dfc56186a36e0" providerId="LiveId" clId="{EF846BB9-A666-40ED-B4FE-938D07CB284D}" dt="2021-09-05T15:42:14.511" v="921" actId="21"/>
          <ac:picMkLst>
            <pc:docMk/>
            <pc:sldMk cId="3297971528" sldId="260"/>
            <ac:picMk id="4100" creationId="{00000000-0000-0000-0000-000000000000}"/>
          </ac:picMkLst>
        </pc:picChg>
        <pc:picChg chg="del mod">
          <ac:chgData name="Anh Minh" userId="c88dfc56186a36e0" providerId="LiveId" clId="{EF846BB9-A666-40ED-B4FE-938D07CB284D}" dt="2021-09-05T15:40:38.580" v="902" actId="21"/>
          <ac:picMkLst>
            <pc:docMk/>
            <pc:sldMk cId="3297971528" sldId="260"/>
            <ac:picMk id="4102" creationId="{00000000-0000-0000-0000-000000000000}"/>
          </ac:picMkLst>
        </pc:picChg>
      </pc:sldChg>
      <pc:sldChg chg="addSp delSp modSp mod modTransition setBg delDesignElem">
        <pc:chgData name="Anh Minh" userId="c88dfc56186a36e0" providerId="LiveId" clId="{EF846BB9-A666-40ED-B4FE-938D07CB284D}" dt="2021-09-05T17:00:32.701" v="1158"/>
        <pc:sldMkLst>
          <pc:docMk/>
          <pc:sldMk cId="2780929179" sldId="261"/>
        </pc:sldMkLst>
        <pc:spChg chg="mod ord">
          <ac:chgData name="Anh Minh" userId="c88dfc56186a36e0" providerId="LiveId" clId="{EF846BB9-A666-40ED-B4FE-938D07CB284D}" dt="2021-09-05T17:00:32.701" v="1158"/>
          <ac:spMkLst>
            <pc:docMk/>
            <pc:sldMk cId="2780929179" sldId="261"/>
            <ac:spMk id="6" creationId="{00000000-0000-0000-0000-000000000000}"/>
          </ac:spMkLst>
        </pc:spChg>
        <pc:spChg chg="add del">
          <ac:chgData name="Anh Minh" userId="c88dfc56186a36e0" providerId="LiveId" clId="{EF846BB9-A666-40ED-B4FE-938D07CB284D}" dt="2021-09-05T07:53:56.444" v="216" actId="26606"/>
          <ac:spMkLst>
            <pc:docMk/>
            <pc:sldMk cId="2780929179" sldId="261"/>
            <ac:spMk id="8" creationId="{23D09407-53BC-485E-B4CE-BC5E4FC4B25B}"/>
          </ac:spMkLst>
        </pc:spChg>
        <pc:spChg chg="add del">
          <ac:chgData name="Anh Minh" userId="c88dfc56186a36e0" providerId="LiveId" clId="{EF846BB9-A666-40ED-B4FE-938D07CB284D}" dt="2021-09-05T07:53:56.444" v="216" actId="26606"/>
          <ac:spMkLst>
            <pc:docMk/>
            <pc:sldMk cId="2780929179" sldId="261"/>
            <ac:spMk id="9" creationId="{921DB988-49FC-4608-B0A2-E2F3A4019041}"/>
          </ac:spMkLst>
        </pc:spChg>
        <pc:spChg chg="add del">
          <ac:chgData name="Anh Minh" userId="c88dfc56186a36e0" providerId="LiveId" clId="{EF846BB9-A666-40ED-B4FE-938D07CB284D}" dt="2021-09-05T07:29:28.001" v="101" actId="26606"/>
          <ac:spMkLst>
            <pc:docMk/>
            <pc:sldMk cId="2780929179" sldId="261"/>
            <ac:spMk id="11" creationId="{D4D28E87-62D2-4602-B72F-5F74AA236CC3}"/>
          </ac:spMkLst>
        </pc:spChg>
        <pc:spChg chg="add del mod">
          <ac:chgData name="Anh Minh" userId="c88dfc56186a36e0" providerId="LiveId" clId="{EF846BB9-A666-40ED-B4FE-938D07CB284D}" dt="2021-09-05T07:52:32.538" v="205"/>
          <ac:spMkLst>
            <pc:docMk/>
            <pc:sldMk cId="2780929179" sldId="261"/>
            <ac:spMk id="13" creationId="{1199E1B1-A8C0-4FE8-A5A8-1CB41D69F857}"/>
          </ac:spMkLst>
        </pc:spChg>
        <pc:spChg chg="add del mod">
          <ac:chgData name="Anh Minh" userId="c88dfc56186a36e0" providerId="LiveId" clId="{EF846BB9-A666-40ED-B4FE-938D07CB284D}" dt="2021-09-05T07:52:32.538" v="205"/>
          <ac:spMkLst>
            <pc:docMk/>
            <pc:sldMk cId="2780929179" sldId="261"/>
            <ac:spMk id="14" creationId="{A8384FB5-9ADC-4DDC-881B-597D56F5B15D}"/>
          </ac:spMkLst>
        </pc:spChg>
        <pc:spChg chg="add del mod">
          <ac:chgData name="Anh Minh" userId="c88dfc56186a36e0" providerId="LiveId" clId="{EF846BB9-A666-40ED-B4FE-938D07CB284D}" dt="2021-09-05T07:52:32.538" v="205"/>
          <ac:spMkLst>
            <pc:docMk/>
            <pc:sldMk cId="2780929179" sldId="261"/>
            <ac:spMk id="15" creationId="{84A8DE83-DE75-4B41-9DB4-A7EC0B0DEC0B}"/>
          </ac:spMkLst>
        </pc:spChg>
        <pc:spChg chg="add del mod">
          <ac:chgData name="Anh Minh" userId="c88dfc56186a36e0" providerId="LiveId" clId="{EF846BB9-A666-40ED-B4FE-938D07CB284D}" dt="2021-09-05T07:52:32.538" v="205"/>
          <ac:spMkLst>
            <pc:docMk/>
            <pc:sldMk cId="2780929179" sldId="261"/>
            <ac:spMk id="17" creationId="{A7009A0A-BEF5-4EAC-AF15-E4F9F002E239}"/>
          </ac:spMkLst>
        </pc:spChg>
        <pc:spChg chg="add del">
          <ac:chgData name="Anh Minh" userId="c88dfc56186a36e0" providerId="LiveId" clId="{EF846BB9-A666-40ED-B4FE-938D07CB284D}" dt="2021-09-05T07:54:09.926" v="218" actId="26606"/>
          <ac:spMkLst>
            <pc:docMk/>
            <pc:sldMk cId="2780929179" sldId="261"/>
            <ac:spMk id="27" creationId="{87CC2527-562A-4F69-B487-4371E5B243E7}"/>
          </ac:spMkLst>
        </pc:spChg>
        <pc:spChg chg="add del">
          <ac:chgData name="Anh Minh" userId="c88dfc56186a36e0" providerId="LiveId" clId="{EF846BB9-A666-40ED-B4FE-938D07CB284D}" dt="2021-09-05T07:54:11.371" v="220" actId="26606"/>
          <ac:spMkLst>
            <pc:docMk/>
            <pc:sldMk cId="2780929179" sldId="261"/>
            <ac:spMk id="30" creationId="{A8384FB5-9ADC-4DDC-881B-597D56F5B15D}"/>
          </ac:spMkLst>
        </pc:spChg>
        <pc:spChg chg="add del">
          <ac:chgData name="Anh Minh" userId="c88dfc56186a36e0" providerId="LiveId" clId="{EF846BB9-A666-40ED-B4FE-938D07CB284D}" dt="2021-09-05T07:54:11.371" v="220" actId="26606"/>
          <ac:spMkLst>
            <pc:docMk/>
            <pc:sldMk cId="2780929179" sldId="261"/>
            <ac:spMk id="31" creationId="{1199E1B1-A8C0-4FE8-A5A8-1CB41D69F857}"/>
          </ac:spMkLst>
        </pc:spChg>
        <pc:spChg chg="add del">
          <ac:chgData name="Anh Minh" userId="c88dfc56186a36e0" providerId="LiveId" clId="{EF846BB9-A666-40ED-B4FE-938D07CB284D}" dt="2021-09-05T07:54:11.371" v="220" actId="26606"/>
          <ac:spMkLst>
            <pc:docMk/>
            <pc:sldMk cId="2780929179" sldId="261"/>
            <ac:spMk id="32" creationId="{84A8DE83-DE75-4B41-9DB4-A7EC0B0DEC0B}"/>
          </ac:spMkLst>
        </pc:spChg>
        <pc:spChg chg="add del">
          <ac:chgData name="Anh Minh" userId="c88dfc56186a36e0" providerId="LiveId" clId="{EF846BB9-A666-40ED-B4FE-938D07CB284D}" dt="2021-09-05T07:54:11.371" v="220" actId="26606"/>
          <ac:spMkLst>
            <pc:docMk/>
            <pc:sldMk cId="2780929179" sldId="261"/>
            <ac:spMk id="33" creationId="{A7009A0A-BEF5-4EAC-AF15-E4F9F002E239}"/>
          </ac:spMkLst>
        </pc:spChg>
        <pc:spChg chg="add del">
          <ac:chgData name="Anh Minh" userId="c88dfc56186a36e0" providerId="LiveId" clId="{EF846BB9-A666-40ED-B4FE-938D07CB284D}" dt="2021-09-05T07:54:19.851" v="222" actId="26606"/>
          <ac:spMkLst>
            <pc:docMk/>
            <pc:sldMk cId="2780929179" sldId="261"/>
            <ac:spMk id="35" creationId="{665DBBEF-238B-476B-96AB-8AAC3224ECEA}"/>
          </ac:spMkLst>
        </pc:spChg>
        <pc:spChg chg="add del">
          <ac:chgData name="Anh Minh" userId="c88dfc56186a36e0" providerId="LiveId" clId="{EF846BB9-A666-40ED-B4FE-938D07CB284D}" dt="2021-09-05T07:54:19.851" v="222" actId="26606"/>
          <ac:spMkLst>
            <pc:docMk/>
            <pc:sldMk cId="2780929179" sldId="261"/>
            <ac:spMk id="36" creationId="{3FCFB1DE-0B7E-48CC-BA90-B2AB0889F9D6}"/>
          </ac:spMkLst>
        </pc:spChg>
        <pc:spChg chg="add del">
          <ac:chgData name="Anh Minh" userId="c88dfc56186a36e0" providerId="LiveId" clId="{EF846BB9-A666-40ED-B4FE-938D07CB284D}" dt="2021-09-05T07:54:21.505" v="224" actId="26606"/>
          <ac:spMkLst>
            <pc:docMk/>
            <pc:sldMk cId="2780929179" sldId="261"/>
            <ac:spMk id="38" creationId="{1825AC39-5F85-4CAA-8A81-A1287086B2B6}"/>
          </ac:spMkLst>
        </pc:spChg>
        <pc:spChg chg="add del">
          <ac:chgData name="Anh Minh" userId="c88dfc56186a36e0" providerId="LiveId" clId="{EF846BB9-A666-40ED-B4FE-938D07CB284D}" dt="2021-09-05T07:54:21.505" v="224" actId="26606"/>
          <ac:spMkLst>
            <pc:docMk/>
            <pc:sldMk cId="2780929179" sldId="261"/>
            <ac:spMk id="39" creationId="{95DA4D23-37FC-4B90-8188-F0377C5FF44B}"/>
          </ac:spMkLst>
        </pc:spChg>
        <pc:spChg chg="add del">
          <ac:chgData name="Anh Minh" userId="c88dfc56186a36e0" providerId="LiveId" clId="{EF846BB9-A666-40ED-B4FE-938D07CB284D}" dt="2021-09-05T07:54:21.505" v="224" actId="26606"/>
          <ac:spMkLst>
            <pc:docMk/>
            <pc:sldMk cId="2780929179" sldId="261"/>
            <ac:spMk id="40" creationId="{A7A4B465-FBCC-4CD4-89A1-82992A7B47FF}"/>
          </ac:spMkLst>
        </pc:spChg>
        <pc:spChg chg="add del">
          <ac:chgData name="Anh Minh" userId="c88dfc56186a36e0" providerId="LiveId" clId="{EF846BB9-A666-40ED-B4FE-938D07CB284D}" dt="2021-09-05T07:54:21.505" v="224" actId="26606"/>
          <ac:spMkLst>
            <pc:docMk/>
            <pc:sldMk cId="2780929179" sldId="261"/>
            <ac:spMk id="41" creationId="{909E572F-9CDC-4214-9D42-FF0017649590}"/>
          </ac:spMkLst>
        </pc:spChg>
        <pc:spChg chg="add del">
          <ac:chgData name="Anh Minh" userId="c88dfc56186a36e0" providerId="LiveId" clId="{EF846BB9-A666-40ED-B4FE-938D07CB284D}" dt="2021-09-05T07:54:32.152" v="226" actId="26606"/>
          <ac:spMkLst>
            <pc:docMk/>
            <pc:sldMk cId="2780929179" sldId="261"/>
            <ac:spMk id="43" creationId="{D4D28E87-62D2-4602-B72F-5F74AA236CC3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2780929179" sldId="261"/>
            <ac:spMk id="45" creationId="{BA79A7CF-01AF-4178-9369-94E0C90EB046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2780929179" sldId="261"/>
            <ac:spMk id="46" creationId="{99413ED5-9ED4-4772-BCE4-2BCAE6B12E35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2780929179" sldId="261"/>
            <ac:spMk id="47" creationId="{04357C93-F0CB-4A1C-8F77-4E9063789819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2780929179" sldId="261"/>
            <ac:spMk id="48" creationId="{90F533E9-6690-41A8-A372-4C6C622D028D}"/>
          </ac:spMkLst>
        </pc:spChg>
        <pc:grpChg chg="add del">
          <ac:chgData name="Anh Minh" userId="c88dfc56186a36e0" providerId="LiveId" clId="{EF846BB9-A666-40ED-B4FE-938D07CB284D}" dt="2021-09-05T07:53:56.444" v="216" actId="26606"/>
          <ac:grpSpMkLst>
            <pc:docMk/>
            <pc:sldMk cId="2780929179" sldId="261"/>
            <ac:grpSpMk id="10" creationId="{E9B930FD-8671-4C4C-ADCF-73AC1D0CD417}"/>
          </ac:grpSpMkLst>
        </pc:grpChg>
        <pc:grpChg chg="add del">
          <ac:chgData name="Anh Minh" userId="c88dfc56186a36e0" providerId="LiveId" clId="{EF846BB9-A666-40ED-B4FE-938D07CB284D}" dt="2021-09-05T07:53:56.444" v="216" actId="26606"/>
          <ac:grpSpMkLst>
            <pc:docMk/>
            <pc:sldMk cId="2780929179" sldId="261"/>
            <ac:grpSpMk id="21" creationId="{383C2651-AE0C-4AE4-8725-E2F9414FE219}"/>
          </ac:grpSpMkLst>
        </pc:grpChg>
        <pc:picChg chg="mod ord">
          <ac:chgData name="Anh Minh" userId="c88dfc56186a36e0" providerId="LiveId" clId="{EF846BB9-A666-40ED-B4FE-938D07CB284D}" dt="2021-09-05T07:54:32.179" v="227" actId="26606"/>
          <ac:picMkLst>
            <pc:docMk/>
            <pc:sldMk cId="2780929179" sldId="261"/>
            <ac:picMk id="5" creationId="{00000000-0000-0000-0000-000000000000}"/>
          </ac:picMkLst>
        </pc:picChg>
        <pc:cxnChg chg="add del">
          <ac:chgData name="Anh Minh" userId="c88dfc56186a36e0" providerId="LiveId" clId="{EF846BB9-A666-40ED-B4FE-938D07CB284D}" dt="2021-09-05T07:54:09.926" v="218" actId="26606"/>
          <ac:cxnSpMkLst>
            <pc:docMk/>
            <pc:sldMk cId="2780929179" sldId="261"/>
            <ac:cxnSpMk id="28" creationId="{BCDAEC91-5BCE-4B55-9CC0-43EF94CB734B}"/>
          </ac:cxnSpMkLst>
        </pc:cxnChg>
      </pc:sldChg>
      <pc:sldChg chg="modSp">
        <pc:chgData name="Anh Minh" userId="c88dfc56186a36e0" providerId="LiveId" clId="{EF846BB9-A666-40ED-B4FE-938D07CB284D}" dt="2021-09-05T16:03:08.277" v="1101" actId="2711"/>
        <pc:sldMkLst>
          <pc:docMk/>
          <pc:sldMk cId="3980481075" sldId="262"/>
        </pc:sldMkLst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2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3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4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5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6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7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8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9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10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13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14" creationId="{00000000-0000-0000-0000-000000000000}"/>
          </ac:spMkLst>
        </pc:spChg>
        <pc:spChg chg="mod">
          <ac:chgData name="Anh Minh" userId="c88dfc56186a36e0" providerId="LiveId" clId="{EF846BB9-A666-40ED-B4FE-938D07CB284D}" dt="2021-09-05T16:03:08.277" v="1101" actId="2711"/>
          <ac:spMkLst>
            <pc:docMk/>
            <pc:sldMk cId="3980481075" sldId="262"/>
            <ac:spMk id="15" creationId="{00000000-0000-0000-0000-000000000000}"/>
          </ac:spMkLst>
        </pc:spChg>
        <pc:cxnChg chg="mod">
          <ac:chgData name="Anh Minh" userId="c88dfc56186a36e0" providerId="LiveId" clId="{EF846BB9-A666-40ED-B4FE-938D07CB284D}" dt="2021-09-05T16:03:08.277" v="1101" actId="2711"/>
          <ac:cxnSpMkLst>
            <pc:docMk/>
            <pc:sldMk cId="3980481075" sldId="262"/>
            <ac:cxnSpMk id="12" creationId="{00000000-0000-0000-0000-000000000000}"/>
          </ac:cxnSpMkLst>
        </pc:cxnChg>
      </pc:sldChg>
      <pc:sldChg chg="addSp delSp modSp mod setBg addAnim delAnim delDesignElem">
        <pc:chgData name="Anh Minh" userId="c88dfc56186a36e0" providerId="LiveId" clId="{EF846BB9-A666-40ED-B4FE-938D07CB284D}" dt="2021-09-05T17:00:32.701" v="1158"/>
        <pc:sldMkLst>
          <pc:docMk/>
          <pc:sldMk cId="87205034" sldId="263"/>
        </pc:sldMkLst>
        <pc:spChg chg="mod">
          <ac:chgData name="Anh Minh" userId="c88dfc56186a36e0" providerId="LiveId" clId="{EF846BB9-A666-40ED-B4FE-938D07CB284D}" dt="2021-09-05T07:58:27.249" v="260" actId="26606"/>
          <ac:spMkLst>
            <pc:docMk/>
            <pc:sldMk cId="87205034" sldId="263"/>
            <ac:spMk id="7" creationId="{00000000-0000-0000-0000-000000000000}"/>
          </ac:spMkLst>
        </pc:spChg>
        <pc:spChg chg="mod">
          <ac:chgData name="Anh Minh" userId="c88dfc56186a36e0" providerId="LiveId" clId="{EF846BB9-A666-40ED-B4FE-938D07CB284D}" dt="2021-09-05T07:59:40.079" v="275" actId="255"/>
          <ac:spMkLst>
            <pc:docMk/>
            <pc:sldMk cId="87205034" sldId="263"/>
            <ac:spMk id="8" creationId="{00000000-0000-0000-0000-000000000000}"/>
          </ac:spMkLst>
        </pc:spChg>
        <pc:spChg chg="mod">
          <ac:chgData name="Anh Minh" userId="c88dfc56186a36e0" providerId="LiveId" clId="{EF846BB9-A666-40ED-B4FE-938D07CB284D}" dt="2021-09-05T07:59:47.780" v="277" actId="1076"/>
          <ac:spMkLst>
            <pc:docMk/>
            <pc:sldMk cId="87205034" sldId="263"/>
            <ac:spMk id="9" creationId="{00000000-0000-0000-0000-000000000000}"/>
          </ac:spMkLst>
        </pc:spChg>
        <pc:spChg chg="add del">
          <ac:chgData name="Anh Minh" userId="c88dfc56186a36e0" providerId="LiveId" clId="{EF846BB9-A666-40ED-B4FE-938D07CB284D}" dt="2021-09-05T07:29:54.089" v="104" actId="26606"/>
          <ac:spMkLst>
            <pc:docMk/>
            <pc:sldMk cId="87205034" sldId="263"/>
            <ac:spMk id="11" creationId="{D4771268-CB57-404A-9271-370EB28F6090}"/>
          </ac:spMkLst>
        </pc:spChg>
        <pc:spChg chg="add del">
          <ac:chgData name="Anh Minh" userId="c88dfc56186a36e0" providerId="LiveId" clId="{EF846BB9-A666-40ED-B4FE-938D07CB284D}" dt="2021-09-05T07:57:48.937" v="253" actId="26606"/>
          <ac:spMkLst>
            <pc:docMk/>
            <pc:sldMk cId="87205034" sldId="263"/>
            <ac:spMk id="12" creationId="{91DC6ABD-215C-4EA8-A483-CEF5B99AB385}"/>
          </ac:spMkLst>
        </pc:spChg>
        <pc:spChg chg="add del">
          <ac:chgData name="Anh Minh" userId="c88dfc56186a36e0" providerId="LiveId" clId="{EF846BB9-A666-40ED-B4FE-938D07CB284D}" dt="2021-09-05T07:29:55.275" v="106" actId="26606"/>
          <ac:spMkLst>
            <pc:docMk/>
            <pc:sldMk cId="87205034" sldId="263"/>
            <ac:spMk id="13" creationId="{A8384FB5-9ADC-4DDC-881B-597D56F5B15D}"/>
          </ac:spMkLst>
        </pc:spChg>
        <pc:spChg chg="add del">
          <ac:chgData name="Anh Minh" userId="c88dfc56186a36e0" providerId="LiveId" clId="{EF846BB9-A666-40ED-B4FE-938D07CB284D}" dt="2021-09-05T07:27:41.859" v="94" actId="26606"/>
          <ac:spMkLst>
            <pc:docMk/>
            <pc:sldMk cId="87205034" sldId="263"/>
            <ac:spMk id="14" creationId="{1CE580D1-F917-4567-AFB4-99AA9B52ADF0}"/>
          </ac:spMkLst>
        </pc:spChg>
        <pc:spChg chg="add del">
          <ac:chgData name="Anh Minh" userId="c88dfc56186a36e0" providerId="LiveId" clId="{EF846BB9-A666-40ED-B4FE-938D07CB284D}" dt="2021-09-05T07:29:55.275" v="106" actId="26606"/>
          <ac:spMkLst>
            <pc:docMk/>
            <pc:sldMk cId="87205034" sldId="263"/>
            <ac:spMk id="15" creationId="{91E5A9A7-95C6-4F4F-B00E-C82E07FE62EF}"/>
          </ac:spMkLst>
        </pc:spChg>
        <pc:spChg chg="add del">
          <ac:chgData name="Anh Minh" userId="c88dfc56186a36e0" providerId="LiveId" clId="{EF846BB9-A666-40ED-B4FE-938D07CB284D}" dt="2021-09-05T07:29:55.275" v="106" actId="26606"/>
          <ac:spMkLst>
            <pc:docMk/>
            <pc:sldMk cId="87205034" sldId="263"/>
            <ac:spMk id="17" creationId="{D07DD2DE-F619-49DD-B5E7-03A290FF4ED1}"/>
          </ac:spMkLst>
        </pc:spChg>
        <pc:spChg chg="add del">
          <ac:chgData name="Anh Minh" userId="c88dfc56186a36e0" providerId="LiveId" clId="{EF846BB9-A666-40ED-B4FE-938D07CB284D}" dt="2021-09-05T07:29:55.275" v="106" actId="26606"/>
          <ac:spMkLst>
            <pc:docMk/>
            <pc:sldMk cId="87205034" sldId="263"/>
            <ac:spMk id="19" creationId="{85149191-5F60-4A28-AAFF-039F96B0F3EC}"/>
          </ac:spMkLst>
        </pc:spChg>
        <pc:spChg chg="add del">
          <ac:chgData name="Anh Minh" userId="c88dfc56186a36e0" providerId="LiveId" clId="{EF846BB9-A666-40ED-B4FE-938D07CB284D}" dt="2021-09-05T07:29:55.275" v="106" actId="26606"/>
          <ac:spMkLst>
            <pc:docMk/>
            <pc:sldMk cId="87205034" sldId="263"/>
            <ac:spMk id="21" creationId="{F8260ED5-17F7-4158-B241-D51DD4CF1B7E}"/>
          </ac:spMkLst>
        </pc:spChg>
        <pc:spChg chg="add del">
          <ac:chgData name="Anh Minh" userId="c88dfc56186a36e0" providerId="LiveId" clId="{EF846BB9-A666-40ED-B4FE-938D07CB284D}" dt="2021-09-05T07:27:41.859" v="94" actId="26606"/>
          <ac:spMkLst>
            <pc:docMk/>
            <pc:sldMk cId="87205034" sldId="263"/>
            <ac:spMk id="22" creationId="{856F0283-88F7-4156-A9F2-05A8C088CCDB}"/>
          </ac:spMkLst>
        </pc:spChg>
        <pc:spChg chg="add del mod">
          <ac:chgData name="Anh Minh" userId="c88dfc56186a36e0" providerId="LiveId" clId="{EF846BB9-A666-40ED-B4FE-938D07CB284D}" dt="2021-09-05T07:52:32.538" v="205"/>
          <ac:spMkLst>
            <pc:docMk/>
            <pc:sldMk cId="87205034" sldId="263"/>
            <ac:spMk id="23" creationId="{D4771268-CB57-404A-9271-370EB28F6090}"/>
          </ac:spMkLst>
        </pc:spChg>
        <pc:spChg chg="add del">
          <ac:chgData name="Anh Minh" userId="c88dfc56186a36e0" providerId="LiveId" clId="{EF846BB9-A666-40ED-B4FE-938D07CB284D}" dt="2021-09-05T07:27:41.859" v="94" actId="26606"/>
          <ac:spMkLst>
            <pc:docMk/>
            <pc:sldMk cId="87205034" sldId="263"/>
            <ac:spMk id="24" creationId="{0532B2B2-6094-43C4-9F8C-62F8CCB6483D}"/>
          </ac:spMkLst>
        </pc:spChg>
        <pc:spChg chg="add del">
          <ac:chgData name="Anh Minh" userId="c88dfc56186a36e0" providerId="LiveId" clId="{EF846BB9-A666-40ED-B4FE-938D07CB284D}" dt="2021-09-05T07:57:48.937" v="253" actId="26606"/>
          <ac:spMkLst>
            <pc:docMk/>
            <pc:sldMk cId="87205034" sldId="263"/>
            <ac:spMk id="30" creationId="{04357C93-F0CB-4A1C-8F77-4E9063789819}"/>
          </ac:spMkLst>
        </pc:spChg>
        <pc:spChg chg="add del">
          <ac:chgData name="Anh Minh" userId="c88dfc56186a36e0" providerId="LiveId" clId="{EF846BB9-A666-40ED-B4FE-938D07CB284D}" dt="2021-09-05T07:57:57.755" v="255" actId="26606"/>
          <ac:spMkLst>
            <pc:docMk/>
            <pc:sldMk cId="87205034" sldId="263"/>
            <ac:spMk id="33" creationId="{A3363022-C969-41E9-8EB2-E4C94908C1FA}"/>
          </ac:spMkLst>
        </pc:spChg>
        <pc:spChg chg="add del">
          <ac:chgData name="Anh Minh" userId="c88dfc56186a36e0" providerId="LiveId" clId="{EF846BB9-A666-40ED-B4FE-938D07CB284D}" dt="2021-09-05T07:57:57.755" v="255" actId="26606"/>
          <ac:spMkLst>
            <pc:docMk/>
            <pc:sldMk cId="87205034" sldId="263"/>
            <ac:spMk id="35" creationId="{8D1AD6B3-BE88-4CEB-BA17-790657CC4729}"/>
          </ac:spMkLst>
        </pc:spChg>
        <pc:spChg chg="add del">
          <ac:chgData name="Anh Minh" userId="c88dfc56186a36e0" providerId="LiveId" clId="{EF846BB9-A666-40ED-B4FE-938D07CB284D}" dt="2021-09-05T07:58:10.522" v="257" actId="26606"/>
          <ac:spMkLst>
            <pc:docMk/>
            <pc:sldMk cId="87205034" sldId="263"/>
            <ac:spMk id="42" creationId="{A8384FB5-9ADC-4DDC-881B-597D56F5B15D}"/>
          </ac:spMkLst>
        </pc:spChg>
        <pc:spChg chg="add del">
          <ac:chgData name="Anh Minh" userId="c88dfc56186a36e0" providerId="LiveId" clId="{EF846BB9-A666-40ED-B4FE-938D07CB284D}" dt="2021-09-05T07:58:10.522" v="257" actId="26606"/>
          <ac:spMkLst>
            <pc:docMk/>
            <pc:sldMk cId="87205034" sldId="263"/>
            <ac:spMk id="43" creationId="{91E5A9A7-95C6-4F4F-B00E-C82E07FE62EF}"/>
          </ac:spMkLst>
        </pc:spChg>
        <pc:spChg chg="add del">
          <ac:chgData name="Anh Minh" userId="c88dfc56186a36e0" providerId="LiveId" clId="{EF846BB9-A666-40ED-B4FE-938D07CB284D}" dt="2021-09-05T07:58:10.522" v="257" actId="26606"/>
          <ac:spMkLst>
            <pc:docMk/>
            <pc:sldMk cId="87205034" sldId="263"/>
            <ac:spMk id="44" creationId="{D07DD2DE-F619-49DD-B5E7-03A290FF4ED1}"/>
          </ac:spMkLst>
        </pc:spChg>
        <pc:spChg chg="add del">
          <ac:chgData name="Anh Minh" userId="c88dfc56186a36e0" providerId="LiveId" clId="{EF846BB9-A666-40ED-B4FE-938D07CB284D}" dt="2021-09-05T07:58:10.522" v="257" actId="26606"/>
          <ac:spMkLst>
            <pc:docMk/>
            <pc:sldMk cId="87205034" sldId="263"/>
            <ac:spMk id="45" creationId="{85149191-5F60-4A28-AAFF-039F96B0F3EC}"/>
          </ac:spMkLst>
        </pc:spChg>
        <pc:spChg chg="add del">
          <ac:chgData name="Anh Minh" userId="c88dfc56186a36e0" providerId="LiveId" clId="{EF846BB9-A666-40ED-B4FE-938D07CB284D}" dt="2021-09-05T07:58:10.522" v="257" actId="26606"/>
          <ac:spMkLst>
            <pc:docMk/>
            <pc:sldMk cId="87205034" sldId="263"/>
            <ac:spMk id="46" creationId="{F8260ED5-17F7-4158-B241-D51DD4CF1B7E}"/>
          </ac:spMkLst>
        </pc:spChg>
        <pc:spChg chg="add del">
          <ac:chgData name="Anh Minh" userId="c88dfc56186a36e0" providerId="LiveId" clId="{EF846BB9-A666-40ED-B4FE-938D07CB284D}" dt="2021-09-05T07:58:27.218" v="259" actId="26606"/>
          <ac:spMkLst>
            <pc:docMk/>
            <pc:sldMk cId="87205034" sldId="263"/>
            <ac:spMk id="48" creationId="{C7D023E4-8DE1-436E-9847-ED6A4B4B04FD}"/>
          </ac:spMkLst>
        </pc:spChg>
        <pc:spChg chg="add del">
          <ac:chgData name="Anh Minh" userId="c88dfc56186a36e0" providerId="LiveId" clId="{EF846BB9-A666-40ED-B4FE-938D07CB284D}" dt="2021-09-05T07:58:27.218" v="259" actId="26606"/>
          <ac:spMkLst>
            <pc:docMk/>
            <pc:sldMk cId="87205034" sldId="263"/>
            <ac:spMk id="49" creationId="{8B2B1708-8CE4-4A20-94F5-55118AE2CBD7}"/>
          </ac:spMkLst>
        </pc:spChg>
        <pc:spChg chg="add del">
          <ac:chgData name="Anh Minh" userId="c88dfc56186a36e0" providerId="LiveId" clId="{EF846BB9-A666-40ED-B4FE-938D07CB284D}" dt="2021-09-05T07:58:27.218" v="259" actId="26606"/>
          <ac:spMkLst>
            <pc:docMk/>
            <pc:sldMk cId="87205034" sldId="263"/>
            <ac:spMk id="53" creationId="{C58F402F-FDB5-409B-8818-B6FCE06E577C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87205034" sldId="263"/>
            <ac:spMk id="61" creationId="{A34066D6-1B59-4642-A86D-39464CEE971B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87205034" sldId="263"/>
            <ac:spMk id="62" creationId="{18E928D9-3091-4385-B979-265D55AD02CE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87205034" sldId="263"/>
            <ac:spMk id="63" creationId="{7D602432-D774-4CF5-94E8-7D52D01059D2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87205034" sldId="263"/>
            <ac:spMk id="64" creationId="{CBF9EBB4-5078-47B2-AAA0-DF4A88D8182A}"/>
          </ac:spMkLst>
        </pc:spChg>
        <pc:grpChg chg="add del">
          <ac:chgData name="Anh Minh" userId="c88dfc56186a36e0" providerId="LiveId" clId="{EF846BB9-A666-40ED-B4FE-938D07CB284D}" dt="2021-09-05T07:57:48.937" v="253" actId="26606"/>
          <ac:grpSpMkLst>
            <pc:docMk/>
            <pc:sldMk cId="87205034" sldId="263"/>
            <ac:grpSpMk id="25" creationId="{3AF6A671-C637-4547-85F4-51B6D1881399}"/>
          </ac:grpSpMkLst>
        </pc:grpChg>
        <pc:grpChg chg="add del">
          <ac:chgData name="Anh Minh" userId="c88dfc56186a36e0" providerId="LiveId" clId="{EF846BB9-A666-40ED-B4FE-938D07CB284D}" dt="2021-09-05T07:27:41.859" v="94" actId="26606"/>
          <ac:grpSpMkLst>
            <pc:docMk/>
            <pc:sldMk cId="87205034" sldId="263"/>
            <ac:grpSpMk id="28" creationId="{9875FB44-3446-426C-AA71-B6228AFFD58D}"/>
          </ac:grpSpMkLst>
        </pc:grpChg>
        <pc:grpChg chg="add del">
          <ac:chgData name="Anh Minh" userId="c88dfc56186a36e0" providerId="LiveId" clId="{EF846BB9-A666-40ED-B4FE-938D07CB284D}" dt="2021-09-05T07:57:57.755" v="255" actId="26606"/>
          <ac:grpSpMkLst>
            <pc:docMk/>
            <pc:sldMk cId="87205034" sldId="263"/>
            <ac:grpSpMk id="37" creationId="{89D1390B-7E13-4B4F-9CB2-391063412E54}"/>
          </ac:grpSpMkLst>
        </pc:grpChg>
        <pc:grpChg chg="add del">
          <ac:chgData name="Anh Minh" userId="c88dfc56186a36e0" providerId="LiveId" clId="{EF846BB9-A666-40ED-B4FE-938D07CB284D}" dt="2021-09-05T07:58:27.218" v="259" actId="26606"/>
          <ac:grpSpMkLst>
            <pc:docMk/>
            <pc:sldMk cId="87205034" sldId="263"/>
            <ac:grpSpMk id="50" creationId="{5D095D3E-C464-41D5-87FA-07742698A722}"/>
          </ac:grpSpMkLst>
        </pc:grpChg>
        <pc:grpChg chg="add del">
          <ac:chgData name="Anh Minh" userId="c88dfc56186a36e0" providerId="LiveId" clId="{EF846BB9-A666-40ED-B4FE-938D07CB284D}" dt="2021-09-05T07:58:27.218" v="259" actId="26606"/>
          <ac:grpSpMkLst>
            <pc:docMk/>
            <pc:sldMk cId="87205034" sldId="263"/>
            <ac:grpSpMk id="54" creationId="{E27AF472-EAE3-4572-AB69-B92BD10DBC6D}"/>
          </ac:grpSpMkLst>
        </pc:grpChg>
        <pc:picChg chg="add del">
          <ac:chgData name="Anh Minh" userId="c88dfc56186a36e0" providerId="LiveId" clId="{EF846BB9-A666-40ED-B4FE-938D07CB284D}" dt="2021-09-05T07:27:41.859" v="94" actId="26606"/>
          <ac:picMkLst>
            <pc:docMk/>
            <pc:sldMk cId="87205034" sldId="263"/>
            <ac:picMk id="16" creationId="{1F5620B8-A2D8-4568-B566-F0453A0D9167}"/>
          </ac:picMkLst>
        </pc:picChg>
        <pc:picChg chg="add del">
          <ac:chgData name="Anh Minh" userId="c88dfc56186a36e0" providerId="LiveId" clId="{EF846BB9-A666-40ED-B4FE-938D07CB284D}" dt="2021-09-05T07:57:48.937" v="253" actId="26606"/>
          <ac:picMkLst>
            <pc:docMk/>
            <pc:sldMk cId="87205034" sldId="263"/>
            <ac:picMk id="31" creationId="{A2B6893B-48A7-4CCD-8274-1B39488D6E9E}"/>
          </ac:picMkLst>
        </pc:picChg>
        <pc:picChg chg="add del">
          <ac:chgData name="Anh Minh" userId="c88dfc56186a36e0" providerId="LiveId" clId="{EF846BB9-A666-40ED-B4FE-938D07CB284D}" dt="2021-09-05T07:27:41.859" v="94" actId="26606"/>
          <ac:picMkLst>
            <pc:docMk/>
            <pc:sldMk cId="87205034" sldId="263"/>
            <ac:picMk id="32" creationId="{C5A25AE9-BB09-4E49-9702-B01FB2FE27FE}"/>
          </ac:picMkLst>
        </pc:picChg>
        <pc:picChg chg="add del">
          <ac:chgData name="Anh Minh" userId="c88dfc56186a36e0" providerId="LiveId" clId="{EF846BB9-A666-40ED-B4FE-938D07CB284D}" dt="2021-09-05T07:57:57.755" v="255" actId="26606"/>
          <ac:picMkLst>
            <pc:docMk/>
            <pc:sldMk cId="87205034" sldId="263"/>
            <ac:picMk id="36" creationId="{DD06BB77-0FCF-41EF-936F-68116B013D50}"/>
          </ac:picMkLst>
        </pc:picChg>
        <pc:cxnChg chg="add del">
          <ac:chgData name="Anh Minh" userId="c88dfc56186a36e0" providerId="LiveId" clId="{EF846BB9-A666-40ED-B4FE-938D07CB284D}" dt="2021-09-05T07:27:41.859" v="94" actId="26606"/>
          <ac:cxnSpMkLst>
            <pc:docMk/>
            <pc:sldMk cId="87205034" sldId="263"/>
            <ac:cxnSpMk id="18" creationId="{1C7D2BA4-4B7A-4596-8BCC-5CF715423894}"/>
          </ac:cxnSpMkLst>
        </pc:cxnChg>
        <pc:cxnChg chg="add del">
          <ac:chgData name="Anh Minh" userId="c88dfc56186a36e0" providerId="LiveId" clId="{EF846BB9-A666-40ED-B4FE-938D07CB284D}" dt="2021-09-05T07:27:41.859" v="94" actId="26606"/>
          <ac:cxnSpMkLst>
            <pc:docMk/>
            <pc:sldMk cId="87205034" sldId="263"/>
            <ac:cxnSpMk id="20" creationId="{4977F1E1-2B6F-4BB6-899F-67D8764D83C5}"/>
          </ac:cxnSpMkLst>
        </pc:cxnChg>
        <pc:cxnChg chg="add del">
          <ac:chgData name="Anh Minh" userId="c88dfc56186a36e0" providerId="LiveId" clId="{EF846BB9-A666-40ED-B4FE-938D07CB284D}" dt="2021-09-05T07:27:41.859" v="94" actId="26606"/>
          <ac:cxnSpMkLst>
            <pc:docMk/>
            <pc:sldMk cId="87205034" sldId="263"/>
            <ac:cxnSpMk id="26" creationId="{C67059AD-6209-40DC-A746-1390D850FBCE}"/>
          </ac:cxnSpMkLst>
        </pc:cxnChg>
        <pc:cxnChg chg="add del">
          <ac:chgData name="Anh Minh" userId="c88dfc56186a36e0" providerId="LiveId" clId="{EF846BB9-A666-40ED-B4FE-938D07CB284D}" dt="2021-09-05T07:27:41.859" v="94" actId="26606"/>
          <ac:cxnSpMkLst>
            <pc:docMk/>
            <pc:sldMk cId="87205034" sldId="263"/>
            <ac:cxnSpMk id="34" creationId="{97B655F3-9B93-4D27-982D-1145D7144355}"/>
          </ac:cxnSpMkLst>
        </pc:cxnChg>
      </pc:sldChg>
      <pc:sldChg chg="addSp delSp modSp mod setBg modAnim delDesignElem">
        <pc:chgData name="Anh Minh" userId="c88dfc56186a36e0" providerId="LiveId" clId="{EF846BB9-A666-40ED-B4FE-938D07CB284D}" dt="2021-09-05T17:00:32.701" v="1158"/>
        <pc:sldMkLst>
          <pc:docMk/>
          <pc:sldMk cId="1755379161" sldId="264"/>
        </pc:sldMkLst>
        <pc:spChg chg="mod">
          <ac:chgData name="Anh Minh" userId="c88dfc56186a36e0" providerId="LiveId" clId="{EF846BB9-A666-40ED-B4FE-938D07CB284D}" dt="2021-09-05T16:02:45.888" v="1099"/>
          <ac:spMkLst>
            <pc:docMk/>
            <pc:sldMk cId="1755379161" sldId="264"/>
            <ac:spMk id="7" creationId="{00000000-0000-0000-0000-000000000000}"/>
          </ac:spMkLst>
        </pc:spChg>
        <pc:spChg chg="add del">
          <ac:chgData name="Anh Minh" userId="c88dfc56186a36e0" providerId="LiveId" clId="{EF846BB9-A666-40ED-B4FE-938D07CB284D}" dt="2021-09-05T08:12:30.143" v="379" actId="26606"/>
          <ac:spMkLst>
            <pc:docMk/>
            <pc:sldMk cId="1755379161" sldId="264"/>
            <ac:spMk id="71" creationId="{B9D7E975-9161-4F2D-AC53-69E1912F6B5D}"/>
          </ac:spMkLst>
        </pc:spChg>
        <pc:spChg chg="add del">
          <ac:chgData name="Anh Minh" userId="c88dfc56186a36e0" providerId="LiveId" clId="{EF846BB9-A666-40ED-B4FE-938D07CB284D}" dt="2021-09-05T08:12:30.143" v="379" actId="26606"/>
          <ac:spMkLst>
            <pc:docMk/>
            <pc:sldMk cId="1755379161" sldId="264"/>
            <ac:spMk id="73" creationId="{827DC2C4-B485-428A-BF4A-472D2967F47F}"/>
          </ac:spMkLst>
        </pc:spChg>
        <pc:spChg chg="add del">
          <ac:chgData name="Anh Minh" userId="c88dfc56186a36e0" providerId="LiveId" clId="{EF846BB9-A666-40ED-B4FE-938D07CB284D}" dt="2021-09-05T08:12:30.143" v="379" actId="26606"/>
          <ac:spMkLst>
            <pc:docMk/>
            <pc:sldMk cId="1755379161" sldId="264"/>
            <ac:spMk id="75" creationId="{463E6235-1649-4B47-9862-4026FC473B6F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755379161" sldId="264"/>
            <ac:spMk id="78" creationId="{B9D7E975-9161-4F2D-AC53-69E1912F6B5D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755379161" sldId="264"/>
            <ac:spMk id="80" creationId="{827DC2C4-B485-428A-BF4A-472D2967F47F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755379161" sldId="264"/>
            <ac:spMk id="82" creationId="{463E6235-1649-4B47-9862-4026FC473B6F}"/>
          </ac:spMkLst>
        </pc:spChg>
        <pc:spChg chg="add del">
          <ac:chgData name="Anh Minh" userId="c88dfc56186a36e0" providerId="LiveId" clId="{EF846BB9-A666-40ED-B4FE-938D07CB284D}" dt="2021-09-05T08:12:53.082" v="381" actId="26606"/>
          <ac:spMkLst>
            <pc:docMk/>
            <pc:sldMk cId="1755379161" sldId="264"/>
            <ac:spMk id="1028" creationId="{37C89E4B-3C9F-44B9-8B86-D9E3D112D8EC}"/>
          </ac:spMkLst>
        </pc:spChg>
        <pc:spChg chg="add del">
          <ac:chgData name="Anh Minh" userId="c88dfc56186a36e0" providerId="LiveId" clId="{EF846BB9-A666-40ED-B4FE-938D07CB284D}" dt="2021-09-05T08:13:17.522" v="390" actId="26606"/>
          <ac:spMkLst>
            <pc:docMk/>
            <pc:sldMk cId="1755379161" sldId="264"/>
            <ac:spMk id="1031" creationId="{B9D7E975-9161-4F2D-AC53-69E1912F6B5D}"/>
          </ac:spMkLst>
        </pc:spChg>
        <pc:spChg chg="add del">
          <ac:chgData name="Anh Minh" userId="c88dfc56186a36e0" providerId="LiveId" clId="{EF846BB9-A666-40ED-B4FE-938D07CB284D}" dt="2021-09-05T08:13:17.522" v="390" actId="26606"/>
          <ac:spMkLst>
            <pc:docMk/>
            <pc:sldMk cId="1755379161" sldId="264"/>
            <ac:spMk id="1032" creationId="{827DC2C4-B485-428A-BF4A-472D2967F47F}"/>
          </ac:spMkLst>
        </pc:spChg>
        <pc:spChg chg="add del">
          <ac:chgData name="Anh Minh" userId="c88dfc56186a36e0" providerId="LiveId" clId="{EF846BB9-A666-40ED-B4FE-938D07CB284D}" dt="2021-09-05T08:13:17.522" v="390" actId="26606"/>
          <ac:spMkLst>
            <pc:docMk/>
            <pc:sldMk cId="1755379161" sldId="264"/>
            <ac:spMk id="1033" creationId="{463E6235-1649-4B47-9862-4026FC473B6F}"/>
          </ac:spMkLst>
        </pc:spChg>
        <pc:picChg chg="mod">
          <ac:chgData name="Anh Minh" userId="c88dfc56186a36e0" providerId="LiveId" clId="{EF846BB9-A666-40ED-B4FE-938D07CB284D}" dt="2021-09-05T08:13:26.259" v="394" actId="14100"/>
          <ac:picMkLst>
            <pc:docMk/>
            <pc:sldMk cId="1755379161" sldId="264"/>
            <ac:picMk id="1026" creationId="{00000000-0000-0000-0000-000000000000}"/>
          </ac:picMkLst>
        </pc:picChg>
        <pc:cxnChg chg="add del">
          <ac:chgData name="Anh Minh" userId="c88dfc56186a36e0" providerId="LiveId" clId="{EF846BB9-A666-40ED-B4FE-938D07CB284D}" dt="2021-09-05T08:12:53.082" v="381" actId="26606"/>
          <ac:cxnSpMkLst>
            <pc:docMk/>
            <pc:sldMk cId="1755379161" sldId="264"/>
            <ac:cxnSpMk id="1029" creationId="{AA2EAA10-076F-46BD-8F0F-B9A2FB77A85C}"/>
          </ac:cxnSpMkLst>
        </pc:cxnChg>
        <pc:cxnChg chg="add del">
          <ac:chgData name="Anh Minh" userId="c88dfc56186a36e0" providerId="LiveId" clId="{EF846BB9-A666-40ED-B4FE-938D07CB284D}" dt="2021-09-05T08:12:53.082" v="381" actId="26606"/>
          <ac:cxnSpMkLst>
            <pc:docMk/>
            <pc:sldMk cId="1755379161" sldId="264"/>
            <ac:cxnSpMk id="1030" creationId="{D891E407-403B-4764-86C9-33A56D3BCAA3}"/>
          </ac:cxnSpMkLst>
        </pc:cxnChg>
      </pc:sldChg>
      <pc:sldChg chg="addSp delSp modSp mod modTransition setBg modAnim delDesignElem">
        <pc:chgData name="Anh Minh" userId="c88dfc56186a36e0" providerId="LiveId" clId="{EF846BB9-A666-40ED-B4FE-938D07CB284D}" dt="2021-09-05T17:00:32.701" v="1158"/>
        <pc:sldMkLst>
          <pc:docMk/>
          <pc:sldMk cId="1352684144" sldId="265"/>
        </pc:sldMkLst>
        <pc:spChg chg="add mod">
          <ac:chgData name="Anh Minh" userId="c88dfc56186a36e0" providerId="LiveId" clId="{EF846BB9-A666-40ED-B4FE-938D07CB284D}" dt="2021-09-05T08:43:37.430" v="687" actId="255"/>
          <ac:spMkLst>
            <pc:docMk/>
            <pc:sldMk cId="1352684144" sldId="265"/>
            <ac:spMk id="2" creationId="{DB93CA1A-0F24-49B0-99AF-03FCA397EBC1}"/>
          </ac:spMkLst>
        </pc:spChg>
        <pc:spChg chg="del mod">
          <ac:chgData name="Anh Minh" userId="c88dfc56186a36e0" providerId="LiveId" clId="{EF846BB9-A666-40ED-B4FE-938D07CB284D}" dt="2021-09-05T08:42:33.259" v="657" actId="478"/>
          <ac:spMkLst>
            <pc:docMk/>
            <pc:sldMk cId="1352684144" sldId="265"/>
            <ac:spMk id="7" creationId="{00000000-0000-0000-0000-000000000000}"/>
          </ac:spMkLst>
        </pc:spChg>
        <pc:spChg chg="mod">
          <ac:chgData name="Anh Minh" userId="c88dfc56186a36e0" providerId="LiveId" clId="{EF846BB9-A666-40ED-B4FE-938D07CB284D}" dt="2021-09-05T16:02:34.073" v="1097" actId="2711"/>
          <ac:spMkLst>
            <pc:docMk/>
            <pc:sldMk cId="1352684144" sldId="265"/>
            <ac:spMk id="9" creationId="{00000000-0000-0000-0000-000000000000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352684144" sldId="265"/>
            <ac:spMk id="71" creationId="{1557A916-FDD1-44A1-A7A1-70009FD6BE46}"/>
          </ac:spMkLst>
        </pc:spChg>
        <pc:picChg chg="mod ord">
          <ac:chgData name="Anh Minh" userId="c88dfc56186a36e0" providerId="LiveId" clId="{EF846BB9-A666-40ED-B4FE-938D07CB284D}" dt="2021-09-05T08:43:22.402" v="684" actId="26606"/>
          <ac:picMkLst>
            <pc:docMk/>
            <pc:sldMk cId="1352684144" sldId="265"/>
            <ac:picMk id="2050" creationId="{00000000-0000-0000-0000-000000000000}"/>
          </ac:picMkLst>
        </pc:picChg>
      </pc:sldChg>
      <pc:sldChg chg="addSp delSp modSp mod delAnim modAnim">
        <pc:chgData name="Anh Minh" userId="c88dfc56186a36e0" providerId="LiveId" clId="{EF846BB9-A666-40ED-B4FE-938D07CB284D}" dt="2021-09-05T08:09:16.737" v="372"/>
        <pc:sldMkLst>
          <pc:docMk/>
          <pc:sldMk cId="3463855729" sldId="266"/>
        </pc:sldMkLst>
        <pc:spChg chg="add del mod">
          <ac:chgData name="Anh Minh" userId="c88dfc56186a36e0" providerId="LiveId" clId="{EF846BB9-A666-40ED-B4FE-938D07CB284D}" dt="2021-09-05T08:05:54.983" v="335" actId="478"/>
          <ac:spMkLst>
            <pc:docMk/>
            <pc:sldMk cId="3463855729" sldId="266"/>
            <ac:spMk id="4" creationId="{2A14C528-9B2E-4572-95C5-8E088C64E306}"/>
          </ac:spMkLst>
        </pc:spChg>
        <pc:spChg chg="add del mod">
          <ac:chgData name="Anh Minh" userId="c88dfc56186a36e0" providerId="LiveId" clId="{EF846BB9-A666-40ED-B4FE-938D07CB284D}" dt="2021-09-05T08:06:55.196" v="343" actId="478"/>
          <ac:spMkLst>
            <pc:docMk/>
            <pc:sldMk cId="3463855729" sldId="266"/>
            <ac:spMk id="8" creationId="{F1FBAB10-FF91-4EE6-8062-A456847C2CBB}"/>
          </ac:spMkLst>
        </pc:spChg>
        <pc:spChg chg="del mod">
          <ac:chgData name="Anh Minh" userId="c88dfc56186a36e0" providerId="LiveId" clId="{EF846BB9-A666-40ED-B4FE-938D07CB284D}" dt="2021-09-05T08:02:39.774" v="298"/>
          <ac:spMkLst>
            <pc:docMk/>
            <pc:sldMk cId="3463855729" sldId="266"/>
            <ac:spMk id="9" creationId="{00000000-0000-0000-0000-000000000000}"/>
          </ac:spMkLst>
        </pc:spChg>
        <pc:spChg chg="mod">
          <ac:chgData name="Anh Minh" userId="c88dfc56186a36e0" providerId="LiveId" clId="{EF846BB9-A666-40ED-B4FE-938D07CB284D}" dt="2021-09-05T08:04:06.228" v="316" actId="1076"/>
          <ac:spMkLst>
            <pc:docMk/>
            <pc:sldMk cId="3463855729" sldId="266"/>
            <ac:spMk id="10" creationId="{D2AB792F-DFAE-410A-83F1-14DF7FE93ABE}"/>
          </ac:spMkLst>
        </pc:spChg>
        <pc:spChg chg="del mod">
          <ac:chgData name="Anh Minh" userId="c88dfc56186a36e0" providerId="LiveId" clId="{EF846BB9-A666-40ED-B4FE-938D07CB284D}" dt="2021-09-05T08:04:16.955" v="318" actId="478"/>
          <ac:spMkLst>
            <pc:docMk/>
            <pc:sldMk cId="3463855729" sldId="266"/>
            <ac:spMk id="11" creationId="{00000000-0000-0000-0000-000000000000}"/>
          </ac:spMkLst>
        </pc:spChg>
        <pc:spChg chg="add del">
          <ac:chgData name="Anh Minh" userId="c88dfc56186a36e0" providerId="LiveId" clId="{EF846BB9-A666-40ED-B4FE-938D07CB284D}" dt="2021-09-05T08:02:42.407" v="300" actId="22"/>
          <ac:spMkLst>
            <pc:docMk/>
            <pc:sldMk cId="3463855729" sldId="266"/>
            <ac:spMk id="12" creationId="{7145624A-AA76-4D83-B45E-88BC053EBB9F}"/>
          </ac:spMkLst>
        </pc:spChg>
        <pc:spChg chg="add del">
          <ac:chgData name="Anh Minh" userId="c88dfc56186a36e0" providerId="LiveId" clId="{EF846BB9-A666-40ED-B4FE-938D07CB284D}" dt="2021-09-05T08:04:33.565" v="322" actId="478"/>
          <ac:spMkLst>
            <pc:docMk/>
            <pc:sldMk cId="3463855729" sldId="266"/>
            <ac:spMk id="13" creationId="{1691109C-F9B9-4289-B515-8C731E7CCAFA}"/>
          </ac:spMkLst>
        </pc:spChg>
        <pc:spChg chg="add del mod">
          <ac:chgData name="Anh Minh" userId="c88dfc56186a36e0" providerId="LiveId" clId="{EF846BB9-A666-40ED-B4FE-938D07CB284D}" dt="2021-09-05T08:03:08.779" v="305" actId="478"/>
          <ac:spMkLst>
            <pc:docMk/>
            <pc:sldMk cId="3463855729" sldId="266"/>
            <ac:spMk id="14" creationId="{B8B6B312-AFCC-4A96-922E-814887C928E9}"/>
          </ac:spMkLst>
        </pc:spChg>
        <pc:spChg chg="add mod">
          <ac:chgData name="Anh Minh" userId="c88dfc56186a36e0" providerId="LiveId" clId="{EF846BB9-A666-40ED-B4FE-938D07CB284D}" dt="2021-09-05T08:09:03.699" v="370" actId="1076"/>
          <ac:spMkLst>
            <pc:docMk/>
            <pc:sldMk cId="3463855729" sldId="266"/>
            <ac:spMk id="15" creationId="{61E49783-3265-425F-BFF2-FF787F3DD7C8}"/>
          </ac:spMkLst>
        </pc:spChg>
        <pc:spChg chg="add del">
          <ac:chgData name="Anh Minh" userId="c88dfc56186a36e0" providerId="LiveId" clId="{EF846BB9-A666-40ED-B4FE-938D07CB284D}" dt="2021-09-05T08:07:10.493" v="345" actId="478"/>
          <ac:spMkLst>
            <pc:docMk/>
            <pc:sldMk cId="3463855729" sldId="266"/>
            <ac:spMk id="16" creationId="{3F7F9627-B175-4C3B-AE77-C3369A73AEE6}"/>
          </ac:spMkLst>
        </pc:spChg>
        <pc:spChg chg="add del mod">
          <ac:chgData name="Anh Minh" userId="c88dfc56186a36e0" providerId="LiveId" clId="{EF846BB9-A666-40ED-B4FE-938D07CB284D}" dt="2021-09-05T08:07:28.266" v="350" actId="478"/>
          <ac:spMkLst>
            <pc:docMk/>
            <pc:sldMk cId="3463855729" sldId="266"/>
            <ac:spMk id="17" creationId="{64733EB3-4967-467F-AD4F-FAB867E7DA1A}"/>
          </ac:spMkLst>
        </pc:spChg>
        <pc:spChg chg="add del mod">
          <ac:chgData name="Anh Minh" userId="c88dfc56186a36e0" providerId="LiveId" clId="{EF846BB9-A666-40ED-B4FE-938D07CB284D}" dt="2021-09-05T08:07:38.472" v="353" actId="478"/>
          <ac:spMkLst>
            <pc:docMk/>
            <pc:sldMk cId="3463855729" sldId="266"/>
            <ac:spMk id="18" creationId="{6379B0F0-A7C8-4033-88FF-7F7E36A76D56}"/>
          </ac:spMkLst>
        </pc:spChg>
        <pc:spChg chg="add del mod">
          <ac:chgData name="Anh Minh" userId="c88dfc56186a36e0" providerId="LiveId" clId="{EF846BB9-A666-40ED-B4FE-938D07CB284D}" dt="2021-09-05T08:08:12.418" v="360" actId="478"/>
          <ac:spMkLst>
            <pc:docMk/>
            <pc:sldMk cId="3463855729" sldId="266"/>
            <ac:spMk id="19" creationId="{9FB20DFF-CED8-4172-AB70-19A62E688C5D}"/>
          </ac:spMkLst>
        </pc:spChg>
        <pc:spChg chg="add mod">
          <ac:chgData name="Anh Minh" userId="c88dfc56186a36e0" providerId="LiveId" clId="{EF846BB9-A666-40ED-B4FE-938D07CB284D}" dt="2021-09-05T08:08:57.091" v="368" actId="1076"/>
          <ac:spMkLst>
            <pc:docMk/>
            <pc:sldMk cId="3463855729" sldId="266"/>
            <ac:spMk id="20" creationId="{AF50B3CA-5832-4A07-A101-829BBA668679}"/>
          </ac:spMkLst>
        </pc:spChg>
        <pc:picChg chg="mod">
          <ac:chgData name="Anh Minh" userId="c88dfc56186a36e0" providerId="LiveId" clId="{EF846BB9-A666-40ED-B4FE-938D07CB284D}" dt="2021-09-05T08:09:01.059" v="369" actId="1076"/>
          <ac:picMkLst>
            <pc:docMk/>
            <pc:sldMk cId="3463855729" sldId="266"/>
            <ac:picMk id="5122" creationId="{00000000-0000-0000-0000-000000000000}"/>
          </ac:picMkLst>
        </pc:picChg>
        <pc:cxnChg chg="add del">
          <ac:chgData name="Anh Minh" userId="c88dfc56186a36e0" providerId="LiveId" clId="{EF846BB9-A666-40ED-B4FE-938D07CB284D}" dt="2021-09-05T08:02:06.096" v="293" actId="478"/>
          <ac:cxnSpMkLst>
            <pc:docMk/>
            <pc:sldMk cId="3463855729" sldId="266"/>
            <ac:cxnSpMk id="3" creationId="{81304768-BE88-413E-BE0A-9DC356E82E97}"/>
          </ac:cxnSpMkLst>
        </pc:cxnChg>
      </pc:sldChg>
      <pc:sldChg chg="modSp mod modAnim">
        <pc:chgData name="Anh Minh" userId="c88dfc56186a36e0" providerId="LiveId" clId="{EF846BB9-A666-40ED-B4FE-938D07CB284D}" dt="2021-09-05T16:02:14.178" v="1096" actId="2711"/>
        <pc:sldMkLst>
          <pc:docMk/>
          <pc:sldMk cId="3876768871" sldId="268"/>
        </pc:sldMkLst>
        <pc:spChg chg="mod">
          <ac:chgData name="Anh Minh" userId="c88dfc56186a36e0" providerId="LiveId" clId="{EF846BB9-A666-40ED-B4FE-938D07CB284D}" dt="2021-09-05T16:02:14.178" v="1096" actId="2711"/>
          <ac:spMkLst>
            <pc:docMk/>
            <pc:sldMk cId="3876768871" sldId="268"/>
            <ac:spMk id="9" creationId="{00000000-0000-0000-0000-000000000000}"/>
          </ac:spMkLst>
        </pc:spChg>
        <pc:spChg chg="mod">
          <ac:chgData name="Anh Minh" userId="c88dfc56186a36e0" providerId="LiveId" clId="{EF846BB9-A666-40ED-B4FE-938D07CB284D}" dt="2021-09-05T16:02:14.178" v="1096" actId="2711"/>
          <ac:spMkLst>
            <pc:docMk/>
            <pc:sldMk cId="3876768871" sldId="268"/>
            <ac:spMk id="11" creationId="{00000000-0000-0000-0000-000000000000}"/>
          </ac:spMkLst>
        </pc:spChg>
        <pc:spChg chg="mod">
          <ac:chgData name="Anh Minh" userId="c88dfc56186a36e0" providerId="LiveId" clId="{EF846BB9-A666-40ED-B4FE-938D07CB284D}" dt="2021-09-05T16:02:14.178" v="1096" actId="2711"/>
          <ac:spMkLst>
            <pc:docMk/>
            <pc:sldMk cId="3876768871" sldId="268"/>
            <ac:spMk id="13" creationId="{00000000-0000-0000-0000-000000000000}"/>
          </ac:spMkLst>
        </pc:spChg>
        <pc:spChg chg="mod">
          <ac:chgData name="Anh Minh" userId="c88dfc56186a36e0" providerId="LiveId" clId="{EF846BB9-A666-40ED-B4FE-938D07CB284D}" dt="2021-09-05T16:02:14.178" v="1096" actId="2711"/>
          <ac:spMkLst>
            <pc:docMk/>
            <pc:sldMk cId="3876768871" sldId="268"/>
            <ac:spMk id="14" creationId="{00000000-0000-0000-0000-000000000000}"/>
          </ac:spMkLst>
        </pc:spChg>
        <pc:picChg chg="mod">
          <ac:chgData name="Anh Minh" userId="c88dfc56186a36e0" providerId="LiveId" clId="{EF846BB9-A666-40ED-B4FE-938D07CB284D}" dt="2021-09-05T16:02:14.178" v="1096" actId="2711"/>
          <ac:picMkLst>
            <pc:docMk/>
            <pc:sldMk cId="3876768871" sldId="268"/>
            <ac:picMk id="3073" creationId="{00000000-0000-0000-0000-000000000000}"/>
          </ac:picMkLst>
        </pc:picChg>
      </pc:sldChg>
      <pc:sldChg chg="addSp delSp modSp mod modTransition setBg modAnim delDesignElem">
        <pc:chgData name="Anh Minh" userId="c88dfc56186a36e0" providerId="LiveId" clId="{EF846BB9-A666-40ED-B4FE-938D07CB284D}" dt="2021-09-05T17:00:32.701" v="1158"/>
        <pc:sldMkLst>
          <pc:docMk/>
          <pc:sldMk cId="556718158" sldId="269"/>
        </pc:sldMkLst>
        <pc:spChg chg="mod ord">
          <ac:chgData name="Anh Minh" userId="c88dfc56186a36e0" providerId="LiveId" clId="{EF846BB9-A666-40ED-B4FE-938D07CB284D}" dt="2021-09-05T08:47:49.717" v="738" actId="1076"/>
          <ac:spMkLst>
            <pc:docMk/>
            <pc:sldMk cId="556718158" sldId="269"/>
            <ac:spMk id="8" creationId="{00000000-0000-0000-0000-000000000000}"/>
          </ac:spMkLst>
        </pc:spChg>
        <pc:spChg chg="mod">
          <ac:chgData name="Anh Minh" userId="c88dfc56186a36e0" providerId="LiveId" clId="{EF846BB9-A666-40ED-B4FE-938D07CB284D}" dt="2021-09-05T08:47:35.834" v="736" actId="255"/>
          <ac:spMkLst>
            <pc:docMk/>
            <pc:sldMk cId="556718158" sldId="269"/>
            <ac:spMk id="10" creationId="{00000000-0000-0000-0000-000000000000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556718158" sldId="269"/>
            <ac:spMk id="15" creationId="{9D25F302-27C5-414F-97F8-6EA0A6C028BA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556718158" sldId="269"/>
            <ac:spMk id="17" creationId="{830A36F8-48C2-4842-A87B-8CE8DF4E7FD2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556718158" sldId="269"/>
            <ac:spMk id="19" creationId="{086A5A31-B10A-4793-84D4-D785959AE5B8}"/>
          </ac:spMkLst>
        </pc:spChg>
        <pc:picChg chg="mod">
          <ac:chgData name="Anh Minh" userId="c88dfc56186a36e0" providerId="LiveId" clId="{EF846BB9-A666-40ED-B4FE-938D07CB284D}" dt="2021-09-05T08:47:26.558" v="734" actId="26606"/>
          <ac:picMkLst>
            <pc:docMk/>
            <pc:sldMk cId="556718158" sldId="269"/>
            <ac:picMk id="9" creationId="{00000000-0000-0000-0000-000000000000}"/>
          </ac:picMkLst>
        </pc:picChg>
      </pc:sldChg>
      <pc:sldChg chg="modSp mod">
        <pc:chgData name="Anh Minh" userId="c88dfc56186a36e0" providerId="LiveId" clId="{EF846BB9-A666-40ED-B4FE-938D07CB284D}" dt="2021-09-05T07:52:32.538" v="205"/>
        <pc:sldMkLst>
          <pc:docMk/>
          <pc:sldMk cId="2259158679" sldId="270"/>
        </pc:sldMkLst>
        <pc:spChg chg="mod">
          <ac:chgData name="Anh Minh" userId="c88dfc56186a36e0" providerId="LiveId" clId="{EF846BB9-A666-40ED-B4FE-938D07CB284D}" dt="2021-09-05T07:52:32.538" v="205"/>
          <ac:spMkLst>
            <pc:docMk/>
            <pc:sldMk cId="2259158679" sldId="270"/>
            <ac:spMk id="9" creationId="{00000000-0000-0000-0000-00000000000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2259158679" sldId="270"/>
            <ac:spMk id="11" creationId="{00000000-0000-0000-0000-00000000000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2259158679" sldId="270"/>
            <ac:spMk id="12" creationId="{00000000-0000-0000-0000-00000000000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2259158679" sldId="270"/>
            <ac:spMk id="14" creationId="{00000000-0000-0000-0000-000000000000}"/>
          </ac:spMkLst>
        </pc:spChg>
      </pc:sldChg>
      <pc:sldChg chg="modSp">
        <pc:chgData name="Anh Minh" userId="c88dfc56186a36e0" providerId="LiveId" clId="{EF846BB9-A666-40ED-B4FE-938D07CB284D}" dt="2021-09-05T07:52:32.538" v="205"/>
        <pc:sldMkLst>
          <pc:docMk/>
          <pc:sldMk cId="2259251727" sldId="271"/>
        </pc:sldMkLst>
        <pc:spChg chg="mod">
          <ac:chgData name="Anh Minh" userId="c88dfc56186a36e0" providerId="LiveId" clId="{EF846BB9-A666-40ED-B4FE-938D07CB284D}" dt="2021-09-05T07:52:32.538" v="205"/>
          <ac:spMkLst>
            <pc:docMk/>
            <pc:sldMk cId="2259251727" sldId="271"/>
            <ac:spMk id="8" creationId="{00000000-0000-0000-0000-00000000000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2259251727" sldId="271"/>
            <ac:spMk id="9" creationId="{00000000-0000-0000-0000-00000000000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2259251727" sldId="271"/>
            <ac:spMk id="10" creationId="{00000000-0000-0000-0000-00000000000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2259251727" sldId="271"/>
            <ac:spMk id="11" creationId="{00000000-0000-0000-0000-00000000000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2259251727" sldId="271"/>
            <ac:spMk id="12" creationId="{00000000-0000-0000-0000-00000000000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2259251727" sldId="271"/>
            <ac:spMk id="13" creationId="{00000000-0000-0000-0000-00000000000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2259251727" sldId="271"/>
            <ac:spMk id="15" creationId="{00000000-0000-0000-0000-00000000000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2259251727" sldId="271"/>
            <ac:spMk id="16" creationId="{00000000-0000-0000-0000-000000000000}"/>
          </ac:spMkLst>
        </pc:spChg>
      </pc:sldChg>
      <pc:sldChg chg="addSp delSp modSp mod setBg modAnim delDesignElem">
        <pc:chgData name="Anh Minh" userId="c88dfc56186a36e0" providerId="LiveId" clId="{EF846BB9-A666-40ED-B4FE-938D07CB284D}" dt="2021-09-05T17:00:32.701" v="1158"/>
        <pc:sldMkLst>
          <pc:docMk/>
          <pc:sldMk cId="1189052446" sldId="272"/>
        </pc:sldMkLst>
        <pc:spChg chg="add mod">
          <ac:chgData name="Anh Minh" userId="c88dfc56186a36e0" providerId="LiveId" clId="{EF846BB9-A666-40ED-B4FE-938D07CB284D}" dt="2021-09-05T08:18:30.668" v="449" actId="26606"/>
          <ac:spMkLst>
            <pc:docMk/>
            <pc:sldMk cId="1189052446" sldId="272"/>
            <ac:spMk id="3" creationId="{5871645E-3899-41FD-9A9E-48F794F725F0}"/>
          </ac:spMkLst>
        </pc:spChg>
        <pc:spChg chg="add mod">
          <ac:chgData name="Anh Minh" userId="c88dfc56186a36e0" providerId="LiveId" clId="{EF846BB9-A666-40ED-B4FE-938D07CB284D}" dt="2021-09-05T08:18:30.668" v="449" actId="26606"/>
          <ac:spMkLst>
            <pc:docMk/>
            <pc:sldMk cId="1189052446" sldId="272"/>
            <ac:spMk id="4" creationId="{EEF4A4E4-50CD-4BC0-9568-5907FA842D85}"/>
          </ac:spMkLst>
        </pc:spChg>
        <pc:spChg chg="add mod">
          <ac:chgData name="Anh Minh" userId="c88dfc56186a36e0" providerId="LiveId" clId="{EF846BB9-A666-40ED-B4FE-938D07CB284D}" dt="2021-09-05T08:18:30.668" v="449" actId="26606"/>
          <ac:spMkLst>
            <pc:docMk/>
            <pc:sldMk cId="1189052446" sldId="272"/>
            <ac:spMk id="5" creationId="{244F2215-6CB8-45AB-99F2-6A15B4CD2055}"/>
          </ac:spMkLst>
        </pc:spChg>
        <pc:spChg chg="mod">
          <ac:chgData name="Anh Minh" userId="c88dfc56186a36e0" providerId="LiveId" clId="{EF846BB9-A666-40ED-B4FE-938D07CB284D}" dt="2021-09-05T08:18:30.668" v="449" actId="26606"/>
          <ac:spMkLst>
            <pc:docMk/>
            <pc:sldMk cId="1189052446" sldId="272"/>
            <ac:spMk id="10" creationId="{00000000-0000-0000-0000-000000000000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189052446" sldId="272"/>
            <ac:spMk id="15" creationId="{2D2B266D-3625-4584-A5C3-7D3F672CFF30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189052446" sldId="272"/>
            <ac:spMk id="17" creationId="{A5D2A5D1-BA0D-47D3-B051-DA7743C46E28}"/>
          </ac:spMkLst>
        </pc:spChg>
      </pc:sldChg>
      <pc:sldChg chg="delSp modSp del mod delAnim">
        <pc:chgData name="Anh Minh" userId="c88dfc56186a36e0" providerId="LiveId" clId="{EF846BB9-A666-40ED-B4FE-938D07CB284D}" dt="2021-09-05T08:19:09.556" v="455" actId="47"/>
        <pc:sldMkLst>
          <pc:docMk/>
          <pc:sldMk cId="3299855256" sldId="273"/>
        </pc:sldMkLst>
        <pc:spChg chg="mod">
          <ac:chgData name="Anh Minh" userId="c88dfc56186a36e0" providerId="LiveId" clId="{EF846BB9-A666-40ED-B4FE-938D07CB284D}" dt="2021-09-05T07:52:32.538" v="205"/>
          <ac:spMkLst>
            <pc:docMk/>
            <pc:sldMk cId="3299855256" sldId="273"/>
            <ac:spMk id="4" creationId="{00000000-0000-0000-0000-000000000000}"/>
          </ac:spMkLst>
        </pc:spChg>
        <pc:spChg chg="del">
          <ac:chgData name="Anh Minh" userId="c88dfc56186a36e0" providerId="LiveId" clId="{EF846BB9-A666-40ED-B4FE-938D07CB284D}" dt="2021-09-05T07:52:20.918" v="200" actId="21"/>
          <ac:spMkLst>
            <pc:docMk/>
            <pc:sldMk cId="3299855256" sldId="273"/>
            <ac:spMk id="8" creationId="{00000000-0000-0000-0000-000000000000}"/>
          </ac:spMkLst>
        </pc:spChg>
        <pc:spChg chg="del mod">
          <ac:chgData name="Anh Minh" userId="c88dfc56186a36e0" providerId="LiveId" clId="{EF846BB9-A666-40ED-B4FE-938D07CB284D}" dt="2021-09-05T08:15:19.076" v="402" actId="21"/>
          <ac:spMkLst>
            <pc:docMk/>
            <pc:sldMk cId="3299855256" sldId="273"/>
            <ac:spMk id="9" creationId="{00000000-0000-0000-0000-000000000000}"/>
          </ac:spMkLst>
        </pc:spChg>
        <pc:spChg chg="del mod">
          <ac:chgData name="Anh Minh" userId="c88dfc56186a36e0" providerId="LiveId" clId="{EF846BB9-A666-40ED-B4FE-938D07CB284D}" dt="2021-09-05T08:15:27.920" v="406" actId="21"/>
          <ac:spMkLst>
            <pc:docMk/>
            <pc:sldMk cId="3299855256" sldId="273"/>
            <ac:spMk id="10" creationId="{00000000-0000-0000-0000-000000000000}"/>
          </ac:spMkLst>
        </pc:spChg>
      </pc:sldChg>
      <pc:sldChg chg="addSp delSp modSp mod modTransition setBg delDesignElem">
        <pc:chgData name="Anh Minh" userId="c88dfc56186a36e0" providerId="LiveId" clId="{EF846BB9-A666-40ED-B4FE-938D07CB284D}" dt="2021-09-05T17:00:32.701" v="1158"/>
        <pc:sldMkLst>
          <pc:docMk/>
          <pc:sldMk cId="2523473783" sldId="274"/>
        </pc:sldMkLst>
        <pc:spChg chg="mod">
          <ac:chgData name="Anh Minh" userId="c88dfc56186a36e0" providerId="LiveId" clId="{EF846BB9-A666-40ED-B4FE-938D07CB284D}" dt="2021-09-05T08:39:00.862" v="622" actId="2711"/>
          <ac:spMkLst>
            <pc:docMk/>
            <pc:sldMk cId="2523473783" sldId="274"/>
            <ac:spMk id="7" creationId="{00000000-0000-0000-0000-000000000000}"/>
          </ac:spMkLst>
        </pc:spChg>
        <pc:spChg chg="mod">
          <ac:chgData name="Anh Minh" userId="c88dfc56186a36e0" providerId="LiveId" clId="{EF846BB9-A666-40ED-B4FE-938D07CB284D}" dt="2021-09-05T17:00:30.270" v="1155" actId="1076"/>
          <ac:spMkLst>
            <pc:docMk/>
            <pc:sldMk cId="2523473783" sldId="274"/>
            <ac:spMk id="8" creationId="{00000000-0000-0000-0000-000000000000}"/>
          </ac:spMkLst>
        </pc:spChg>
        <pc:spChg chg="add del">
          <ac:chgData name="Anh Minh" userId="c88dfc56186a36e0" providerId="LiveId" clId="{EF846BB9-A666-40ED-B4FE-938D07CB284D}" dt="2021-09-05T07:23:34.482" v="54" actId="26606"/>
          <ac:spMkLst>
            <pc:docMk/>
            <pc:sldMk cId="2523473783" sldId="274"/>
            <ac:spMk id="10" creationId="{F63C748C-967B-4A7B-A90F-3EDD0F485AC6}"/>
          </ac:spMkLst>
        </pc:spChg>
        <pc:spChg chg="add del">
          <ac:chgData name="Anh Minh" userId="c88dfc56186a36e0" providerId="LiveId" clId="{EF846BB9-A666-40ED-B4FE-938D07CB284D}" dt="2021-09-05T07:23:34.482" v="54" actId="26606"/>
          <ac:spMkLst>
            <pc:docMk/>
            <pc:sldMk cId="2523473783" sldId="274"/>
            <ac:spMk id="11" creationId="{C0143637-4934-44E4-B909-BAF1E7B27972}"/>
          </ac:spMkLst>
        </pc:spChg>
        <pc:spChg chg="add del">
          <ac:chgData name="Anh Minh" userId="c88dfc56186a36e0" providerId="LiveId" clId="{EF846BB9-A666-40ED-B4FE-938D07CB284D}" dt="2021-09-05T07:24:12.657" v="56" actId="26606"/>
          <ac:spMkLst>
            <pc:docMk/>
            <pc:sldMk cId="2523473783" sldId="274"/>
            <ac:spMk id="12" creationId="{928AC827-DE41-4D3E-A58A-7459D979E65B}"/>
          </ac:spMkLst>
        </pc:spChg>
        <pc:spChg chg="add del">
          <ac:chgData name="Anh Minh" userId="c88dfc56186a36e0" providerId="LiveId" clId="{EF846BB9-A666-40ED-B4FE-938D07CB284D}" dt="2021-09-05T07:21:33.722" v="12" actId="26606"/>
          <ac:spMkLst>
            <pc:docMk/>
            <pc:sldMk cId="2523473783" sldId="274"/>
            <ac:spMk id="13" creationId="{F63C748C-967B-4A7B-A90F-3EDD0F485AC6}"/>
          </ac:spMkLst>
        </pc:spChg>
        <pc:spChg chg="add del">
          <ac:chgData name="Anh Minh" userId="c88dfc56186a36e0" providerId="LiveId" clId="{EF846BB9-A666-40ED-B4FE-938D07CB284D}" dt="2021-09-05T07:21:33.722" v="12" actId="26606"/>
          <ac:spMkLst>
            <pc:docMk/>
            <pc:sldMk cId="2523473783" sldId="274"/>
            <ac:spMk id="15" creationId="{C0143637-4934-44E4-B909-BAF1E7B27972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2523473783" sldId="274"/>
            <ac:spMk id="16" creationId="{AC17DE74-01C9-4859-B65A-85CF999E8580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2523473783" sldId="274"/>
            <ac:spMk id="17" creationId="{068C0432-0E90-4CC1-8CD3-D44A90DF07EF}"/>
          </ac:spMkLst>
        </pc:spChg>
        <pc:spChg chg="add del">
          <ac:chgData name="Anh Minh" userId="c88dfc56186a36e0" providerId="LiveId" clId="{EF846BB9-A666-40ED-B4FE-938D07CB284D}" dt="2021-09-05T07:24:12.657" v="56" actId="26606"/>
          <ac:spMkLst>
            <pc:docMk/>
            <pc:sldMk cId="2523473783" sldId="274"/>
            <ac:spMk id="19" creationId="{4197647C-4C56-4F84-ABC7-9E6F3E67838A}"/>
          </ac:spMkLst>
        </pc:spChg>
        <pc:spChg chg="add del">
          <ac:chgData name="Anh Minh" userId="c88dfc56186a36e0" providerId="LiveId" clId="{EF846BB9-A666-40ED-B4FE-938D07CB284D}" dt="2021-09-05T07:27:49.121" v="97"/>
          <ac:spMkLst>
            <pc:docMk/>
            <pc:sldMk cId="2523473783" sldId="274"/>
            <ac:spMk id="21" creationId="{F63C748C-967B-4A7B-A90F-3EDD0F485AC6}"/>
          </ac:spMkLst>
        </pc:spChg>
        <pc:spChg chg="add del">
          <ac:chgData name="Anh Minh" userId="c88dfc56186a36e0" providerId="LiveId" clId="{EF846BB9-A666-40ED-B4FE-938D07CB284D}" dt="2021-09-05T07:27:49.121" v="97"/>
          <ac:spMkLst>
            <pc:docMk/>
            <pc:sldMk cId="2523473783" sldId="274"/>
            <ac:spMk id="22" creationId="{C0143637-4934-44E4-B909-BAF1E7B27972}"/>
          </ac:spMkLst>
        </pc:spChg>
        <pc:grpChg chg="add del">
          <ac:chgData name="Anh Minh" userId="c88dfc56186a36e0" providerId="LiveId" clId="{EF846BB9-A666-40ED-B4FE-938D07CB284D}" dt="2021-09-05T07:24:12.657" v="56" actId="26606"/>
          <ac:grpSpMkLst>
            <pc:docMk/>
            <pc:sldMk cId="2523473783" sldId="274"/>
            <ac:grpSpMk id="14" creationId="{1FAD7B33-B27E-4BD4-BE9C-A3698E433CF5}"/>
          </ac:grpSpMkLst>
        </pc:grpChg>
      </pc:sldChg>
      <pc:sldChg chg="addSp delSp modSp mod setBg modAnim delDesignElem">
        <pc:chgData name="Anh Minh" userId="c88dfc56186a36e0" providerId="LiveId" clId="{EF846BB9-A666-40ED-B4FE-938D07CB284D}" dt="2021-09-05T17:00:32.701" v="1158"/>
        <pc:sldMkLst>
          <pc:docMk/>
          <pc:sldMk cId="3468146278" sldId="275"/>
        </pc:sldMkLst>
        <pc:spChg chg="mod ord">
          <ac:chgData name="Anh Minh" userId="c88dfc56186a36e0" providerId="LiveId" clId="{EF846BB9-A666-40ED-B4FE-938D07CB284D}" dt="2021-09-05T08:21:24.165" v="474" actId="26606"/>
          <ac:spMkLst>
            <pc:docMk/>
            <pc:sldMk cId="3468146278" sldId="275"/>
            <ac:spMk id="8" creationId="{00000000-0000-0000-0000-000000000000}"/>
          </ac:spMkLst>
        </pc:spChg>
        <pc:spChg chg="mod">
          <ac:chgData name="Anh Minh" userId="c88dfc56186a36e0" providerId="LiveId" clId="{EF846BB9-A666-40ED-B4FE-938D07CB284D}" dt="2021-09-05T08:21:24.165" v="474" actId="26606"/>
          <ac:spMkLst>
            <pc:docMk/>
            <pc:sldMk cId="3468146278" sldId="275"/>
            <ac:spMk id="9" creationId="{00000000-0000-0000-0000-000000000000}"/>
          </ac:spMkLst>
        </pc:spChg>
        <pc:spChg chg="add del">
          <ac:chgData name="Anh Minh" userId="c88dfc56186a36e0" providerId="LiveId" clId="{EF846BB9-A666-40ED-B4FE-938D07CB284D}" dt="2021-09-05T08:19:33.107" v="459" actId="26606"/>
          <ac:spMkLst>
            <pc:docMk/>
            <pc:sldMk cId="3468146278" sldId="275"/>
            <ac:spMk id="14" creationId="{081EA652-8C6A-4E69-BEB9-170809474553}"/>
          </ac:spMkLst>
        </pc:spChg>
        <pc:spChg chg="add del">
          <ac:chgData name="Anh Minh" userId="c88dfc56186a36e0" providerId="LiveId" clId="{EF846BB9-A666-40ED-B4FE-938D07CB284D}" dt="2021-09-05T08:19:33.107" v="459" actId="26606"/>
          <ac:spMkLst>
            <pc:docMk/>
            <pc:sldMk cId="3468146278" sldId="275"/>
            <ac:spMk id="16" creationId="{5298780A-33B9-4EA2-8F67-DE68AD62841B}"/>
          </ac:spMkLst>
        </pc:spChg>
        <pc:spChg chg="add del">
          <ac:chgData name="Anh Minh" userId="c88dfc56186a36e0" providerId="LiveId" clId="{EF846BB9-A666-40ED-B4FE-938D07CB284D}" dt="2021-09-05T08:19:33.107" v="459" actId="26606"/>
          <ac:spMkLst>
            <pc:docMk/>
            <pc:sldMk cId="3468146278" sldId="275"/>
            <ac:spMk id="18" creationId="{7F488E8B-4E1E-4402-8935-D4E6C02615C7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3468146278" sldId="275"/>
            <ac:spMk id="21" creationId="{081EA652-8C6A-4E69-BEB9-170809474553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3468146278" sldId="275"/>
            <ac:spMk id="22" creationId="{5298780A-33B9-4EA2-8F67-DE68AD62841B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3468146278" sldId="275"/>
            <ac:spMk id="23" creationId="{7F488E8B-4E1E-4402-8935-D4E6C02615C7}"/>
          </ac:spMkLst>
        </pc:spChg>
        <pc:spChg chg="add del">
          <ac:chgData name="Anh Minh" userId="c88dfc56186a36e0" providerId="LiveId" clId="{EF846BB9-A666-40ED-B4FE-938D07CB284D}" dt="2021-09-05T08:21:24.165" v="474" actId="26606"/>
          <ac:spMkLst>
            <pc:docMk/>
            <pc:sldMk cId="3468146278" sldId="275"/>
            <ac:spMk id="28" creationId="{F4AC6C68-F125-48AD-A5B4-89AD5E7972D1}"/>
          </ac:spMkLst>
        </pc:spChg>
        <pc:spChg chg="add del">
          <ac:chgData name="Anh Minh" userId="c88dfc56186a36e0" providerId="LiveId" clId="{EF846BB9-A666-40ED-B4FE-938D07CB284D}" dt="2021-09-05T08:21:24.165" v="474" actId="26606"/>
          <ac:spMkLst>
            <pc:docMk/>
            <pc:sldMk cId="3468146278" sldId="275"/>
            <ac:spMk id="30" creationId="{C3EE6A40-8EA7-44D3-8751-F55169B30428}"/>
          </ac:spMkLst>
        </pc:spChg>
        <pc:spChg chg="add del">
          <ac:chgData name="Anh Minh" userId="c88dfc56186a36e0" providerId="LiveId" clId="{EF846BB9-A666-40ED-B4FE-938D07CB284D}" dt="2021-09-05T08:21:24.165" v="474" actId="26606"/>
          <ac:spMkLst>
            <pc:docMk/>
            <pc:sldMk cId="3468146278" sldId="275"/>
            <ac:spMk id="32" creationId="{8E774AB2-4B13-41CA-96E8-C3E2D1C90C28}"/>
          </ac:spMkLst>
        </pc:spChg>
        <pc:spChg chg="add del">
          <ac:chgData name="Anh Minh" userId="c88dfc56186a36e0" providerId="LiveId" clId="{EF846BB9-A666-40ED-B4FE-938D07CB284D}" dt="2021-09-05T08:21:24.165" v="474" actId="26606"/>
          <ac:spMkLst>
            <pc:docMk/>
            <pc:sldMk cId="3468146278" sldId="275"/>
            <ac:spMk id="34" creationId="{B529050A-FCEC-43D9-9CB9-259D339D637C}"/>
          </ac:spMkLst>
        </pc:spChg>
        <pc:cxnChg chg="add del">
          <ac:chgData name="Anh Minh" userId="c88dfc56186a36e0" providerId="LiveId" clId="{EF846BB9-A666-40ED-B4FE-938D07CB284D}" dt="2021-09-05T17:00:32.701" v="1158"/>
          <ac:cxnSpMkLst>
            <pc:docMk/>
            <pc:sldMk cId="3468146278" sldId="275"/>
            <ac:cxnSpMk id="20" creationId="{23AAC9B5-8015-485C-ACF9-A750390E9A56}"/>
          </ac:cxnSpMkLst>
        </pc:cxnChg>
      </pc:sldChg>
      <pc:sldChg chg="addSp delSp modSp mod setBg modAnim setClrOvrMap delDesignElem">
        <pc:chgData name="Anh Minh" userId="c88dfc56186a36e0" providerId="LiveId" clId="{EF846BB9-A666-40ED-B4FE-938D07CB284D}" dt="2021-09-05T17:00:32.701" v="1158"/>
        <pc:sldMkLst>
          <pc:docMk/>
          <pc:sldMk cId="3095342726" sldId="276"/>
        </pc:sldMkLst>
        <pc:spChg chg="mod">
          <ac:chgData name="Anh Minh" userId="c88dfc56186a36e0" providerId="LiveId" clId="{EF846BB9-A666-40ED-B4FE-938D07CB284D}" dt="2021-09-05T08:34:53.184" v="602" actId="122"/>
          <ac:spMkLst>
            <pc:docMk/>
            <pc:sldMk cId="3095342726" sldId="276"/>
            <ac:spMk id="7" creationId="{00000000-0000-0000-0000-000000000000}"/>
          </ac:spMkLst>
        </pc:spChg>
        <pc:spChg chg="add del mod">
          <ac:chgData name="Anh Minh" userId="c88dfc56186a36e0" providerId="LiveId" clId="{EF846BB9-A666-40ED-B4FE-938D07CB284D}" dt="2021-09-05T07:26:37.690" v="92" actId="26606"/>
          <ac:spMkLst>
            <pc:docMk/>
            <pc:sldMk cId="3095342726" sldId="276"/>
            <ac:spMk id="8" creationId="{00000000-0000-0000-0000-000000000000}"/>
          </ac:spMkLst>
        </pc:spChg>
        <pc:spChg chg="add del">
          <ac:chgData name="Anh Minh" userId="c88dfc56186a36e0" providerId="LiveId" clId="{EF846BB9-A666-40ED-B4FE-938D07CB284D}" dt="2021-09-05T07:25:55.102" v="85" actId="26606"/>
          <ac:spMkLst>
            <pc:docMk/>
            <pc:sldMk cId="3095342726" sldId="276"/>
            <ac:spMk id="13" creationId="{29C51009-A09A-4689-8E6C-F8FC99E6A840}"/>
          </ac:spMkLst>
        </pc:spChg>
        <pc:spChg chg="add del">
          <ac:chgData name="Anh Minh" userId="c88dfc56186a36e0" providerId="LiveId" clId="{EF846BB9-A666-40ED-B4FE-938D07CB284D}" dt="2021-09-05T07:26:17.502" v="87" actId="26606"/>
          <ac:spMkLst>
            <pc:docMk/>
            <pc:sldMk cId="3095342726" sldId="276"/>
            <ac:spMk id="14" creationId="{32D32A60-013B-47A8-8833-D2424080917B}"/>
          </ac:spMkLst>
        </pc:spChg>
        <pc:spChg chg="add del">
          <ac:chgData name="Anh Minh" userId="c88dfc56186a36e0" providerId="LiveId" clId="{EF846BB9-A666-40ED-B4FE-938D07CB284D}" dt="2021-09-05T07:26:17.502" v="87" actId="26606"/>
          <ac:spMkLst>
            <pc:docMk/>
            <pc:sldMk cId="3095342726" sldId="276"/>
            <ac:spMk id="16" creationId="{AE27932B-B694-4C4C-90D7-A0333A7C5876}"/>
          </ac:spMkLst>
        </pc:spChg>
        <pc:spChg chg="add del">
          <ac:chgData name="Anh Minh" userId="c88dfc56186a36e0" providerId="LiveId" clId="{EF846BB9-A666-40ED-B4FE-938D07CB284D}" dt="2021-09-05T07:26:17.502" v="87" actId="26606"/>
          <ac:spMkLst>
            <pc:docMk/>
            <pc:sldMk cId="3095342726" sldId="276"/>
            <ac:spMk id="20" creationId="{A9DA474E-6B91-4200-840F-0257B2358A75}"/>
          </ac:spMkLst>
        </pc:spChg>
        <pc:spChg chg="add del">
          <ac:chgData name="Anh Minh" userId="c88dfc56186a36e0" providerId="LiveId" clId="{EF846BB9-A666-40ED-B4FE-938D07CB284D}" dt="2021-09-05T07:27:49.121" v="97"/>
          <ac:spMkLst>
            <pc:docMk/>
            <pc:sldMk cId="3095342726" sldId="276"/>
            <ac:spMk id="30" creationId="{32D32A60-013B-47A8-8833-D2424080917B}"/>
          </ac:spMkLst>
        </pc:spChg>
        <pc:spChg chg="add del">
          <ac:chgData name="Anh Minh" userId="c88dfc56186a36e0" providerId="LiveId" clId="{EF846BB9-A666-40ED-B4FE-938D07CB284D}" dt="2021-09-05T07:27:49.121" v="97"/>
          <ac:spMkLst>
            <pc:docMk/>
            <pc:sldMk cId="3095342726" sldId="276"/>
            <ac:spMk id="31" creationId="{AE27932B-B694-4C4C-90D7-A0333A7C5876}"/>
          </ac:spMkLst>
        </pc:spChg>
        <pc:spChg chg="add del">
          <ac:chgData name="Anh Minh" userId="c88dfc56186a36e0" providerId="LiveId" clId="{EF846BB9-A666-40ED-B4FE-938D07CB284D}" dt="2021-09-05T07:27:49.121" v="97"/>
          <ac:spMkLst>
            <pc:docMk/>
            <pc:sldMk cId="3095342726" sldId="276"/>
            <ac:spMk id="33" creationId="{A9DA474E-6B91-4200-840F-0257B2358A75}"/>
          </ac:spMkLst>
        </pc:spChg>
        <pc:spChg chg="add del">
          <ac:chgData name="Anh Minh" userId="c88dfc56186a36e0" providerId="LiveId" clId="{EF846BB9-A666-40ED-B4FE-938D07CB284D}" dt="2021-09-05T08:23:01.063" v="482" actId="26606"/>
          <ac:spMkLst>
            <pc:docMk/>
            <pc:sldMk cId="3095342726" sldId="276"/>
            <ac:spMk id="42" creationId="{B50AB553-2A96-4A92-96F2-93548E096954}"/>
          </ac:spMkLst>
        </pc:spChg>
        <pc:spChg chg="add del">
          <ac:chgData name="Anh Minh" userId="c88dfc56186a36e0" providerId="LiveId" clId="{EF846BB9-A666-40ED-B4FE-938D07CB284D}" dt="2021-09-05T08:22:48.275" v="479" actId="26606"/>
          <ac:spMkLst>
            <pc:docMk/>
            <pc:sldMk cId="3095342726" sldId="276"/>
            <ac:spMk id="47" creationId="{B50AB553-2A96-4A92-96F2-93548E096954}"/>
          </ac:spMkLst>
        </pc:spChg>
        <pc:spChg chg="add del">
          <ac:chgData name="Anh Minh" userId="c88dfc56186a36e0" providerId="LiveId" clId="{EF846BB9-A666-40ED-B4FE-938D07CB284D}" dt="2021-09-05T08:23:00.959" v="481" actId="26606"/>
          <ac:spMkLst>
            <pc:docMk/>
            <pc:sldMk cId="3095342726" sldId="276"/>
            <ac:spMk id="49" creationId="{B50AB553-2A96-4A92-96F2-93548E096954}"/>
          </ac:spMkLst>
        </pc:spChg>
        <pc:spChg chg="add del">
          <ac:chgData name="Anh Minh" userId="c88dfc56186a36e0" providerId="LiveId" clId="{EF846BB9-A666-40ED-B4FE-938D07CB284D}" dt="2021-09-05T08:29:23.013" v="536" actId="26606"/>
          <ac:spMkLst>
            <pc:docMk/>
            <pc:sldMk cId="3095342726" sldId="276"/>
            <ac:spMk id="51" creationId="{9228552E-C8B1-4A80-8448-0787CE0FC704}"/>
          </ac:spMkLst>
        </pc:spChg>
        <pc:spChg chg="add del mod">
          <ac:chgData name="Anh Minh" userId="c88dfc56186a36e0" providerId="LiveId" clId="{EF846BB9-A666-40ED-B4FE-938D07CB284D}" dt="2021-09-05T08:32:57.472" v="573" actId="26606"/>
          <ac:spMkLst>
            <pc:docMk/>
            <pc:sldMk cId="3095342726" sldId="276"/>
            <ac:spMk id="56" creationId="{2B566528-1B12-4246-9431-5C2D7D081168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3095342726" sldId="276"/>
            <ac:spMk id="69" creationId="{2B566528-1B12-4246-9431-5C2D7D081168}"/>
          </ac:spMkLst>
        </pc:spChg>
        <pc:grpChg chg="add del mod">
          <ac:chgData name="Anh Minh" userId="c88dfc56186a36e0" providerId="LiveId" clId="{EF846BB9-A666-40ED-B4FE-938D07CB284D}" dt="2021-09-05T08:32:57.472" v="573" actId="26606"/>
          <ac:grpSpMkLst>
            <pc:docMk/>
            <pc:sldMk cId="3095342726" sldId="276"/>
            <ac:grpSpMk id="58" creationId="{4724F874-E407-41A5-918C-1CF5DF5269E1}"/>
          </ac:grpSpMkLst>
        </pc:grpChg>
        <pc:grpChg chg="add del mod">
          <ac:chgData name="Anh Minh" userId="c88dfc56186a36e0" providerId="LiveId" clId="{EF846BB9-A666-40ED-B4FE-938D07CB284D}" dt="2021-09-05T08:32:57.472" v="573" actId="26606"/>
          <ac:grpSpMkLst>
            <pc:docMk/>
            <pc:sldMk cId="3095342726" sldId="276"/>
            <ac:grpSpMk id="62" creationId="{DC8D6E3B-FFED-480F-941D-FE376375B8B7}"/>
          </ac:grpSpMkLst>
        </pc:grpChg>
        <pc:grpChg chg="add del">
          <ac:chgData name="Anh Minh" userId="c88dfc56186a36e0" providerId="LiveId" clId="{EF846BB9-A666-40ED-B4FE-938D07CB284D}" dt="2021-09-05T17:00:32.701" v="1158"/>
          <ac:grpSpMkLst>
            <pc:docMk/>
            <pc:sldMk cId="3095342726" sldId="276"/>
            <ac:grpSpMk id="71" creationId="{4724F874-E407-41A5-918C-1CF5DF5269E1}"/>
          </ac:grpSpMkLst>
        </pc:grpChg>
        <pc:grpChg chg="add del">
          <ac:chgData name="Anh Minh" userId="c88dfc56186a36e0" providerId="LiveId" clId="{EF846BB9-A666-40ED-B4FE-938D07CB284D}" dt="2021-09-05T17:00:32.701" v="1158"/>
          <ac:grpSpMkLst>
            <pc:docMk/>
            <pc:sldMk cId="3095342726" sldId="276"/>
            <ac:grpSpMk id="75" creationId="{DC8D6E3B-FFED-480F-941D-FE376375B8B7}"/>
          </ac:grpSpMkLst>
        </pc:grpChg>
        <pc:graphicFrameChg chg="add del">
          <ac:chgData name="Anh Minh" userId="c88dfc56186a36e0" providerId="LiveId" clId="{EF846BB9-A666-40ED-B4FE-938D07CB284D}" dt="2021-09-05T07:26:17.502" v="87" actId="26606"/>
          <ac:graphicFrameMkLst>
            <pc:docMk/>
            <pc:sldMk cId="3095342726" sldId="276"/>
            <ac:graphicFrameMk id="10" creationId="{02DEBCA3-315C-47A7-80D0-17A40ABCBA2B}"/>
          </ac:graphicFrameMkLst>
        </pc:graphicFrameChg>
        <pc:graphicFrameChg chg="add del">
          <ac:chgData name="Anh Minh" userId="c88dfc56186a36e0" providerId="LiveId" clId="{EF846BB9-A666-40ED-B4FE-938D07CB284D}" dt="2021-09-05T07:26:19.388" v="89" actId="26606"/>
          <ac:graphicFrameMkLst>
            <pc:docMk/>
            <pc:sldMk cId="3095342726" sldId="276"/>
            <ac:graphicFrameMk id="26" creationId="{D6EA0483-583B-4CCF-8356-BD9E087C9A48}"/>
          </ac:graphicFrameMkLst>
        </pc:graphicFrameChg>
        <pc:graphicFrameChg chg="add del">
          <ac:chgData name="Anh Minh" userId="c88dfc56186a36e0" providerId="LiveId" clId="{EF846BB9-A666-40ED-B4FE-938D07CB284D}" dt="2021-09-05T07:26:37.486" v="91" actId="26606"/>
          <ac:graphicFrameMkLst>
            <pc:docMk/>
            <pc:sldMk cId="3095342726" sldId="276"/>
            <ac:graphicFrameMk id="28" creationId="{88DF9D76-C33F-4A1A-93DA-B217CB1C3FA7}"/>
          </ac:graphicFrameMkLst>
        </pc:graphicFrameChg>
        <pc:graphicFrameChg chg="add mod modGraphic">
          <ac:chgData name="Anh Minh" userId="c88dfc56186a36e0" providerId="LiveId" clId="{EF846BB9-A666-40ED-B4FE-938D07CB284D}" dt="2021-09-05T08:35:43.706" v="611"/>
          <ac:graphicFrameMkLst>
            <pc:docMk/>
            <pc:sldMk cId="3095342726" sldId="276"/>
            <ac:graphicFrameMk id="36" creationId="{D131E811-ABDA-44D6-89E2-AC5949A9FFE3}"/>
          </ac:graphicFrameMkLst>
        </pc:graphicFrameChg>
        <pc:picChg chg="add del">
          <ac:chgData name="Anh Minh" userId="c88dfc56186a36e0" providerId="LiveId" clId="{EF846BB9-A666-40ED-B4FE-938D07CB284D}" dt="2021-09-05T07:26:17.502" v="87" actId="26606"/>
          <ac:picMkLst>
            <pc:docMk/>
            <pc:sldMk cId="3095342726" sldId="276"/>
            <ac:picMk id="22" creationId="{DF63C9AD-AE6E-4512-8171-91612E84CCFB}"/>
          </ac:picMkLst>
        </pc:picChg>
        <pc:picChg chg="add del">
          <ac:chgData name="Anh Minh" userId="c88dfc56186a36e0" providerId="LiveId" clId="{EF846BB9-A666-40ED-B4FE-938D07CB284D}" dt="2021-09-05T07:27:49.121" v="97"/>
          <ac:picMkLst>
            <pc:docMk/>
            <pc:sldMk cId="3095342726" sldId="276"/>
            <ac:picMk id="34" creationId="{DF63C9AD-AE6E-4512-8171-91612E84CCFB}"/>
          </ac:picMkLst>
        </pc:picChg>
        <pc:picChg chg="add del mod">
          <ac:chgData name="Anh Minh" userId="c88dfc56186a36e0" providerId="LiveId" clId="{EF846BB9-A666-40ED-B4FE-938D07CB284D}" dt="2021-09-05T08:32:46.151" v="572" actId="21"/>
          <ac:picMkLst>
            <pc:docMk/>
            <pc:sldMk cId="3095342726" sldId="276"/>
            <ac:picMk id="37" creationId="{A5B885BC-33AB-4194-9D2F-92E20A0C4FCD}"/>
          </ac:picMkLst>
        </pc:picChg>
        <pc:picChg chg="add mod ord">
          <ac:chgData name="Anh Minh" userId="c88dfc56186a36e0" providerId="LiveId" clId="{EF846BB9-A666-40ED-B4FE-938D07CB284D}" dt="2021-09-05T08:29:38.033" v="542" actId="2711"/>
          <ac:picMkLst>
            <pc:docMk/>
            <pc:sldMk cId="3095342726" sldId="276"/>
            <ac:picMk id="38" creationId="{5D8CA59D-C584-4DE6-8A80-067EF4F906F7}"/>
          </ac:picMkLst>
        </pc:picChg>
        <pc:picChg chg="add mod">
          <ac:chgData name="Anh Minh" userId="c88dfc56186a36e0" providerId="LiveId" clId="{EF846BB9-A666-40ED-B4FE-938D07CB284D}" dt="2021-09-05T08:33:03.212" v="574"/>
          <ac:picMkLst>
            <pc:docMk/>
            <pc:sldMk cId="3095342726" sldId="276"/>
            <ac:picMk id="43" creationId="{BFF04EC2-C78E-4C96-86E0-EAEE38BC9BB9}"/>
          </ac:picMkLst>
        </pc:picChg>
        <pc:cxnChg chg="add del">
          <ac:chgData name="Anh Minh" userId="c88dfc56186a36e0" providerId="LiveId" clId="{EF846BB9-A666-40ED-B4FE-938D07CB284D}" dt="2021-09-05T07:25:55.102" v="85" actId="26606"/>
          <ac:cxnSpMkLst>
            <pc:docMk/>
            <pc:sldMk cId="3095342726" sldId="276"/>
            <ac:cxnSpMk id="15" creationId="{9EC65442-F244-409C-BF44-C5D6472E810A}"/>
          </ac:cxnSpMkLst>
        </pc:cxnChg>
        <pc:cxnChg chg="add del">
          <ac:chgData name="Anh Minh" userId="c88dfc56186a36e0" providerId="LiveId" clId="{EF846BB9-A666-40ED-B4FE-938D07CB284D}" dt="2021-09-05T07:26:17.502" v="87" actId="26606"/>
          <ac:cxnSpMkLst>
            <pc:docMk/>
            <pc:sldMk cId="3095342726" sldId="276"/>
            <ac:cxnSpMk id="18" creationId="{9EBB0476-5CF0-4F44-8D68-5D42D7AEE43A}"/>
          </ac:cxnSpMkLst>
        </pc:cxnChg>
        <pc:cxnChg chg="add del">
          <ac:chgData name="Anh Minh" userId="c88dfc56186a36e0" providerId="LiveId" clId="{EF846BB9-A666-40ED-B4FE-938D07CB284D}" dt="2021-09-05T07:26:17.502" v="87" actId="26606"/>
          <ac:cxnSpMkLst>
            <pc:docMk/>
            <pc:sldMk cId="3095342726" sldId="276"/>
            <ac:cxnSpMk id="24" creationId="{FE1A49CE-B63D-457A-A180-1C883E1A63D2}"/>
          </ac:cxnSpMkLst>
        </pc:cxnChg>
        <pc:cxnChg chg="add del">
          <ac:chgData name="Anh Minh" userId="c88dfc56186a36e0" providerId="LiveId" clId="{EF846BB9-A666-40ED-B4FE-938D07CB284D}" dt="2021-09-05T07:27:49.121" v="97"/>
          <ac:cxnSpMkLst>
            <pc:docMk/>
            <pc:sldMk cId="3095342726" sldId="276"/>
            <ac:cxnSpMk id="32" creationId="{9EBB0476-5CF0-4F44-8D68-5D42D7AEE43A}"/>
          </ac:cxnSpMkLst>
        </pc:cxnChg>
        <pc:cxnChg chg="add del">
          <ac:chgData name="Anh Minh" userId="c88dfc56186a36e0" providerId="LiveId" clId="{EF846BB9-A666-40ED-B4FE-938D07CB284D}" dt="2021-09-05T07:27:49.121" v="97"/>
          <ac:cxnSpMkLst>
            <pc:docMk/>
            <pc:sldMk cId="3095342726" sldId="276"/>
            <ac:cxnSpMk id="35" creationId="{FE1A49CE-B63D-457A-A180-1C883E1A63D2}"/>
          </ac:cxnSpMkLst>
        </pc:cxnChg>
      </pc:sldChg>
      <pc:sldChg chg="addSp delSp modSp mod setBg modAnim delDesignElem">
        <pc:chgData name="Anh Minh" userId="c88dfc56186a36e0" providerId="LiveId" clId="{EF846BB9-A666-40ED-B4FE-938D07CB284D}" dt="2021-09-05T17:00:32.701" v="1158"/>
        <pc:sldMkLst>
          <pc:docMk/>
          <pc:sldMk cId="1991460227" sldId="277"/>
        </pc:sldMkLst>
        <pc:spChg chg="mod ord">
          <ac:chgData name="Anh Minh" userId="c88dfc56186a36e0" providerId="LiveId" clId="{EF846BB9-A666-40ED-B4FE-938D07CB284D}" dt="2021-09-05T17:00:32.701" v="1158"/>
          <ac:spMkLst>
            <pc:docMk/>
            <pc:sldMk cId="1991460227" sldId="277"/>
            <ac:spMk id="8" creationId="{00000000-0000-0000-0000-000000000000}"/>
          </ac:spMkLst>
        </pc:spChg>
        <pc:spChg chg="add del">
          <ac:chgData name="Anh Minh" userId="c88dfc56186a36e0" providerId="LiveId" clId="{EF846BB9-A666-40ED-B4FE-938D07CB284D}" dt="2021-09-05T17:00:30.871" v="1156" actId="26606"/>
          <ac:spMkLst>
            <pc:docMk/>
            <pc:sldMk cId="1991460227" sldId="277"/>
            <ac:spMk id="11" creationId="{93245F62-CCC4-49E4-B95B-EA6C1E790510}"/>
          </ac:spMkLst>
        </pc:spChg>
        <pc:spChg chg="add del">
          <ac:chgData name="Anh Minh" userId="c88dfc56186a36e0" providerId="LiveId" clId="{EF846BB9-A666-40ED-B4FE-938D07CB284D}" dt="2021-09-05T17:00:30.871" v="1156" actId="26606"/>
          <ac:spMkLst>
            <pc:docMk/>
            <pc:sldMk cId="1991460227" sldId="277"/>
            <ac:spMk id="12" creationId="{E6C0DD6B-6AA3-448F-9B99-8386295BC1B4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991460227" sldId="277"/>
            <ac:spMk id="14" creationId="{0ADD3505-D816-4666-AAAA-42EC992FAFC6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991460227" sldId="277"/>
            <ac:spMk id="16" creationId="{B4269A41-C387-4555-A18D-F1B4E366CD01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991460227" sldId="277"/>
            <ac:spMk id="18" creationId="{911C1882-1ABB-473F-836B-DE0066ABAC90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991460227" sldId="277"/>
            <ac:spMk id="20" creationId="{336533B6-75CC-4F87-B044-A8241FBF7729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991460227" sldId="277"/>
            <ac:spMk id="22" creationId="{77EAB586-FBDB-4496-82AC-22F1856379C8}"/>
          </ac:spMkLst>
        </pc:spChg>
        <pc:picChg chg="mod ord">
          <ac:chgData name="Anh Minh" userId="c88dfc56186a36e0" providerId="LiveId" clId="{EF846BB9-A666-40ED-B4FE-938D07CB284D}" dt="2021-09-05T17:00:30.871" v="1156" actId="26606"/>
          <ac:picMkLst>
            <pc:docMk/>
            <pc:sldMk cId="1991460227" sldId="277"/>
            <ac:picMk id="9" creationId="{00000000-0000-0000-0000-000000000000}"/>
          </ac:picMkLst>
        </pc:picChg>
      </pc:sldChg>
      <pc:sldChg chg="addSp delSp modSp mod setBg modAnim delDesignElem">
        <pc:chgData name="Anh Minh" userId="c88dfc56186a36e0" providerId="LiveId" clId="{EF846BB9-A666-40ED-B4FE-938D07CB284D}" dt="2021-09-05T17:00:32.701" v="1158"/>
        <pc:sldMkLst>
          <pc:docMk/>
          <pc:sldMk cId="1029153652" sldId="278"/>
        </pc:sldMkLst>
        <pc:spChg chg="mod">
          <ac:chgData name="Anh Minh" userId="c88dfc56186a36e0" providerId="LiveId" clId="{EF846BB9-A666-40ED-B4FE-938D07CB284D}" dt="2021-09-05T16:06:04.965" v="1110" actId="2711"/>
          <ac:spMkLst>
            <pc:docMk/>
            <pc:sldMk cId="1029153652" sldId="278"/>
            <ac:spMk id="8" creationId="{00000000-0000-0000-0000-000000000000}"/>
          </ac:spMkLst>
        </pc:spChg>
        <pc:spChg chg="mod ord">
          <ac:chgData name="Anh Minh" userId="c88dfc56186a36e0" providerId="LiveId" clId="{EF846BB9-A666-40ED-B4FE-938D07CB284D}" dt="2021-09-05T08:45:31.038" v="717" actId="1076"/>
          <ac:spMkLst>
            <pc:docMk/>
            <pc:sldMk cId="1029153652" sldId="278"/>
            <ac:spMk id="9" creationId="{00000000-0000-0000-0000-000000000000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029153652" sldId="278"/>
            <ac:spMk id="15" creationId="{FFB60E8C-7224-44A4-87A0-46A1711DD2ED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029153652" sldId="278"/>
            <ac:spMk id="17" creationId="{5DA32751-37A2-45C0-BE94-63D375E27003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029153652" sldId="278"/>
            <ac:spMk id="19" creationId="{E659831F-0D9A-4C63-9EBB-8435B85A440F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029153652" sldId="278"/>
            <ac:spMk id="21" creationId="{5A55FBCD-CD42-40F5-8A1B-3203F9CAEEAA}"/>
          </ac:spMkLst>
        </pc:spChg>
        <pc:picChg chg="mod">
          <ac:chgData name="Anh Minh" userId="c88dfc56186a36e0" providerId="LiveId" clId="{EF846BB9-A666-40ED-B4FE-938D07CB284D}" dt="2021-09-05T08:44:36.762" v="692" actId="26606"/>
          <ac:picMkLst>
            <pc:docMk/>
            <pc:sldMk cId="1029153652" sldId="278"/>
            <ac:picMk id="10" creationId="{00000000-0000-0000-0000-000000000000}"/>
          </ac:picMkLst>
        </pc:picChg>
      </pc:sldChg>
      <pc:sldChg chg="addSp delSp modSp mod delAnim modAnim">
        <pc:chgData name="Anh Minh" userId="c88dfc56186a36e0" providerId="LiveId" clId="{EF846BB9-A666-40ED-B4FE-938D07CB284D}" dt="2021-09-05T16:07:30.827" v="1118" actId="207"/>
        <pc:sldMkLst>
          <pc:docMk/>
          <pc:sldMk cId="2689104205" sldId="280"/>
        </pc:sldMkLst>
        <pc:spChg chg="add del mod">
          <ac:chgData name="Anh Minh" userId="c88dfc56186a36e0" providerId="LiveId" clId="{EF846BB9-A666-40ED-B4FE-938D07CB284D}" dt="2021-09-05T07:39:42.511" v="152" actId="478"/>
          <ac:spMkLst>
            <pc:docMk/>
            <pc:sldMk cId="2689104205" sldId="280"/>
            <ac:spMk id="2" creationId="{4031131A-DBE3-4FFE-ACD3-9048C210BE50}"/>
          </ac:spMkLst>
        </pc:spChg>
        <pc:spChg chg="add mod">
          <ac:chgData name="Anh Minh" userId="c88dfc56186a36e0" providerId="LiveId" clId="{EF846BB9-A666-40ED-B4FE-938D07CB284D}" dt="2021-09-05T16:07:30.827" v="1118" actId="207"/>
          <ac:spMkLst>
            <pc:docMk/>
            <pc:sldMk cId="2689104205" sldId="280"/>
            <ac:spMk id="2" creationId="{E3CC43E2-048B-4444-988B-B6D164A128B6}"/>
          </ac:spMkLst>
        </pc:spChg>
        <pc:spChg chg="add del mod">
          <ac:chgData name="Anh Minh" userId="c88dfc56186a36e0" providerId="LiveId" clId="{EF846BB9-A666-40ED-B4FE-938D07CB284D}" dt="2021-09-05T16:03:53.839" v="1107" actId="478"/>
          <ac:spMkLst>
            <pc:docMk/>
            <pc:sldMk cId="2689104205" sldId="280"/>
            <ac:spMk id="3" creationId="{55A1ACF0-EC40-41F2-AD4C-D48BA264B13E}"/>
          </ac:spMkLst>
        </pc:spChg>
        <pc:spChg chg="mod">
          <ac:chgData name="Anh Minh" userId="c88dfc56186a36e0" providerId="LiveId" clId="{EF846BB9-A666-40ED-B4FE-938D07CB284D}" dt="2021-09-05T16:04:22.715" v="1109" actId="2711"/>
          <ac:spMkLst>
            <pc:docMk/>
            <pc:sldMk cId="2689104205" sldId="280"/>
            <ac:spMk id="8" creationId="{00000000-0000-0000-0000-000000000000}"/>
          </ac:spMkLst>
        </pc:spChg>
        <pc:spChg chg="del mod ord">
          <ac:chgData name="Anh Minh" userId="c88dfc56186a36e0" providerId="LiveId" clId="{EF846BB9-A666-40ED-B4FE-938D07CB284D}" dt="2021-09-05T07:39:16.199" v="148" actId="478"/>
          <ac:spMkLst>
            <pc:docMk/>
            <pc:sldMk cId="2689104205" sldId="280"/>
            <ac:spMk id="9" creationId="{00000000-0000-0000-0000-000000000000}"/>
          </ac:spMkLst>
        </pc:spChg>
        <pc:picChg chg="mod">
          <ac:chgData name="Anh Minh" userId="c88dfc56186a36e0" providerId="LiveId" clId="{EF846BB9-A666-40ED-B4FE-938D07CB284D}" dt="2021-09-05T07:52:32.538" v="205"/>
          <ac:picMkLst>
            <pc:docMk/>
            <pc:sldMk cId="2689104205" sldId="280"/>
            <ac:picMk id="10" creationId="{00000000-0000-0000-0000-000000000000}"/>
          </ac:picMkLst>
        </pc:picChg>
      </pc:sldChg>
      <pc:sldChg chg="addSp delSp modSp mod setBg delAnim modAnim delDesignElem">
        <pc:chgData name="Anh Minh" userId="c88dfc56186a36e0" providerId="LiveId" clId="{EF846BB9-A666-40ED-B4FE-938D07CB284D}" dt="2021-09-05T17:00:32.701" v="1158"/>
        <pc:sldMkLst>
          <pc:docMk/>
          <pc:sldMk cId="2689104205" sldId="281"/>
        </pc:sldMkLst>
        <pc:spChg chg="add del mod">
          <ac:chgData name="Anh Minh" userId="c88dfc56186a36e0" providerId="LiveId" clId="{EF846BB9-A666-40ED-B4FE-938D07CB284D}" dt="2021-09-05T08:25:55.822" v="501" actId="21"/>
          <ac:spMkLst>
            <pc:docMk/>
            <pc:sldMk cId="2689104205" sldId="281"/>
            <ac:spMk id="2" creationId="{9C376A6A-0180-4F51-93EE-DD59EAA9DB3A}"/>
          </ac:spMkLst>
        </pc:spChg>
        <pc:spChg chg="add del mod">
          <ac:chgData name="Anh Minh" userId="c88dfc56186a36e0" providerId="LiveId" clId="{EF846BB9-A666-40ED-B4FE-938D07CB284D}" dt="2021-09-05T08:26:49.789" v="508" actId="478"/>
          <ac:spMkLst>
            <pc:docMk/>
            <pc:sldMk cId="2689104205" sldId="281"/>
            <ac:spMk id="3" creationId="{B10EB095-E805-42FA-9E28-E8F7F7ECC754}"/>
          </ac:spMkLst>
        </pc:spChg>
        <pc:spChg chg="add mod">
          <ac:chgData name="Anh Minh" userId="c88dfc56186a36e0" providerId="LiveId" clId="{EF846BB9-A666-40ED-B4FE-938D07CB284D}" dt="2021-09-05T08:28:24.864" v="528" actId="255"/>
          <ac:spMkLst>
            <pc:docMk/>
            <pc:sldMk cId="2689104205" sldId="281"/>
            <ac:spMk id="4" creationId="{BDF07C8A-29FE-4C77-978C-4D2BB560CD55}"/>
          </ac:spMkLst>
        </pc:spChg>
        <pc:spChg chg="mod">
          <ac:chgData name="Anh Minh" userId="c88dfc56186a36e0" providerId="LiveId" clId="{EF846BB9-A666-40ED-B4FE-938D07CB284D}" dt="2021-09-05T08:28:12.993" v="525" actId="207"/>
          <ac:spMkLst>
            <pc:docMk/>
            <pc:sldMk cId="2689104205" sldId="281"/>
            <ac:spMk id="8" creationId="{00000000-0000-0000-0000-000000000000}"/>
          </ac:spMkLst>
        </pc:spChg>
        <pc:spChg chg="del mod">
          <ac:chgData name="Anh Minh" userId="c88dfc56186a36e0" providerId="LiveId" clId="{EF846BB9-A666-40ED-B4FE-938D07CB284D}" dt="2021-09-05T07:48:18.882" v="177" actId="478"/>
          <ac:spMkLst>
            <pc:docMk/>
            <pc:sldMk cId="2689104205" sldId="281"/>
            <ac:spMk id="9" creationId="{00000000-0000-0000-0000-000000000000}"/>
          </ac:spMkLst>
        </pc:spChg>
        <pc:spChg chg="add del">
          <ac:chgData name="Anh Minh" userId="c88dfc56186a36e0" providerId="LiveId" clId="{EF846BB9-A666-40ED-B4FE-938D07CB284D}" dt="2021-09-05T08:27:58.979" v="521" actId="26606"/>
          <ac:spMkLst>
            <pc:docMk/>
            <pc:sldMk cId="2689104205" sldId="281"/>
            <ac:spMk id="12" creationId="{FFB60E8C-7224-44A4-87A0-46A1711DD2ED}"/>
          </ac:spMkLst>
        </pc:spChg>
        <pc:spChg chg="add del">
          <ac:chgData name="Anh Minh" userId="c88dfc56186a36e0" providerId="LiveId" clId="{EF846BB9-A666-40ED-B4FE-938D07CB284D}" dt="2021-09-05T08:27:58.979" v="521" actId="26606"/>
          <ac:spMkLst>
            <pc:docMk/>
            <pc:sldMk cId="2689104205" sldId="281"/>
            <ac:spMk id="13" creationId="{5DA32751-37A2-45C0-BE94-63D375E27003}"/>
          </ac:spMkLst>
        </pc:spChg>
        <pc:spChg chg="add del">
          <ac:chgData name="Anh Minh" userId="c88dfc56186a36e0" providerId="LiveId" clId="{EF846BB9-A666-40ED-B4FE-938D07CB284D}" dt="2021-09-05T08:27:58.979" v="521" actId="26606"/>
          <ac:spMkLst>
            <pc:docMk/>
            <pc:sldMk cId="2689104205" sldId="281"/>
            <ac:spMk id="14" creationId="{E659831F-0D9A-4C63-9EBB-8435B85A440F}"/>
          </ac:spMkLst>
        </pc:spChg>
        <pc:spChg chg="add del">
          <ac:chgData name="Anh Minh" userId="c88dfc56186a36e0" providerId="LiveId" clId="{EF846BB9-A666-40ED-B4FE-938D07CB284D}" dt="2021-09-05T08:25:13.849" v="488" actId="26606"/>
          <ac:spMkLst>
            <pc:docMk/>
            <pc:sldMk cId="2689104205" sldId="281"/>
            <ac:spMk id="15" creationId="{FF9B822F-893E-44C8-963C-64F50ACECBB2}"/>
          </ac:spMkLst>
        </pc:spChg>
        <pc:spChg chg="add del">
          <ac:chgData name="Anh Minh" userId="c88dfc56186a36e0" providerId="LiveId" clId="{EF846BB9-A666-40ED-B4FE-938D07CB284D}" dt="2021-09-05T08:27:58.979" v="521" actId="26606"/>
          <ac:spMkLst>
            <pc:docMk/>
            <pc:sldMk cId="2689104205" sldId="281"/>
            <ac:spMk id="16" creationId="{5A55FBCD-CD42-40F5-8A1B-3203F9CAEEAA}"/>
          </ac:spMkLst>
        </pc:spChg>
        <pc:spChg chg="add del">
          <ac:chgData name="Anh Minh" userId="c88dfc56186a36e0" providerId="LiveId" clId="{EF846BB9-A666-40ED-B4FE-938D07CB284D}" dt="2021-09-05T08:25:13.849" v="488" actId="26606"/>
          <ac:spMkLst>
            <pc:docMk/>
            <pc:sldMk cId="2689104205" sldId="281"/>
            <ac:spMk id="17" creationId="{EBF87945-A001-489F-9D9B-7D9435F0B9CA}"/>
          </ac:spMkLst>
        </pc:spChg>
        <pc:spChg chg="add del">
          <ac:chgData name="Anh Minh" userId="c88dfc56186a36e0" providerId="LiveId" clId="{EF846BB9-A666-40ED-B4FE-938D07CB284D}" dt="2021-09-05T08:25:14.949" v="490" actId="26606"/>
          <ac:spMkLst>
            <pc:docMk/>
            <pc:sldMk cId="2689104205" sldId="281"/>
            <ac:spMk id="19" creationId="{07A0C51E-5464-4470-855E-CA530A59BF98}"/>
          </ac:spMkLst>
        </pc:spChg>
        <pc:spChg chg="add del">
          <ac:chgData name="Anh Minh" userId="c88dfc56186a36e0" providerId="LiveId" clId="{EF846BB9-A666-40ED-B4FE-938D07CB284D}" dt="2021-09-05T08:25:14.949" v="490" actId="26606"/>
          <ac:spMkLst>
            <pc:docMk/>
            <pc:sldMk cId="2689104205" sldId="281"/>
            <ac:spMk id="20" creationId="{931DE728-8710-4D0D-ABEA-46145891733A}"/>
          </ac:spMkLst>
        </pc:spChg>
        <pc:spChg chg="add del">
          <ac:chgData name="Anh Minh" userId="c88dfc56186a36e0" providerId="LiveId" clId="{EF846BB9-A666-40ED-B4FE-938D07CB284D}" dt="2021-09-05T08:25:14.949" v="490" actId="26606"/>
          <ac:spMkLst>
            <pc:docMk/>
            <pc:sldMk cId="2689104205" sldId="281"/>
            <ac:spMk id="21" creationId="{5AAE9118-0436-4488-AC4A-C14DF6A7B6B1}"/>
          </ac:spMkLst>
        </pc:spChg>
        <pc:spChg chg="add del">
          <ac:chgData name="Anh Minh" userId="c88dfc56186a36e0" providerId="LiveId" clId="{EF846BB9-A666-40ED-B4FE-938D07CB284D}" dt="2021-09-05T08:25:17.503" v="492" actId="26606"/>
          <ac:spMkLst>
            <pc:docMk/>
            <pc:sldMk cId="2689104205" sldId="281"/>
            <ac:spMk id="23" creationId="{45D37F4E-DDB4-456B-97E0-9937730A039F}"/>
          </ac:spMkLst>
        </pc:spChg>
        <pc:spChg chg="add del">
          <ac:chgData name="Anh Minh" userId="c88dfc56186a36e0" providerId="LiveId" clId="{EF846BB9-A666-40ED-B4FE-938D07CB284D}" dt="2021-09-05T08:25:17.503" v="492" actId="26606"/>
          <ac:spMkLst>
            <pc:docMk/>
            <pc:sldMk cId="2689104205" sldId="281"/>
            <ac:spMk id="24" creationId="{B2DD41CD-8F47-4F56-AD12-4E2FF7696987}"/>
          </ac:spMkLst>
        </pc:spChg>
        <pc:spChg chg="add del mod">
          <ac:chgData name="Anh Minh" userId="c88dfc56186a36e0" providerId="LiveId" clId="{EF846BB9-A666-40ED-B4FE-938D07CB284D}" dt="2021-09-05T08:27:29.323" v="515" actId="478"/>
          <ac:spMkLst>
            <pc:docMk/>
            <pc:sldMk cId="2689104205" sldId="281"/>
            <ac:spMk id="25" creationId="{78F03717-DFC7-4B75-896E-7890AF87FBB9}"/>
          </ac:spMkLst>
        </pc:spChg>
        <pc:spChg chg="add del">
          <ac:chgData name="Anh Minh" userId="c88dfc56186a36e0" providerId="LiveId" clId="{EF846BB9-A666-40ED-B4FE-938D07CB284D}" dt="2021-09-05T08:25:19.200" v="494" actId="26606"/>
          <ac:spMkLst>
            <pc:docMk/>
            <pc:sldMk cId="2689104205" sldId="281"/>
            <ac:spMk id="26" creationId="{058A14AF-9FB5-4CC7-BA35-E8E85D3EDF0E}"/>
          </ac:spMkLst>
        </pc:spChg>
        <pc:spChg chg="add del">
          <ac:chgData name="Anh Minh" userId="c88dfc56186a36e0" providerId="LiveId" clId="{EF846BB9-A666-40ED-B4FE-938D07CB284D}" dt="2021-09-05T08:25:19.200" v="494" actId="26606"/>
          <ac:spMkLst>
            <pc:docMk/>
            <pc:sldMk cId="2689104205" sldId="281"/>
            <ac:spMk id="27" creationId="{3A9A4357-BD1D-4622-A4FE-766E6AB8DE84}"/>
          </ac:spMkLst>
        </pc:spChg>
        <pc:spChg chg="add del">
          <ac:chgData name="Anh Minh" userId="c88dfc56186a36e0" providerId="LiveId" clId="{EF846BB9-A666-40ED-B4FE-938D07CB284D}" dt="2021-09-05T08:25:19.200" v="494" actId="26606"/>
          <ac:spMkLst>
            <pc:docMk/>
            <pc:sldMk cId="2689104205" sldId="281"/>
            <ac:spMk id="28" creationId="{E659831F-0D9A-4C63-9EBB-8435B85A440F}"/>
          </ac:spMkLst>
        </pc:spChg>
        <pc:spChg chg="add del">
          <ac:chgData name="Anh Minh" userId="c88dfc56186a36e0" providerId="LiveId" clId="{EF846BB9-A666-40ED-B4FE-938D07CB284D}" dt="2021-09-05T08:25:19.200" v="494" actId="26606"/>
          <ac:spMkLst>
            <pc:docMk/>
            <pc:sldMk cId="2689104205" sldId="281"/>
            <ac:spMk id="29" creationId="{E6995CE5-F890-4ABA-82A2-26507CE8D2A3}"/>
          </ac:spMkLst>
        </pc:spChg>
        <pc:spChg chg="add del">
          <ac:chgData name="Anh Minh" userId="c88dfc56186a36e0" providerId="LiveId" clId="{EF846BB9-A666-40ED-B4FE-938D07CB284D}" dt="2021-09-05T08:28:00.160" v="523" actId="26606"/>
          <ac:spMkLst>
            <pc:docMk/>
            <pc:sldMk cId="2689104205" sldId="281"/>
            <ac:spMk id="30" creationId="{2B566528-1B12-4246-9431-5C2D7D081168}"/>
          </ac:spMkLst>
        </pc:spChg>
        <pc:spChg chg="add del">
          <ac:chgData name="Anh Minh" userId="c88dfc56186a36e0" providerId="LiveId" clId="{EF846BB9-A666-40ED-B4FE-938D07CB284D}" dt="2021-09-05T08:25:22.820" v="496" actId="26606"/>
          <ac:spMkLst>
            <pc:docMk/>
            <pc:sldMk cId="2689104205" sldId="281"/>
            <ac:spMk id="31" creationId="{42A5316D-ED2F-4F89-B4B4-8D9240B1A348}"/>
          </ac:spMkLst>
        </pc:spChg>
        <pc:spChg chg="add del">
          <ac:chgData name="Anh Minh" userId="c88dfc56186a36e0" providerId="LiveId" clId="{EF846BB9-A666-40ED-B4FE-938D07CB284D}" dt="2021-09-05T08:25:38.039" v="498" actId="26606"/>
          <ac:spMkLst>
            <pc:docMk/>
            <pc:sldMk cId="2689104205" sldId="281"/>
            <ac:spMk id="33" creationId="{117AB3D3-3C9C-4DED-809A-78734805B895}"/>
          </ac:spMkLst>
        </pc:spChg>
        <pc:spChg chg="add del">
          <ac:chgData name="Anh Minh" userId="c88dfc56186a36e0" providerId="LiveId" clId="{EF846BB9-A666-40ED-B4FE-938D07CB284D}" dt="2021-09-05T08:25:38.039" v="498" actId="26606"/>
          <ac:spMkLst>
            <pc:docMk/>
            <pc:sldMk cId="2689104205" sldId="281"/>
            <ac:spMk id="34" creationId="{3A9A4357-BD1D-4622-A4FE-766E6AB8DE84}"/>
          </ac:spMkLst>
        </pc:spChg>
        <pc:spChg chg="add del">
          <ac:chgData name="Anh Minh" userId="c88dfc56186a36e0" providerId="LiveId" clId="{EF846BB9-A666-40ED-B4FE-938D07CB284D}" dt="2021-09-05T08:25:38.039" v="498" actId="26606"/>
          <ac:spMkLst>
            <pc:docMk/>
            <pc:sldMk cId="2689104205" sldId="281"/>
            <ac:spMk id="35" creationId="{E659831F-0D9A-4C63-9EBB-8435B85A440F}"/>
          </ac:spMkLst>
        </pc:spChg>
        <pc:spChg chg="add del">
          <ac:chgData name="Anh Minh" userId="c88dfc56186a36e0" providerId="LiveId" clId="{EF846BB9-A666-40ED-B4FE-938D07CB284D}" dt="2021-09-05T08:25:38.039" v="498" actId="26606"/>
          <ac:spMkLst>
            <pc:docMk/>
            <pc:sldMk cId="2689104205" sldId="281"/>
            <ac:spMk id="36" creationId="{E6995CE5-F890-4ABA-82A2-26507CE8D2A3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2689104205" sldId="281"/>
            <ac:spMk id="41" creationId="{FFB60E8C-7224-44A4-87A0-46A1711DD2ED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2689104205" sldId="281"/>
            <ac:spMk id="42" creationId="{5DA32751-37A2-45C0-BE94-63D375E27003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2689104205" sldId="281"/>
            <ac:spMk id="43" creationId="{E659831F-0D9A-4C63-9EBB-8435B85A440F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2689104205" sldId="281"/>
            <ac:spMk id="44" creationId="{5A55FBCD-CD42-40F5-8A1B-3203F9CAEEAA}"/>
          </ac:spMkLst>
        </pc:spChg>
        <pc:grpChg chg="add del">
          <ac:chgData name="Anh Minh" userId="c88dfc56186a36e0" providerId="LiveId" clId="{EF846BB9-A666-40ED-B4FE-938D07CB284D}" dt="2021-09-05T08:28:00.160" v="523" actId="26606"/>
          <ac:grpSpMkLst>
            <pc:docMk/>
            <pc:sldMk cId="2689104205" sldId="281"/>
            <ac:grpSpMk id="32" creationId="{828A5161-06F1-46CF-8AD7-844680A59E13}"/>
          </ac:grpSpMkLst>
        </pc:grpChg>
        <pc:grpChg chg="add del">
          <ac:chgData name="Anh Minh" userId="c88dfc56186a36e0" providerId="LiveId" clId="{EF846BB9-A666-40ED-B4FE-938D07CB284D}" dt="2021-09-05T08:28:00.160" v="523" actId="26606"/>
          <ac:grpSpMkLst>
            <pc:docMk/>
            <pc:sldMk cId="2689104205" sldId="281"/>
            <ac:grpSpMk id="38" creationId="{5995D10D-E9C9-47DB-AE7E-801FEF38F5C9}"/>
          </ac:grpSpMkLst>
        </pc:grpChg>
        <pc:picChg chg="mod ord">
          <ac:chgData name="Anh Minh" userId="c88dfc56186a36e0" providerId="LiveId" clId="{EF846BB9-A666-40ED-B4FE-938D07CB284D}" dt="2021-09-05T08:28:00.198" v="524" actId="26606"/>
          <ac:picMkLst>
            <pc:docMk/>
            <pc:sldMk cId="2689104205" sldId="281"/>
            <ac:picMk id="10" creationId="{00000000-0000-0000-0000-000000000000}"/>
          </ac:picMkLst>
        </pc:picChg>
      </pc:sldChg>
      <pc:sldChg chg="addSp delSp modSp mod modTransition setBg delDesignElem">
        <pc:chgData name="Anh Minh" userId="c88dfc56186a36e0" providerId="LiveId" clId="{EF846BB9-A666-40ED-B4FE-938D07CB284D}" dt="2021-09-05T17:00:32.701" v="1158"/>
        <pc:sldMkLst>
          <pc:docMk/>
          <pc:sldMk cId="1373839320" sldId="282"/>
        </pc:sldMkLst>
        <pc:spChg chg="mod ord">
          <ac:chgData name="Anh Minh" userId="c88dfc56186a36e0" providerId="LiveId" clId="{EF846BB9-A666-40ED-B4FE-938D07CB284D}" dt="2021-09-05T08:00:35.564" v="285" actId="26606"/>
          <ac:spMkLst>
            <pc:docMk/>
            <pc:sldMk cId="1373839320" sldId="282"/>
            <ac:spMk id="8" creationId="{00000000-0000-0000-0000-000000000000}"/>
          </ac:spMkLst>
        </pc:spChg>
        <pc:spChg chg="add del">
          <ac:chgData name="Anh Minh" userId="c88dfc56186a36e0" providerId="LiveId" clId="{EF846BB9-A666-40ED-B4FE-938D07CB284D}" dt="2021-09-05T08:00:11.667" v="279" actId="26606"/>
          <ac:spMkLst>
            <pc:docMk/>
            <pc:sldMk cId="1373839320" sldId="282"/>
            <ac:spMk id="70" creationId="{9B7AD9F6-8CE7-4299-8FC6-328F4DCD3FF9}"/>
          </ac:spMkLst>
        </pc:spChg>
        <pc:spChg chg="add del">
          <ac:chgData name="Anh Minh" userId="c88dfc56186a36e0" providerId="LiveId" clId="{EF846BB9-A666-40ED-B4FE-938D07CB284D}" dt="2021-09-05T08:00:11.667" v="279" actId="26606"/>
          <ac:spMkLst>
            <pc:docMk/>
            <pc:sldMk cId="1373839320" sldId="282"/>
            <ac:spMk id="72" creationId="{82580482-BA80-420A-8A05-C58E97F26B21}"/>
          </ac:spMkLst>
        </pc:spChg>
        <pc:spChg chg="add del">
          <ac:chgData name="Anh Minh" userId="c88dfc56186a36e0" providerId="LiveId" clId="{EF846BB9-A666-40ED-B4FE-938D07CB284D}" dt="2021-09-05T08:00:35.564" v="285" actId="26606"/>
          <ac:spMkLst>
            <pc:docMk/>
            <pc:sldMk cId="1373839320" sldId="282"/>
            <ac:spMk id="74" creationId="{463E6235-1649-4B47-9862-4026FC473B6F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373839320" sldId="282"/>
            <ac:spMk id="75" creationId="{B9D7E975-9161-4F2D-AC53-69E1912F6B5D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373839320" sldId="282"/>
            <ac:spMk id="76" creationId="{827DC2C4-B485-428A-BF4A-472D2967F47F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1373839320" sldId="282"/>
            <ac:spMk id="78" creationId="{463E6235-1649-4B47-9862-4026FC473B6F}"/>
          </ac:spMkLst>
        </pc:spChg>
        <pc:spChg chg="add del">
          <ac:chgData name="Anh Minh" userId="c88dfc56186a36e0" providerId="LiveId" clId="{EF846BB9-A666-40ED-B4FE-938D07CB284D}" dt="2021-09-05T08:00:35.564" v="285" actId="26606"/>
          <ac:spMkLst>
            <pc:docMk/>
            <pc:sldMk cId="1373839320" sldId="282"/>
            <ac:spMk id="4099" creationId="{B9D7E975-9161-4F2D-AC53-69E1912F6B5D}"/>
          </ac:spMkLst>
        </pc:spChg>
        <pc:spChg chg="add del">
          <ac:chgData name="Anh Minh" userId="c88dfc56186a36e0" providerId="LiveId" clId="{EF846BB9-A666-40ED-B4FE-938D07CB284D}" dt="2021-09-05T08:00:35.564" v="285" actId="26606"/>
          <ac:spMkLst>
            <pc:docMk/>
            <pc:sldMk cId="1373839320" sldId="282"/>
            <ac:spMk id="4100" creationId="{827DC2C4-B485-428A-BF4A-472D2967F47F}"/>
          </ac:spMkLst>
        </pc:spChg>
        <pc:picChg chg="mod">
          <ac:chgData name="Anh Minh" userId="c88dfc56186a36e0" providerId="LiveId" clId="{EF846BB9-A666-40ED-B4FE-938D07CB284D}" dt="2021-09-05T08:00:58.116" v="291" actId="14100"/>
          <ac:picMkLst>
            <pc:docMk/>
            <pc:sldMk cId="1373839320" sldId="282"/>
            <ac:picMk id="4097" creationId="{00000000-0000-0000-0000-000000000000}"/>
          </ac:picMkLst>
        </pc:picChg>
      </pc:sldChg>
      <pc:sldChg chg="modSp mod modTransition modAnim">
        <pc:chgData name="Anh Minh" userId="c88dfc56186a36e0" providerId="LiveId" clId="{EF846BB9-A666-40ED-B4FE-938D07CB284D}" dt="2021-09-05T07:54:57.295" v="230"/>
        <pc:sldMkLst>
          <pc:docMk/>
          <pc:sldMk cId="0" sldId="283"/>
        </pc:sldMkLst>
        <pc:spChg chg="mod">
          <ac:chgData name="Anh Minh" userId="c88dfc56186a36e0" providerId="LiveId" clId="{EF846BB9-A666-40ED-B4FE-938D07CB284D}" dt="2021-09-05T07:52:32.538" v="205"/>
          <ac:spMkLst>
            <pc:docMk/>
            <pc:sldMk cId="0" sldId="283"/>
            <ac:spMk id="6" creationId="{7BF679D0-EB3B-4D19-9115-B6D07456CAA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0" sldId="283"/>
            <ac:spMk id="13317" creationId="{00000000-0000-0000-0000-000000000000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0" sldId="283"/>
            <ac:spMk id="13320" creationId="{00000000-0000-0000-0000-000000000000}"/>
          </ac:spMkLst>
        </pc:spChg>
        <pc:picChg chg="mod">
          <ac:chgData name="Anh Minh" userId="c88dfc56186a36e0" providerId="LiveId" clId="{EF846BB9-A666-40ED-B4FE-938D07CB284D}" dt="2021-09-05T07:54:44.837" v="229" actId="14100"/>
          <ac:picMkLst>
            <pc:docMk/>
            <pc:sldMk cId="0" sldId="283"/>
            <ac:picMk id="13315" creationId="{00000000-0000-0000-0000-000000000000}"/>
          </ac:picMkLst>
        </pc:picChg>
      </pc:sldChg>
      <pc:sldChg chg="addSp modSp mod modTransition">
        <pc:chgData name="Anh Minh" userId="c88dfc56186a36e0" providerId="LiveId" clId="{EF846BB9-A666-40ED-B4FE-938D07CB284D}" dt="2021-09-05T16:00:43.223" v="1091" actId="207"/>
        <pc:sldMkLst>
          <pc:docMk/>
          <pc:sldMk cId="4072862762" sldId="284"/>
        </pc:sldMkLst>
        <pc:spChg chg="add mod">
          <ac:chgData name="Anh Minh" userId="c88dfc56186a36e0" providerId="LiveId" clId="{EF846BB9-A666-40ED-B4FE-938D07CB284D}" dt="2021-09-05T16:00:43.223" v="1091" actId="207"/>
          <ac:spMkLst>
            <pc:docMk/>
            <pc:sldMk cId="4072862762" sldId="284"/>
            <ac:spMk id="2" creationId="{D7DC0B89-0F45-47AB-99BA-41572B5FC7FA}"/>
          </ac:spMkLst>
        </pc:spChg>
        <pc:spChg chg="mod">
          <ac:chgData name="Anh Minh" userId="c88dfc56186a36e0" providerId="LiveId" clId="{EF846BB9-A666-40ED-B4FE-938D07CB284D}" dt="2021-09-05T15:59:16.640" v="1058" actId="14100"/>
          <ac:spMkLst>
            <pc:docMk/>
            <pc:sldMk cId="4072862762" sldId="284"/>
            <ac:spMk id="6" creationId="{D3AE51D4-3921-4896-9E5C-98A4478E2B26}"/>
          </ac:spMkLst>
        </pc:spChg>
        <pc:spChg chg="mod">
          <ac:chgData name="Anh Minh" userId="c88dfc56186a36e0" providerId="LiveId" clId="{EF846BB9-A666-40ED-B4FE-938D07CB284D}" dt="2021-09-05T15:59:28.008" v="1060" actId="1076"/>
          <ac:spMkLst>
            <pc:docMk/>
            <pc:sldMk cId="4072862762" sldId="284"/>
            <ac:spMk id="7" creationId="{9F013852-43BF-4AAD-9C4B-14171E633946}"/>
          </ac:spMkLst>
        </pc:spChg>
        <pc:picChg chg="mod">
          <ac:chgData name="Anh Minh" userId="c88dfc56186a36e0" providerId="LiveId" clId="{EF846BB9-A666-40ED-B4FE-938D07CB284D}" dt="2021-09-05T16:00:08.616" v="1086" actId="1076"/>
          <ac:picMkLst>
            <pc:docMk/>
            <pc:sldMk cId="4072862762" sldId="284"/>
            <ac:picMk id="5" creationId="{D4995B1D-A14E-465D-9455-C12206E0E836}"/>
          </ac:picMkLst>
        </pc:picChg>
        <pc:picChg chg="mod">
          <ac:chgData name="Anh Minh" userId="c88dfc56186a36e0" providerId="LiveId" clId="{EF846BB9-A666-40ED-B4FE-938D07CB284D}" dt="2021-09-05T15:57:23.032" v="1035" actId="1076"/>
          <ac:picMkLst>
            <pc:docMk/>
            <pc:sldMk cId="4072862762" sldId="284"/>
            <ac:picMk id="11" creationId="{7E4D24F0-8773-4A89-8540-B90126343AE6}"/>
          </ac:picMkLst>
        </pc:picChg>
      </pc:sldChg>
      <pc:sldChg chg="modSp modTransition">
        <pc:chgData name="Anh Minh" userId="c88dfc56186a36e0" providerId="LiveId" clId="{EF846BB9-A666-40ED-B4FE-938D07CB284D}" dt="2021-09-05T08:41:30.798" v="654" actId="14100"/>
        <pc:sldMkLst>
          <pc:docMk/>
          <pc:sldMk cId="0" sldId="439"/>
        </pc:sldMkLst>
        <pc:spChg chg="mod">
          <ac:chgData name="Anh Minh" userId="c88dfc56186a36e0" providerId="LiveId" clId="{EF846BB9-A666-40ED-B4FE-938D07CB284D}" dt="2021-09-05T07:52:32.538" v="205"/>
          <ac:spMkLst>
            <pc:docMk/>
            <pc:sldMk cId="0" sldId="439"/>
            <ac:spMk id="49155" creationId="{E90D79A3-E5AB-487B-89F0-DA396DE70E4F}"/>
          </ac:spMkLst>
        </pc:spChg>
        <pc:picChg chg="mod">
          <ac:chgData name="Anh Minh" userId="c88dfc56186a36e0" providerId="LiveId" clId="{EF846BB9-A666-40ED-B4FE-938D07CB284D}" dt="2021-09-05T08:41:30.798" v="654" actId="14100"/>
          <ac:picMkLst>
            <pc:docMk/>
            <pc:sldMk cId="0" sldId="439"/>
            <ac:picMk id="49154" creationId="{DD1A8AE3-0004-4317-B3E1-6B7BE46E83D4}"/>
          </ac:picMkLst>
        </pc:picChg>
      </pc:sldChg>
      <pc:sldChg chg="modSp mod modTransition">
        <pc:chgData name="Anh Minh" userId="c88dfc56186a36e0" providerId="LiveId" clId="{EF846BB9-A666-40ED-B4FE-938D07CB284D}" dt="2021-09-05T07:55:17.389" v="234" actId="14100"/>
        <pc:sldMkLst>
          <pc:docMk/>
          <pc:sldMk cId="4064919069" sldId="442"/>
        </pc:sldMkLst>
        <pc:spChg chg="mod">
          <ac:chgData name="Anh Minh" userId="c88dfc56186a36e0" providerId="LiveId" clId="{EF846BB9-A666-40ED-B4FE-938D07CB284D}" dt="2021-09-05T07:52:32.538" v="205"/>
          <ac:spMkLst>
            <pc:docMk/>
            <pc:sldMk cId="4064919069" sldId="442"/>
            <ac:spMk id="5" creationId="{3D815CBB-DAFC-4CCE-8CC5-1428FB780D1D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4064919069" sldId="442"/>
            <ac:spMk id="6" creationId="{33170837-FDCF-4942-9560-9EB7ACE5A946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4064919069" sldId="442"/>
            <ac:spMk id="7" creationId="{D0DAFCC0-2303-448D-8178-0C39C8102B1B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4064919069" sldId="442"/>
            <ac:spMk id="8" creationId="{C3DE1280-FE0A-44BA-847F-715BDE70ABA7}"/>
          </ac:spMkLst>
        </pc:spChg>
        <pc:spChg chg="mod">
          <ac:chgData name="Anh Minh" userId="c88dfc56186a36e0" providerId="LiveId" clId="{EF846BB9-A666-40ED-B4FE-938D07CB284D}" dt="2021-09-05T07:52:32.538" v="205"/>
          <ac:spMkLst>
            <pc:docMk/>
            <pc:sldMk cId="4064919069" sldId="442"/>
            <ac:spMk id="9" creationId="{FA4C202F-CBEA-48C9-864C-49A6CA400FAB}"/>
          </ac:spMkLst>
        </pc:spChg>
        <pc:picChg chg="mod">
          <ac:chgData name="Anh Minh" userId="c88dfc56186a36e0" providerId="LiveId" clId="{EF846BB9-A666-40ED-B4FE-938D07CB284D}" dt="2021-09-05T07:55:17.389" v="234" actId="14100"/>
          <ac:picMkLst>
            <pc:docMk/>
            <pc:sldMk cId="4064919069" sldId="442"/>
            <ac:picMk id="4" creationId="{E6ECB72E-0C28-4EDD-A16C-8D0B30CF95A2}"/>
          </ac:picMkLst>
        </pc:picChg>
      </pc:sldChg>
      <pc:sldChg chg="addSp delSp modSp new mod modTransition setBg delDesignElem">
        <pc:chgData name="Anh Minh" userId="c88dfc56186a36e0" providerId="LiveId" clId="{EF846BB9-A666-40ED-B4FE-938D07CB284D}" dt="2021-09-05T17:00:32.701" v="1158"/>
        <pc:sldMkLst>
          <pc:docMk/>
          <pc:sldMk cId="4143250122" sldId="443"/>
        </pc:sldMkLst>
        <pc:spChg chg="add del">
          <ac:chgData name="Anh Minh" userId="c88dfc56186a36e0" providerId="LiveId" clId="{EF846BB9-A666-40ED-B4FE-938D07CB284D}" dt="2021-09-05T08:41:19.477" v="651" actId="26606"/>
          <ac:spMkLst>
            <pc:docMk/>
            <pc:sldMk cId="4143250122" sldId="443"/>
            <ac:spMk id="5" creationId="{AF2A46FC-A8BE-4771-BE51-D9123E91856E}"/>
          </ac:spMkLst>
        </pc:spChg>
        <pc:spChg chg="add del">
          <ac:chgData name="Anh Minh" userId="c88dfc56186a36e0" providerId="LiveId" clId="{EF846BB9-A666-40ED-B4FE-938D07CB284D}" dt="2021-09-05T17:00:32.701" v="1158"/>
          <ac:spMkLst>
            <pc:docMk/>
            <pc:sldMk cId="4143250122" sldId="443"/>
            <ac:spMk id="7" creationId="{42A4FC2C-047E-45A5-965D-8E1E3BF09BC6}"/>
          </ac:spMkLst>
        </pc:spChg>
        <pc:spChg chg="add del">
          <ac:chgData name="Anh Minh" userId="c88dfc56186a36e0" providerId="LiveId" clId="{EF846BB9-A666-40ED-B4FE-938D07CB284D}" dt="2021-09-05T07:20:29.510" v="5" actId="26606"/>
          <ac:spMkLst>
            <pc:docMk/>
            <pc:sldMk cId="4143250122" sldId="443"/>
            <ac:spMk id="8" creationId="{F1176DA6-4BBF-42A4-9C94-E6613CCD6B37}"/>
          </ac:spMkLst>
        </pc:spChg>
        <pc:spChg chg="add del">
          <ac:chgData name="Anh Minh" userId="c88dfc56186a36e0" providerId="LiveId" clId="{EF846BB9-A666-40ED-B4FE-938D07CB284D}" dt="2021-09-05T07:20:29.510" v="5" actId="26606"/>
          <ac:spMkLst>
            <pc:docMk/>
            <pc:sldMk cId="4143250122" sldId="443"/>
            <ac:spMk id="10" creationId="{99AAB0AE-172B-4FB4-80C2-86CD6B824220}"/>
          </ac:spMkLst>
        </pc:spChg>
        <pc:spChg chg="add del">
          <ac:chgData name="Anh Minh" userId="c88dfc56186a36e0" providerId="LiveId" clId="{EF846BB9-A666-40ED-B4FE-938D07CB284D}" dt="2021-09-05T07:20:34.017" v="7" actId="26606"/>
          <ac:spMkLst>
            <pc:docMk/>
            <pc:sldMk cId="4143250122" sldId="443"/>
            <ac:spMk id="12" creationId="{3A992E1B-AAEE-4435-8F48-8C88BE5510B2}"/>
          </ac:spMkLst>
        </pc:spChg>
        <pc:spChg chg="add del">
          <ac:chgData name="Anh Minh" userId="c88dfc56186a36e0" providerId="LiveId" clId="{EF846BB9-A666-40ED-B4FE-938D07CB284D}" dt="2021-09-05T07:20:34.017" v="7" actId="26606"/>
          <ac:spMkLst>
            <pc:docMk/>
            <pc:sldMk cId="4143250122" sldId="443"/>
            <ac:spMk id="13" creationId="{476C2E52-E592-4F3F-BC13-5BD8518E2EBF}"/>
          </ac:spMkLst>
        </pc:spChg>
        <pc:spChg chg="add del">
          <ac:chgData name="Anh Minh" userId="c88dfc56186a36e0" providerId="LiveId" clId="{EF846BB9-A666-40ED-B4FE-938D07CB284D}" dt="2021-09-05T07:20:35.511" v="9" actId="26606"/>
          <ac:spMkLst>
            <pc:docMk/>
            <pc:sldMk cId="4143250122" sldId="443"/>
            <ac:spMk id="15" creationId="{550B5DED-C3C5-4B01-8AC3-3EE8CDF881AF}"/>
          </ac:spMkLst>
        </pc:spChg>
        <pc:spChg chg="add del">
          <ac:chgData name="Anh Minh" userId="c88dfc56186a36e0" providerId="LiveId" clId="{EF846BB9-A666-40ED-B4FE-938D07CB284D}" dt="2021-09-05T07:20:35.511" v="9" actId="26606"/>
          <ac:spMkLst>
            <pc:docMk/>
            <pc:sldMk cId="4143250122" sldId="443"/>
            <ac:spMk id="16" creationId="{9645F163-EAE9-4EBE-BD11-7103BAE2A595}"/>
          </ac:spMkLst>
        </pc:spChg>
        <pc:picChg chg="add mod">
          <ac:chgData name="Anh Minh" userId="c88dfc56186a36e0" providerId="LiveId" clId="{EF846BB9-A666-40ED-B4FE-938D07CB284D}" dt="2021-09-05T08:41:19.485" v="652" actId="26606"/>
          <ac:picMkLst>
            <pc:docMk/>
            <pc:sldMk cId="4143250122" sldId="443"/>
            <ac:picMk id="3" creationId="{4B92F2C9-77EA-4A77-ADCE-E78666F5B152}"/>
          </ac:picMkLst>
        </pc:picChg>
      </pc:sldChg>
      <pc:sldChg chg="addSp delSp modSp add del mod">
        <pc:chgData name="Anh Minh" userId="c88dfc56186a36e0" providerId="LiveId" clId="{EF846BB9-A666-40ED-B4FE-938D07CB284D}" dt="2021-09-05T17:06:24.775" v="1256" actId="1076"/>
        <pc:sldMkLst>
          <pc:docMk/>
          <pc:sldMk cId="3161267441" sldId="444"/>
        </pc:sldMkLst>
        <pc:spChg chg="del mod">
          <ac:chgData name="Anh Minh" userId="c88dfc56186a36e0" providerId="LiveId" clId="{EF846BB9-A666-40ED-B4FE-938D07CB284D}" dt="2021-09-05T16:52:01.185" v="1123" actId="478"/>
          <ac:spMkLst>
            <pc:docMk/>
            <pc:sldMk cId="3161267441" sldId="444"/>
            <ac:spMk id="2" creationId="{00000000-0000-0000-0000-000000000000}"/>
          </ac:spMkLst>
        </pc:spChg>
        <pc:spChg chg="add del mod">
          <ac:chgData name="Anh Minh" userId="c88dfc56186a36e0" providerId="LiveId" clId="{EF846BB9-A666-40ED-B4FE-938D07CB284D}" dt="2021-09-05T17:02:01.630" v="1169" actId="478"/>
          <ac:spMkLst>
            <pc:docMk/>
            <pc:sldMk cId="3161267441" sldId="444"/>
            <ac:spMk id="4" creationId="{E9F49CB6-8016-4EC1-A885-B350DC1802A3}"/>
          </ac:spMkLst>
        </pc:spChg>
        <pc:spChg chg="add mod">
          <ac:chgData name="Anh Minh" userId="c88dfc56186a36e0" providerId="LiveId" clId="{EF846BB9-A666-40ED-B4FE-938D07CB284D}" dt="2021-09-05T17:06:24.775" v="1256" actId="1076"/>
          <ac:spMkLst>
            <pc:docMk/>
            <pc:sldMk cId="3161267441" sldId="444"/>
            <ac:spMk id="5" creationId="{6AECB2DA-47DD-4121-954D-EF93BF4B67A2}"/>
          </ac:spMkLst>
        </pc:spChg>
        <pc:spChg chg="add del mod">
          <ac:chgData name="Anh Minh" userId="c88dfc56186a36e0" providerId="LiveId" clId="{EF846BB9-A666-40ED-B4FE-938D07CB284D}" dt="2021-09-05T17:03:07.997" v="1180"/>
          <ac:spMkLst>
            <pc:docMk/>
            <pc:sldMk cId="3161267441" sldId="444"/>
            <ac:spMk id="6" creationId="{4A88877F-D993-43F6-B1B7-4AD4E71778F5}"/>
          </ac:spMkLst>
        </pc:spChg>
        <pc:spChg chg="add mod">
          <ac:chgData name="Anh Minh" userId="c88dfc56186a36e0" providerId="LiveId" clId="{EF846BB9-A666-40ED-B4FE-938D07CB284D}" dt="2021-09-05T17:04:34.322" v="1225" actId="14100"/>
          <ac:spMkLst>
            <pc:docMk/>
            <pc:sldMk cId="3161267441" sldId="444"/>
            <ac:spMk id="7" creationId="{15B281C1-B32F-4E2C-8046-8908E36600A5}"/>
          </ac:spMkLst>
        </pc:spChg>
      </pc:sldChg>
      <pc:sldChg chg="addSp delSp modSp new del mod modTransition">
        <pc:chgData name="Anh Minh" userId="c88dfc56186a36e0" providerId="LiveId" clId="{EF846BB9-A666-40ED-B4FE-938D07CB284D}" dt="2021-09-05T17:01:25.316" v="1165" actId="680"/>
        <pc:sldMkLst>
          <pc:docMk/>
          <pc:sldMk cId="3727619331" sldId="444"/>
        </pc:sldMkLst>
        <pc:spChg chg="add del mod">
          <ac:chgData name="Anh Minh" userId="c88dfc56186a36e0" providerId="LiveId" clId="{EF846BB9-A666-40ED-B4FE-938D07CB284D}" dt="2021-09-05T17:01:24.830" v="1164" actId="11529"/>
          <ac:spMkLst>
            <pc:docMk/>
            <pc:sldMk cId="3727619331" sldId="444"/>
            <ac:spMk id="2" creationId="{38F2ED8D-40FC-474C-AE08-546A165E87C0}"/>
          </ac:spMkLst>
        </pc:spChg>
      </pc:sldChg>
      <pc:sldChg chg="new del">
        <pc:chgData name="Anh Minh" userId="c88dfc56186a36e0" providerId="LiveId" clId="{EF846BB9-A666-40ED-B4FE-938D07CB284D}" dt="2021-09-05T16:49:56.676" v="1120" actId="47"/>
        <pc:sldMkLst>
          <pc:docMk/>
          <pc:sldMk cId="1111274124" sldId="445"/>
        </pc:sldMkLst>
      </pc:sldChg>
      <pc:sldMasterChg chg="modSp modSldLayout">
        <pc:chgData name="Anh Minh" userId="c88dfc56186a36e0" providerId="LiveId" clId="{EF846BB9-A666-40ED-B4FE-938D07CB284D}" dt="2021-09-05T07:52:32.538" v="205"/>
        <pc:sldMasterMkLst>
          <pc:docMk/>
          <pc:sldMasterMk cId="2509995011" sldId="2147483700"/>
        </pc:sldMasterMkLst>
        <pc:picChg chg="mod">
          <ac:chgData name="Anh Minh" userId="c88dfc56186a36e0" providerId="LiveId" clId="{EF846BB9-A666-40ED-B4FE-938D07CB284D}" dt="2021-09-05T07:52:32.538" v="205"/>
          <ac:picMkLst>
            <pc:docMk/>
            <pc:sldMasterMk cId="2509995011" sldId="2147483700"/>
            <ac:picMk id="1034" creationId="{00000000-0000-0000-0000-000000000000}"/>
          </ac:picMkLst>
        </pc:picChg>
        <pc:sldLayoutChg chg="modSp">
          <pc:chgData name="Anh Minh" userId="c88dfc56186a36e0" providerId="LiveId" clId="{EF846BB9-A666-40ED-B4FE-938D07CB284D}" dt="2021-09-05T07:52:32.538" v="205"/>
          <pc:sldLayoutMkLst>
            <pc:docMk/>
            <pc:sldMasterMk cId="2509995011" sldId="2147483700"/>
            <pc:sldLayoutMk cId="4158912775" sldId="2147483701"/>
          </pc:sldLayoutMkLst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4158912775" sldId="2147483701"/>
              <ac:spMk id="2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4158912775" sldId="2147483701"/>
              <ac:spMk id="3" creationId="{00000000-0000-0000-0000-000000000000}"/>
            </ac:spMkLst>
          </pc:spChg>
        </pc:sldLayoutChg>
        <pc:sldLayoutChg chg="modSp">
          <pc:chgData name="Anh Minh" userId="c88dfc56186a36e0" providerId="LiveId" clId="{EF846BB9-A666-40ED-B4FE-938D07CB284D}" dt="2021-09-05T07:52:32.538" v="205"/>
          <pc:sldLayoutMkLst>
            <pc:docMk/>
            <pc:sldMasterMk cId="2509995011" sldId="2147483700"/>
            <pc:sldLayoutMk cId="1477503637" sldId="2147483702"/>
          </pc:sldLayoutMkLst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1477503637" sldId="2147483702"/>
              <ac:spMk id="2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1477503637" sldId="2147483702"/>
              <ac:spMk id="3" creationId="{00000000-0000-0000-0000-000000000000}"/>
            </ac:spMkLst>
          </pc:spChg>
        </pc:sldLayoutChg>
        <pc:sldLayoutChg chg="modSp">
          <pc:chgData name="Anh Minh" userId="c88dfc56186a36e0" providerId="LiveId" clId="{EF846BB9-A666-40ED-B4FE-938D07CB284D}" dt="2021-09-05T07:52:32.538" v="205"/>
          <pc:sldLayoutMkLst>
            <pc:docMk/>
            <pc:sldMasterMk cId="2509995011" sldId="2147483700"/>
            <pc:sldLayoutMk cId="810329143" sldId="2147483703"/>
          </pc:sldLayoutMkLst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810329143" sldId="2147483703"/>
              <ac:spMk id="2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810329143" sldId="2147483703"/>
              <ac:spMk id="3" creationId="{00000000-0000-0000-0000-000000000000}"/>
            </ac:spMkLst>
          </pc:spChg>
        </pc:sldLayoutChg>
        <pc:sldLayoutChg chg="modSp">
          <pc:chgData name="Anh Minh" userId="c88dfc56186a36e0" providerId="LiveId" clId="{EF846BB9-A666-40ED-B4FE-938D07CB284D}" dt="2021-09-05T07:52:32.538" v="205"/>
          <pc:sldLayoutMkLst>
            <pc:docMk/>
            <pc:sldMasterMk cId="2509995011" sldId="2147483700"/>
            <pc:sldLayoutMk cId="4069620948" sldId="2147483704"/>
          </pc:sldLayoutMkLst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4069620948" sldId="2147483704"/>
              <ac:spMk id="2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4069620948" sldId="2147483704"/>
              <ac:spMk id="3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4069620948" sldId="2147483704"/>
              <ac:spMk id="4" creationId="{00000000-0000-0000-0000-000000000000}"/>
            </ac:spMkLst>
          </pc:spChg>
        </pc:sldLayoutChg>
        <pc:sldLayoutChg chg="modSp">
          <pc:chgData name="Anh Minh" userId="c88dfc56186a36e0" providerId="LiveId" clId="{EF846BB9-A666-40ED-B4FE-938D07CB284D}" dt="2021-09-05T07:52:32.538" v="205"/>
          <pc:sldLayoutMkLst>
            <pc:docMk/>
            <pc:sldMasterMk cId="2509995011" sldId="2147483700"/>
            <pc:sldLayoutMk cId="3092810421" sldId="2147483705"/>
          </pc:sldLayoutMkLst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092810421" sldId="2147483705"/>
              <ac:spMk id="2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092810421" sldId="2147483705"/>
              <ac:spMk id="3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092810421" sldId="2147483705"/>
              <ac:spMk id="4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092810421" sldId="2147483705"/>
              <ac:spMk id="5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092810421" sldId="2147483705"/>
              <ac:spMk id="6" creationId="{00000000-0000-0000-0000-000000000000}"/>
            </ac:spMkLst>
          </pc:spChg>
        </pc:sldLayoutChg>
        <pc:sldLayoutChg chg="modSp">
          <pc:chgData name="Anh Minh" userId="c88dfc56186a36e0" providerId="LiveId" clId="{EF846BB9-A666-40ED-B4FE-938D07CB284D}" dt="2021-09-05T07:52:32.538" v="205"/>
          <pc:sldLayoutMkLst>
            <pc:docMk/>
            <pc:sldMasterMk cId="2509995011" sldId="2147483700"/>
            <pc:sldLayoutMk cId="3744384258" sldId="2147483706"/>
          </pc:sldLayoutMkLst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744384258" sldId="2147483706"/>
              <ac:spMk id="2" creationId="{00000000-0000-0000-0000-000000000000}"/>
            </ac:spMkLst>
          </pc:spChg>
        </pc:sldLayoutChg>
        <pc:sldLayoutChg chg="modSp">
          <pc:chgData name="Anh Minh" userId="c88dfc56186a36e0" providerId="LiveId" clId="{EF846BB9-A666-40ED-B4FE-938D07CB284D}" dt="2021-09-05T07:52:32.538" v="205"/>
          <pc:sldLayoutMkLst>
            <pc:docMk/>
            <pc:sldMasterMk cId="2509995011" sldId="2147483700"/>
            <pc:sldLayoutMk cId="1863374830" sldId="2147483708"/>
          </pc:sldLayoutMkLst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1863374830" sldId="2147483708"/>
              <ac:spMk id="2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1863374830" sldId="2147483708"/>
              <ac:spMk id="3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1863374830" sldId="2147483708"/>
              <ac:spMk id="4" creationId="{00000000-0000-0000-0000-000000000000}"/>
            </ac:spMkLst>
          </pc:spChg>
        </pc:sldLayoutChg>
        <pc:sldLayoutChg chg="modSp">
          <pc:chgData name="Anh Minh" userId="c88dfc56186a36e0" providerId="LiveId" clId="{EF846BB9-A666-40ED-B4FE-938D07CB284D}" dt="2021-09-05T07:52:32.538" v="205"/>
          <pc:sldLayoutMkLst>
            <pc:docMk/>
            <pc:sldMasterMk cId="2509995011" sldId="2147483700"/>
            <pc:sldLayoutMk cId="3240949394" sldId="2147483709"/>
          </pc:sldLayoutMkLst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240949394" sldId="2147483709"/>
              <ac:spMk id="2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240949394" sldId="2147483709"/>
              <ac:spMk id="3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240949394" sldId="2147483709"/>
              <ac:spMk id="4" creationId="{00000000-0000-0000-0000-000000000000}"/>
            </ac:spMkLst>
          </pc:spChg>
        </pc:sldLayoutChg>
        <pc:sldLayoutChg chg="modSp">
          <pc:chgData name="Anh Minh" userId="c88dfc56186a36e0" providerId="LiveId" clId="{EF846BB9-A666-40ED-B4FE-938D07CB284D}" dt="2021-09-05T07:52:32.538" v="205"/>
          <pc:sldLayoutMkLst>
            <pc:docMk/>
            <pc:sldMasterMk cId="2509995011" sldId="2147483700"/>
            <pc:sldLayoutMk cId="2928885634" sldId="2147483710"/>
          </pc:sldLayoutMkLst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2928885634" sldId="2147483710"/>
              <ac:spMk id="2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2928885634" sldId="2147483710"/>
              <ac:spMk id="3" creationId="{00000000-0000-0000-0000-000000000000}"/>
            </ac:spMkLst>
          </pc:spChg>
        </pc:sldLayoutChg>
        <pc:sldLayoutChg chg="modSp">
          <pc:chgData name="Anh Minh" userId="c88dfc56186a36e0" providerId="LiveId" clId="{EF846BB9-A666-40ED-B4FE-938D07CB284D}" dt="2021-09-05T07:52:32.538" v="205"/>
          <pc:sldLayoutMkLst>
            <pc:docMk/>
            <pc:sldMasterMk cId="2509995011" sldId="2147483700"/>
            <pc:sldLayoutMk cId="978709456" sldId="2147483711"/>
          </pc:sldLayoutMkLst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978709456" sldId="2147483711"/>
              <ac:spMk id="2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978709456" sldId="2147483711"/>
              <ac:spMk id="3" creationId="{00000000-0000-0000-0000-000000000000}"/>
            </ac:spMkLst>
          </pc:spChg>
        </pc:sldLayoutChg>
        <pc:sldLayoutChg chg="modSp">
          <pc:chgData name="Anh Minh" userId="c88dfc56186a36e0" providerId="LiveId" clId="{EF846BB9-A666-40ED-B4FE-938D07CB284D}" dt="2021-09-05T07:52:32.538" v="205"/>
          <pc:sldLayoutMkLst>
            <pc:docMk/>
            <pc:sldMasterMk cId="2509995011" sldId="2147483700"/>
            <pc:sldLayoutMk cId="3895822210" sldId="2147483712"/>
          </pc:sldLayoutMkLst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895822210" sldId="2147483712"/>
              <ac:spMk id="3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895822210" sldId="2147483712"/>
              <ac:spMk id="4" creationId="{00000000-0000-0000-0000-000000000000}"/>
            </ac:spMkLst>
          </pc:spChg>
          <pc:spChg chg="mod">
            <ac:chgData name="Anh Minh" userId="c88dfc56186a36e0" providerId="LiveId" clId="{EF846BB9-A666-40ED-B4FE-938D07CB284D}" dt="2021-09-05T07:52:32.538" v="205"/>
            <ac:spMkLst>
              <pc:docMk/>
              <pc:sldMasterMk cId="2509995011" sldId="2147483700"/>
              <pc:sldLayoutMk cId="3895822210" sldId="2147483712"/>
              <ac:spMk id="5" creationId="{00000000-0000-0000-0000-000000000000}"/>
            </ac:spMkLst>
          </pc:spChg>
        </pc:sldLayoutChg>
      </pc:sldMasterChg>
      <pc:sldMasterChg chg="modTransition">
        <pc:chgData name="Anh Minh" userId="c88dfc56186a36e0" providerId="LiveId" clId="{EF846BB9-A666-40ED-B4FE-938D07CB284D}" dt="2021-09-05T07:52:32.538" v="205"/>
        <pc:sldMasterMkLst>
          <pc:docMk/>
          <pc:sldMasterMk cId="1471094396" sldId="2147483713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24512-1E86-4381-8784-362E0FA4CEF0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BCF7B1D-47B3-409A-B8C6-C319A89E23F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chậm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dáng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ngại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Dế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Mèn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Tròhiện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B9D798D-F983-4AE2-A0C4-67CDAF1981CC}" type="parTrans" cxnId="{A802C893-A8FD-41CF-86A0-33681E5C6C6B}">
      <dgm:prSet/>
      <dgm:spPr/>
      <dgm:t>
        <a:bodyPr/>
        <a:lstStyle/>
        <a:p>
          <a:endParaRPr lang="en-US"/>
        </a:p>
      </dgm:t>
    </dgm:pt>
    <dgm:pt modelId="{77338BA2-CBE0-4A8B-84B3-F71F86F3BB41}" type="sibTrans" cxnId="{A802C893-A8FD-41CF-86A0-33681E5C6C6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ED76D-71A5-446D-BE47-B504E212137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lể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9A4EC8A7-5EA4-44F2-B66D-C9C2609BCF7E}" type="parTrans" cxnId="{BCE5D8C7-8CA5-4BD7-85FC-991E0607DCC3}">
      <dgm:prSet/>
      <dgm:spPr/>
      <dgm:t>
        <a:bodyPr/>
        <a:lstStyle/>
        <a:p>
          <a:endParaRPr lang="en-US"/>
        </a:p>
      </dgm:t>
    </dgm:pt>
    <dgm:pt modelId="{90A6C242-3CDD-4ED9-8D83-A6C1AE2967CB}" type="sibTrans" cxnId="{BCE5D8C7-8CA5-4BD7-85FC-991E0607DCC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B36EDF-0786-4A4E-9627-77A82E2544E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Dế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Mèn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mẽ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kiên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5F02BEA-0A53-4329-9BC1-2CF5014BABBA}" type="parTrans" cxnId="{115647F2-B09E-4BF3-B426-A4A22FE2BF7F}">
      <dgm:prSet/>
      <dgm:spPr/>
      <dgm:t>
        <a:bodyPr/>
        <a:lstStyle/>
        <a:p>
          <a:endParaRPr lang="en-US"/>
        </a:p>
      </dgm:t>
    </dgm:pt>
    <dgm:pt modelId="{06EFBE16-A4E8-4D93-9F5D-D6303B3252E8}" type="sibTrans" cxnId="{115647F2-B09E-4BF3-B426-A4A22FE2BF7F}">
      <dgm:prSet/>
      <dgm:spPr/>
      <dgm:t>
        <a:bodyPr/>
        <a:lstStyle/>
        <a:p>
          <a:endParaRPr lang="en-US"/>
        </a:p>
      </dgm:t>
    </dgm:pt>
    <dgm:pt modelId="{28E09AAC-0049-483B-A6D2-8292DE359B20}" type="pres">
      <dgm:prSet presAssocID="{9C024512-1E86-4381-8784-362E0FA4CEF0}" presName="linear" presStyleCnt="0">
        <dgm:presLayoutVars>
          <dgm:animLvl val="lvl"/>
          <dgm:resizeHandles val="exact"/>
        </dgm:presLayoutVars>
      </dgm:prSet>
      <dgm:spPr/>
    </dgm:pt>
    <dgm:pt modelId="{8A9D10B9-082A-4180-9843-1E4C2548092D}" type="pres">
      <dgm:prSet presAssocID="{CBCF7B1D-47B3-409A-B8C6-C319A89E23FD}" presName="parentText" presStyleLbl="node1" presStyleIdx="0" presStyleCnt="3" custLinFactY="-3872" custLinFactNeighborX="-395" custLinFactNeighborY="-100000">
        <dgm:presLayoutVars>
          <dgm:chMax val="0"/>
          <dgm:bulletEnabled val="1"/>
        </dgm:presLayoutVars>
      </dgm:prSet>
      <dgm:spPr/>
    </dgm:pt>
    <dgm:pt modelId="{36451929-1A2D-416C-A6C9-A4754546E0DA}" type="pres">
      <dgm:prSet presAssocID="{77338BA2-CBE0-4A8B-84B3-F71F86F3BB41}" presName="spacer" presStyleCnt="0"/>
      <dgm:spPr/>
    </dgm:pt>
    <dgm:pt modelId="{BFD68560-290E-48A5-80A4-AAB28121C894}" type="pres">
      <dgm:prSet presAssocID="{816ED76D-71A5-446D-BE47-B504E2121373}" presName="parentText" presStyleLbl="node1" presStyleIdx="1" presStyleCnt="3" custLinFactNeighborX="578" custLinFactNeighborY="-81514">
        <dgm:presLayoutVars>
          <dgm:chMax val="0"/>
          <dgm:bulletEnabled val="1"/>
        </dgm:presLayoutVars>
      </dgm:prSet>
      <dgm:spPr/>
    </dgm:pt>
    <dgm:pt modelId="{A49F1CAE-BC17-4F06-8C3E-B43406C7FAF6}" type="pres">
      <dgm:prSet presAssocID="{90A6C242-3CDD-4ED9-8D83-A6C1AE2967CB}" presName="spacer" presStyleCnt="0"/>
      <dgm:spPr/>
    </dgm:pt>
    <dgm:pt modelId="{EE9414E2-C43E-4DA3-AE47-4753938E77D1}" type="pres">
      <dgm:prSet presAssocID="{B4B36EDF-0786-4A4E-9627-77A82E2544E0}" presName="parentText" presStyleLbl="node1" presStyleIdx="2" presStyleCnt="3" custLinFactNeighborX="-344" custLinFactNeighborY="-43598">
        <dgm:presLayoutVars>
          <dgm:chMax val="0"/>
          <dgm:bulletEnabled val="1"/>
        </dgm:presLayoutVars>
      </dgm:prSet>
      <dgm:spPr/>
    </dgm:pt>
  </dgm:ptLst>
  <dgm:cxnLst>
    <dgm:cxn modelId="{F6962A17-68F9-44D0-BE93-E9F93720CDC9}" type="presOf" srcId="{816ED76D-71A5-446D-BE47-B504E2121373}" destId="{BFD68560-290E-48A5-80A4-AAB28121C894}" srcOrd="0" destOrd="0" presId="urn:microsoft.com/office/officeart/2005/8/layout/vList2"/>
    <dgm:cxn modelId="{A4E9E834-1D0E-4966-8B57-E3F2D19BAE8F}" type="presOf" srcId="{9C024512-1E86-4381-8784-362E0FA4CEF0}" destId="{28E09AAC-0049-483B-A6D2-8292DE359B20}" srcOrd="0" destOrd="0" presId="urn:microsoft.com/office/officeart/2005/8/layout/vList2"/>
    <dgm:cxn modelId="{A974CE57-61A2-4C4E-A831-F05B26589971}" type="presOf" srcId="{B4B36EDF-0786-4A4E-9627-77A82E2544E0}" destId="{EE9414E2-C43E-4DA3-AE47-4753938E77D1}" srcOrd="0" destOrd="0" presId="urn:microsoft.com/office/officeart/2005/8/layout/vList2"/>
    <dgm:cxn modelId="{A802C893-A8FD-41CF-86A0-33681E5C6C6B}" srcId="{9C024512-1E86-4381-8784-362E0FA4CEF0}" destId="{CBCF7B1D-47B3-409A-B8C6-C319A89E23FD}" srcOrd="0" destOrd="0" parTransId="{EB9D798D-F983-4AE2-A0C4-67CDAF1981CC}" sibTransId="{77338BA2-CBE0-4A8B-84B3-F71F86F3BB41}"/>
    <dgm:cxn modelId="{BCE5D8C7-8CA5-4BD7-85FC-991E0607DCC3}" srcId="{9C024512-1E86-4381-8784-362E0FA4CEF0}" destId="{816ED76D-71A5-446D-BE47-B504E2121373}" srcOrd="1" destOrd="0" parTransId="{9A4EC8A7-5EA4-44F2-B66D-C9C2609BCF7E}" sibTransId="{90A6C242-3CDD-4ED9-8D83-A6C1AE2967CB}"/>
    <dgm:cxn modelId="{115647F2-B09E-4BF3-B426-A4A22FE2BF7F}" srcId="{9C024512-1E86-4381-8784-362E0FA4CEF0}" destId="{B4B36EDF-0786-4A4E-9627-77A82E2544E0}" srcOrd="2" destOrd="0" parTransId="{75F02BEA-0A53-4329-9BC1-2CF5014BABBA}" sibTransId="{06EFBE16-A4E8-4D93-9F5D-D6303B3252E8}"/>
    <dgm:cxn modelId="{17D8B2F9-672A-4B47-9FD7-E3D9CE87CFE2}" type="presOf" srcId="{CBCF7B1D-47B3-409A-B8C6-C319A89E23FD}" destId="{8A9D10B9-082A-4180-9843-1E4C2548092D}" srcOrd="0" destOrd="0" presId="urn:microsoft.com/office/officeart/2005/8/layout/vList2"/>
    <dgm:cxn modelId="{978FCBF7-4758-4DFA-B47B-8D6983E455CF}" type="presParOf" srcId="{28E09AAC-0049-483B-A6D2-8292DE359B20}" destId="{8A9D10B9-082A-4180-9843-1E4C2548092D}" srcOrd="0" destOrd="0" presId="urn:microsoft.com/office/officeart/2005/8/layout/vList2"/>
    <dgm:cxn modelId="{45C07E5E-4D30-4C68-9D26-6396B6574952}" type="presParOf" srcId="{28E09AAC-0049-483B-A6D2-8292DE359B20}" destId="{36451929-1A2D-416C-A6C9-A4754546E0DA}" srcOrd="1" destOrd="0" presId="urn:microsoft.com/office/officeart/2005/8/layout/vList2"/>
    <dgm:cxn modelId="{26621DC4-85F4-4A1B-AEAD-A04D8FE282B6}" type="presParOf" srcId="{28E09AAC-0049-483B-A6D2-8292DE359B20}" destId="{BFD68560-290E-48A5-80A4-AAB28121C894}" srcOrd="2" destOrd="0" presId="urn:microsoft.com/office/officeart/2005/8/layout/vList2"/>
    <dgm:cxn modelId="{FCAAA501-2F87-49E8-9251-3B73BDDFD586}" type="presParOf" srcId="{28E09AAC-0049-483B-A6D2-8292DE359B20}" destId="{A49F1CAE-BC17-4F06-8C3E-B43406C7FAF6}" srcOrd="3" destOrd="0" presId="urn:microsoft.com/office/officeart/2005/8/layout/vList2"/>
    <dgm:cxn modelId="{39D2BF63-8E65-4781-85E5-F133CD8B12D5}" type="presParOf" srcId="{28E09AAC-0049-483B-A6D2-8292DE359B20}" destId="{EE9414E2-C43E-4DA3-AE47-4753938E77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D10B9-082A-4180-9843-1E4C2548092D}">
      <dsp:nvSpPr>
        <dsp:cNvPr id="0" name=""/>
        <dsp:cNvSpPr/>
      </dsp:nvSpPr>
      <dsp:spPr>
        <a:xfrm>
          <a:off x="0" y="0"/>
          <a:ext cx="5480743" cy="13689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chậm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dáng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ngại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Dế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Mèn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Tròhiện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6824" y="66824"/>
        <a:ext cx="5347095" cy="1235252"/>
      </dsp:txXfrm>
    </dsp:sp>
    <dsp:sp modelId="{BFD68560-290E-48A5-80A4-AAB28121C894}">
      <dsp:nvSpPr>
        <dsp:cNvPr id="0" name=""/>
        <dsp:cNvSpPr/>
      </dsp:nvSpPr>
      <dsp:spPr>
        <a:xfrm>
          <a:off x="0" y="1453391"/>
          <a:ext cx="5480743" cy="13689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lể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đáng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6824" y="1520215"/>
        <a:ext cx="5347095" cy="1235252"/>
      </dsp:txXfrm>
    </dsp:sp>
    <dsp:sp modelId="{EE9414E2-C43E-4DA3-AE47-4753938E77D1}">
      <dsp:nvSpPr>
        <dsp:cNvPr id="0" name=""/>
        <dsp:cNvSpPr/>
      </dsp:nvSpPr>
      <dsp:spPr>
        <a:xfrm>
          <a:off x="0" y="2925562"/>
          <a:ext cx="5480743" cy="13689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Dế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Mèn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mẽ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kiên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6824" y="2992386"/>
        <a:ext cx="5347095" cy="123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D68CE-792B-40F8-82BE-499E8C87B7B2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1970-A8C7-4605-A4FB-19D72CE77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3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6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5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3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0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5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8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6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1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2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9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995B1D-A14E-465D-9455-C12206E0E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8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AE51D4-3921-4896-9E5C-98A4478E2B26}"/>
              </a:ext>
            </a:extLst>
          </p:cNvPr>
          <p:cNvSpPr/>
          <p:nvPr/>
        </p:nvSpPr>
        <p:spPr>
          <a:xfrm>
            <a:off x="1371600" y="1591987"/>
            <a:ext cx="9601200" cy="69401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953838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CON ĐẾN VỚI TIẾT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13852-43BF-4AAD-9C4B-14171E633946}"/>
              </a:ext>
            </a:extLst>
          </p:cNvPr>
          <p:cNvSpPr txBox="1"/>
          <p:nvPr/>
        </p:nvSpPr>
        <p:spPr>
          <a:xfrm>
            <a:off x="2362200" y="3505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Hãy</a:t>
            </a:r>
            <a:r>
              <a:rPr lang="en-US" sz="3600" b="1" dirty="0"/>
              <a:t> </a:t>
            </a:r>
            <a:r>
              <a:rPr lang="en-US" sz="3600" b="1" dirty="0" err="1"/>
              <a:t>bật</a:t>
            </a:r>
            <a:r>
              <a:rPr lang="en-US" sz="3600" b="1" dirty="0"/>
              <a:t> camera, </a:t>
            </a:r>
            <a:r>
              <a:rPr lang="en-US" sz="3600" b="1" dirty="0" err="1"/>
              <a:t>tắt</a:t>
            </a:r>
            <a:r>
              <a:rPr lang="en-US" sz="3600" b="1" dirty="0"/>
              <a:t> micro </a:t>
            </a:r>
          </a:p>
          <a:p>
            <a:pPr algn="ctr"/>
            <a:r>
              <a:rPr lang="en-US" sz="3600" b="1" dirty="0" err="1"/>
              <a:t>trước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bắt</a:t>
            </a:r>
            <a:r>
              <a:rPr lang="en-US" sz="3600" b="1" dirty="0"/>
              <a:t> </a:t>
            </a:r>
            <a:r>
              <a:rPr lang="en-US" sz="3600" b="1" dirty="0" err="1"/>
              <a:t>đầu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tiết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4D24F0-8773-4A89-8540-B90126343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85" y="0"/>
            <a:ext cx="1700309" cy="15919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DC0B89-0F45-47AB-99BA-41572B5FC7FA}"/>
              </a:ext>
            </a:extLst>
          </p:cNvPr>
          <p:cNvSpPr/>
          <p:nvPr/>
        </p:nvSpPr>
        <p:spPr>
          <a:xfrm>
            <a:off x="3962400" y="2286001"/>
            <a:ext cx="34556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4072862762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3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15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467" y="795509"/>
            <a:ext cx="4092525" cy="27986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Luyện đọc:</a:t>
            </a:r>
          </a:p>
        </p:txBody>
      </p:sp>
      <p:sp>
        <p:nvSpPr>
          <p:cNvPr id="63" name="Oval 17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1739" y="3200400"/>
            <a:ext cx="5648262" cy="143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19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7954" y="795509"/>
            <a:ext cx="6443132" cy="17287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1" b="1"/>
          <a:stretch/>
        </p:blipFill>
        <p:spPr bwMode="auto">
          <a:xfrm>
            <a:off x="1" y="76200"/>
            <a:ext cx="65531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52497" y="1056640"/>
            <a:ext cx="3197660" cy="312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Áo</a:t>
            </a: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thâm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383932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9166"/>
            <a:ext cx="5159948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AB792F-DFAE-410A-83F1-14DF7FE93ABE}"/>
              </a:ext>
            </a:extLst>
          </p:cNvPr>
          <p:cNvSpPr/>
          <p:nvPr/>
        </p:nvSpPr>
        <p:spPr>
          <a:xfrm>
            <a:off x="231371" y="648213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hiểu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61E49783-3265-425F-BFF2-FF787F3DD7C8}"/>
              </a:ext>
            </a:extLst>
          </p:cNvPr>
          <p:cNvSpPr/>
          <p:nvPr/>
        </p:nvSpPr>
        <p:spPr>
          <a:xfrm rot="19844890">
            <a:off x="5210411" y="112290"/>
            <a:ext cx="4187466" cy="3529046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AF50B3CA-5832-4A07-A101-829BBA668679}"/>
              </a:ext>
            </a:extLst>
          </p:cNvPr>
          <p:cNvSpPr/>
          <p:nvPr/>
        </p:nvSpPr>
        <p:spPr>
          <a:xfrm>
            <a:off x="3962400" y="4267200"/>
            <a:ext cx="6683491" cy="223837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855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áº¿t quáº£ hÃ¬nh áº£nh cho hÃ¬nh áº£nh dáº¿ mÃ¨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81000"/>
            <a:ext cx="7315200" cy="62483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52497" y="1056640"/>
            <a:ext cx="3197660" cy="312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Dế</a:t>
            </a:r>
            <a:r>
              <a:rPr lang="en-US" sz="7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Mèn</a:t>
            </a:r>
            <a:endParaRPr lang="en-US" sz="7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6085" y="-121255"/>
            <a:ext cx="3689091" cy="1960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Káº¿t quáº£ hÃ¬nh áº£nh cho hÃ¬nh áº£nh cá» xÆ°á»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0"/>
          <a:stretch/>
        </p:blipFill>
        <p:spPr bwMode="auto"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93CA1A-0F24-49B0-99AF-03FCA397EBC1}"/>
              </a:ext>
            </a:extLst>
          </p:cNvPr>
          <p:cNvSpPr txBox="1"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2684144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95528" y="386930"/>
            <a:ext cx="10141799" cy="130055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Đoạn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 </a:t>
            </a: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lên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điều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295" y="3188689"/>
            <a:ext cx="5150277" cy="2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48881" y="3153586"/>
            <a:ext cx="4871171" cy="2277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Hoàn</a:t>
            </a:r>
            <a:r>
              <a:rPr lang="en-US" sz="2800" i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cảnh</a:t>
            </a:r>
            <a:r>
              <a:rPr lang="en-US" sz="2800" i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Dế</a:t>
            </a:r>
            <a:r>
              <a:rPr lang="en-US" sz="2800" i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Mèn</a:t>
            </a:r>
            <a:r>
              <a:rPr lang="en-US" sz="2800" i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gặp</a:t>
            </a:r>
            <a:r>
              <a:rPr lang="en-US" sz="2800" i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i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endParaRPr lang="en-US" sz="2800" i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58724" y="31830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8634"/>
            <a:ext cx="3962401" cy="5021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495801" y="2032322"/>
            <a:ext cx="6206924" cy="121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95801" y="3556322"/>
            <a:ext cx="6124575" cy="121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5801" y="5279112"/>
            <a:ext cx="6124575" cy="121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-1" b="-1"/>
          <a:stretch/>
        </p:blipFill>
        <p:spPr bwMode="auto">
          <a:xfrm>
            <a:off x="621675" y="623275"/>
            <a:ext cx="5474323" cy="56078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1002745"/>
            <a:ext cx="4218138" cy="159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bọn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nhện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ức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hiếp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đe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dọa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9831" y="2998278"/>
            <a:ext cx="3917505" cy="1893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7181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6399" y="446525"/>
            <a:ext cx="5638800" cy="142557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41529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E3CC43E2-048B-4444-988B-B6D164A128B6}"/>
              </a:ext>
            </a:extLst>
          </p:cNvPr>
          <p:cNvSpPr/>
          <p:nvPr/>
        </p:nvSpPr>
        <p:spPr>
          <a:xfrm>
            <a:off x="6019800" y="2895600"/>
            <a:ext cx="5638800" cy="25908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104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81200" y="1213945"/>
            <a:ext cx="8154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cử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nghĩa</a:t>
            </a:r>
            <a:r>
              <a:rPr lang="en-US" sz="3200" b="1" dirty="0"/>
              <a:t> </a:t>
            </a:r>
            <a:r>
              <a:rPr lang="en-US" sz="3200" b="1" dirty="0" err="1"/>
              <a:t>hiệp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Dế</a:t>
            </a:r>
            <a:r>
              <a:rPr lang="en-US" sz="3200" b="1" dirty="0"/>
              <a:t> </a:t>
            </a:r>
            <a:r>
              <a:rPr lang="en-US" sz="3200" b="1" dirty="0" err="1"/>
              <a:t>Mèn</a:t>
            </a:r>
            <a:r>
              <a:rPr lang="en-US" sz="3200" b="1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3281160"/>
            <a:ext cx="5486400" cy="258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/>
              <a:t>Lời</a:t>
            </a:r>
            <a:r>
              <a:rPr lang="en-US" sz="3200" u="sng" dirty="0"/>
              <a:t> </a:t>
            </a:r>
            <a:r>
              <a:rPr lang="en-US" sz="3200" u="sng" dirty="0" err="1"/>
              <a:t>của</a:t>
            </a:r>
            <a:r>
              <a:rPr lang="en-US" sz="3200" u="sng" dirty="0"/>
              <a:t> </a:t>
            </a:r>
            <a:r>
              <a:rPr lang="en-US" sz="3200" u="sng" dirty="0" err="1"/>
              <a:t>Dế</a:t>
            </a:r>
            <a:r>
              <a:rPr lang="en-US" sz="3200" u="sng" dirty="0"/>
              <a:t> </a:t>
            </a:r>
            <a:r>
              <a:rPr lang="en-US" sz="3200" u="sng" dirty="0" err="1"/>
              <a:t>Mèn</a:t>
            </a:r>
            <a:r>
              <a:rPr lang="en-US" sz="3200" u="sng" dirty="0"/>
              <a:t>:</a:t>
            </a:r>
          </a:p>
          <a:p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đừng</a:t>
            </a:r>
            <a:r>
              <a:rPr lang="en-US" sz="3200" dirty="0"/>
              <a:t> </a:t>
            </a:r>
            <a:r>
              <a:rPr lang="en-US" sz="3200" dirty="0" err="1"/>
              <a:t>sợ</a:t>
            </a:r>
            <a:r>
              <a:rPr lang="en-US" sz="3200" dirty="0"/>
              <a:t>.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tôi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. </a:t>
            </a:r>
            <a:r>
              <a:rPr lang="en-US" sz="3200" dirty="0" err="1"/>
              <a:t>Đứa</a:t>
            </a:r>
            <a:r>
              <a:rPr lang="en-US" sz="3200" dirty="0"/>
              <a:t> </a:t>
            </a:r>
            <a:r>
              <a:rPr lang="en-US" sz="3200" dirty="0" err="1"/>
              <a:t>độc</a:t>
            </a:r>
            <a:r>
              <a:rPr lang="en-US" sz="3200" dirty="0"/>
              <a:t> </a:t>
            </a:r>
            <a:r>
              <a:rPr lang="en-US" sz="3200" dirty="0" err="1"/>
              <a:t>ác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cậy</a:t>
            </a:r>
            <a:r>
              <a:rPr lang="en-US" sz="3200" dirty="0"/>
              <a:t> </a:t>
            </a:r>
            <a:r>
              <a:rPr lang="en-US" sz="3200" dirty="0" err="1"/>
              <a:t>khỏe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hiếp</a:t>
            </a:r>
            <a:r>
              <a:rPr lang="en-US" sz="3200" dirty="0"/>
              <a:t> </a:t>
            </a:r>
            <a:r>
              <a:rPr lang="en-US" sz="3200" dirty="0" err="1"/>
              <a:t>kẻ</a:t>
            </a:r>
            <a:r>
              <a:rPr lang="en-US" sz="3200" dirty="0"/>
              <a:t> </a:t>
            </a:r>
            <a:r>
              <a:rPr lang="en-US" sz="3200" dirty="0" err="1"/>
              <a:t>yếu</a:t>
            </a:r>
            <a:r>
              <a:rPr lang="en-US" sz="3200" dirty="0"/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902297" y="4185838"/>
            <a:ext cx="952500" cy="762000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72400" y="3433561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dứt</a:t>
            </a:r>
            <a:r>
              <a:rPr lang="en-US" sz="3200" dirty="0"/>
              <a:t> </a:t>
            </a:r>
            <a:r>
              <a:rPr lang="en-US" sz="3200" dirty="0" err="1"/>
              <a:t>khoát</a:t>
            </a:r>
            <a:r>
              <a:rPr lang="en-US" sz="3200" dirty="0"/>
              <a:t>, </a:t>
            </a:r>
            <a:r>
              <a:rPr lang="en-US" sz="3200" dirty="0" err="1"/>
              <a:t>mạnh</a:t>
            </a:r>
            <a:r>
              <a:rPr lang="en-US" sz="3200" dirty="0"/>
              <a:t> </a:t>
            </a:r>
            <a:r>
              <a:rPr lang="en-US" sz="3200" dirty="0" err="1"/>
              <a:t>mẽ</a:t>
            </a:r>
            <a:r>
              <a:rPr lang="en-US" sz="3200" dirty="0"/>
              <a:t> </a:t>
            </a:r>
            <a:r>
              <a:rPr lang="en-US" sz="3200" dirty="0" err="1"/>
              <a:t>khiến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yên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158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0" y="-137319"/>
            <a:ext cx="2438400" cy="1127919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36510" y="708819"/>
            <a:ext cx="4800600" cy="10207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/>
              <a:t>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72819" y="1313525"/>
            <a:ext cx="3962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72819" y="2303362"/>
            <a:ext cx="3962400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2819" y="3369399"/>
            <a:ext cx="3962400" cy="990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72819" y="5577979"/>
            <a:ext cx="4013580" cy="11269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CF53B6-16C1-4415-B951-BE7A3FE03B53}"/>
              </a:ext>
            </a:extLst>
          </p:cNvPr>
          <p:cNvSpPr/>
          <p:nvPr/>
        </p:nvSpPr>
        <p:spPr>
          <a:xfrm>
            <a:off x="1460308" y="4456819"/>
            <a:ext cx="4026091" cy="10207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2" descr="Káº¿t quáº£ hÃ¬nh áº£nh cho chá»§ Äiá»m thÆ°Æ¡ng ngÆ°á»i nhÆ° thá» thÆ°Æ¡ng thÃ¢n">
            <a:extLst>
              <a:ext uri="{FF2B5EF4-FFF2-40B4-BE49-F238E27FC236}">
                <a16:creationId xmlns:a16="http://schemas.microsoft.com/office/drawing/2014/main" id="{37974E49-78DB-40F8-910D-A5FA184E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51" y="1219200"/>
            <a:ext cx="40306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chá»§ Äiá»m mÄng má»c tháº³ng lá»p 4">
            <a:extLst>
              <a:ext uri="{FF2B5EF4-FFF2-40B4-BE49-F238E27FC236}">
                <a16:creationId xmlns:a16="http://schemas.microsoft.com/office/drawing/2014/main" id="{60798A70-BD99-4B6E-8546-157E863DA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8" y="1194122"/>
            <a:ext cx="4140443" cy="59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Káº¿t quáº£ hÃ¬nh áº£nh cho chá»§ Äiá»m trÃªn ÄÃ´i cÃ¡nh Æ°á»c mÆ¡ lá»p 4">
            <a:extLst>
              <a:ext uri="{FF2B5EF4-FFF2-40B4-BE49-F238E27FC236}">
                <a16:creationId xmlns:a16="http://schemas.microsoft.com/office/drawing/2014/main" id="{BAAAF443-616E-4B08-89FE-007A0D90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194122"/>
            <a:ext cx="4318379" cy="59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44C9255E-9CE5-4EB3-B8F0-3261BEF00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194121"/>
            <a:ext cx="4267197" cy="6121079"/>
          </a:xfrm>
          <a:prstGeom prst="rect">
            <a:avLst/>
          </a:prstGeom>
        </p:spPr>
      </p:pic>
      <p:pic>
        <p:nvPicPr>
          <p:cNvPr id="24" name="Picture 6" descr="Káº¿t quáº£ hÃ¬nh áº£nh cho chá»§ Äiá»m tiáº¿ng sÃ¡o diá»u lá»p 4">
            <a:extLst>
              <a:ext uri="{FF2B5EF4-FFF2-40B4-BE49-F238E27FC236}">
                <a16:creationId xmlns:a16="http://schemas.microsoft.com/office/drawing/2014/main" id="{5828E5C9-8911-4DEF-880C-54F85985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92" y="1194120"/>
            <a:ext cx="4318379" cy="61210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71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49974 0.642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7" y="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0.58242 0.461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75417 0.5675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8" y="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0.70729 0.608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65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88797" y="726757"/>
            <a:ext cx="8764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cử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nghĩa</a:t>
            </a:r>
            <a:r>
              <a:rPr lang="en-US" sz="3200" b="1" dirty="0"/>
              <a:t> </a:t>
            </a:r>
            <a:r>
              <a:rPr lang="en-US" sz="3200" b="1" dirty="0" err="1"/>
              <a:t>hiệp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Dế</a:t>
            </a:r>
            <a:r>
              <a:rPr lang="en-US" sz="3200" b="1" dirty="0"/>
              <a:t> </a:t>
            </a:r>
            <a:r>
              <a:rPr lang="en-US" sz="3200" b="1" dirty="0" err="1"/>
              <a:t>Mèn</a:t>
            </a:r>
            <a:r>
              <a:rPr lang="en-US" sz="32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2004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/>
              <a:t>Cử</a:t>
            </a:r>
            <a:r>
              <a:rPr lang="en-US" sz="3200" u="sng" dirty="0"/>
              <a:t> </a:t>
            </a:r>
            <a:r>
              <a:rPr lang="en-US" sz="3200" u="sng" dirty="0" err="1"/>
              <a:t>chỉ</a:t>
            </a:r>
            <a:r>
              <a:rPr lang="en-US" sz="3200" u="sng" dirty="0"/>
              <a:t> </a:t>
            </a:r>
            <a:r>
              <a:rPr lang="en-US" sz="3200" u="sng" dirty="0" err="1"/>
              <a:t>và</a:t>
            </a:r>
            <a:r>
              <a:rPr lang="en-US" sz="3200" u="sng" dirty="0"/>
              <a:t> </a:t>
            </a:r>
            <a:r>
              <a:rPr lang="en-US" sz="3200" u="sng" dirty="0" err="1"/>
              <a:t>hành</a:t>
            </a:r>
            <a:r>
              <a:rPr lang="en-US" sz="3200" u="sng" dirty="0"/>
              <a:t> </a:t>
            </a:r>
            <a:r>
              <a:rPr lang="en-US" sz="3200" u="sng" dirty="0" err="1"/>
              <a:t>động</a:t>
            </a:r>
            <a:r>
              <a:rPr lang="en-US" sz="3200" u="sng" dirty="0"/>
              <a:t> </a:t>
            </a:r>
            <a:r>
              <a:rPr lang="en-US" sz="3200" u="sng" dirty="0" err="1"/>
              <a:t>của</a:t>
            </a:r>
            <a:r>
              <a:rPr lang="en-US" sz="3200" u="sng" dirty="0"/>
              <a:t> </a:t>
            </a:r>
            <a:r>
              <a:rPr lang="en-US" sz="3200" u="sng" dirty="0" err="1"/>
              <a:t>Dế</a:t>
            </a:r>
            <a:r>
              <a:rPr lang="en-US" sz="3200" u="sng" dirty="0"/>
              <a:t> </a:t>
            </a:r>
            <a:r>
              <a:rPr lang="en-US" sz="3200" u="sng" dirty="0" err="1"/>
              <a:t>Mèn</a:t>
            </a:r>
            <a:r>
              <a:rPr lang="en-US" sz="3200" u="sng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4038601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/>
              <a:t>Xòe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càng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5130226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/>
              <a:t>Dắt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>
            <a:off x="5388532" y="4114801"/>
            <a:ext cx="1164668" cy="545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236132" y="5181601"/>
            <a:ext cx="1164668" cy="545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29400" y="406342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Phản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mạnh</a:t>
            </a:r>
            <a:r>
              <a:rPr lang="en-US" sz="3200" dirty="0"/>
              <a:t> </a:t>
            </a:r>
            <a:r>
              <a:rPr lang="en-US" sz="3200" dirty="0" err="1"/>
              <a:t>mẽ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5054025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,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chở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9251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4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95528" y="386930"/>
            <a:ext cx="10141799" cy="130055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Đoạn 3, 4 nói lên điều gì?</a:t>
            </a:r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295" y="3188689"/>
            <a:ext cx="5150277" cy="2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BDF07C8A-29FE-4C77-978C-4D2BB560CD55}"/>
              </a:ext>
            </a:extLst>
          </p:cNvPr>
          <p:cNvSpPr/>
          <p:nvPr/>
        </p:nvSpPr>
        <p:spPr>
          <a:xfrm>
            <a:off x="6406429" y="2599509"/>
            <a:ext cx="4530898" cy="363945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4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600" y="228600"/>
            <a:ext cx="3798888" cy="21463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871645E-3899-41FD-9A9E-48F794F725F0}"/>
              </a:ext>
            </a:extLst>
          </p:cNvPr>
          <p:cNvSpPr/>
          <p:nvPr/>
        </p:nvSpPr>
        <p:spPr>
          <a:xfrm>
            <a:off x="4108450" y="228600"/>
            <a:ext cx="7778750" cy="2146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EF4A4E4-50CD-4BC0-9568-5907FA842D85}"/>
              </a:ext>
            </a:extLst>
          </p:cNvPr>
          <p:cNvSpPr/>
          <p:nvPr/>
        </p:nvSpPr>
        <p:spPr>
          <a:xfrm>
            <a:off x="228600" y="2435225"/>
            <a:ext cx="4940300" cy="27463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244F2215-6CB8-45AB-99F2-6A15B4CD2055}"/>
              </a:ext>
            </a:extLst>
          </p:cNvPr>
          <p:cNvSpPr/>
          <p:nvPr/>
        </p:nvSpPr>
        <p:spPr>
          <a:xfrm>
            <a:off x="5248275" y="2435225"/>
            <a:ext cx="6638925" cy="27463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52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1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75767" y="1188637"/>
            <a:ext cx="2988234" cy="448072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chuyện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này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tác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muốn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chúng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ta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điều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5260" y="1648870"/>
            <a:ext cx="4702848" cy="3560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dung: Ca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Dế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Mèn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hiệp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bênh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xóa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1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720" y="581012"/>
            <a:ext cx="1098027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all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</a:t>
            </a:r>
            <a:r>
              <a:rPr lang="en-US" sz="3600" b="1" kern="1200" cap="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cap="all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dẫn</a:t>
            </a:r>
            <a:r>
              <a:rPr lang="en-US" sz="3600" b="1" kern="1200" cap="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cap="all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đọc</a:t>
            </a:r>
            <a:r>
              <a:rPr lang="en-US" sz="3600" b="1" kern="1200" cap="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cap="all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diễn</a:t>
            </a:r>
            <a:r>
              <a:rPr lang="en-US" sz="3600" b="1" kern="1200" cap="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cap="all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</a:t>
            </a:r>
            <a:r>
              <a:rPr lang="en-US" sz="3600" b="1" kern="1200" cap="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D8CA59D-C584-4DE6-8A80-067EF4F90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64" b="14419"/>
          <a:stretch/>
        </p:blipFill>
        <p:spPr>
          <a:xfrm>
            <a:off x="643467" y="1940994"/>
            <a:ext cx="5290720" cy="2976011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TextBox 7">
            <a:extLst>
              <a:ext uri="{FF2B5EF4-FFF2-40B4-BE49-F238E27FC236}">
                <a16:creationId xmlns:a16="http://schemas.microsoft.com/office/drawing/2014/main" id="{D131E811-ABDA-44D6-89E2-AC5949A9F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727057"/>
              </p:ext>
            </p:extLst>
          </p:nvPr>
        </p:nvGraphicFramePr>
        <p:xfrm>
          <a:off x="6383907" y="1779205"/>
          <a:ext cx="5480743" cy="439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" name="Picture 2" descr="HÃ¬nh áº£nh cÃ³ liÃªn quan">
            <a:extLst>
              <a:ext uri="{FF2B5EF4-FFF2-40B4-BE49-F238E27FC236}">
                <a16:creationId xmlns:a16="http://schemas.microsoft.com/office/drawing/2014/main" id="{BFF04EC2-C78E-4C96-86E0-EAEE38BC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21" y="1940994"/>
            <a:ext cx="5484466" cy="29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4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4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cap="all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ĐỌC ĐOẠN</a:t>
            </a:r>
            <a:r>
              <a:rPr lang="en-US" sz="54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200" dirty="0"/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3473783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DD3505-D816-4666-AAAA-42EC992FA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8909" y="528019"/>
            <a:ext cx="7168122" cy="33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B4269A41-C387-4555-A18D-F1B4E366C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911C1882-1ABB-473F-836B-DE0066AB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336533B6-75CC-4F87-B044-A8241FBF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5342" y="4267831"/>
            <a:ext cx="7970903" cy="1071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 học được gì ở nhân vật Dế Mèn?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7EAB586-FBDB-4496-82AC-22F18563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7800" y="4377267"/>
            <a:ext cx="3121152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0227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ECB2DA-47DD-4121-954D-EF93BF4B67A2}"/>
              </a:ext>
            </a:extLst>
          </p:cNvPr>
          <p:cNvSpPr/>
          <p:nvPr/>
        </p:nvSpPr>
        <p:spPr>
          <a:xfrm>
            <a:off x="838200" y="2057400"/>
            <a:ext cx="10515600" cy="449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ý:</a:t>
            </a:r>
            <a:b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-Ý 1: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Dế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Mèn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</a:t>
            </a:r>
            <a:b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-Ý 2: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-Ý 3: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Dế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Mèn</a:t>
            </a:r>
            <a:endParaRPr lang="en-US" sz="2800" b="1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dung: </a:t>
            </a:r>
          </a:p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-Ca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ngợi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Dế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Mèn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hiệp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bênh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HP001 4 hàng" panose="020B060305030202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281C1-B32F-4E2C-8046-8908E36600A5}"/>
              </a:ext>
            </a:extLst>
          </p:cNvPr>
          <p:cNvSpPr txBox="1"/>
          <p:nvPr/>
        </p:nvSpPr>
        <p:spPr>
          <a:xfrm>
            <a:off x="1143000" y="30480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06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  <a:b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b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Dế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Mèn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bênh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yếu</a:t>
            </a:r>
            <a:b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1267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B92F2C9-77EA-4A77-ADCE-E78666F5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 b="123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0122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:\anh slide\child-cartoon-illustration-cartoon-student.jpg">
            <a:extLst>
              <a:ext uri="{FF2B5EF4-FFF2-40B4-BE49-F238E27FC236}">
                <a16:creationId xmlns:a16="http://schemas.microsoft.com/office/drawing/2014/main" id="{DD1A8AE3-0004-4317-B3E1-6B7BE46E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>
            <a:extLst>
              <a:ext uri="{FF2B5EF4-FFF2-40B4-BE49-F238E27FC236}">
                <a16:creationId xmlns:a16="http://schemas.microsoft.com/office/drawing/2014/main" id="{E90D79A3-E5AB-487B-89F0-DA396DE7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81200"/>
            <a:ext cx="5638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há»§ Äiá»m thÆ°Æ¡ng ngÆ°á»i nhÆ° thá» thÆ°Æ¡ng thÃ¢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4882"/>
            <a:ext cx="5943599" cy="672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271681" y="3048000"/>
            <a:ext cx="2362200" cy="1066800"/>
          </a:xfrm>
          <a:prstGeom prst="wedgeRoundRectCallout">
            <a:avLst>
              <a:gd name="adj1" fmla="val -67631"/>
              <a:gd name="adj2" fmla="val 7742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1524000" y="0"/>
            <a:ext cx="2362200" cy="1752600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24000" y="3962400"/>
            <a:ext cx="2057400" cy="1447800"/>
          </a:xfrm>
          <a:prstGeom prst="wedgeRoundRectCallout">
            <a:avLst>
              <a:gd name="adj1" fmla="val 46510"/>
              <a:gd name="adj2" fmla="val -7396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19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Quan sát tranh và cho biết trong tranh có những gì?</a:t>
            </a: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Káº¿t quáº£ hÃ¬nh áº£nh cho dáº¿ mÃ¨n bÃªnh vá»±c káº» yáº¿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467298"/>
            <a:ext cx="7608304" cy="39943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91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De Men benh vuc ke yeu 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513"/>
            <a:ext cx="1219200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934200" y="1525533"/>
            <a:ext cx="2344340" cy="1395412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 b="1" dirty="0"/>
              <a:t>DẾ MÈN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429000" y="1710947"/>
            <a:ext cx="2344340" cy="2381250"/>
          </a:xfrm>
          <a:prstGeom prst="cloudCallout">
            <a:avLst>
              <a:gd name="adj1" fmla="val 6847"/>
              <a:gd name="adj2" fmla="val 6047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 b="1" dirty="0"/>
              <a:t>NHÀ </a:t>
            </a:r>
          </a:p>
          <a:p>
            <a:pPr eaLnBrk="1" hangingPunct="1"/>
            <a:r>
              <a:rPr lang="en-US" sz="3600" b="1" dirty="0"/>
              <a:t>TRÒ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79D0-EB3B-4D19-9115-B6D07456CAA0}"/>
              </a:ext>
            </a:extLst>
          </p:cNvPr>
          <p:cNvSpPr txBox="1"/>
          <p:nvPr/>
        </p:nvSpPr>
        <p:spPr>
          <a:xfrm>
            <a:off x="2743199" y="21013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TẬP ĐỌC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Dế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Mèn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bênh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kẻ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yếu</a:t>
            </a:r>
            <a:endParaRPr lang="en-US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CB72E-0C28-4EDD-A16C-8D0B30CF9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15CBB-DAFC-4CCE-8CC5-1428FB780D1D}"/>
              </a:ext>
            </a:extLst>
          </p:cNvPr>
          <p:cNvSpPr txBox="1"/>
          <p:nvPr/>
        </p:nvSpPr>
        <p:spPr>
          <a:xfrm>
            <a:off x="2038350" y="784274"/>
            <a:ext cx="4457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MỤC TIÊU BÀI HỌC: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70837-FDCF-4942-9560-9EB7ACE5A946}"/>
              </a:ext>
            </a:extLst>
          </p:cNvPr>
          <p:cNvSpPr txBox="1"/>
          <p:nvPr/>
        </p:nvSpPr>
        <p:spPr>
          <a:xfrm>
            <a:off x="1981200" y="1618999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1.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Hiểu được nghĩa một số từ ngữ khó trong bài: 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 xước, nhà trò, bự, thâm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AFCC0-2303-448D-8178-0C39C8102B1B}"/>
              </a:ext>
            </a:extLst>
          </p:cNvPr>
          <p:cNvSpPr txBox="1"/>
          <p:nvPr/>
        </p:nvSpPr>
        <p:spPr>
          <a:xfrm>
            <a:off x="2492644" y="2445975"/>
            <a:ext cx="742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 ND bài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E1280-FE0A-44BA-847F-715BDE70ABA7}"/>
              </a:ext>
            </a:extLst>
          </p:cNvPr>
          <p:cNvSpPr txBox="1"/>
          <p:nvPr/>
        </p:nvSpPr>
        <p:spPr>
          <a:xfrm>
            <a:off x="3409950" y="3225340"/>
            <a:ext cx="674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3.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Đọc rành mạch, trôi chảy biết đọc phân biệt lời các nhân vật, bước đầu đọc diễn cảm được một đoạn trong bài.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C202F-CBEA-48C9-864C-49A6CA400FAB}"/>
              </a:ext>
            </a:extLst>
          </p:cNvPr>
          <p:cNvSpPr txBox="1"/>
          <p:nvPr/>
        </p:nvSpPr>
        <p:spPr>
          <a:xfrm>
            <a:off x="4267200" y="4454173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4.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Biết phát hiện được những cử chỉ,lời nói cho thấy tấm lòng nghĩa hiệp của Dế Mèn. Bước đầu biết nhận xét về một nhân vật trong bài.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190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6" name="Rectangle 72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7" name="Group 7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8" name="Rectangle 7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9" name="Rectangle 7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áº¿t quáº£ hÃ¬nh áº£nh cho quyá»n sÃ¡ch táº­p truyá»n dáº¿ mÃ¨n phiÃªu lÆ°u kÃ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4542" y="972235"/>
            <a:ext cx="3104357" cy="5047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áº¿t quáº£ hÃ¬nh áº£nh cho quyá»n sÃ¡ch táº­p truyá»n dáº¿ mÃ¨n phiÃªu lÆ°u kÃ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57" y="1277558"/>
            <a:ext cx="3383280" cy="4437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36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86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33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4070" y="990601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015" y="1336963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9015" y="1665693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Hai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Mèn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803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86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733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1" y="1143001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14300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35289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176" y="3267298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5176" y="4146454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5176" y="521325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9812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24400" y="1701226"/>
            <a:ext cx="0" cy="5156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3124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4572001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8698" y="5047384"/>
            <a:ext cx="5426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4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dia cau</Template>
  <TotalTime>702</TotalTime>
  <Words>1269</Words>
  <Application>Microsoft Office PowerPoint</Application>
  <PresentationFormat>Widescreen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HP001 4 hàng</vt:lpstr>
      <vt:lpstr>Times New Roman</vt:lpstr>
      <vt:lpstr>Wingdings</vt:lpstr>
      <vt:lpstr>默认设计模板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Dế Mèn phiêu lưu ký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Duyen Ho</dc:creator>
  <cp:lastModifiedBy>Anh Minh</cp:lastModifiedBy>
  <cp:revision>62</cp:revision>
  <dcterms:created xsi:type="dcterms:W3CDTF">2019-08-25T03:43:29Z</dcterms:created>
  <dcterms:modified xsi:type="dcterms:W3CDTF">2021-09-05T17:06:30Z</dcterms:modified>
</cp:coreProperties>
</file>