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414" r:id="rId3"/>
    <p:sldId id="306" r:id="rId4"/>
    <p:sldId id="303" r:id="rId5"/>
    <p:sldId id="287" r:id="rId6"/>
    <p:sldId id="258" r:id="rId7"/>
    <p:sldId id="259" r:id="rId8"/>
    <p:sldId id="300" r:id="rId9"/>
    <p:sldId id="260" r:id="rId10"/>
    <p:sldId id="262" r:id="rId11"/>
    <p:sldId id="265" r:id="rId12"/>
    <p:sldId id="267" r:id="rId13"/>
    <p:sldId id="268" r:id="rId14"/>
    <p:sldId id="289" r:id="rId15"/>
    <p:sldId id="290" r:id="rId16"/>
    <p:sldId id="291" r:id="rId17"/>
    <p:sldId id="292" r:id="rId18"/>
    <p:sldId id="293" r:id="rId19"/>
    <p:sldId id="294" r:id="rId20"/>
    <p:sldId id="295" r:id="rId21"/>
    <p:sldId id="296" r:id="rId22"/>
    <p:sldId id="297" r:id="rId23"/>
    <p:sldId id="298" r:id="rId24"/>
    <p:sldId id="299" r:id="rId25"/>
    <p:sldId id="270" r:id="rId26"/>
    <p:sldId id="417" r:id="rId27"/>
    <p:sldId id="301" r:id="rId28"/>
    <p:sldId id="304" r:id="rId29"/>
    <p:sldId id="272" r:id="rId30"/>
    <p:sldId id="273" r:id="rId31"/>
    <p:sldId id="274" r:id="rId32"/>
    <p:sldId id="275" r:id="rId33"/>
    <p:sldId id="276" r:id="rId34"/>
    <p:sldId id="277" r:id="rId35"/>
    <p:sldId id="278" r:id="rId36"/>
    <p:sldId id="279" r:id="rId37"/>
    <p:sldId id="280" r:id="rId38"/>
    <p:sldId id="281" r:id="rId39"/>
    <p:sldId id="416" r:id="rId40"/>
    <p:sldId id="360"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121A5-3DB2-4CD9-AB02-A08AE136AAD2}" v="1" dt="2021-09-08T00:33:30.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p:cViewPr varScale="1">
        <p:scale>
          <a:sx n="59" d="100"/>
          <a:sy n="59" d="100"/>
        </p:scale>
        <p:origin x="976" y="5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544121A5-3DB2-4CD9-AB02-A08AE136AAD2}"/>
    <pc:docChg chg="modSld">
      <pc:chgData name="Anh Minh" userId="c88dfc56186a36e0" providerId="LiveId" clId="{544121A5-3DB2-4CD9-AB02-A08AE136AAD2}" dt="2021-09-08T00:33:30.143" v="0" actId="478"/>
      <pc:docMkLst>
        <pc:docMk/>
      </pc:docMkLst>
      <pc:sldChg chg="delSp">
        <pc:chgData name="Anh Minh" userId="c88dfc56186a36e0" providerId="LiveId" clId="{544121A5-3DB2-4CD9-AB02-A08AE136AAD2}" dt="2021-09-08T00:33:30.143" v="0" actId="478"/>
        <pc:sldMkLst>
          <pc:docMk/>
          <pc:sldMk cId="0" sldId="303"/>
        </pc:sldMkLst>
        <pc:spChg chg="del">
          <ac:chgData name="Anh Minh" userId="c88dfc56186a36e0" providerId="LiveId" clId="{544121A5-3DB2-4CD9-AB02-A08AE136AAD2}" dt="2021-09-08T00:33:30.143" v="0" actId="478"/>
          <ac:spMkLst>
            <pc:docMk/>
            <pc:sldMk cId="0" sldId="303"/>
            <ac:spMk id="307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F6B4E-ADDA-4E7A-9880-14AD7B0804BF}"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AC2A1-48BA-44F7-BC38-3E8B968CA96F}" type="slidenum">
              <a:rPr lang="en-US" smtClean="0"/>
              <a:t>‹#›</a:t>
            </a:fld>
            <a:endParaRPr lang="en-US"/>
          </a:p>
        </p:txBody>
      </p:sp>
    </p:spTree>
    <p:extLst>
      <p:ext uri="{BB962C8B-B14F-4D97-AF65-F5344CB8AC3E}">
        <p14:creationId xmlns:p14="http://schemas.microsoft.com/office/powerpoint/2010/main" val="137074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D8ECF3-D431-4963-A4A5-7E70E4D263EE}" type="slidenum">
              <a:rPr lang="en-US" altLang="en-US"/>
              <a:pPr/>
              <a:t>‹#›</a:t>
            </a:fld>
            <a:endParaRPr lang="en-US" altLang="en-US"/>
          </a:p>
        </p:txBody>
      </p:sp>
    </p:spTree>
    <p:extLst>
      <p:ext uri="{BB962C8B-B14F-4D97-AF65-F5344CB8AC3E}">
        <p14:creationId xmlns:p14="http://schemas.microsoft.com/office/powerpoint/2010/main" val="40291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0FC519-A3CB-4826-B840-2C565FF269FE}" type="slidenum">
              <a:rPr lang="en-US" altLang="en-US"/>
              <a:pPr/>
              <a:t>‹#›</a:t>
            </a:fld>
            <a:endParaRPr lang="en-US" altLang="en-US"/>
          </a:p>
        </p:txBody>
      </p:sp>
    </p:spTree>
    <p:extLst>
      <p:ext uri="{BB962C8B-B14F-4D97-AF65-F5344CB8AC3E}">
        <p14:creationId xmlns:p14="http://schemas.microsoft.com/office/powerpoint/2010/main" val="217724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6717D0-AB50-4D83-95FD-7AD2BA3F8161}" type="slidenum">
              <a:rPr lang="en-US" altLang="en-US"/>
              <a:pPr/>
              <a:t>‹#›</a:t>
            </a:fld>
            <a:endParaRPr lang="en-US" altLang="en-US"/>
          </a:p>
        </p:txBody>
      </p:sp>
    </p:spTree>
    <p:extLst>
      <p:ext uri="{BB962C8B-B14F-4D97-AF65-F5344CB8AC3E}">
        <p14:creationId xmlns:p14="http://schemas.microsoft.com/office/powerpoint/2010/main" val="100820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88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1"/>
          </a:xfrm>
        </p:spPr>
        <p:txBody>
          <a:bodyPr/>
          <a:lstStyle>
            <a:lvl1pPr marL="0" indent="0" algn="ctr">
              <a:buNone/>
              <a:defRPr sz="2308"/>
            </a:lvl1pPr>
            <a:lvl2pPr marL="447557" indent="0" algn="ctr">
              <a:buNone/>
              <a:defRPr sz="1961"/>
            </a:lvl2pPr>
            <a:lvl3pPr marL="895113" indent="0" algn="ctr">
              <a:buNone/>
              <a:defRPr sz="1731"/>
            </a:lvl3pPr>
            <a:lvl4pPr marL="1342670" indent="0" algn="ctr">
              <a:buNone/>
              <a:defRPr sz="1615"/>
            </a:lvl4pPr>
            <a:lvl5pPr marL="1790226" indent="0" algn="ctr">
              <a:buNone/>
              <a:defRPr sz="1615"/>
            </a:lvl5pPr>
            <a:lvl6pPr marL="2237782" indent="0" algn="ctr">
              <a:buNone/>
              <a:defRPr sz="1615"/>
            </a:lvl6pPr>
            <a:lvl7pPr marL="2685339" indent="0" algn="ctr">
              <a:buNone/>
              <a:defRPr sz="1615"/>
            </a:lvl7pPr>
            <a:lvl8pPr marL="3132896" indent="0" algn="ctr">
              <a:buNone/>
              <a:defRPr sz="1615"/>
            </a:lvl8pPr>
            <a:lvl9pPr marL="3580453" indent="0" algn="ctr">
              <a:buNone/>
              <a:defRPr sz="161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39061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19061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884"/>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08">
                <a:solidFill>
                  <a:schemeClr val="tx1">
                    <a:tint val="75000"/>
                  </a:schemeClr>
                </a:solidFill>
              </a:defRPr>
            </a:lvl1pPr>
            <a:lvl2pPr marL="447557" indent="0">
              <a:buNone/>
              <a:defRPr sz="1961">
                <a:solidFill>
                  <a:schemeClr val="tx1">
                    <a:tint val="75000"/>
                  </a:schemeClr>
                </a:solidFill>
              </a:defRPr>
            </a:lvl2pPr>
            <a:lvl3pPr marL="895113" indent="0">
              <a:buNone/>
              <a:defRPr sz="1731">
                <a:solidFill>
                  <a:schemeClr val="tx1">
                    <a:tint val="75000"/>
                  </a:schemeClr>
                </a:solidFill>
              </a:defRPr>
            </a:lvl3pPr>
            <a:lvl4pPr marL="1342670" indent="0">
              <a:buNone/>
              <a:defRPr sz="1615">
                <a:solidFill>
                  <a:schemeClr val="tx1">
                    <a:tint val="75000"/>
                  </a:schemeClr>
                </a:solidFill>
              </a:defRPr>
            </a:lvl4pPr>
            <a:lvl5pPr marL="1790226" indent="0">
              <a:buNone/>
              <a:defRPr sz="1615">
                <a:solidFill>
                  <a:schemeClr val="tx1">
                    <a:tint val="75000"/>
                  </a:schemeClr>
                </a:solidFill>
              </a:defRPr>
            </a:lvl5pPr>
            <a:lvl6pPr marL="2237782" indent="0">
              <a:buNone/>
              <a:defRPr sz="1615">
                <a:solidFill>
                  <a:schemeClr val="tx1">
                    <a:tint val="75000"/>
                  </a:schemeClr>
                </a:solidFill>
              </a:defRPr>
            </a:lvl6pPr>
            <a:lvl7pPr marL="2685339" indent="0">
              <a:buNone/>
              <a:defRPr sz="1615">
                <a:solidFill>
                  <a:schemeClr val="tx1">
                    <a:tint val="75000"/>
                  </a:schemeClr>
                </a:solidFill>
              </a:defRPr>
            </a:lvl7pPr>
            <a:lvl8pPr marL="3132896" indent="0">
              <a:buNone/>
              <a:defRPr sz="1615">
                <a:solidFill>
                  <a:schemeClr val="tx1">
                    <a:tint val="75000"/>
                  </a:schemeClr>
                </a:solidFill>
              </a:defRPr>
            </a:lvl8pPr>
            <a:lvl9pPr marL="3580453" indent="0">
              <a:buNone/>
              <a:defRPr sz="161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44227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3259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4" name="Content Placeholder 3"/>
          <p:cNvSpPr>
            <a:spLocks noGrp="1"/>
          </p:cNvSpPr>
          <p:nvPr>
            <p:ph sz="half" idx="2"/>
          </p:nvPr>
        </p:nvSpPr>
        <p:spPr>
          <a:xfrm>
            <a:off x="839789" y="2505077"/>
            <a:ext cx="51577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6" name="Content Placeholder 5"/>
          <p:cNvSpPr>
            <a:spLocks noGrp="1"/>
          </p:cNvSpPr>
          <p:nvPr>
            <p:ph sz="quarter" idx="4"/>
          </p:nvPr>
        </p:nvSpPr>
        <p:spPr>
          <a:xfrm>
            <a:off x="6172200" y="2505077"/>
            <a:ext cx="51831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D0005-0032-4B32-B7D1-2B5D81DDFF96}" type="datetimeFigureOut">
              <a:rPr lang="vi-VN" smtClean="0"/>
              <a:t>08/09/2021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86530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D0005-0032-4B32-B7D1-2B5D81DDFF96}" type="datetimeFigureOut">
              <a:rPr lang="vi-VN" smtClean="0"/>
              <a:t>08/09/2021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93378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D0005-0032-4B32-B7D1-2B5D81DDFF96}" type="datetimeFigureOut">
              <a:rPr lang="vi-VN" smtClean="0"/>
              <a:t>08/09/2021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502841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1" cy="4873626"/>
          </a:xfrm>
        </p:spPr>
        <p:txBody>
          <a:bodyPr/>
          <a:lstStyle>
            <a:lvl1pPr>
              <a:defRPr sz="3115"/>
            </a:lvl1pPr>
            <a:lvl2pPr>
              <a:defRPr sz="2769"/>
            </a:lvl2pPr>
            <a:lvl3pPr>
              <a:defRPr sz="2308"/>
            </a:lvl3pPr>
            <a:lvl4pPr>
              <a:defRPr sz="1961"/>
            </a:lvl4pPr>
            <a:lvl5pPr>
              <a:defRPr sz="1961"/>
            </a:lvl5pPr>
            <a:lvl6pPr>
              <a:defRPr sz="1961"/>
            </a:lvl6pPr>
            <a:lvl7pPr>
              <a:defRPr sz="1961"/>
            </a:lvl7pPr>
            <a:lvl8pPr>
              <a:defRPr sz="1961"/>
            </a:lvl8pPr>
            <a:lvl9pPr>
              <a:defRPr sz="196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7689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39588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1" cy="4873626"/>
          </a:xfrm>
        </p:spPr>
        <p:txBody>
          <a:bodyPr anchor="t"/>
          <a:lstStyle>
            <a:lvl1pPr marL="0" indent="0">
              <a:buNone/>
              <a:defRPr sz="3115"/>
            </a:lvl1pPr>
            <a:lvl2pPr marL="447557" indent="0">
              <a:buNone/>
              <a:defRPr sz="2769"/>
            </a:lvl2pPr>
            <a:lvl3pPr marL="895113" indent="0">
              <a:buNone/>
              <a:defRPr sz="2308"/>
            </a:lvl3pPr>
            <a:lvl4pPr marL="1342670" indent="0">
              <a:buNone/>
              <a:defRPr sz="1961"/>
            </a:lvl4pPr>
            <a:lvl5pPr marL="1790226" indent="0">
              <a:buNone/>
              <a:defRPr sz="1961"/>
            </a:lvl5pPr>
            <a:lvl6pPr marL="2237782" indent="0">
              <a:buNone/>
              <a:defRPr sz="1961"/>
            </a:lvl6pPr>
            <a:lvl7pPr marL="2685339" indent="0">
              <a:buNone/>
              <a:defRPr sz="1961"/>
            </a:lvl7pPr>
            <a:lvl8pPr marL="3132896" indent="0">
              <a:buNone/>
              <a:defRPr sz="1961"/>
            </a:lvl8pPr>
            <a:lvl9pPr marL="3580453" indent="0">
              <a:buNone/>
              <a:defRPr sz="1961"/>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99179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8639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687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D4072-F582-4C91-82DF-4F6A55359FB4}" type="slidenum">
              <a:rPr lang="en-US" altLang="en-US"/>
              <a:pPr/>
              <a:t>‹#›</a:t>
            </a:fld>
            <a:endParaRPr lang="en-US" altLang="en-US"/>
          </a:p>
        </p:txBody>
      </p:sp>
    </p:spTree>
    <p:extLst>
      <p:ext uri="{BB962C8B-B14F-4D97-AF65-F5344CB8AC3E}">
        <p14:creationId xmlns:p14="http://schemas.microsoft.com/office/powerpoint/2010/main" val="10926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44C1BE-B902-4D2D-8CB4-DCF3CFF1A8A6}" type="slidenum">
              <a:rPr lang="en-US" altLang="en-US"/>
              <a:pPr/>
              <a:t>‹#›</a:t>
            </a:fld>
            <a:endParaRPr lang="en-US" altLang="en-US"/>
          </a:p>
        </p:txBody>
      </p:sp>
    </p:spTree>
    <p:extLst>
      <p:ext uri="{BB962C8B-B14F-4D97-AF65-F5344CB8AC3E}">
        <p14:creationId xmlns:p14="http://schemas.microsoft.com/office/powerpoint/2010/main" val="124877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7488A-0E83-4B85-9642-56E3EA13C51D}" type="slidenum">
              <a:rPr lang="en-US" altLang="en-US"/>
              <a:pPr/>
              <a:t>‹#›</a:t>
            </a:fld>
            <a:endParaRPr lang="en-US" altLang="en-US"/>
          </a:p>
        </p:txBody>
      </p:sp>
    </p:spTree>
    <p:extLst>
      <p:ext uri="{BB962C8B-B14F-4D97-AF65-F5344CB8AC3E}">
        <p14:creationId xmlns:p14="http://schemas.microsoft.com/office/powerpoint/2010/main" val="396922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26E0EEA-2D1C-4170-85F2-3B0E916FEFD5}" type="slidenum">
              <a:rPr lang="en-US" altLang="en-US"/>
              <a:pPr/>
              <a:t>‹#›</a:t>
            </a:fld>
            <a:endParaRPr lang="en-US" altLang="en-US"/>
          </a:p>
        </p:txBody>
      </p:sp>
    </p:spTree>
    <p:extLst>
      <p:ext uri="{BB962C8B-B14F-4D97-AF65-F5344CB8AC3E}">
        <p14:creationId xmlns:p14="http://schemas.microsoft.com/office/powerpoint/2010/main" val="276131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16091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51C723-17A5-41C6-B6C1-C1364FA6B38C}" type="slidenum">
              <a:rPr lang="en-US" altLang="en-US"/>
              <a:pPr/>
              <a:t>‹#›</a:t>
            </a:fld>
            <a:endParaRPr lang="en-US" altLang="en-US"/>
          </a:p>
        </p:txBody>
      </p:sp>
    </p:spTree>
    <p:extLst>
      <p:ext uri="{BB962C8B-B14F-4D97-AF65-F5344CB8AC3E}">
        <p14:creationId xmlns:p14="http://schemas.microsoft.com/office/powerpoint/2010/main" val="305410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873A4-99C1-4A79-90C7-43CA0D2A2D59}" type="slidenum">
              <a:rPr lang="en-US" altLang="en-US"/>
              <a:pPr/>
              <a:t>‹#›</a:t>
            </a:fld>
            <a:endParaRPr lang="en-US" altLang="en-US"/>
          </a:p>
        </p:txBody>
      </p:sp>
    </p:spTree>
    <p:extLst>
      <p:ext uri="{BB962C8B-B14F-4D97-AF65-F5344CB8AC3E}">
        <p14:creationId xmlns:p14="http://schemas.microsoft.com/office/powerpoint/2010/main" val="397408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DD9FC71-226D-4427-9A06-ACB7FBFE18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79626" tIns="39813" rIns="79626" bIns="398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79626" tIns="39813" rIns="79626" bIns="3981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79626" tIns="39813" rIns="79626" bIns="39813" rtlCol="0" anchor="ctr"/>
          <a:lstStyle>
            <a:lvl1pPr algn="l">
              <a:defRPr sz="1154">
                <a:solidFill>
                  <a:schemeClr val="tx1">
                    <a:tint val="75000"/>
                  </a:schemeClr>
                </a:solidFill>
              </a:defRPr>
            </a:lvl1pPr>
          </a:lstStyle>
          <a:p>
            <a:fld id="{AECD0005-0032-4B32-B7D1-2B5D81DDFF96}" type="datetimeFigureOut">
              <a:rPr lang="vi-VN" smtClean="0"/>
              <a:t>08/09/2021</a:t>
            </a:fld>
            <a:endParaRPr lang="vi-VN"/>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79626" tIns="39813" rIns="79626" bIns="39813" rtlCol="0" anchor="ctr"/>
          <a:lstStyle>
            <a:lvl1pPr algn="ctr">
              <a:defRPr sz="1154">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79626" tIns="39813" rIns="79626" bIns="39813" rtlCol="0" anchor="ctr"/>
          <a:lstStyle>
            <a:lvl1pPr algn="r">
              <a:defRPr sz="1154">
                <a:solidFill>
                  <a:schemeClr val="tx1">
                    <a:tint val="75000"/>
                  </a:schemeClr>
                </a:solidFill>
              </a:defRPr>
            </a:lvl1pPr>
          </a:lstStyle>
          <a:p>
            <a:fld id="{F6C2C24B-5263-40C8-9589-CAA1762846B5}" type="slidenum">
              <a:rPr lang="vi-VN" smtClean="0"/>
              <a:t>‹#›</a:t>
            </a:fld>
            <a:endParaRPr lang="vi-VN"/>
          </a:p>
        </p:txBody>
      </p:sp>
    </p:spTree>
    <p:extLst>
      <p:ext uri="{BB962C8B-B14F-4D97-AF65-F5344CB8AC3E}">
        <p14:creationId xmlns:p14="http://schemas.microsoft.com/office/powerpoint/2010/main" val="1796010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95113" rtl="0" eaLnBrk="1" latinLnBrk="0" hangingPunct="1">
        <a:lnSpc>
          <a:spcPct val="90000"/>
        </a:lnSpc>
        <a:spcBef>
          <a:spcPct val="0"/>
        </a:spcBef>
        <a:buNone/>
        <a:defRPr sz="4269" kern="1200">
          <a:solidFill>
            <a:schemeClr val="tx1"/>
          </a:solidFill>
          <a:latin typeface="+mj-lt"/>
          <a:ea typeface="+mj-ea"/>
          <a:cs typeface="+mj-cs"/>
        </a:defRPr>
      </a:lvl1pPr>
    </p:titleStyle>
    <p:bodyStyle>
      <a:lvl1pPr marL="223778" indent="-223778" algn="l" defTabSz="895113" rtl="0" eaLnBrk="1" latinLnBrk="0" hangingPunct="1">
        <a:lnSpc>
          <a:spcPct val="90000"/>
        </a:lnSpc>
        <a:spcBef>
          <a:spcPts val="978"/>
        </a:spcBef>
        <a:buFont typeface="Arial" panose="020B0604020202020204" pitchFamily="34" charset="0"/>
        <a:buChar char="•"/>
        <a:defRPr sz="2769" kern="1200">
          <a:solidFill>
            <a:schemeClr val="tx1"/>
          </a:solidFill>
          <a:latin typeface="+mn-lt"/>
          <a:ea typeface="+mn-ea"/>
          <a:cs typeface="+mn-cs"/>
        </a:defRPr>
      </a:lvl1pPr>
      <a:lvl2pPr marL="671335" indent="-223778" algn="l" defTabSz="895113" rtl="0" eaLnBrk="1" latinLnBrk="0" hangingPunct="1">
        <a:lnSpc>
          <a:spcPct val="90000"/>
        </a:lnSpc>
        <a:spcBef>
          <a:spcPts val="489"/>
        </a:spcBef>
        <a:buFont typeface="Arial" panose="020B0604020202020204" pitchFamily="34" charset="0"/>
        <a:buChar char="•"/>
        <a:defRPr sz="2308" kern="1200">
          <a:solidFill>
            <a:schemeClr val="tx1"/>
          </a:solidFill>
          <a:latin typeface="+mn-lt"/>
          <a:ea typeface="+mn-ea"/>
          <a:cs typeface="+mn-cs"/>
        </a:defRPr>
      </a:lvl2pPr>
      <a:lvl3pPr marL="1118892" indent="-223778" algn="l" defTabSz="895113"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6448"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4pPr>
      <a:lvl5pPr marL="201400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5pPr>
      <a:lvl6pPr marL="246156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6pPr>
      <a:lvl7pPr marL="2909117"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7pPr>
      <a:lvl8pPr marL="335667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8pPr>
      <a:lvl9pPr marL="380423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9pPr>
    </p:bodyStyle>
    <p:otherStyle>
      <a:defPPr>
        <a:defRPr lang="en-US"/>
      </a:defPPr>
      <a:lvl1pPr marL="0" algn="l" defTabSz="895113" rtl="0" eaLnBrk="1" latinLnBrk="0" hangingPunct="1">
        <a:defRPr sz="1731" kern="1200">
          <a:solidFill>
            <a:schemeClr val="tx1"/>
          </a:solidFill>
          <a:latin typeface="+mn-lt"/>
          <a:ea typeface="+mn-ea"/>
          <a:cs typeface="+mn-cs"/>
        </a:defRPr>
      </a:lvl1pPr>
      <a:lvl2pPr marL="447557" algn="l" defTabSz="895113" rtl="0" eaLnBrk="1" latinLnBrk="0" hangingPunct="1">
        <a:defRPr sz="1731" kern="1200">
          <a:solidFill>
            <a:schemeClr val="tx1"/>
          </a:solidFill>
          <a:latin typeface="+mn-lt"/>
          <a:ea typeface="+mn-ea"/>
          <a:cs typeface="+mn-cs"/>
        </a:defRPr>
      </a:lvl2pPr>
      <a:lvl3pPr marL="895113" algn="l" defTabSz="895113" rtl="0" eaLnBrk="1" latinLnBrk="0" hangingPunct="1">
        <a:defRPr sz="1731" kern="1200">
          <a:solidFill>
            <a:schemeClr val="tx1"/>
          </a:solidFill>
          <a:latin typeface="+mn-lt"/>
          <a:ea typeface="+mn-ea"/>
          <a:cs typeface="+mn-cs"/>
        </a:defRPr>
      </a:lvl3pPr>
      <a:lvl4pPr marL="1342670" algn="l" defTabSz="895113" rtl="0" eaLnBrk="1" latinLnBrk="0" hangingPunct="1">
        <a:defRPr sz="1731" kern="1200">
          <a:solidFill>
            <a:schemeClr val="tx1"/>
          </a:solidFill>
          <a:latin typeface="+mn-lt"/>
          <a:ea typeface="+mn-ea"/>
          <a:cs typeface="+mn-cs"/>
        </a:defRPr>
      </a:lvl4pPr>
      <a:lvl5pPr marL="1790226" algn="l" defTabSz="895113" rtl="0" eaLnBrk="1" latinLnBrk="0" hangingPunct="1">
        <a:defRPr sz="1731" kern="1200">
          <a:solidFill>
            <a:schemeClr val="tx1"/>
          </a:solidFill>
          <a:latin typeface="+mn-lt"/>
          <a:ea typeface="+mn-ea"/>
          <a:cs typeface="+mn-cs"/>
        </a:defRPr>
      </a:lvl5pPr>
      <a:lvl6pPr marL="2237782" algn="l" defTabSz="895113" rtl="0" eaLnBrk="1" latinLnBrk="0" hangingPunct="1">
        <a:defRPr sz="1731" kern="1200">
          <a:solidFill>
            <a:schemeClr val="tx1"/>
          </a:solidFill>
          <a:latin typeface="+mn-lt"/>
          <a:ea typeface="+mn-ea"/>
          <a:cs typeface="+mn-cs"/>
        </a:defRPr>
      </a:lvl6pPr>
      <a:lvl7pPr marL="2685339" algn="l" defTabSz="895113" rtl="0" eaLnBrk="1" latinLnBrk="0" hangingPunct="1">
        <a:defRPr sz="1731" kern="1200">
          <a:solidFill>
            <a:schemeClr val="tx1"/>
          </a:solidFill>
          <a:latin typeface="+mn-lt"/>
          <a:ea typeface="+mn-ea"/>
          <a:cs typeface="+mn-cs"/>
        </a:defRPr>
      </a:lvl7pPr>
      <a:lvl8pPr marL="3132896" algn="l" defTabSz="895113" rtl="0" eaLnBrk="1" latinLnBrk="0" hangingPunct="1">
        <a:defRPr sz="1731" kern="1200">
          <a:solidFill>
            <a:schemeClr val="tx1"/>
          </a:solidFill>
          <a:latin typeface="+mn-lt"/>
          <a:ea typeface="+mn-ea"/>
          <a:cs typeface="+mn-cs"/>
        </a:defRPr>
      </a:lvl8pPr>
      <a:lvl9pPr marL="3580453" algn="l" defTabSz="895113" rtl="0" eaLnBrk="1" latinLnBrk="0" hangingPunct="1">
        <a:defRPr sz="17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audio" Target="file:///D:\2018-2019\PP\Thang%208\PP%20T%201\SuTichHoBaBeTruyencoVietNam-Da_km5f.mp3" TargetMode="Externa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ideo" Target="file:///C:\Users\Admin\Desktop\K&#7875;%20chuy&#7879;n%20l&#7899;p%204%20tu&#7847;n%201-%20S&#7921;%20t&#237;ch%20h&#7891;%20Ba%20B&#7875;.mp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5.gif"/><Relationship Id="rId5" Type="http://schemas.openxmlformats.org/officeDocument/2006/relationships/image" Target="../media/image38.jpeg"/><Relationship Id="rId4" Type="http://schemas.openxmlformats.org/officeDocument/2006/relationships/image" Target="../media/image37.wm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E98D6-54E2-4EC9-843D-4E3EBB630234}"/>
              </a:ext>
            </a:extLst>
          </p:cNvPr>
          <p:cNvPicPr>
            <a:picLocks noChangeAspect="1"/>
          </p:cNvPicPr>
          <p:nvPr/>
        </p:nvPicPr>
        <p:blipFill>
          <a:blip r:embed="rId2"/>
          <a:stretch>
            <a:fillRect/>
          </a:stretch>
        </p:blipFill>
        <p:spPr>
          <a:xfrm>
            <a:off x="29308" y="15876"/>
            <a:ext cx="12234150" cy="684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363" name="Text Box 45">
            <a:extLst>
              <a:ext uri="{FF2B5EF4-FFF2-40B4-BE49-F238E27FC236}">
                <a16:creationId xmlns:a16="http://schemas.microsoft.com/office/drawing/2014/main" id="{7079454E-417A-49C9-8072-8B5CBEC197F1}"/>
              </a:ext>
            </a:extLst>
          </p:cNvPr>
          <p:cNvSpPr txBox="1">
            <a:spLocks noChangeArrowheads="1"/>
          </p:cNvSpPr>
          <p:nvPr/>
        </p:nvSpPr>
        <p:spPr bwMode="auto">
          <a:xfrm>
            <a:off x="1914221" y="1752601"/>
            <a:ext cx="814418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defTabSz="1085013" eaLnBrk="1" fontAlgn="auto" hangingPunct="1">
              <a:spcBef>
                <a:spcPct val="50000"/>
              </a:spcBef>
              <a:spcAft>
                <a:spcPts val="0"/>
              </a:spcAft>
              <a:buNone/>
              <a:defRPr/>
            </a:pPr>
            <a:r>
              <a:rPr lang="en-US" altLang="en-US" sz="5400" b="1" i="1" dirty="0" err="1">
                <a:solidFill>
                  <a:srgbClr val="0000FF"/>
                </a:solidFill>
                <a:latin typeface="Times New Roman" panose="02020603050405020304" pitchFamily="18" charset="0"/>
                <a:cs typeface="Times New Roman" panose="02020603050405020304" pitchFamily="18" charset="0"/>
              </a:rPr>
              <a:t>Chào</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mừng</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các</a:t>
            </a:r>
            <a:r>
              <a:rPr lang="en-US" altLang="en-US" sz="5400" b="1" i="1" dirty="0">
                <a:solidFill>
                  <a:srgbClr val="0000FF"/>
                </a:solidFill>
                <a:latin typeface="Times New Roman" panose="02020603050405020304" pitchFamily="18" charset="0"/>
                <a:cs typeface="Times New Roman" panose="02020603050405020304" pitchFamily="18" charset="0"/>
              </a:rPr>
              <a:t> con </a:t>
            </a:r>
            <a:r>
              <a:rPr lang="en-US" altLang="en-US" sz="5400" b="1" i="1" dirty="0" err="1">
                <a:solidFill>
                  <a:srgbClr val="0000FF"/>
                </a:solidFill>
                <a:latin typeface="Times New Roman" panose="02020603050405020304" pitchFamily="18" charset="0"/>
                <a:cs typeface="Times New Roman" panose="02020603050405020304" pitchFamily="18" charset="0"/>
              </a:rPr>
              <a:t>đến</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với</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lớp</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học</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trực</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tuyến</a:t>
            </a:r>
            <a:r>
              <a:rPr lang="en-US" altLang="en-US" sz="5400" b="1" i="1" dirty="0">
                <a:solidFill>
                  <a:srgbClr val="0000FF"/>
                </a:solidFill>
                <a:latin typeface="Times New Roman" panose="02020603050405020304" pitchFamily="18" charset="0"/>
                <a:cs typeface="Times New Roman" panose="02020603050405020304" pitchFamily="18" charset="0"/>
              </a:rPr>
              <a:t>!</a:t>
            </a:r>
          </a:p>
        </p:txBody>
      </p:sp>
      <p:pic>
        <p:nvPicPr>
          <p:cNvPr id="4" name="Picture 3" descr="Logo, company name&#10;&#10;Description automatically generated">
            <a:extLst>
              <a:ext uri="{FF2B5EF4-FFF2-40B4-BE49-F238E27FC236}">
                <a16:creationId xmlns:a16="http://schemas.microsoft.com/office/drawing/2014/main" id="{7725E863-76F4-4A0E-87DE-B73DD63B0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33597" y="-10160"/>
            <a:ext cx="2071326" cy="20421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Rau bồ khai ở BB.bmp">
            <a:extLst>
              <a:ext uri="{FF2B5EF4-FFF2-40B4-BE49-F238E27FC236}">
                <a16:creationId xmlns:a16="http://schemas.microsoft.com/office/drawing/2014/main" id="{2B8EEF0F-7712-4631-950E-EE1AC17E1255}"/>
              </a:ext>
            </a:extLst>
          </p:cNvPr>
          <p:cNvPicPr>
            <a:picLocks noChangeAspect="1"/>
          </p:cNvPicPr>
          <p:nvPr/>
        </p:nvPicPr>
        <p:blipFill rotWithShape="1">
          <a:blip r:embed="rId2">
            <a:extLst>
              <a:ext uri="{28A0092B-C50C-407E-A947-70E740481C1C}">
                <a14:useLocalDpi xmlns:a14="http://schemas.microsoft.com/office/drawing/2010/main" val="0"/>
              </a:ext>
            </a:extLst>
          </a:blip>
          <a:srcRect t="15619" r="-2" b="22994"/>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Content Placeholder 3" descr="Rau ngót rừng ở BB.bmp"/>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9363" r="-2" b="29250"/>
          <a:stretch/>
        </p:blipFill>
        <p:spPr>
          <a:xfrm>
            <a:off x="4883025" y="3369056"/>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7" name="Freeform: Shape 13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3" name="Rectangle 14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1"/>
          <p:cNvSpPr txBox="1">
            <a:spLocks/>
          </p:cNvSpPr>
          <p:nvPr/>
        </p:nvSpPr>
        <p:spPr>
          <a:xfrm>
            <a:off x="1879556" y="4873213"/>
            <a:ext cx="4832803" cy="1281874"/>
          </a:xfrm>
          <a:prstGeom prst="rect">
            <a:avLst/>
          </a:prstGeom>
        </p:spPr>
        <p:txBody>
          <a:bodyPr vert="horz" lIns="91440" tIns="45720" rIns="91440" bIns="45720" rtlCol="0">
            <a:normAutofit/>
          </a:bodyPr>
          <a:lstStyle/>
          <a:p>
            <a:pPr indent="-228600" eaLnBrk="1" fontAlgn="auto" hangingPunct="1">
              <a:lnSpc>
                <a:spcPct val="90000"/>
              </a:lnSpc>
              <a:spcAft>
                <a:spcPts val="600"/>
              </a:spcAft>
              <a:buFont typeface="Arial" panose="020B0604020202020204" pitchFamily="34" charset="0"/>
              <a:buChar char="•"/>
              <a:defRPr/>
            </a:pPr>
            <a:r>
              <a:rPr lang="en-US" sz="4000" b="1" dirty="0">
                <a:latin typeface="Times New Roman" panose="02020603050405020304" pitchFamily="18" charset="0"/>
                <a:cs typeface="Times New Roman" panose="02020603050405020304" pitchFamily="18" charset="0"/>
              </a:rPr>
              <a:t>Rau </a:t>
            </a:r>
            <a:r>
              <a:rPr lang="en-US" sz="4000" b="1" dirty="0" err="1">
                <a:latin typeface="Times New Roman" panose="02020603050405020304" pitchFamily="18" charset="0"/>
                <a:cs typeface="Times New Roman" panose="02020603050405020304" pitchFamily="18" charset="0"/>
              </a:rPr>
              <a:t>ngót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rừng</a:t>
            </a:r>
            <a:endParaRPr lang="en-US" sz="4000" b="1"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67A2B775-5C41-45B3-B03F-19A2A8B92CAB}"/>
              </a:ext>
            </a:extLst>
          </p:cNvPr>
          <p:cNvSpPr txBox="1">
            <a:spLocks noGrp="1"/>
          </p:cNvSpPr>
          <p:nvPr>
            <p:ph type="title" idx="4294967295"/>
          </p:nvPr>
        </p:nvSpPr>
        <p:spPr>
          <a:xfrm>
            <a:off x="507646" y="634006"/>
            <a:ext cx="4833938" cy="1244600"/>
          </a:xfrm>
          <a:prstGeom prst="rect">
            <a:avLst/>
          </a:prstGeom>
        </p:spPr>
        <p:txBody>
          <a:bodyPr anchor="ctr">
            <a:normAutofit/>
          </a:bodyPr>
          <a:lstStyle/>
          <a:p>
            <a:pPr algn="ctr" eaLnBrk="1" fontAlgn="auto" hangingPunct="1">
              <a:spcAft>
                <a:spcPts val="0"/>
              </a:spcAft>
              <a:defRPr/>
            </a:pP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Rau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bồ</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khai</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52400" y="71438"/>
            <a:ext cx="1173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eaLnBrk="1" hangingPunct="1">
              <a:spcBef>
                <a:spcPct val="50000"/>
              </a:spcBef>
            </a:pPr>
            <a:r>
              <a:rPr lang="en-US" altLang="en-US" sz="2800">
                <a:latin typeface="Times New Roman" pitchFamily="18" charset="0"/>
                <a:cs typeface="Times New Roman" pitchFamily="18" charset="0"/>
              </a:rPr>
              <a:t>Đọc lời dưới mỗi bức tranh. Thử đoán xem câu chuyện kể về ai? Nội dung câu chuyện là gì?    </a:t>
            </a:r>
          </a:p>
        </p:txBody>
      </p:sp>
      <p:grpSp>
        <p:nvGrpSpPr>
          <p:cNvPr id="2" name="Group 14"/>
          <p:cNvGrpSpPr>
            <a:grpSpLocks/>
          </p:cNvGrpSpPr>
          <p:nvPr/>
        </p:nvGrpSpPr>
        <p:grpSpPr bwMode="auto">
          <a:xfrm>
            <a:off x="152400" y="838200"/>
            <a:ext cx="12039600" cy="6019800"/>
            <a:chOff x="0" y="838201"/>
            <a:chExt cx="9144000" cy="6019800"/>
          </a:xfrm>
        </p:grpSpPr>
        <p:pic>
          <p:nvPicPr>
            <p:cNvPr id="1536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143000" y="876300"/>
              <a:ext cx="3376971" cy="29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201" y="838201"/>
              <a:ext cx="3352799" cy="30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155700" y="4038600"/>
              <a:ext cx="33528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39624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0" y="1828801"/>
              <a:ext cx="1143000" cy="1981200"/>
            </a:xfrm>
            <a:prstGeom prst="wedgeRoundRectCallout">
              <a:avLst>
                <a:gd name="adj1" fmla="val 60107"/>
                <a:gd name="adj2" fmla="val -103606"/>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Bà cụ ăn xin xuất hiện như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ular Callout 11"/>
            <p:cNvSpPr/>
            <p:nvPr/>
          </p:nvSpPr>
          <p:spPr>
            <a:xfrm>
              <a:off x="8001000" y="1371601"/>
              <a:ext cx="1143000" cy="1295400"/>
            </a:xfrm>
            <a:prstGeom prst="wedgeRoundRectCallout">
              <a:avLst>
                <a:gd name="adj1" fmla="val -63056"/>
                <a:gd name="adj2" fmla="val -80812"/>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Ai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nghỉ</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3" name="Rounded Rectangular Callout 12"/>
            <p:cNvSpPr/>
            <p:nvPr/>
          </p:nvSpPr>
          <p:spPr>
            <a:xfrm>
              <a:off x="0" y="4876801"/>
              <a:ext cx="1218959" cy="1828800"/>
            </a:xfrm>
            <a:prstGeom prst="wedgeRoundRectCallout">
              <a:avLst>
                <a:gd name="adj1" fmla="val 64960"/>
                <a:gd name="adj2" fmla="val -79424"/>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Chuyện gì xảy ra trong đêm lễ hội ?</a:t>
              </a:r>
            </a:p>
          </p:txBody>
        </p:sp>
        <p:sp>
          <p:nvSpPr>
            <p:cNvPr id="14" name="Rounded Rectangular Callout 13"/>
            <p:cNvSpPr/>
            <p:nvPr/>
          </p:nvSpPr>
          <p:spPr>
            <a:xfrm>
              <a:off x="8152918" y="4648201"/>
              <a:ext cx="991082" cy="2057400"/>
            </a:xfrm>
            <a:prstGeom prst="wedgeRoundRectCallout">
              <a:avLst>
                <a:gd name="adj1" fmla="val -57500"/>
                <a:gd name="adj2" fmla="val -78770"/>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p:cNvSpPr>
            <a:spLocks noGrp="1"/>
          </p:cNvSpPr>
          <p:nvPr>
            <p:ph type="title" idx="4294967295"/>
          </p:nvPr>
        </p:nvSpPr>
        <p:spPr>
          <a:xfrm>
            <a:off x="280769" y="2895600"/>
            <a:ext cx="6692827" cy="1298821"/>
          </a:xfrm>
        </p:spPr>
        <p:txBody>
          <a:bodyPr vert="horz" lIns="91440" tIns="45720" rIns="91440" bIns="45720" rtlCol="0" anchor="b">
            <a:normAutofit/>
          </a:bodyPr>
          <a:lstStyle/>
          <a:p>
            <a:pPr algn="l" eaLnBrk="1" hangingPunct="1">
              <a:lnSpc>
                <a:spcPct val="90000"/>
              </a:lnSpc>
            </a:pPr>
            <a:r>
              <a:rPr lang="en-US" altLang="en-US" sz="6600" b="1" kern="1200" dirty="0">
                <a:solidFill>
                  <a:schemeClr val="tx1"/>
                </a:solidFill>
                <a:latin typeface="Times New Roman" panose="02020603050405020304" pitchFamily="18" charset="0"/>
                <a:cs typeface="Times New Roman" panose="02020603050405020304" pitchFamily="18" charset="0"/>
              </a:rPr>
              <a:t>Nghe </a:t>
            </a:r>
            <a:r>
              <a:rPr lang="en-US" altLang="en-US" sz="6600" b="1" kern="1200" dirty="0" err="1">
                <a:solidFill>
                  <a:schemeClr val="tx1"/>
                </a:solidFill>
                <a:latin typeface="Times New Roman" panose="02020603050405020304" pitchFamily="18" charset="0"/>
                <a:cs typeface="Times New Roman" panose="02020603050405020304" pitchFamily="18" charset="0"/>
              </a:rPr>
              <a:t>kể</a:t>
            </a:r>
            <a:r>
              <a:rPr lang="en-US" altLang="en-US" sz="6600" b="1" kern="1200" dirty="0">
                <a:solidFill>
                  <a:schemeClr val="tx1"/>
                </a:solidFill>
                <a:latin typeface="Times New Roman" panose="02020603050405020304" pitchFamily="18" charset="0"/>
                <a:cs typeface="Times New Roman" panose="02020603050405020304" pitchFamily="18" charset="0"/>
              </a:rPr>
              <a:t> </a:t>
            </a:r>
            <a:r>
              <a:rPr lang="en-US" altLang="en-US" sz="6600" b="1" kern="1200" dirty="0" err="1">
                <a:solidFill>
                  <a:schemeClr val="tx1"/>
                </a:solidFill>
                <a:latin typeface="Times New Roman" panose="02020603050405020304" pitchFamily="18" charset="0"/>
                <a:cs typeface="Times New Roman" panose="02020603050405020304" pitchFamily="18" charset="0"/>
              </a:rPr>
              <a:t>chuyện</a:t>
            </a:r>
            <a:endParaRPr lang="en-US" altLang="en-US" sz="6600" b="1" kern="1200" dirty="0">
              <a:solidFill>
                <a:schemeClr val="tx1"/>
              </a:solidFill>
              <a:latin typeface="Times New Roman" panose="02020603050405020304" pitchFamily="18" charset="0"/>
              <a:cs typeface="Times New Roman" panose="02020603050405020304" pitchFamily="18" charset="0"/>
            </a:endParaRPr>
          </a:p>
        </p:txBody>
      </p:sp>
      <p:sp>
        <p:nvSpPr>
          <p:cNvPr id="1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7B9116F1-29B2-479D-90FA-7827B335223E}"/>
              </a:ext>
            </a:extLst>
          </p:cNvPr>
          <p:cNvPicPr>
            <a:picLocks noChangeAspect="1"/>
          </p:cNvPicPr>
          <p:nvPr/>
        </p:nvPicPr>
        <p:blipFill rotWithShape="1">
          <a:blip r:embed="rId2">
            <a:extLst>
              <a:ext uri="{28A0092B-C50C-407E-A947-70E740481C1C}">
                <a14:useLocalDpi xmlns:a14="http://schemas.microsoft.com/office/drawing/2010/main" val="0"/>
              </a:ext>
            </a:extLst>
          </a:blip>
          <a:srcRect r="4586" b="1"/>
          <a:stretch/>
        </p:blipFill>
        <p:spPr>
          <a:xfrm>
            <a:off x="7332907" y="320040"/>
            <a:ext cx="4523350" cy="5981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7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B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B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B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in)">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B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amond(in)">
                                      <p:cBhvr>
                                        <p:cTn id="7"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B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amond(in)">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B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checkerboard(across)">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hinh-nen-powerpoint-thien-nhien-6">
            <a:extLst>
              <a:ext uri="{FF2B5EF4-FFF2-40B4-BE49-F238E27FC236}">
                <a16:creationId xmlns:a16="http://schemas.microsoft.com/office/drawing/2014/main" id="{D60C8B24-B53A-474F-887B-BB417152D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
            <a:extLst>
              <a:ext uri="{FF2B5EF4-FFF2-40B4-BE49-F238E27FC236}">
                <a16:creationId xmlns:a16="http://schemas.microsoft.com/office/drawing/2014/main" id="{268111A2-7E6E-43E0-8972-4F2053C9D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733800"/>
            <a:ext cx="2636044" cy="157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
            <a:extLst>
              <a:ext uri="{FF2B5EF4-FFF2-40B4-BE49-F238E27FC236}">
                <a16:creationId xmlns:a16="http://schemas.microsoft.com/office/drawing/2014/main" id="{C41FF834-ED88-47FD-8457-49129B43B22D}"/>
              </a:ext>
            </a:extLst>
          </p:cNvPr>
          <p:cNvSpPr txBox="1">
            <a:spLocks noChangeArrowheads="1"/>
          </p:cNvSpPr>
          <p:nvPr/>
        </p:nvSpPr>
        <p:spPr bwMode="auto">
          <a:xfrm>
            <a:off x="5523309" y="4191000"/>
            <a:ext cx="1410891" cy="3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en-US" altLang="en-US" sz="2100" b="1" dirty="0">
                <a:latin typeface="Times New Roman" panose="02020603050405020304" pitchFamily="18" charset="0"/>
              </a:rPr>
              <a:t>Trang 8</a:t>
            </a:r>
          </a:p>
        </p:txBody>
      </p:sp>
      <p:sp>
        <p:nvSpPr>
          <p:cNvPr id="5122" name="Text Box 8" descr="Thu Dong Nam 50">
            <a:extLst>
              <a:ext uri="{FF2B5EF4-FFF2-40B4-BE49-F238E27FC236}">
                <a16:creationId xmlns:a16="http://schemas.microsoft.com/office/drawing/2014/main" id="{FA1F167D-B506-450F-A70B-C482188F4517}"/>
              </a:ext>
            </a:extLst>
          </p:cNvPr>
          <p:cNvSpPr txBox="1">
            <a:spLocks noChangeArrowheads="1"/>
          </p:cNvSpPr>
          <p:nvPr/>
        </p:nvSpPr>
        <p:spPr bwMode="auto">
          <a:xfrm>
            <a:off x="2667000" y="1257301"/>
            <a:ext cx="6858000" cy="2054405"/>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8576" tIns="34288" rIns="68576" bIns="34288">
            <a:spAutoFit/>
          </a:bodyP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lgn="ctr">
              <a:spcBef>
                <a:spcPct val="50000"/>
              </a:spcBef>
              <a:buFontTx/>
              <a:buNone/>
            </a:pPr>
            <a:r>
              <a:rPr lang="en-US" altLang="vi-VN" sz="3000" b="1" dirty="0" err="1">
                <a:latin typeface="Times New Roman" panose="02020603050405020304" pitchFamily="18" charset="0"/>
                <a:cs typeface="Times New Roman" panose="02020603050405020304" pitchFamily="18" charset="0"/>
              </a:rPr>
              <a:t>Thứ</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tư</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ngày</a:t>
            </a:r>
            <a:r>
              <a:rPr lang="en-US" altLang="vi-VN" sz="3000" b="1" dirty="0">
                <a:latin typeface="Times New Roman" panose="02020603050405020304" pitchFamily="18" charset="0"/>
                <a:cs typeface="Times New Roman" panose="02020603050405020304" pitchFamily="18" charset="0"/>
              </a:rPr>
              <a:t> 8 </a:t>
            </a:r>
            <a:r>
              <a:rPr lang="en-US" altLang="vi-VN" sz="3000" b="1" dirty="0" err="1">
                <a:latin typeface="Times New Roman" panose="02020603050405020304" pitchFamily="18" charset="0"/>
                <a:cs typeface="Times New Roman" panose="02020603050405020304" pitchFamily="18" charset="0"/>
              </a:rPr>
              <a:t>tháng</a:t>
            </a:r>
            <a:r>
              <a:rPr lang="en-US" altLang="vi-VN" sz="3000" b="1" dirty="0">
                <a:latin typeface="Times New Roman" panose="02020603050405020304" pitchFamily="18" charset="0"/>
                <a:cs typeface="Times New Roman" panose="02020603050405020304" pitchFamily="18" charset="0"/>
              </a:rPr>
              <a:t> 9 </a:t>
            </a:r>
            <a:r>
              <a:rPr lang="en-US" altLang="vi-VN" sz="3000" b="1" dirty="0" err="1">
                <a:latin typeface="Times New Roman" panose="02020603050405020304" pitchFamily="18" charset="0"/>
                <a:cs typeface="Times New Roman" panose="02020603050405020304" pitchFamily="18" charset="0"/>
              </a:rPr>
              <a:t>năm</a:t>
            </a:r>
            <a:r>
              <a:rPr lang="en-US" altLang="vi-VN" sz="3000" b="1" dirty="0">
                <a:latin typeface="Times New Roman" panose="02020603050405020304" pitchFamily="18" charset="0"/>
                <a:cs typeface="Times New Roman" panose="02020603050405020304" pitchFamily="18" charset="0"/>
              </a:rPr>
              <a:t> 2021</a:t>
            </a:r>
          </a:p>
          <a:p>
            <a:pPr algn="ctr">
              <a:spcBef>
                <a:spcPct val="50000"/>
              </a:spcBef>
              <a:buFontTx/>
              <a:buNone/>
            </a:pPr>
            <a:r>
              <a:rPr lang="en-US" altLang="vi-VN" sz="3300" b="1" u="sng" dirty="0" err="1">
                <a:latin typeface="Times New Roman" panose="02020603050405020304" pitchFamily="18" charset="0"/>
                <a:cs typeface="Times New Roman" panose="02020603050405020304" pitchFamily="18" charset="0"/>
              </a:rPr>
              <a:t>Kể</a:t>
            </a:r>
            <a:r>
              <a:rPr lang="en-US" altLang="vi-VN" sz="3300" b="1" u="sng" dirty="0">
                <a:latin typeface="Times New Roman" panose="02020603050405020304" pitchFamily="18" charset="0"/>
                <a:cs typeface="Times New Roman" panose="02020603050405020304" pitchFamily="18" charset="0"/>
              </a:rPr>
              <a:t> </a:t>
            </a:r>
            <a:r>
              <a:rPr lang="en-US" altLang="vi-VN" sz="3300" b="1" u="sng" dirty="0" err="1">
                <a:latin typeface="Times New Roman" panose="02020603050405020304" pitchFamily="18" charset="0"/>
                <a:cs typeface="Times New Roman" panose="02020603050405020304" pitchFamily="18" charset="0"/>
              </a:rPr>
              <a:t>chuyện</a:t>
            </a:r>
            <a:endParaRPr lang="en-US" altLang="vi-VN" sz="3300" b="1" u="sng" dirty="0">
              <a:latin typeface="Times New Roman" panose="02020603050405020304" pitchFamily="18" charset="0"/>
              <a:cs typeface="Times New Roman" panose="02020603050405020304" pitchFamily="18" charset="0"/>
            </a:endParaRPr>
          </a:p>
          <a:p>
            <a:pPr>
              <a:spcBef>
                <a:spcPct val="50000"/>
              </a:spcBef>
              <a:buFontTx/>
              <a:buNone/>
            </a:pPr>
            <a:r>
              <a:rPr lang="en-US" altLang="vi-VN" sz="3300" b="1" dirty="0">
                <a:latin typeface="Times New Roman" panose="02020603050405020304" pitchFamily="18" charset="0"/>
                <a:cs typeface="Times New Roman" panose="02020603050405020304" pitchFamily="18" charset="0"/>
              </a:rPr>
              <a:t>  </a:t>
            </a:r>
            <a:r>
              <a:rPr lang="en-US" altLang="vi-VN" sz="3300" b="1" i="1" u="sng" dirty="0" err="1">
                <a:latin typeface="Times New Roman" panose="02020603050405020304" pitchFamily="18" charset="0"/>
                <a:cs typeface="Times New Roman" panose="02020603050405020304" pitchFamily="18" charset="0"/>
              </a:rPr>
              <a:t>Tiết</a:t>
            </a:r>
            <a:r>
              <a:rPr lang="en-US" altLang="vi-VN" sz="3300" b="1" i="1" u="sng" dirty="0">
                <a:latin typeface="Times New Roman" panose="02020603050405020304" pitchFamily="18" charset="0"/>
                <a:cs typeface="Times New Roman" panose="02020603050405020304" pitchFamily="18" charset="0"/>
              </a:rPr>
              <a:t>: 1</a:t>
            </a:r>
            <a:r>
              <a:rPr lang="en-US" altLang="vi-VN" sz="3300" b="1" i="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Sự</a:t>
            </a:r>
            <a:r>
              <a:rPr lang="en-US" altLang="vi-VN" sz="3300" b="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tích</a:t>
            </a:r>
            <a:r>
              <a:rPr lang="en-US" altLang="vi-VN" sz="3300" b="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hồ</a:t>
            </a:r>
            <a:r>
              <a:rPr lang="en-US" altLang="vi-VN" sz="3300" b="1" dirty="0">
                <a:latin typeface="Times New Roman" panose="02020603050405020304" pitchFamily="18" charset="0"/>
                <a:cs typeface="Times New Roman" panose="02020603050405020304" pitchFamily="18" charset="0"/>
              </a:rPr>
              <a:t> Ba </a:t>
            </a:r>
            <a:r>
              <a:rPr lang="en-US" altLang="vi-VN" sz="3300" b="1" dirty="0" err="1">
                <a:latin typeface="Times New Roman" panose="02020603050405020304" pitchFamily="18" charset="0"/>
                <a:cs typeface="Times New Roman" panose="02020603050405020304" pitchFamily="18" charset="0"/>
              </a:rPr>
              <a:t>Bể</a:t>
            </a:r>
            <a:r>
              <a:rPr lang="en-US" altLang="vi-VN" sz="3300" b="1" dirty="0">
                <a:latin typeface="Times New Roman" panose="02020603050405020304" pitchFamily="18" charset="0"/>
                <a:cs typeface="Times New Roman" panose="02020603050405020304" pitchFamily="18" charset="0"/>
              </a:rPr>
              <a:t> </a:t>
            </a:r>
            <a:r>
              <a:rPr lang="en-US" altLang="vi-VN" sz="3000" b="1"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B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BB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BB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heckerboard(across)">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BB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3657600" y="76200"/>
            <a:ext cx="4572000" cy="960438"/>
          </a:xfrm>
        </p:spPr>
        <p:txBody>
          <a:bodyPr/>
          <a:lstStyle/>
          <a:p>
            <a:pPr eaLnBrk="1" hangingPunct="1"/>
            <a:r>
              <a:rPr lang="en-US" altLang="en-US">
                <a:cs typeface="Arial" charset="0"/>
              </a:rPr>
              <a:t>Giải thích từ khó</a:t>
            </a:r>
          </a:p>
        </p:txBody>
      </p:sp>
      <p:sp>
        <p:nvSpPr>
          <p:cNvPr id="3" name="Title 1"/>
          <p:cNvSpPr txBox="1">
            <a:spLocks/>
          </p:cNvSpPr>
          <p:nvPr/>
        </p:nvSpPr>
        <p:spPr>
          <a:xfrm>
            <a:off x="838200" y="1003300"/>
            <a:ext cx="8915400" cy="960438"/>
          </a:xfrm>
          <a:prstGeom prst="rect">
            <a:avLst/>
          </a:prstGeom>
        </p:spPr>
        <p:txBody>
          <a:bodyPr anchor="ctr">
            <a:normAutofit/>
          </a:bodyPr>
          <a:lstStyle/>
          <a:p>
            <a:pPr algn="ct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Cầu</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phúc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xin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được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mình</a:t>
            </a:r>
            <a:r>
              <a:rPr lang="en-US" sz="4000" dirty="0">
                <a:latin typeface="Times New Roman" panose="02020603050405020304" pitchFamily="18" charset="0"/>
                <a:ea typeface="+mj-ea"/>
                <a:cs typeface="Times New Roman" panose="02020603050405020304" pitchFamily="18" charset="0"/>
              </a:rPr>
              <a:t>.</a:t>
            </a:r>
          </a:p>
        </p:txBody>
      </p:sp>
      <p:sp>
        <p:nvSpPr>
          <p:cNvPr id="4" name="Title 1"/>
          <p:cNvSpPr txBox="1">
            <a:spLocks/>
          </p:cNvSpPr>
          <p:nvPr/>
        </p:nvSpPr>
        <p:spPr>
          <a:xfrm>
            <a:off x="1295400" y="2020888"/>
            <a:ext cx="110490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Giao</a:t>
            </a:r>
            <a:r>
              <a:rPr lang="en-US" sz="4000" dirty="0">
                <a:solidFill>
                  <a:srgbClr val="FF0000"/>
                </a:solidFill>
                <a:latin typeface="Times New Roman" panose="02020603050405020304" pitchFamily="18" charset="0"/>
                <a:ea typeface="+mj-ea"/>
                <a:cs typeface="Times New Roman" panose="02020603050405020304" pitchFamily="18" charset="0"/>
              </a:rPr>
              <a:t> long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loài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rắn</a:t>
            </a:r>
            <a:r>
              <a:rPr lang="en-US" sz="4000" dirty="0">
                <a:latin typeface="Times New Roman" panose="02020603050405020304" pitchFamily="18" charset="0"/>
                <a:ea typeface="+mj-ea"/>
                <a:cs typeface="Times New Roman" panose="02020603050405020304" pitchFamily="18" charset="0"/>
              </a:rPr>
              <a:t> to </a:t>
            </a:r>
            <a:r>
              <a:rPr lang="en-US" sz="4000" dirty="0" err="1">
                <a:latin typeface="Times New Roman" panose="02020603050405020304" pitchFamily="18" charset="0"/>
                <a:ea typeface="+mj-ea"/>
                <a:cs typeface="Times New Roman" panose="02020603050405020304" pitchFamily="18" charset="0"/>
              </a:rPr>
              <a:t>còn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gọi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thuồng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luồng</a:t>
            </a:r>
            <a:r>
              <a:rPr lang="en-US" sz="4000" dirty="0">
                <a:latin typeface="Times New Roman" panose="02020603050405020304" pitchFamily="18" charset="0"/>
                <a:ea typeface="+mj-ea"/>
                <a:cs typeface="Times New Roman" panose="02020603050405020304" pitchFamily="18" charset="0"/>
              </a:rPr>
              <a:t>.</a:t>
            </a:r>
          </a:p>
        </p:txBody>
      </p:sp>
      <p:sp>
        <p:nvSpPr>
          <p:cNvPr id="5" name="Title 1"/>
          <p:cNvSpPr txBox="1">
            <a:spLocks/>
          </p:cNvSpPr>
          <p:nvPr/>
        </p:nvSpPr>
        <p:spPr>
          <a:xfrm>
            <a:off x="1295400" y="3078163"/>
            <a:ext cx="8382000" cy="960437"/>
          </a:xfrm>
          <a:prstGeom prst="rect">
            <a:avLst/>
          </a:prstGeom>
        </p:spPr>
        <p:txBody>
          <a:bodyPr anchor="ctr">
            <a:normAutofit/>
          </a:bodyP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Bà</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góa</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phụ</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nữ</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có</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bị</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chết</a:t>
            </a:r>
            <a:r>
              <a:rPr lang="en-US" sz="4000" dirty="0">
                <a:latin typeface="Times New Roman" panose="02020603050405020304" pitchFamily="18" charset="0"/>
                <a:ea typeface="+mj-ea"/>
                <a:cs typeface="Times New Roman" panose="02020603050405020304" pitchFamily="18" charset="0"/>
              </a:rPr>
              <a:t>.</a:t>
            </a:r>
          </a:p>
        </p:txBody>
      </p:sp>
      <p:sp>
        <p:nvSpPr>
          <p:cNvPr id="6" name="Title 1"/>
          <p:cNvSpPr txBox="1">
            <a:spLocks/>
          </p:cNvSpPr>
          <p:nvPr/>
        </p:nvSpPr>
        <p:spPr>
          <a:xfrm>
            <a:off x="1268413" y="4065588"/>
            <a:ext cx="99822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Làm</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việc</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thiện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làm</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khác</a:t>
            </a:r>
            <a:r>
              <a:rPr lang="en-US" sz="4000" dirty="0">
                <a:latin typeface="Times New Roman" panose="02020603050405020304" pitchFamily="18" charset="0"/>
                <a:ea typeface="+mj-ea"/>
                <a:cs typeface="Times New Roman" panose="02020603050405020304" pitchFamily="18" charset="0"/>
              </a:rPr>
              <a:t>.</a:t>
            </a:r>
          </a:p>
        </p:txBody>
      </p:sp>
      <p:sp>
        <p:nvSpPr>
          <p:cNvPr id="7" name="Title 1"/>
          <p:cNvSpPr txBox="1">
            <a:spLocks/>
          </p:cNvSpPr>
          <p:nvPr/>
        </p:nvSpPr>
        <p:spPr>
          <a:xfrm>
            <a:off x="1273175" y="5081588"/>
            <a:ext cx="10134600" cy="962025"/>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Bâng</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quơ</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tin </a:t>
            </a:r>
            <a:r>
              <a:rPr lang="en-US" sz="4000" dirty="0" err="1">
                <a:latin typeface="Times New Roman" panose="02020603050405020304" pitchFamily="18" charset="0"/>
                <a:ea typeface="+mj-ea"/>
                <a:cs typeface="Times New Roman" panose="02020603050405020304" pitchFamily="18" charset="0"/>
              </a:rPr>
              <a:t>tưởng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vào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thuồng luồng.jpg">
            <a:extLst>
              <a:ext uri="{FF2B5EF4-FFF2-40B4-BE49-F238E27FC236}">
                <a16:creationId xmlns:a16="http://schemas.microsoft.com/office/drawing/2014/main" id="{8BB14734-8D39-4AA5-B720-1EB4575094CB}"/>
              </a:ext>
            </a:extLst>
          </p:cNvPr>
          <p:cNvPicPr>
            <a:picLocks noChangeAspect="1"/>
          </p:cNvPicPr>
          <p:nvPr/>
        </p:nvPicPr>
        <p:blipFill rotWithShape="1">
          <a:blip r:embed="rId2">
            <a:extLst>
              <a:ext uri="{28A0092B-C50C-407E-A947-70E740481C1C}">
                <a14:useLocalDpi xmlns:a14="http://schemas.microsoft.com/office/drawing/2010/main" val="0"/>
              </a:ext>
            </a:extLst>
          </a:blip>
          <a:srcRect t="14755" r="-1" b="28603"/>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4" name="Freeform: Shape 3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A6212A-37DC-4056-B95F-DF9900DA42ED}"/>
              </a:ext>
            </a:extLst>
          </p:cNvPr>
          <p:cNvSpPr>
            <a:spLocks noGrp="1"/>
          </p:cNvSpPr>
          <p:nvPr>
            <p:ph type="ctrTitle"/>
          </p:nvPr>
        </p:nvSpPr>
        <p:spPr>
          <a:xfrm>
            <a:off x="477981" y="1122363"/>
            <a:ext cx="4023360" cy="3204134"/>
          </a:xfrm>
        </p:spPr>
        <p:txBody>
          <a:bodyPr anchor="b">
            <a:normAutofit/>
          </a:bodyPr>
          <a:lstStyle/>
          <a:p>
            <a:pPr algn="l"/>
            <a: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 long</a:t>
            </a:r>
          </a:p>
        </p:txBody>
      </p:sp>
      <p:sp>
        <p:nvSpPr>
          <p:cNvPr id="43"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0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5" descr="Hồ Ba Bể.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ChangeArrowheads="1"/>
          </p:cNvSpPr>
          <p:nvPr/>
        </p:nvSpPr>
        <p:spPr bwMode="auto">
          <a:xfrm>
            <a:off x="1828800" y="2286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a:solidFill>
                  <a:srgbClr val="FF0000"/>
                </a:solidFill>
                <a:latin typeface="Times New Roman" pitchFamily="18" charset="0"/>
              </a:rPr>
              <a:t>SỰ TÍCH HỒ BA BỂ</a:t>
            </a:r>
            <a:endParaRPr lang="vi-VN" altLang="en-US" sz="4400" b="1" i="1">
              <a:solidFill>
                <a:srgbClr val="FF0000"/>
              </a:solidFill>
              <a:latin typeface="Times New Roman" pitchFamily="18" charset="0"/>
            </a:endParaRPr>
          </a:p>
        </p:txBody>
      </p:sp>
      <p:pic>
        <p:nvPicPr>
          <p:cNvPr id="4" name="SuTichHoBaBeTruyencoVietNam-Da_km5f.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9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ể chuyện lớp 4 tuần 1- Sự tích hồ Ba Bể.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2772" name="Picture 32771" descr="Empty speech bubbles">
            <a:extLst>
              <a:ext uri="{FF2B5EF4-FFF2-40B4-BE49-F238E27FC236}">
                <a16:creationId xmlns:a16="http://schemas.microsoft.com/office/drawing/2014/main" id="{7AA4429D-7513-45A7-952E-CAC660B84E9B}"/>
              </a:ext>
            </a:extLst>
          </p:cNvPr>
          <p:cNvPicPr>
            <a:picLocks noChangeAspect="1"/>
          </p:cNvPicPr>
          <p:nvPr/>
        </p:nvPicPr>
        <p:blipFill rotWithShape="1">
          <a:blip r:embed="rId2">
            <a:alphaModFix amt="60000"/>
          </a:blip>
          <a:srcRect t="5516" b="10215"/>
          <a:stretch/>
        </p:blipFill>
        <p:spPr>
          <a:xfrm>
            <a:off x="-1" y="10"/>
            <a:ext cx="12192001" cy="6857990"/>
          </a:xfrm>
          <a:prstGeom prst="rect">
            <a:avLst/>
          </a:prstGeom>
        </p:spPr>
      </p:pic>
      <p:sp>
        <p:nvSpPr>
          <p:cNvPr id="32770" name="Title 1"/>
          <p:cNvSpPr>
            <a:spLocks noGrp="1"/>
          </p:cNvSpPr>
          <p:nvPr>
            <p:ph type="title" idx="4294967295"/>
          </p:nvPr>
        </p:nvSpPr>
        <p:spPr>
          <a:xfrm>
            <a:off x="1198181" y="1122363"/>
            <a:ext cx="9795637" cy="2220775"/>
          </a:xfrm>
        </p:spPr>
        <p:txBody>
          <a:bodyPr vert="horz" lIns="91440" tIns="45720" rIns="91440" bIns="45720" rtlCol="0" anchor="b">
            <a:normAutofit/>
          </a:bodyPr>
          <a:lstStyle/>
          <a:p>
            <a:pPr eaLnBrk="1" hangingPunct="1">
              <a:lnSpc>
                <a:spcPct val="90000"/>
              </a:lnSpc>
            </a:pP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endPar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52400" y="0"/>
            <a:ext cx="777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8001000" y="1143000"/>
            <a:ext cx="4191000" cy="1160463"/>
          </a:xfrm>
          <a:solidFill>
            <a:srgbClr val="FFFF00"/>
          </a:solidFill>
        </p:spPr>
        <p:txBody>
          <a:bodyPr/>
          <a:lstStyle/>
          <a:p>
            <a:pPr eaLnBrk="1" hangingPunct="1"/>
            <a:r>
              <a:rPr lang="en-US" altLang="en-US" sz="3600">
                <a:cs typeface="Arial" charset="0"/>
              </a:rPr>
              <a:t>Bà cụ ăn xin xuất hiện như thế nào?</a:t>
            </a:r>
          </a:p>
        </p:txBody>
      </p:sp>
      <p:sp>
        <p:nvSpPr>
          <p:cNvPr id="7" name="Title 1"/>
          <p:cNvSpPr txBox="1">
            <a:spLocks/>
          </p:cNvSpPr>
          <p:nvPr/>
        </p:nvSpPr>
        <p:spPr>
          <a:xfrm>
            <a:off x="8001000" y="2438400"/>
            <a:ext cx="4191000" cy="1143000"/>
          </a:xfrm>
          <a:prstGeom prst="rect">
            <a:avLst/>
          </a:prstGeom>
          <a:solidFill>
            <a:srgbClr val="92D050"/>
          </a:solidFill>
        </p:spPr>
        <p:txBody>
          <a:bodyPr anchor="ctr">
            <a:normAutofit fontScale="925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Mọi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người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đối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xử</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với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5" descr="Hồ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e chuye_2"/>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648200" y="-15875"/>
            <a:ext cx="75390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2400" y="685800"/>
            <a:ext cx="4495800" cy="1219200"/>
          </a:xfrm>
          <a:prstGeom prst="rect">
            <a:avLst/>
          </a:prstGeom>
          <a:solidFill>
            <a:srgbClr val="00B0F0"/>
          </a:solidFill>
        </p:spPr>
        <p:txBody>
          <a:bodyPr anchor="ctr">
            <a:normAutofit/>
          </a:bodyPr>
          <a:lstStyle/>
          <a:p>
            <a:pPr algn="ctr" eaLnBrk="1" fontAlgn="auto" hangingPunct="1">
              <a:spcAft>
                <a:spcPts val="0"/>
              </a:spcAft>
              <a:defRPr/>
            </a:pPr>
            <a:r>
              <a:rPr lang="en-US" sz="3600" dirty="0">
                <a:latin typeface="Arial" panose="020B0604020202020204" pitchFamily="34" charset="0"/>
                <a:ea typeface="+mj-ea"/>
                <a:cs typeface="Arial" pitchFamily="34" charset="0"/>
              </a:rPr>
              <a:t>Ai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cho</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ăn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nghỉ</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152400" y="2263775"/>
            <a:ext cx="4495800" cy="1089025"/>
          </a:xfrm>
          <a:prstGeom prst="rect">
            <a:avLst/>
          </a:prstGeom>
          <a:solidFill>
            <a:srgbClr val="92D050"/>
          </a:solidFill>
        </p:spPr>
        <p:txBody>
          <a:bodyPr anchor="ctr">
            <a:normAutofit lnSpcReduction="100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a:t>
            </a:r>
          </a:p>
        </p:txBody>
      </p:sp>
      <p:sp>
        <p:nvSpPr>
          <p:cNvPr id="6" name="Title 1"/>
          <p:cNvSpPr txBox="1">
            <a:spLocks/>
          </p:cNvSpPr>
          <p:nvPr/>
        </p:nvSpPr>
        <p:spPr>
          <a:xfrm>
            <a:off x="152400" y="3711575"/>
            <a:ext cx="4495800" cy="19272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Khi</a:t>
            </a:r>
            <a:r>
              <a:rPr lang="en-US" sz="3600" dirty="0">
                <a:latin typeface="Arial" panose="020B0604020202020204" pitchFamily="34" charset="0"/>
                <a:ea typeface="+mj-ea"/>
                <a:cs typeface="Arial" pitchFamily="34" charset="0"/>
              </a:rPr>
              <a:t> chia </a:t>
            </a:r>
            <a:r>
              <a:rPr lang="en-US" sz="3600" dirty="0" err="1">
                <a:latin typeface="Arial" panose="020B0604020202020204" pitchFamily="34" charset="0"/>
                <a:ea typeface="+mj-ea"/>
                <a:cs typeface="Arial" pitchFamily="34" charset="0"/>
              </a:rPr>
              <a:t>tay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dặn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điều</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xit" presetSubtype="16" fill="hold" grpId="1" nodeType="clickEffect">
                                  <p:stCondLst>
                                    <p:cond delay="0"/>
                                  </p:stCondLst>
                                  <p:childTnLst>
                                    <p:animEffect transition="out" filter="diamond(i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Ke chuye_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19050"/>
            <a:ext cx="82931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305800" y="609600"/>
            <a:ext cx="3810000" cy="19145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lễ</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hội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8305800" y="2743200"/>
            <a:ext cx="3810000" cy="1371600"/>
          </a:xfrm>
          <a:prstGeom prst="rect">
            <a:avLst/>
          </a:prstGeom>
          <a:solidFill>
            <a:schemeClr val="tx2">
              <a:lumMod val="20000"/>
              <a:lumOff val="80000"/>
            </a:schemeClr>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làm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xit" presetSubtype="16" fill="hold" grpId="1" nodeType="clickEffect">
                                  <p:stCondLst>
                                    <p:cond delay="0"/>
                                  </p:stCondLst>
                                  <p:childTnLst>
                                    <p:animEffect transition="out" filter="diamond(i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Ke chuye_0"/>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733800" y="31750"/>
            <a:ext cx="8458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76200" y="2362200"/>
            <a:ext cx="3657600" cy="2514600"/>
          </a:xfrm>
          <a:prstGeom prst="rect">
            <a:avLst/>
          </a:prstGeom>
          <a:solidFill>
            <a:srgbClr val="FFFF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Hồ</a:t>
            </a:r>
            <a:r>
              <a:rPr lang="en-US" sz="3600" dirty="0">
                <a:latin typeface="Arial" panose="020B0604020202020204" pitchFamily="34" charset="0"/>
                <a:ea typeface="+mj-ea"/>
                <a:cs typeface="Arial" pitchFamily="34" charset="0"/>
              </a:rPr>
              <a:t> Ba </a:t>
            </a:r>
            <a:r>
              <a:rPr lang="en-US" sz="3600" dirty="0" err="1">
                <a:latin typeface="Arial" panose="020B0604020202020204" pitchFamily="34" charset="0"/>
                <a:ea typeface="+mj-ea"/>
                <a:cs typeface="Arial" pitchFamily="34" charset="0"/>
              </a:rPr>
              <a:t>Bể</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được</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hình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thành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33400" y="1926974"/>
            <a:ext cx="1059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algn="ctr" eaLnBrk="1" hangingPunct="1">
              <a:spcBef>
                <a:spcPct val="20000"/>
              </a:spcBef>
            </a:pPr>
            <a:r>
              <a:rPr lang="en-US" altLang="en-US" sz="4800" dirty="0">
                <a:solidFill>
                  <a:srgbClr val="FF0000"/>
                </a:solidFill>
                <a:latin typeface="Times New Roman" panose="02020603050405020304" pitchFamily="18" charset="0"/>
                <a:cs typeface="Times New Roman" panose="02020603050405020304" pitchFamily="18" charset="0"/>
              </a:rPr>
              <a:t>Quan </a:t>
            </a:r>
            <a:r>
              <a:rPr lang="en-US" altLang="en-US" sz="4800" dirty="0" err="1">
                <a:solidFill>
                  <a:srgbClr val="FF0000"/>
                </a:solidFill>
                <a:latin typeface="Times New Roman" panose="02020603050405020304" pitchFamily="18" charset="0"/>
                <a:cs typeface="Times New Roman" panose="02020603050405020304" pitchFamily="18" charset="0"/>
              </a:rPr>
              <a:t>sát</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tranh</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và</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kể</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lại</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từng</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đoạn</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câu</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chuyện</a:t>
            </a:r>
            <a:r>
              <a:rPr lang="en-US" altLang="en-US" sz="4800"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4"/>
          <p:cNvGrpSpPr>
            <a:grpSpLocks/>
          </p:cNvGrpSpPr>
          <p:nvPr/>
        </p:nvGrpSpPr>
        <p:grpSpPr bwMode="auto">
          <a:xfrm>
            <a:off x="0" y="0"/>
            <a:ext cx="12192000" cy="6858000"/>
            <a:chOff x="0" y="0"/>
            <a:chExt cx="9144001" cy="6858001"/>
          </a:xfrm>
        </p:grpSpPr>
        <p:pic>
          <p:nvPicPr>
            <p:cNvPr id="38915"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3429000" y="762000"/>
            <a:ext cx="5943600" cy="960438"/>
          </a:xfrm>
        </p:spPr>
        <p:txBody>
          <a:bodyPr/>
          <a:lstStyle/>
          <a:p>
            <a:pPr eaLnBrk="1" hangingPunct="1"/>
            <a:r>
              <a:rPr lang="en-US" altLang="en-US" b="1" dirty="0" err="1">
                <a:solidFill>
                  <a:srgbClr val="FF0000"/>
                </a:solidFill>
                <a:latin typeface="Times New Roman" panose="02020603050405020304" pitchFamily="18" charset="0"/>
                <a:cs typeface="Times New Roman" panose="02020603050405020304" pitchFamily="18" charset="0"/>
              </a:rPr>
              <a:t>Thi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chuyện</a:t>
            </a:r>
            <a:r>
              <a:rPr lang="en-US" altLang="en-US" b="1" dirty="0">
                <a:solidFill>
                  <a:srgbClr val="FF0000"/>
                </a:solidFill>
                <a:latin typeface="Times New Roman" panose="02020603050405020304" pitchFamily="18" charset="0"/>
                <a:cs typeface="Times New Roman" panose="02020603050405020304" pitchFamily="18" charset="0"/>
              </a:rPr>
              <a:t> hay</a:t>
            </a:r>
          </a:p>
        </p:txBody>
      </p:sp>
      <p:sp>
        <p:nvSpPr>
          <p:cNvPr id="39939" name="Title 1"/>
          <p:cNvSpPr txBox="1">
            <a:spLocks/>
          </p:cNvSpPr>
          <p:nvPr/>
        </p:nvSpPr>
        <p:spPr bwMode="auto">
          <a:xfrm>
            <a:off x="1612900" y="2209800"/>
            <a:ext cx="8915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4000" b="1" dirty="0" err="1">
                <a:latin typeface="Times New Roman" panose="02020603050405020304" pitchFamily="18" charset="0"/>
                <a:cs typeface="Times New Roman" panose="02020603050405020304" pitchFamily="18" charset="0"/>
              </a:rPr>
              <a:t>Kể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toàn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bộ</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nội</a:t>
            </a:r>
            <a:r>
              <a:rPr lang="en-US" altLang="en-US" sz="4000" b="1" dirty="0">
                <a:latin typeface="Times New Roman" panose="02020603050405020304" pitchFamily="18" charset="0"/>
                <a:cs typeface="Times New Roman" panose="02020603050405020304" pitchFamily="18" charset="0"/>
              </a:rPr>
              <a:t> dung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endParaRPr lang="en-US"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0" y="0"/>
            <a:ext cx="12192000" cy="6858000"/>
            <a:chOff x="0" y="0"/>
            <a:chExt cx="9144001" cy="6858001"/>
          </a:xfrm>
        </p:grpSpPr>
        <p:pic>
          <p:nvPicPr>
            <p:cNvPr id="40963"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Box 6"/>
          <p:cNvSpPr txBox="1">
            <a:spLocks noChangeArrowheads="1"/>
          </p:cNvSpPr>
          <p:nvPr/>
        </p:nvSpPr>
        <p:spPr bwMode="auto">
          <a:xfrm>
            <a:off x="958506" y="800392"/>
            <a:ext cx="10264697" cy="12121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lnSpc>
                <a:spcPct val="90000"/>
              </a:lnSpc>
              <a:spcAft>
                <a:spcPts val="600"/>
              </a:spcAft>
            </a:pP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Qua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câu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chuyện</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trên</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em</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hiểu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được</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điều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gì</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p>
        </p:txBody>
      </p:sp>
      <p:sp>
        <p:nvSpPr>
          <p:cNvPr id="5" name="Text Box 7"/>
          <p:cNvSpPr txBox="1">
            <a:spLocks noChangeArrowheads="1"/>
          </p:cNvSpPr>
          <p:nvPr/>
        </p:nvSpPr>
        <p:spPr bwMode="auto">
          <a:xfrm>
            <a:off x="1367624" y="2490436"/>
            <a:ext cx="9708995" cy="35671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indent="-228600" eaLnBrk="1" hangingPunct="1">
              <a:lnSpc>
                <a:spcPct val="90000"/>
              </a:lnSpc>
              <a:spcBef>
                <a:spcPct val="50000"/>
              </a:spcBef>
              <a:buFont typeface="Arial" panose="020B0604020202020204" pitchFamily="34" charset="0"/>
              <a:buChar char="•"/>
            </a:pPr>
            <a:r>
              <a:rPr lang="en-US" altLang="en-US" b="1" dirty="0">
                <a:solidFill>
                  <a:srgbClr val="FF0000"/>
                </a:solidFill>
                <a:latin typeface="Times New Roman" panose="02020603050405020304" pitchFamily="18" charset="0"/>
                <a:cs typeface="Times New Roman" panose="02020603050405020304" pitchFamily="18" charset="0"/>
              </a:rPr>
              <a:t>Ý </a:t>
            </a:r>
            <a:r>
              <a:rPr lang="en-US" altLang="en-US" b="1" dirty="0" err="1">
                <a:solidFill>
                  <a:srgbClr val="FF0000"/>
                </a:solidFill>
                <a:latin typeface="Times New Roman" panose="02020603050405020304" pitchFamily="18" charset="0"/>
                <a:cs typeface="Times New Roman" panose="02020603050405020304" pitchFamily="18" charset="0"/>
              </a:rPr>
              <a:t>nghĩa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Câu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chuyện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cho</a:t>
            </a:r>
            <a:r>
              <a:rPr lang="en-US" altLang="en-US" b="1" dirty="0">
                <a:solidFill>
                  <a:srgbClr val="FF0000"/>
                </a:solidFill>
                <a:latin typeface="Times New Roman" panose="02020603050405020304" pitchFamily="18" charset="0"/>
                <a:cs typeface="Times New Roman" panose="02020603050405020304" pitchFamily="18" charset="0"/>
              </a:rPr>
              <a:t> ta </a:t>
            </a:r>
            <a:r>
              <a:rPr lang="en-US" altLang="en-US" b="1" dirty="0" err="1">
                <a:solidFill>
                  <a:srgbClr val="FF0000"/>
                </a:solidFill>
                <a:latin typeface="Times New Roman" panose="02020603050405020304" pitchFamily="18" charset="0"/>
                <a:cs typeface="Times New Roman" panose="02020603050405020304" pitchFamily="18" charset="0"/>
              </a:rPr>
              <a:t>biết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sự</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hình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thành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hồ</a:t>
            </a:r>
            <a:r>
              <a:rPr lang="en-US" altLang="en-US" b="1" dirty="0">
                <a:solidFill>
                  <a:srgbClr val="FF0000"/>
                </a:solidFill>
                <a:latin typeface="Times New Roman" panose="02020603050405020304" pitchFamily="18" charset="0"/>
                <a:cs typeface="Times New Roman" panose="02020603050405020304" pitchFamily="18" charset="0"/>
              </a:rPr>
              <a:t> Ba </a:t>
            </a:r>
            <a:r>
              <a:rPr lang="en-US" altLang="en-US" b="1" dirty="0" err="1">
                <a:solidFill>
                  <a:srgbClr val="FF0000"/>
                </a:solidFill>
                <a:latin typeface="Times New Roman" panose="02020603050405020304" pitchFamily="18" charset="0"/>
                <a:cs typeface="Times New Roman" panose="02020603050405020304" pitchFamily="18" charset="0"/>
              </a:rPr>
              <a:t>Bể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ngòai</a:t>
            </a:r>
            <a:r>
              <a:rPr lang="en-US" altLang="en-US" b="1" dirty="0">
                <a:solidFill>
                  <a:srgbClr val="FF0000"/>
                </a:solidFill>
                <a:latin typeface="Times New Roman" panose="02020603050405020304" pitchFamily="18" charset="0"/>
                <a:cs typeface="Times New Roman" panose="02020603050405020304" pitchFamily="18" charset="0"/>
              </a:rPr>
              <a:t> ra </a:t>
            </a:r>
            <a:r>
              <a:rPr lang="en-US" altLang="en-US" b="1" dirty="0" err="1">
                <a:solidFill>
                  <a:srgbClr val="FF0000"/>
                </a:solidFill>
                <a:latin typeface="Times New Roman" panose="02020603050405020304" pitchFamily="18" charset="0"/>
                <a:cs typeface="Times New Roman" panose="02020603050405020304" pitchFamily="18" charset="0"/>
              </a:rPr>
              <a:t>còn</a:t>
            </a:r>
            <a:r>
              <a:rPr lang="en-US" altLang="en-US" b="1" dirty="0">
                <a:solidFill>
                  <a:srgbClr val="FF0000"/>
                </a:solidFill>
                <a:latin typeface="Times New Roman" panose="02020603050405020304" pitchFamily="18" charset="0"/>
                <a:cs typeface="Times New Roman" panose="02020603050405020304" pitchFamily="18" charset="0"/>
              </a:rPr>
              <a:t> ca </a:t>
            </a:r>
            <a:r>
              <a:rPr lang="en-US" altLang="en-US" b="1" dirty="0" err="1">
                <a:solidFill>
                  <a:srgbClr val="FF0000"/>
                </a:solidFill>
                <a:latin typeface="Times New Roman" panose="02020603050405020304" pitchFamily="18" charset="0"/>
                <a:cs typeface="Times New Roman" panose="02020603050405020304" pitchFamily="18" charset="0"/>
              </a:rPr>
              <a:t>ngợi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những</a:t>
            </a:r>
            <a:r>
              <a:rPr lang="en-US" altLang="en-US" b="1" dirty="0">
                <a:solidFill>
                  <a:srgbClr val="FF0000"/>
                </a:solidFill>
                <a:latin typeface="Times New Roman" panose="02020603050405020304" pitchFamily="18" charset="0"/>
                <a:cs typeface="Times New Roman" panose="02020603050405020304" pitchFamily="18" charset="0"/>
              </a:rPr>
              <a:t> con </a:t>
            </a:r>
            <a:r>
              <a:rPr lang="en-US" altLang="en-US" b="1" dirty="0" err="1">
                <a:solidFill>
                  <a:srgbClr val="FF0000"/>
                </a:solidFill>
                <a:latin typeface="Times New Roman" panose="02020603050405020304" pitchFamily="18" charset="0"/>
                <a:cs typeface="Times New Roman" panose="02020603050405020304" pitchFamily="18" charset="0"/>
              </a:rPr>
              <a:t>người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lòng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biết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giúp</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đỡ</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người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sẽ</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gặp</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tốt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lành</a:t>
            </a:r>
            <a:r>
              <a:rPr lang="en-US" altLang="en-US"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9" name="AutoShape 9">
            <a:extLst>
              <a:ext uri="{FF2B5EF4-FFF2-40B4-BE49-F238E27FC236}">
                <a16:creationId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7" name="AutoShape 12">
            <a:extLst>
              <a:ext uri="{FF2B5EF4-FFF2-40B4-BE49-F238E27FC236}">
                <a16:creationId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a16="http://schemas.microsoft.com/office/drawing/2014/main" id="{040E2A15-F142-4757-8F5B-B8A77AAD13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a16="http://schemas.microsoft.com/office/drawing/2014/main" id="{C8EC5071-9DB0-4CFB-ABA7-CB7E114C0E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a16="http://schemas.microsoft.com/office/drawing/2014/main" id="{F9896B4F-4256-4B3E-929E-A24179C823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a16="http://schemas.microsoft.com/office/drawing/2014/main" id="{0B9D8297-CB05-4CA0-915D-51B97D0B8A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a16="http://schemas.microsoft.com/office/drawing/2014/main" id="{CBCF3E51-C569-4BD1-AE6A-5599CB31C1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a16="http://schemas.microsoft.com/office/drawing/2014/main" id="{364E3636-F61F-43F7-9834-A7E28CEBB0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a16="http://schemas.microsoft.com/office/drawing/2014/main" id="{4FFC99E4-A4A6-4578-87F9-8DC698BE34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47902EF-FCE4-4895-9189-9A3B386797F9}"/>
              </a:ext>
            </a:extLst>
          </p:cNvPr>
          <p:cNvSpPr txBox="1"/>
          <p:nvPr/>
        </p:nvSpPr>
        <p:spPr>
          <a:xfrm>
            <a:off x="1238991" y="1809751"/>
            <a:ext cx="9714018" cy="2275944"/>
          </a:xfrm>
          <a:prstGeom prst="rect">
            <a:avLst/>
          </a:prstGeom>
          <a:noFill/>
        </p:spPr>
        <p:txBody>
          <a:bodyPr wrap="square" rtlCol="0">
            <a:spAutoFit/>
          </a:bodyPr>
          <a:lstStyle/>
          <a:p>
            <a:pPr algn="ctr" defTabSz="1085013" eaLnBrk="1" fontAlgn="auto" hangingPunct="1">
              <a:spcBef>
                <a:spcPts val="0"/>
              </a:spcBef>
              <a:spcAft>
                <a:spcPts val="0"/>
              </a:spcAft>
              <a:defRPr/>
            </a:pPr>
            <a:r>
              <a:rPr lang="en-US" sz="5077" dirty="0">
                <a:solidFill>
                  <a:srgbClr val="FF0000"/>
                </a:solidFill>
                <a:latin typeface="Times New Roman" panose="02020603050405020304" pitchFamily="18" charset="0"/>
                <a:cs typeface="Times New Roman" panose="02020603050405020304" pitchFamily="18" charset="0"/>
              </a:rPr>
              <a:t>DẶN DÒ</a:t>
            </a: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lại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câu</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cho</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người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thân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trong</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gia</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đình</a:t>
            </a:r>
            <a:r>
              <a:rPr lang="en-US" sz="3231" dirty="0">
                <a:solidFill>
                  <a:srgbClr val="0000FF"/>
                </a:solidFill>
                <a:latin typeface="Times New Roman" panose="02020603050405020304" pitchFamily="18" charset="0"/>
                <a:cs typeface="Times New Roman" panose="02020603050405020304" pitchFamily="18" charset="0"/>
              </a:rPr>
              <a:t> </a:t>
            </a:r>
            <a:r>
              <a:rPr lang="en-US" sz="3231">
                <a:solidFill>
                  <a:srgbClr val="0000FF"/>
                </a:solidFill>
                <a:latin typeface="Times New Roman" panose="02020603050405020304" pitchFamily="18" charset="0"/>
                <a:cs typeface="Times New Roman" panose="02020603050405020304" pitchFamily="18" charset="0"/>
              </a:rPr>
              <a:t>nghe</a:t>
            </a:r>
            <a:endParaRPr lang="en-US" sz="3231" dirty="0">
              <a:solidFill>
                <a:srgbClr val="0000FF"/>
              </a:solidFill>
              <a:latin typeface="Times New Roman" panose="02020603050405020304" pitchFamily="18" charset="0"/>
              <a:cs typeface="Times New Roman" panose="02020603050405020304" pitchFamily="18" charset="0"/>
            </a:endParaRP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Xem</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trước</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bài</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nghe</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đọc</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trang</a:t>
            </a:r>
            <a:r>
              <a:rPr lang="en-US" sz="3231" dirty="0">
                <a:solidFill>
                  <a:srgbClr val="0000FF"/>
                </a:solidFill>
                <a:latin typeface="Times New Roman" panose="02020603050405020304" pitchFamily="18" charset="0"/>
                <a:cs typeface="Times New Roman" panose="02020603050405020304" pitchFamily="18" charset="0"/>
              </a:rPr>
              <a:t> 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2">
            <a:extLst>
              <a:ext uri="{FF2B5EF4-FFF2-40B4-BE49-F238E27FC236}">
                <a16:creationId xmlns:a16="http://schemas.microsoft.com/office/drawing/2014/main" id="{FB058025-572C-4EE7-9C6F-74EE3F4BBA95}"/>
              </a:ext>
            </a:extLst>
          </p:cNvPr>
          <p:cNvSpPr>
            <a:spLocks noChangeArrowheads="1" noChangeShapeType="1" noTextEdit="1"/>
          </p:cNvSpPr>
          <p:nvPr/>
        </p:nvSpPr>
        <p:spPr bwMode="auto">
          <a:xfrm>
            <a:off x="1905001" y="1649415"/>
            <a:ext cx="8243888" cy="1474787"/>
          </a:xfrm>
          <a:prstGeom prst="rect">
            <a:avLst/>
          </a:prstGeom>
        </p:spPr>
        <p:txBody>
          <a:bodyPr wrap="none" fromWordArt="1">
            <a:prstTxWarp prst="textCanUp">
              <a:avLst>
                <a:gd name="adj" fmla="val 85713"/>
              </a:avLst>
            </a:prstTxWarp>
          </a:bodyPr>
          <a:lstStyle/>
          <a:p>
            <a:pPr algn="ctr" defTabSz="1085013" eaLnBrk="1" fontAlgn="auto" hangingPunct="1">
              <a:spcBef>
                <a:spcPts val="0"/>
              </a:spcBef>
              <a:spcAft>
                <a:spcPts val="0"/>
              </a:spcAft>
              <a:defRPr/>
            </a:pP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Chúc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các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em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chăm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ngoan</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học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giỏi</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a:t>
            </a:r>
          </a:p>
        </p:txBody>
      </p:sp>
      <p:pic>
        <p:nvPicPr>
          <p:cNvPr id="52227" name="Picture 3">
            <a:extLst>
              <a:ext uri="{FF2B5EF4-FFF2-40B4-BE49-F238E27FC236}">
                <a16:creationId xmlns:a16="http://schemas.microsoft.com/office/drawing/2014/main" id="{FC97F74C-DE05-4040-98EA-3E2E0EF245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437063"/>
            <a:ext cx="2362200" cy="227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a:extLst>
              <a:ext uri="{FF2B5EF4-FFF2-40B4-BE49-F238E27FC236}">
                <a16:creationId xmlns:a16="http://schemas.microsoft.com/office/drawing/2014/main" id="{D12417E4-9236-40AA-8BCB-6128798D6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76" y="4581525"/>
            <a:ext cx="1952625" cy="217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689" name="AutoShape 9">
            <a:extLst>
              <a:ext uri="{FF2B5EF4-FFF2-40B4-BE49-F238E27FC236}">
                <a16:creationId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1" name="AutoShape 11">
            <a:extLst>
              <a:ext uri="{FF2B5EF4-FFF2-40B4-BE49-F238E27FC236}">
                <a16:creationId xmlns:a16="http://schemas.microsoft.com/office/drawing/2014/main" id="{9E4BFFAC-42AF-4A44-BD5E-BD0261ABA59B}"/>
              </a:ext>
            </a:extLst>
          </p:cNvPr>
          <p:cNvSpPr>
            <a:spLocks noChangeArrowheads="1"/>
          </p:cNvSpPr>
          <p:nvPr/>
        </p:nvSpPr>
        <p:spPr bwMode="auto">
          <a:xfrm>
            <a:off x="2566989" y="1557339"/>
            <a:ext cx="428625" cy="276225"/>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199694" name="Picture 14" descr="Background">
            <a:extLst>
              <a:ext uri="{FF2B5EF4-FFF2-40B4-BE49-F238E27FC236}">
                <a16:creationId xmlns:a16="http://schemas.microsoft.com/office/drawing/2014/main" id="{9942BC28-10C1-4CA9-81C6-CE8C0B1A42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413" y="4038600"/>
            <a:ext cx="46085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2">
            <a:extLst>
              <a:ext uri="{FF2B5EF4-FFF2-40B4-BE49-F238E27FC236}">
                <a16:creationId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a16="http://schemas.microsoft.com/office/drawing/2014/main" id="{040E2A15-F142-4757-8F5B-B8A77AAD13C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a16="http://schemas.microsoft.com/office/drawing/2014/main" id="{C8EC5071-9DB0-4CFB-ABA7-CB7E114C0E3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a16="http://schemas.microsoft.com/office/drawing/2014/main" id="{F9896B4F-4256-4B3E-929E-A24179C823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a16="http://schemas.microsoft.com/office/drawing/2014/main" id="{0B9D8297-CB05-4CA0-915D-51B97D0B8A4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a16="http://schemas.microsoft.com/office/drawing/2014/main" id="{CBCF3E51-C569-4BD1-AE6A-5599CB31C1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a16="http://schemas.microsoft.com/office/drawing/2014/main" id="{364E3636-F61F-43F7-9834-A7E28CEBB0F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a16="http://schemas.microsoft.com/office/drawing/2014/main" id="{4FFC99E4-A4A6-4578-87F9-8DC698BE345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500" fill="hold"/>
                                        <p:tgtEl>
                                          <p:spTgt spid="199691"/>
                                        </p:tgtEl>
                                        <p:attrNameLst>
                                          <p:attrName>style.visibility</p:attrName>
                                        </p:attrNameLst>
                                      </p:cBhvr>
                                      <p:tavLst>
                                        <p:tav tm="0">
                                          <p:val>
                                            <p:strVal val="hidden"/>
                                          </p:val>
                                        </p:tav>
                                        <p:tav tm="50000">
                                          <p:val>
                                            <p:strVal val="visible"/>
                                          </p:val>
                                        </p:tav>
                                      </p:tavLst>
                                    </p:anim>
                                  </p:childTnLst>
                                </p:cTn>
                              </p:par>
                              <p:par>
                                <p:cTn id="15" presetID="32" presetClass="emph" presetSubtype="0" repeatCount="indefinite" fill="hold" nodeType="withEffect">
                                  <p:stCondLst>
                                    <p:cond delay="0"/>
                                  </p:stCondLst>
                                  <p:childTnLst>
                                    <p:animClr clrSpc="rgb" dir="cw">
                                      <p:cBhvr override="childStyle">
                                        <p:cTn id="16" dur="100" fill="hold"/>
                                        <p:tgtEl>
                                          <p:spTgt spid="199694"/>
                                        </p:tgtEl>
                                        <p:attrNameLst>
                                          <p:attrName>style.color</p:attrName>
                                        </p:attrNameLst>
                                      </p:cBhvr>
                                      <p:to>
                                        <a:schemeClr val="accent2"/>
                                      </p:to>
                                    </p:animClr>
                                    <p:animClr clrSpc="rgb" dir="cw">
                                      <p:cBhvr>
                                        <p:cTn id="17" dur="100" fill="hold"/>
                                        <p:tgtEl>
                                          <p:spTgt spid="199694"/>
                                        </p:tgtEl>
                                        <p:attrNameLst>
                                          <p:attrName>fillcolor</p:attrName>
                                        </p:attrNameLst>
                                      </p:cBhvr>
                                      <p:to>
                                        <a:schemeClr val="accent2"/>
                                      </p:to>
                                    </p:animClr>
                                    <p:set>
                                      <p:cBhvr>
                                        <p:cTn id="18" dur="100" fill="hold"/>
                                        <p:tgtEl>
                                          <p:spTgt spid="199694"/>
                                        </p:tgtEl>
                                        <p:attrNameLst>
                                          <p:attrName>fill.type</p:attrName>
                                        </p:attrNameLst>
                                      </p:cBhvr>
                                      <p:to>
                                        <p:strVal val="solid"/>
                                      </p:to>
                                    </p:set>
                                    <p:set>
                                      <p:cBhvr>
                                        <p:cTn id="19" dur="100" fill="hold"/>
                                        <p:tgtEl>
                                          <p:spTgt spid="199694"/>
                                        </p:tgtEl>
                                        <p:attrNameLst>
                                          <p:attrName>fill.on</p:attrName>
                                        </p:attrNameLst>
                                      </p:cBhvr>
                                      <p:to>
                                        <p:strVal val="true"/>
                                      </p:to>
                                    </p:set>
                                    <p:animRot by="120000">
                                      <p:cBhvr>
                                        <p:cTn id="20" dur="100" fill="hold">
                                          <p:stCondLst>
                                            <p:cond delay="0"/>
                                          </p:stCondLst>
                                        </p:cTn>
                                        <p:tgtEl>
                                          <p:spTgt spid="199694"/>
                                        </p:tgtEl>
                                        <p:attrNameLst>
                                          <p:attrName>r</p:attrName>
                                        </p:attrNameLst>
                                      </p:cBhvr>
                                    </p:animRot>
                                    <p:animRot by="-240000">
                                      <p:cBhvr>
                                        <p:cTn id="21" dur="200" fill="hold">
                                          <p:stCondLst>
                                            <p:cond delay="200"/>
                                          </p:stCondLst>
                                        </p:cTn>
                                        <p:tgtEl>
                                          <p:spTgt spid="199694"/>
                                        </p:tgtEl>
                                        <p:attrNameLst>
                                          <p:attrName>r</p:attrName>
                                        </p:attrNameLst>
                                      </p:cBhvr>
                                    </p:animRot>
                                    <p:animRot by="240000">
                                      <p:cBhvr>
                                        <p:cTn id="22" dur="200" fill="hold">
                                          <p:stCondLst>
                                            <p:cond delay="400"/>
                                          </p:stCondLst>
                                        </p:cTn>
                                        <p:tgtEl>
                                          <p:spTgt spid="199694"/>
                                        </p:tgtEl>
                                        <p:attrNameLst>
                                          <p:attrName>r</p:attrName>
                                        </p:attrNameLst>
                                      </p:cBhvr>
                                    </p:animRot>
                                    <p:animRot by="-240000">
                                      <p:cBhvr>
                                        <p:cTn id="23" dur="200" fill="hold">
                                          <p:stCondLst>
                                            <p:cond delay="600"/>
                                          </p:stCondLst>
                                        </p:cTn>
                                        <p:tgtEl>
                                          <p:spTgt spid="199694"/>
                                        </p:tgtEl>
                                        <p:attrNameLst>
                                          <p:attrName>r</p:attrName>
                                        </p:attrNameLst>
                                      </p:cBhvr>
                                    </p:animRot>
                                    <p:animRot by="120000">
                                      <p:cBhvr>
                                        <p:cTn id="24" dur="200" fill="hold">
                                          <p:stCondLst>
                                            <p:cond delay="800"/>
                                          </p:stCondLst>
                                        </p:cTn>
                                        <p:tgtEl>
                                          <p:spTgt spid="199694"/>
                                        </p:tgtEl>
                                        <p:attrNameLst>
                                          <p:attrName>r</p:attrName>
                                        </p:attrNameLst>
                                      </p:cBhvr>
                                    </p:animRot>
                                  </p:childTnLst>
                                </p:cTn>
                              </p:par>
                              <p:par>
                                <p:cTn id="25" presetID="35" presetClass="emph" presetSubtype="0" repeatCount="indefinite" fill="hold" nodeType="withEffect">
                                  <p:stCondLst>
                                    <p:cond delay="0"/>
                                  </p:stCondLst>
                                  <p:childTnLst>
                                    <p:anim calcmode="discrete" valueType="str">
                                      <p:cBhvr>
                                        <p:cTn id="2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ab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lstStyle/>
          <a:p>
            <a:pPr eaLnBrk="1" hangingPunct="1"/>
            <a:endParaRPr lang="en-US" altLang="en-US"/>
          </a:p>
        </p:txBody>
      </p:sp>
      <p:pic>
        <p:nvPicPr>
          <p:cNvPr id="4099" name="Content Placeholder 3" descr="Ba Bể trên bản đồ.bmp"/>
          <p:cNvPicPr>
            <a:picLocks noGrp="1" noChangeAspect="1"/>
          </p:cNvPicPr>
          <p:nvPr>
            <p:ph idx="4294967295"/>
          </p:nvPr>
        </p:nvPicPr>
        <p:blipFill>
          <a:blip r:embed="rId2">
            <a:extLst>
              <a:ext uri="{28A0092B-C50C-407E-A947-70E740481C1C}">
                <a14:useLocalDpi xmlns:a14="http://schemas.microsoft.com/office/drawing/2010/main" val="0"/>
              </a:ext>
            </a:extLst>
          </a:blip>
          <a:srcRect l="8330" t="8418" b="17503"/>
          <a:stretch>
            <a:fillRect/>
          </a:stretch>
        </p:blipFill>
        <p:spPr>
          <a:xfrm>
            <a:off x="0" y="-25400"/>
            <a:ext cx="12192000" cy="6883400"/>
          </a:xfrm>
        </p:spPr>
      </p:pic>
      <p:sp>
        <p:nvSpPr>
          <p:cNvPr id="5" name="Title 1"/>
          <p:cNvSpPr txBox="1">
            <a:spLocks/>
          </p:cNvSpPr>
          <p:nvPr/>
        </p:nvSpPr>
        <p:spPr>
          <a:xfrm>
            <a:off x="3200400" y="0"/>
            <a:ext cx="5638800" cy="960438"/>
          </a:xfrm>
          <a:prstGeom prst="rect">
            <a:avLst/>
          </a:prstGeom>
        </p:spPr>
        <p:txBody>
          <a:bodyPr anchor="ctr">
            <a:normAutofit/>
          </a:bodyPr>
          <a:lstStyle/>
          <a:p>
            <a:pPr algn="ctr" eaLnBrk="1" fontAlgn="auto" hangingPunct="1">
              <a:spcAft>
                <a:spcPts val="0"/>
              </a:spcAft>
              <a:defRPr/>
            </a:pPr>
            <a:r>
              <a:rPr lang="en-US" sz="4400" b="1" dirty="0" err="1">
                <a:latin typeface="Arial" panose="020B0604020202020204" pitchFamily="34" charset="0"/>
                <a:ea typeface="+mj-ea"/>
                <a:cs typeface="Arial" pitchFamily="34" charset="0"/>
              </a:rPr>
              <a:t>Ba</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Bể</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trên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bản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đồ</a:t>
            </a:r>
            <a:endParaRPr lang="en-US" sz="4400" b="1" dirty="0">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6147" name="Rectangle 5"/>
          <p:cNvSpPr>
            <a:spLocks noChangeArrowheads="1"/>
          </p:cNvSpPr>
          <p:nvPr/>
        </p:nvSpPr>
        <p:spPr bwMode="auto">
          <a:xfrm>
            <a:off x="533400" y="0"/>
            <a:ext cx="113538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3200">
                <a:latin typeface="Times New Roman" pitchFamily="18" charset="0"/>
                <a:cs typeface="Times New Roman" pitchFamily="18" charset="0"/>
              </a:rPr>
              <a:t>Hồ Ba bể nằm trong Vườn quốc gia Ba Bể thuộc huyện Ba Bể - tỉnh Bắc Cạn.</a:t>
            </a: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Đường đi quanh co ven những dãy núi đá vôi và có những đèo, dốc nhỏ</a:t>
            </a:r>
            <a:r>
              <a:rPr lang="en-US" altLang="en-US" sz="3200">
                <a:latin typeface="Times New Roman" pitchFamily="18" charset="0"/>
                <a:cs typeface="Times New Roman" pitchFamily="18" charset="0"/>
              </a:rPr>
              <a:t>.</a:t>
            </a:r>
          </a:p>
          <a:p>
            <a:pPr indent="342900" eaLnBrk="1" hangingPunct="1">
              <a:buFontTx/>
              <a:buChar char="•"/>
            </a:pPr>
            <a:r>
              <a:rPr lang="vi-VN" altLang="en-US" sz="3200">
                <a:latin typeface="Times New Roman" pitchFamily="18" charset="0"/>
                <a:cs typeface="Times New Roman" pitchFamily="18" charset="0"/>
              </a:rPr>
              <a:t>Đến Vườn quốc gia </a:t>
            </a:r>
            <a:r>
              <a:rPr lang="en-US" altLang="en-US" sz="3200">
                <a:latin typeface="Times New Roman" pitchFamily="18" charset="0"/>
                <a:cs typeface="Times New Roman" pitchFamily="18" charset="0"/>
              </a:rPr>
              <a:t>B</a:t>
            </a:r>
            <a:r>
              <a:rPr lang="vi-VN" altLang="en-US" sz="3200">
                <a:latin typeface="Times New Roman" pitchFamily="18" charset="0"/>
                <a:cs typeface="Times New Roman" pitchFamily="18" charset="0"/>
              </a:rPr>
              <a:t>a </a:t>
            </a:r>
            <a:r>
              <a:rPr lang="en-US" altLang="en-US" sz="3200">
                <a:latin typeface="Times New Roman" pitchFamily="18" charset="0"/>
                <a:cs typeface="Times New Roman" pitchFamily="18" charset="0"/>
              </a:rPr>
              <a:t>B</a:t>
            </a:r>
            <a:r>
              <a:rPr lang="vi-VN" altLang="en-US" sz="3200">
                <a:latin typeface="Times New Roman" pitchFamily="18" charset="0"/>
                <a:cs typeface="Times New Roman" pitchFamily="18" charset="0"/>
              </a:rPr>
              <a:t>ể, điều đầu tiên thấy là những dãy n</a:t>
            </a:r>
            <a:r>
              <a:rPr lang="en-US" altLang="en-US" sz="3200">
                <a:latin typeface="Times New Roman" pitchFamily="18" charset="0"/>
                <a:cs typeface="Times New Roman" pitchFamily="18" charset="0"/>
              </a:rPr>
              <a:t>ú</a:t>
            </a:r>
            <a:r>
              <a:rPr lang="vi-VN" altLang="en-US" sz="3200">
                <a:latin typeface="Times New Roman" pitchFamily="18" charset="0"/>
                <a:cs typeface="Times New Roman" pitchFamily="18" charset="0"/>
              </a:rPr>
              <a:t>i đá vôi</a:t>
            </a: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trùng trùng điệp điệp. Tuy không cao lắm nhưng rất hiểm trở, trên núi gọi là rừng nhưng chỉ có những cây nhỏ và cây bụi là chủ yếu chứ không rậm rạp, nguyên sinh như rừng Cúc Phương, có xen lẫn những cánh rừng trồng của nhân dân (chủ yếu nhân dân trồng cây gỗ lát và luồng, vầu, nứa…)</a:t>
            </a:r>
            <a:endParaRPr lang="en-US" altLang="en-US" sz="3200">
              <a:latin typeface="Times New Roman" pitchFamily="18" charset="0"/>
              <a:cs typeface="Times New Roman" pitchFamily="18" charset="0"/>
            </a:endParaRPr>
          </a:p>
          <a:p>
            <a:pPr indent="342900" eaLnBrk="1" hangingPunct="1">
              <a:buFontTx/>
              <a:buChar char="•"/>
            </a:pPr>
            <a:r>
              <a:rPr lang="en-US" altLang="en-US" sz="3200">
                <a:latin typeface="Times New Roman" pitchFamily="18" charset="0"/>
                <a:cs typeface="Times New Roman" pitchFamily="18" charset="0"/>
              </a:rPr>
              <a:t>Hồ rộng chừng 300 – 400m, dài khoảng 8km. </a:t>
            </a:r>
            <a:r>
              <a:rPr lang="vi-VN" altLang="en-US" sz="3200">
                <a:latin typeface="Times New Roman" pitchFamily="18" charset="0"/>
                <a:cs typeface="Times New Roman" pitchFamily="18" charset="0"/>
              </a:rPr>
              <a:t>Nước xanh, hai bên là những dãy n</a:t>
            </a:r>
            <a:r>
              <a:rPr lang="en-US" altLang="en-US" sz="3200">
                <a:latin typeface="Times New Roman" pitchFamily="18" charset="0"/>
                <a:cs typeface="Times New Roman" pitchFamily="18" charset="0"/>
              </a:rPr>
              <a:t>ú</a:t>
            </a:r>
            <a:r>
              <a:rPr lang="vi-VN" altLang="en-US" sz="3200">
                <a:latin typeface="Times New Roman" pitchFamily="18" charset="0"/>
                <a:cs typeface="Times New Roman" pitchFamily="18" charset="0"/>
              </a:rPr>
              <a:t>i đá vôi thấp, rừng cây bụi… dưới đáy hồ có nhiều rong, rêu…</a:t>
            </a:r>
            <a:br>
              <a:rPr lang="vi-VN" altLang="en-US" sz="3200">
                <a:latin typeface="Times New Roman" pitchFamily="18" charset="0"/>
                <a:cs typeface="Times New Roman" pitchFamily="18" charset="0"/>
              </a:rPr>
            </a:b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Có những hòn núi nhỏ tạo hình rất đẹp nổi bật trên nền xanh của nước</a:t>
            </a:r>
            <a:r>
              <a:rPr lang="en-US" altLang="en-US" sz="3200">
                <a:latin typeface="Times New Roman" pitchFamily="18" charset="0"/>
                <a:cs typeface="Times New Roman" pitchFamily="18"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7171" name="Rectangle 5"/>
          <p:cNvSpPr>
            <a:spLocks noChangeArrowheads="1"/>
          </p:cNvSpPr>
          <p:nvPr/>
        </p:nvSpPr>
        <p:spPr bwMode="auto">
          <a:xfrm>
            <a:off x="381000" y="117475"/>
            <a:ext cx="11506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3600">
                <a:latin typeface="Times New Roman" pitchFamily="18" charset="0"/>
                <a:cs typeface="Times New Roman" pitchFamily="18" charset="0"/>
              </a:rPr>
              <a:t>Trên núi đôi khi có nhà dân hoặc những bản nhỏ của người dân tộc Tày.</a:t>
            </a:r>
            <a:br>
              <a:rPr lang="vi-VN" altLang="en-US" sz="3600">
                <a:latin typeface="Times New Roman" pitchFamily="18" charset="0"/>
                <a:cs typeface="Times New Roman" pitchFamily="18" charset="0"/>
              </a:rPr>
            </a:br>
            <a:r>
              <a:rPr lang="en-US" altLang="en-US" sz="3600">
                <a:latin typeface="Times New Roman" pitchFamily="18" charset="0"/>
                <a:cs typeface="Times New Roman" pitchFamily="18" charset="0"/>
              </a:rPr>
              <a:t>Vào </a:t>
            </a:r>
            <a:r>
              <a:rPr lang="vi-VN" altLang="en-US" sz="3600">
                <a:latin typeface="Times New Roman" pitchFamily="18" charset="0"/>
                <a:cs typeface="Times New Roman" pitchFamily="18" charset="0"/>
              </a:rPr>
              <a:t>mùa cạn</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nước hồ thấp, nếu vào mùa mưa nước hồ sẽ cao thêm khoảng 1- 2m, ngập những cây bụi nhỏ mọc chân núi ven bờ.</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Chính do mực nước lên, xuống như vậy nên những cây mọc thấp bị nước ngập đã thối hết phần vỏ, trơ lõi, tuy nhiên chúng vẫn sống và trở thành những cây “gỗ lũa” sống tuyệt vời</a:t>
            </a:r>
            <a:r>
              <a:rPr lang="en-US" altLang="en-US" sz="3600">
                <a:latin typeface="Times New Roman" pitchFamily="18" charset="0"/>
                <a:cs typeface="Times New Roman" pitchFamily="18" charset="0"/>
              </a:rPr>
              <a:t>.</a:t>
            </a:r>
            <a:r>
              <a:rPr lang="vi-VN" altLang="en-US" sz="3600">
                <a:latin typeface="Times New Roman" pitchFamily="18" charset="0"/>
                <a:cs typeface="Times New Roman" pitchFamily="18" charset="0"/>
              </a:rPr>
              <a:t> </a:t>
            </a:r>
            <a:r>
              <a:rPr lang="en-US" altLang="en-US" sz="3600">
                <a:latin typeface="Times New Roman" pitchFamily="18" charset="0"/>
                <a:cs typeface="Times New Roman" pitchFamily="18" charset="0"/>
              </a:rPr>
              <a:t>Ở</a:t>
            </a:r>
            <a:r>
              <a:rPr lang="vi-VN" altLang="en-US" sz="3600">
                <a:latin typeface="Times New Roman" pitchFamily="18" charset="0"/>
                <a:cs typeface="Times New Roman" pitchFamily="18" charset="0"/>
              </a:rPr>
              <a:t> đây sâu khoảng 15 – 20m, có đoạn sâu hơn, ven bờ thì nông hơn, có nhiều loại cá nhưng nhiều nhất là cá trôi, trắm cỏ và cá mè, có cá chép nhưng rất khó bắt, ngoài ra còn có cá lăng, cá nheo…. Nguồn cá ở đây không phải do thả mà do các ao hồ của dân khi bị lũ cá thoát ra</a:t>
            </a:r>
            <a:endParaRPr lang="en-US" altLang="en-US" sz="360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Rectangle 72">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5" descr="Du lịch trên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2888"/>
            <a:ext cx="5499100" cy="49228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49225" y="4916489"/>
            <a:ext cx="5499100" cy="984250"/>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Thuyền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du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lịch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Ba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Bể</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4" name="Picture 3" descr="Cây gỗ lũa trên BB.bmp">
            <a:extLst>
              <a:ext uri="{FF2B5EF4-FFF2-40B4-BE49-F238E27FC236}">
                <a16:creationId xmlns:a16="http://schemas.microsoft.com/office/drawing/2014/main" id="{34F02F6D-D41A-4C70-B364-86FDF6860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7075" y="242888"/>
            <a:ext cx="6080125" cy="49228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CB1AFA5-71EF-4A65-8FBE-C98A8E016A41}"/>
              </a:ext>
            </a:extLst>
          </p:cNvPr>
          <p:cNvSpPr txBox="1">
            <a:spLocks/>
          </p:cNvSpPr>
          <p:nvPr/>
        </p:nvSpPr>
        <p:spPr>
          <a:xfrm>
            <a:off x="5769090" y="4962393"/>
            <a:ext cx="6080125" cy="984250"/>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0000"/>
                </a:solidFill>
                <a:latin typeface="Times New Roman" panose="02020603050405020304" pitchFamily="18" charset="0"/>
                <a:ea typeface="+mj-ea"/>
                <a:cs typeface="Times New Roman" panose="02020603050405020304" pitchFamily="18" charset="0"/>
              </a:rPr>
              <a:t>Cây</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gỗ</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lũa</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trên</a:t>
            </a:r>
            <a:r>
              <a:rPr lang="en-US" sz="2800" b="1" dirty="0">
                <a:solidFill>
                  <a:srgbClr val="FF0000"/>
                </a:solidFill>
                <a:latin typeface="Times New Roman" panose="02020603050405020304" pitchFamily="18" charset="0"/>
                <a:ea typeface="+mj-ea"/>
                <a:cs typeface="Times New Roman" panose="02020603050405020304" pitchFamily="18" charset="0"/>
              </a:rPr>
              <a:t> Ba </a:t>
            </a:r>
            <a:r>
              <a:rPr lang="en-US" sz="2800" b="1" dirty="0" err="1">
                <a:solidFill>
                  <a:srgbClr val="FF0000"/>
                </a:solidFill>
                <a:latin typeface="Times New Roman" panose="02020603050405020304" pitchFamily="18" charset="0"/>
                <a:ea typeface="+mj-ea"/>
                <a:cs typeface="Times New Roman" panose="02020603050405020304" pitchFamily="18" charset="0"/>
              </a:rPr>
              <a:t>Bể</a:t>
            </a:r>
            <a:endParaRPr lang="en-US" sz="2800" b="1"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Content Placeholder 3" descr="Cây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76200"/>
            <a:ext cx="5845175" cy="5943600"/>
          </a:xfrm>
        </p:spPr>
      </p:pic>
      <p:sp>
        <p:nvSpPr>
          <p:cNvPr id="5" name="Title 1"/>
          <p:cNvSpPr txBox="1">
            <a:spLocks/>
          </p:cNvSpPr>
          <p:nvPr/>
        </p:nvSpPr>
        <p:spPr>
          <a:xfrm>
            <a:off x="529342" y="5744732"/>
            <a:ext cx="5845175" cy="1189038"/>
          </a:xfrm>
          <a:prstGeom prst="rect">
            <a:avLst/>
          </a:prstGeom>
          <a:noFill/>
          <a:ln>
            <a:noFill/>
          </a:ln>
        </p:spPr>
        <p:txBody>
          <a:bodyPr wrap="square" anchor="ctr">
            <a:noAutofit/>
          </a:bodyPr>
          <a:lstStyle/>
          <a:p>
            <a:pPr algn="ctr" eaLnBrk="1" fontAlgn="auto" hangingPunct="1">
              <a:spcAft>
                <a:spcPts val="600"/>
              </a:spcAft>
              <a:defRPr/>
            </a:pP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Ba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Bể</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mùa</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nước</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cạn</a:t>
            </a:r>
            <a:endPar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6" name="Content Placeholder 3" descr="Đảo nhỏ trên hồ BB.bmp">
            <a:extLst>
              <a:ext uri="{FF2B5EF4-FFF2-40B4-BE49-F238E27FC236}">
                <a16:creationId xmlns:a16="http://schemas.microsoft.com/office/drawing/2014/main" id="{795E4DF1-EB76-4074-8CD9-C8451BF94D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693" y="914400"/>
            <a:ext cx="4738688" cy="5943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A8BAE5DD-6A53-49B2-816B-4729930A0743}"/>
              </a:ext>
            </a:extLst>
          </p:cNvPr>
          <p:cNvSpPr txBox="1">
            <a:spLocks/>
          </p:cNvSpPr>
          <p:nvPr/>
        </p:nvSpPr>
        <p:spPr>
          <a:xfrm>
            <a:off x="6382632" y="-77644"/>
            <a:ext cx="5504567" cy="1189038"/>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Có</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những</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núi</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đá</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nhỏ</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ở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giữa</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hồ</a:t>
            </a: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752</Words>
  <Application>Microsoft Office PowerPoint</Application>
  <PresentationFormat>Widescreen</PresentationFormat>
  <Paragraphs>50</Paragraphs>
  <Slides>39</Slides>
  <Notes>2</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Arial Đen</vt:lpstr>
      <vt:lpstr>Calibri</vt:lpstr>
      <vt:lpstr>Calibri Light</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Rau bồ khai</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từ khó</vt:lpstr>
      <vt:lpstr>Giao long</vt:lpstr>
      <vt:lpstr>PowerPoint Presentation</vt:lpstr>
      <vt:lpstr>PowerPoint Presentation</vt:lpstr>
      <vt:lpstr>Trao đổi nội dung câu chuyện</vt:lpstr>
      <vt:lpstr>Bà cụ ăn xin xuất hiện như thế nào?</vt:lpstr>
      <vt:lpstr>PowerPoint Presentation</vt:lpstr>
      <vt:lpstr>PowerPoint Presentation</vt:lpstr>
      <vt:lpstr>PowerPoint Presentation</vt:lpstr>
      <vt:lpstr>PowerPoint Presentation</vt:lpstr>
      <vt:lpstr>PowerPoint Presentation</vt:lpstr>
      <vt:lpstr>Thi kể chuyện hay</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Anh Minh</cp:lastModifiedBy>
  <cp:revision>43</cp:revision>
  <dcterms:created xsi:type="dcterms:W3CDTF">2002-01-01T08:02:22Z</dcterms:created>
  <dcterms:modified xsi:type="dcterms:W3CDTF">2021-09-08T00:33:56Z</dcterms:modified>
</cp:coreProperties>
</file>