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32" r:id="rId3"/>
    <p:sldId id="259" r:id="rId4"/>
    <p:sldId id="257" r:id="rId5"/>
    <p:sldId id="291" r:id="rId6"/>
    <p:sldId id="333" r:id="rId7"/>
    <p:sldId id="258" r:id="rId8"/>
    <p:sldId id="324" r:id="rId9"/>
    <p:sldId id="325" r:id="rId10"/>
    <p:sldId id="334" r:id="rId11"/>
    <p:sldId id="310" r:id="rId12"/>
    <p:sldId id="326" r:id="rId13"/>
    <p:sldId id="313" r:id="rId14"/>
    <p:sldId id="312" r:id="rId15"/>
    <p:sldId id="335" r:id="rId16"/>
    <p:sldId id="275" r:id="rId17"/>
    <p:sldId id="331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bờ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15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 …ngày…..tháng….năm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 từ và câu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 ghép và từ láy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8443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760</Words>
  <Application>Microsoft Office PowerPoint</Application>
  <PresentationFormat>Widescreen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 Thi Huong</cp:lastModifiedBy>
  <cp:revision>186</cp:revision>
  <dcterms:created xsi:type="dcterms:W3CDTF">2014-08-25T14:59:45Z</dcterms:created>
  <dcterms:modified xsi:type="dcterms:W3CDTF">2021-09-24T14:41:42Z</dcterms:modified>
</cp:coreProperties>
</file>