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99" r:id="rId2"/>
    <p:sldMasterId id="2147483911" r:id="rId3"/>
    <p:sldMasterId id="2147483923" r:id="rId4"/>
    <p:sldMasterId id="2147483935" r:id="rId5"/>
    <p:sldMasterId id="2147483947" r:id="rId6"/>
    <p:sldMasterId id="2147483960" r:id="rId7"/>
  </p:sldMasterIdLst>
  <p:notesMasterIdLst>
    <p:notesMasterId r:id="rId33"/>
  </p:notesMasterIdLst>
  <p:sldIdLst>
    <p:sldId id="448" r:id="rId8"/>
    <p:sldId id="442" r:id="rId9"/>
    <p:sldId id="453" r:id="rId10"/>
    <p:sldId id="445" r:id="rId11"/>
    <p:sldId id="291" r:id="rId12"/>
    <p:sldId id="314" r:id="rId13"/>
    <p:sldId id="449" r:id="rId14"/>
    <p:sldId id="310" r:id="rId15"/>
    <p:sldId id="446" r:id="rId16"/>
    <p:sldId id="443" r:id="rId17"/>
    <p:sldId id="372" r:id="rId18"/>
    <p:sldId id="434" r:id="rId19"/>
    <p:sldId id="435" r:id="rId20"/>
    <p:sldId id="436" r:id="rId21"/>
    <p:sldId id="414" r:id="rId22"/>
    <p:sldId id="447" r:id="rId23"/>
    <p:sldId id="300" r:id="rId24"/>
    <p:sldId id="429" r:id="rId25"/>
    <p:sldId id="455" r:id="rId26"/>
    <p:sldId id="450" r:id="rId27"/>
    <p:sldId id="293" r:id="rId28"/>
    <p:sldId id="451" r:id="rId29"/>
    <p:sldId id="416" r:id="rId30"/>
    <p:sldId id="377" r:id="rId31"/>
    <p:sldId id="302"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4CF"/>
    <a:srgbClr val="9BF2FB"/>
    <a:srgbClr val="0033CC"/>
    <a:srgbClr val="CC3300"/>
    <a:srgbClr val="9933FF"/>
    <a:srgbClr val="FFFF66"/>
    <a:srgbClr val="FFFFCC"/>
    <a:srgbClr val="FFFF99"/>
    <a:srgbClr val="FFCC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291" autoAdjust="0"/>
  </p:normalViewPr>
  <p:slideViewPr>
    <p:cSldViewPr>
      <p:cViewPr varScale="1">
        <p:scale>
          <a:sx n="69" d="100"/>
          <a:sy n="69" d="100"/>
        </p:scale>
        <p:origin x="82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a:xfrm>
            <a:off x="381000" y="685800"/>
            <a:ext cx="6096000" cy="3429000"/>
          </a:xfrm>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14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18</a:t>
            </a:fld>
            <a:endParaRPr lang="en-US"/>
          </a:p>
        </p:txBody>
      </p:sp>
    </p:spTree>
    <p:extLst>
      <p:ext uri="{BB962C8B-B14F-4D97-AF65-F5344CB8AC3E}">
        <p14:creationId xmlns:p14="http://schemas.microsoft.com/office/powerpoint/2010/main" val="183207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20</a:t>
            </a:fld>
            <a:endParaRPr lang="en-US"/>
          </a:p>
        </p:txBody>
      </p:sp>
    </p:spTree>
    <p:extLst>
      <p:ext uri="{BB962C8B-B14F-4D97-AF65-F5344CB8AC3E}">
        <p14:creationId xmlns:p14="http://schemas.microsoft.com/office/powerpoint/2010/main" val="38216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5703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53993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353801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006267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590318"/>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0434053"/>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792921"/>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6451321"/>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8704317"/>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7432868"/>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307456"/>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420148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0036097"/>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9336765"/>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0195243"/>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962569"/>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552870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32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063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78293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449739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8819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dirty="0"/>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11"/>
          </p:nvPr>
        </p:nvSpPr>
        <p:spPr/>
        <p:txBody>
          <a:bodyPr/>
          <a:lstStyle>
            <a:lvl1pPr>
              <a:defRPr/>
            </a:lvl1pPr>
          </a:lstStyle>
          <a:p>
            <a:endParaRPr lang="zh-CN" altLang="en-US" dirty="0"/>
          </a:p>
        </p:txBody>
      </p:sp>
      <p:sp>
        <p:nvSpPr>
          <p:cNvPr id="6" name="灯片编号占位符 5"/>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62026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4A60E998-1E30-4E18-A567-1506751567E1}"/>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350">
              <a:solidFill>
                <a:prstClr val="black"/>
              </a:solidFill>
            </a:endParaRPr>
          </a:p>
        </p:txBody>
      </p:sp>
    </p:spTree>
    <p:extLst>
      <p:ext uri="{BB962C8B-B14F-4D97-AF65-F5344CB8AC3E}">
        <p14:creationId xmlns:p14="http://schemas.microsoft.com/office/powerpoint/2010/main" val="330428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35178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836557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55631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09362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17527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94472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65283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62620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1361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544652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00833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656534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758967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131602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04279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5748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C9CB6-9622-4195-90BC-90FBD178E36A}" type="datetimeFigureOut">
              <a:rPr lang="zh-CN" altLang="en-US" smtClean="0"/>
              <a:t>2021/9/13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58580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03373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46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367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839789" y="2505075"/>
            <a:ext cx="515778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8" name="页脚占位符 7"/>
          <p:cNvSpPr>
            <a:spLocks noGrp="1"/>
          </p:cNvSpPr>
          <p:nvPr>
            <p:ph type="ftr" sz="quarter" idx="11"/>
          </p:nvPr>
        </p:nvSpPr>
        <p:spPr/>
        <p:txBody>
          <a:bodyPr/>
          <a:lstStyle>
            <a:lvl1pPr>
              <a:defRPr/>
            </a:lvl1pPr>
          </a:lstStyle>
          <a:p>
            <a:endParaRPr lang="zh-CN" altLang="en-US" dirty="0"/>
          </a:p>
        </p:txBody>
      </p:sp>
      <p:sp>
        <p:nvSpPr>
          <p:cNvPr id="9" name="灯片编号占位符 8"/>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48601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864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30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418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9/13/2021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223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307006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761870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177206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420577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652873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17314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4" name="页脚占位符 3"/>
          <p:cNvSpPr>
            <a:spLocks noGrp="1"/>
          </p:cNvSpPr>
          <p:nvPr>
            <p:ph type="ftr" sz="quarter" idx="11"/>
          </p:nvPr>
        </p:nvSpPr>
        <p:spPr/>
        <p:txBody>
          <a:bodyPr/>
          <a:lstStyle>
            <a:lvl1pPr>
              <a:defRPr/>
            </a:lvl1pPr>
          </a:lstStyle>
          <a:p>
            <a:endParaRPr lang="zh-CN" altLang="en-US" dirty="0"/>
          </a:p>
        </p:txBody>
      </p:sp>
      <p:sp>
        <p:nvSpPr>
          <p:cNvPr id="5" name="灯片编号占位符 4"/>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2113102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77CD9E2-A2C9-46E6-9C82-753E705CBA18}" type="slidenum">
              <a:rPr lang="en-US" smtClean="0"/>
              <a:pPr>
                <a:defRPr/>
              </a:pPr>
              <a:t>‹#›</a:t>
            </a:fld>
            <a:endParaRPr lang="en-US"/>
          </a:p>
        </p:txBody>
      </p:sp>
      <p:sp>
        <p:nvSpPr>
          <p:cNvPr id="5" name="Action Button: Home 1">
            <a:hlinkClick r:id="" action="ppaction://noaction" highlightClick="1"/>
            <a:extLst>
              <a:ext uri="{FF2B5EF4-FFF2-40B4-BE49-F238E27FC236}">
                <a16:creationId xmlns:a16="http://schemas.microsoft.com/office/drawing/2014/main" id="{C5C55160-669F-4474-9754-70A40A508C35}"/>
              </a:ext>
            </a:extLst>
          </p:cNvPr>
          <p:cNvSpPr/>
          <p:nvPr userDrawn="1"/>
        </p:nvSpPr>
        <p:spPr>
          <a:xfrm>
            <a:off x="33867" y="-25400"/>
            <a:ext cx="508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sz="1800">
              <a:solidFill>
                <a:prstClr val="black"/>
              </a:solidFill>
            </a:endParaRPr>
          </a:p>
        </p:txBody>
      </p:sp>
    </p:spTree>
    <p:extLst>
      <p:ext uri="{BB962C8B-B14F-4D97-AF65-F5344CB8AC3E}">
        <p14:creationId xmlns:p14="http://schemas.microsoft.com/office/powerpoint/2010/main" val="284262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835584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865608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940893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958522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5007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7755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2843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5549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138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3" name="页脚占位符 2"/>
          <p:cNvSpPr>
            <a:spLocks noGrp="1"/>
          </p:cNvSpPr>
          <p:nvPr>
            <p:ph type="ftr" sz="quarter" idx="11"/>
          </p:nvPr>
        </p:nvSpPr>
        <p:spPr/>
        <p:txBody>
          <a:bodyPr/>
          <a:lstStyle>
            <a:lvl1pPr>
              <a:defRPr/>
            </a:lvl1pPr>
          </a:lstStyle>
          <a:p>
            <a:endParaRPr lang="zh-CN" altLang="en-US" dirty="0"/>
          </a:p>
        </p:txBody>
      </p:sp>
      <p:sp>
        <p:nvSpPr>
          <p:cNvPr id="4" name="灯片编号占位符 3"/>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3850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5348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341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743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11752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4881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77684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468107"/>
      </p:ext>
    </p:extLst>
  </p:cSld>
  <p:clrMapOvr>
    <a:masterClrMapping/>
  </p:clrMapOvr>
  <p:transition spd="slow" advClick="0" advTm="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528800"/>
      </p:ext>
    </p:extLst>
  </p:cSld>
  <p:clrMapOvr>
    <a:masterClrMapping/>
  </p:clrMapOvr>
  <p:transition spd="slow" advClick="0" advTm="0">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111834220"/>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8775477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378276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01968958"/>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94771529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84081-427A-4BFB-9605-791B7B0BBD50}"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65569404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F84081-427A-4BFB-9605-791B7B0BBD50}" type="datetime1">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78167959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F84081-427A-4BFB-9605-791B7B0BBD50}" type="datetime1">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4129334143"/>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84081-427A-4BFB-9605-791B7B0BBD50}" type="datetime1">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31237019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1121206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F84081-427A-4BFB-9605-791B7B0BBD50}" type="datetime1">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55841155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425510705"/>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84081-427A-4BFB-9605-791B7B0BBD50}" type="datetime1">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600896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dirty="0"/>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lvl1pPr>
          </a:lstStyle>
          <a:p>
            <a:fld id="{3BE2C917-C185-4529-B658-720C4C5476D1}" type="datetimeFigureOut">
              <a:rPr lang="zh-CN" altLang="en-US" smtClean="0"/>
              <a:pPr/>
              <a:t>2021/9/13</a:t>
            </a:fld>
            <a:endParaRPr lang="zh-CN" altLang="en-US" dirty="0"/>
          </a:p>
        </p:txBody>
      </p:sp>
      <p:sp>
        <p:nvSpPr>
          <p:cNvPr id="6" name="页脚占位符 5"/>
          <p:cNvSpPr>
            <a:spLocks noGrp="1"/>
          </p:cNvSpPr>
          <p:nvPr>
            <p:ph type="ftr" sz="quarter" idx="11"/>
          </p:nvPr>
        </p:nvSpPr>
        <p:spPr/>
        <p:txBody>
          <a:bodyPr/>
          <a:lstStyle>
            <a:lvl1pPr>
              <a:defRPr/>
            </a:lvl1pPr>
          </a:lstStyle>
          <a:p>
            <a:endParaRPr lang="zh-CN" altLang="en-US" dirty="0"/>
          </a:p>
        </p:txBody>
      </p:sp>
      <p:sp>
        <p:nvSpPr>
          <p:cNvPr id="7" name="灯片编号占位符 6"/>
          <p:cNvSpPr>
            <a:spLocks noGrp="1"/>
          </p:cNvSpPr>
          <p:nvPr>
            <p:ph type="sldNum" sz="quarter" idx="12"/>
          </p:nvPr>
        </p:nvSpPr>
        <p:spPr/>
        <p:txBody>
          <a:bodyPr/>
          <a:lstStyle>
            <a:lvl1pPr>
              <a:defRPr/>
            </a:lvl1pPr>
          </a:lstStyle>
          <a:p>
            <a:fld id="{0C491C6F-6071-4143-8F1A-3CF48A43A451}" type="slidenum">
              <a:rPr lang="zh-CN" altLang="en-US" smtClean="0"/>
              <a:pPr/>
              <a:t>‹#›</a:t>
            </a:fld>
            <a:endParaRPr lang="zh-CN" altLang="en-US" dirty="0"/>
          </a:p>
        </p:txBody>
      </p:sp>
    </p:spTree>
    <p:extLst>
      <p:ext uri="{BB962C8B-B14F-4D97-AF65-F5344CB8AC3E}">
        <p14:creationId xmlns:p14="http://schemas.microsoft.com/office/powerpoint/2010/main" val="115094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4.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3.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3BE2C917-C185-4529-B658-720C4C5476D1}" type="datetimeFigureOut">
              <a:rPr lang="zh-CN" altLang="en-US" smtClean="0"/>
              <a:pPr/>
              <a:t>2021/9/13</a:t>
            </a:fld>
            <a:endParaRPr lang="zh-CN" altLang="en-US" dirty="0"/>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0C491C6F-6071-4143-8F1A-3CF48A43A451}" type="slidenum">
              <a:rPr lang="zh-CN" altLang="en-US" smtClean="0"/>
              <a:pPr/>
              <a:t>‹#›</a:t>
            </a:fld>
            <a:endParaRPr lang="zh-CN" alt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4508" y="0"/>
            <a:ext cx="977493" cy="894476"/>
          </a:xfrm>
          <a:prstGeom prst="rect">
            <a:avLst/>
          </a:prstGeom>
        </p:spPr>
      </p:pic>
    </p:spTree>
    <p:extLst>
      <p:ext uri="{BB962C8B-B14F-4D97-AF65-F5344CB8AC3E}">
        <p14:creationId xmlns:p14="http://schemas.microsoft.com/office/powerpoint/2010/main" val="286426768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pic>
        <p:nvPicPr>
          <p:cNvPr id="7" name="图片 1033" descr="PPT素材-02">
            <a:extLst>
              <a:ext uri="{FF2B5EF4-FFF2-40B4-BE49-F238E27FC236}">
                <a16:creationId xmlns:a16="http://schemas.microsoft.com/office/drawing/2014/main" id="{98FCC3E0-0C6A-4882-B830-2950C82F4A9D}"/>
              </a:ext>
            </a:extLst>
          </p:cNvPr>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15889246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73"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42714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160042953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72" r:id="rId8"/>
    <p:sldLayoutId id="2147483931" r:id="rId9"/>
    <p:sldLayoutId id="2147483932" r:id="rId10"/>
    <p:sldLayoutId id="2147483933" r:id="rId11"/>
    <p:sldLayoutId id="2147483934" r:id="rId12"/>
  </p:sldLayoutIdLst>
  <mc:AlternateContent xmlns:mc="http://schemas.openxmlformats.org/markup-compatibility/2006" xmlns:p14="http://schemas.microsoft.com/office/powerpoint/2010/main">
    <mc:Choice Requires="p14">
      <p:transition spd="slow" p14:dur="2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1602CFD3-5FB7-4EFB-B523-C93A770AB240}" type="slidenum">
              <a:rPr lang="en-US" smtClean="0">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61558118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79" r:id="rId3"/>
    <p:sldLayoutId id="2147483978" r:id="rId4"/>
    <p:sldLayoutId id="2147483977" r:id="rId5"/>
    <p:sldLayoutId id="2147483976" r:id="rId6"/>
    <p:sldLayoutId id="2147483975" r:id="rId7"/>
    <p:sldLayoutId id="2147483938" r:id="rId8"/>
    <p:sldLayoutId id="2147483939" r:id="rId9"/>
    <p:sldLayoutId id="2147483940" r:id="rId10"/>
    <p:sldLayoutId id="2147483941" r:id="rId11"/>
    <p:sldLayoutId id="2147483942" r:id="rId12"/>
    <p:sldLayoutId id="2147483982" r:id="rId13"/>
    <p:sldLayoutId id="2147483981" r:id="rId14"/>
    <p:sldLayoutId id="2147483943" r:id="rId15"/>
    <p:sldLayoutId id="2147483944" r:id="rId16"/>
    <p:sldLayoutId id="2147483945" r:id="rId17"/>
    <p:sldLayoutId id="214748394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2021/9/13</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pic>
        <p:nvPicPr>
          <p:cNvPr id="7" name="图片 5">
            <a:extLst>
              <a:ext uri="{FF2B5EF4-FFF2-40B4-BE49-F238E27FC236}">
                <a16:creationId xmlns:a16="http://schemas.microsoft.com/office/drawing/2014/main" id="{0A87AC0C-0DC5-4881-BCF8-9AEDCF4BB5D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61421" b="609"/>
          <a:stretch/>
        </p:blipFill>
        <p:spPr>
          <a:xfrm>
            <a:off x="15895" y="18387"/>
            <a:ext cx="12174936" cy="6839613"/>
          </a:xfrm>
          <a:prstGeom prst="rect">
            <a:avLst/>
          </a:prstGeom>
        </p:spPr>
      </p:pic>
      <p:pic>
        <p:nvPicPr>
          <p:cNvPr id="8" name="图片 8">
            <a:extLst>
              <a:ext uri="{FF2B5EF4-FFF2-40B4-BE49-F238E27FC236}">
                <a16:creationId xmlns:a16="http://schemas.microsoft.com/office/drawing/2014/main" id="{A5F8FACC-0CC5-408F-B1A7-7509A3A3D5F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22718"/>
          <a:stretch/>
        </p:blipFill>
        <p:spPr>
          <a:xfrm>
            <a:off x="100031" y="2"/>
            <a:ext cx="1302051" cy="1179384"/>
          </a:xfrm>
          <a:prstGeom prst="rect">
            <a:avLst/>
          </a:prstGeom>
        </p:spPr>
      </p:pic>
      <p:sp>
        <p:nvSpPr>
          <p:cNvPr id="9" name="矩形 6">
            <a:extLst>
              <a:ext uri="{FF2B5EF4-FFF2-40B4-BE49-F238E27FC236}">
                <a16:creationId xmlns:a16="http://schemas.microsoft.com/office/drawing/2014/main" id="{000D25B6-6FCB-488D-B05C-08D4836FC796}"/>
              </a:ext>
            </a:extLst>
          </p:cNvPr>
          <p:cNvSpPr/>
          <p:nvPr userDrawn="1"/>
        </p:nvSpPr>
        <p:spPr>
          <a:xfrm>
            <a:off x="3048000" y="2551839"/>
            <a:ext cx="6096000" cy="184025"/>
          </a:xfrm>
          <a:prstGeom prst="rect">
            <a:avLst/>
          </a:prstGeom>
        </p:spPr>
        <p:txBody>
          <a:bodyPr>
            <a:spAutoFit/>
          </a:bodyPr>
          <a:lstStyle/>
          <a:p>
            <a:pPr algn="just">
              <a:lnSpc>
                <a:spcPct val="150000"/>
              </a:lnSpc>
            </a:pPr>
            <a:r>
              <a:rPr lang="zh-CN" altLang="en-US" sz="45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450" dirty="0">
                <a:solidFill>
                  <a:schemeClr val="bg1">
                    <a:alpha val="0"/>
                  </a:schemeClr>
                </a:solidFill>
                <a:latin typeface="微软雅黑" panose="020B0503020204020204" pitchFamily="34" charset="-122"/>
                <a:ea typeface="微软雅黑" panose="020B0503020204020204" pitchFamily="34" charset="-122"/>
              </a:rPr>
              <a:t>PPT</a:t>
            </a:r>
            <a:r>
              <a:rPr lang="zh-CN" altLang="en-US" sz="45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450" dirty="0">
              <a:solidFill>
                <a:schemeClr val="bg1">
                  <a:alpha val="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86909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74"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C917-C185-4529-B658-720C4C5476D1}" type="datetimeFigureOut">
              <a:rPr lang="zh-CN" altLang="en-US" smtClean="0"/>
              <a:pPr/>
              <a:t>2021/9/13</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91C6F-6071-4143-8F1A-3CF48A43A451}" type="slidenum">
              <a:rPr lang="zh-CN" altLang="en-US" smtClean="0"/>
              <a:pPr/>
              <a:t>‹#›</a:t>
            </a:fld>
            <a:endParaRPr lang="zh-CN" altLang="en-US" dirty="0"/>
          </a:p>
        </p:txBody>
      </p:sp>
      <p:sp>
        <p:nvSpPr>
          <p:cNvPr id="7" name="Hình tự do 50">
            <a:extLst>
              <a:ext uri="{FF2B5EF4-FFF2-40B4-BE49-F238E27FC236}">
                <a16:creationId xmlns:a16="http://schemas.microsoft.com/office/drawing/2014/main" id="{8740B915-8F95-4219-8769-AE7BE0AB9A5D}"/>
              </a:ext>
            </a:extLst>
          </p:cNvPr>
          <p:cNvSpPr/>
          <p:nvPr userDrawn="1"/>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8" name="Hình tự do 51">
            <a:extLst>
              <a:ext uri="{FF2B5EF4-FFF2-40B4-BE49-F238E27FC236}">
                <a16:creationId xmlns:a16="http://schemas.microsoft.com/office/drawing/2014/main" id="{5674AAFF-C8B3-42C1-A0F7-CA1F0A4DBC94}"/>
              </a:ext>
            </a:extLst>
          </p:cNvPr>
          <p:cNvSpPr/>
          <p:nvPr userDrawn="1"/>
        </p:nvSpPr>
        <p:spPr bwMode="auto">
          <a:xfrm>
            <a:off x="2" y="5652180"/>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9" name="Hình tự do 51">
            <a:extLst>
              <a:ext uri="{FF2B5EF4-FFF2-40B4-BE49-F238E27FC236}">
                <a16:creationId xmlns:a16="http://schemas.microsoft.com/office/drawing/2014/main" id="{92132291-CABF-465D-935A-4C4D259DD05E}"/>
              </a:ext>
            </a:extLst>
          </p:cNvPr>
          <p:cNvSpPr/>
          <p:nvPr userDrawn="1"/>
        </p:nvSpPr>
        <p:spPr bwMode="auto">
          <a:xfrm>
            <a:off x="-13748" y="5865037"/>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1" fmla="*/ 0 w 12079179"/>
              <a:gd name="connsiteY0-2" fmla="*/ 390824 h 2132172"/>
              <a:gd name="connsiteX1-3" fmla="*/ 12079179 w 12079179"/>
              <a:gd name="connsiteY1-4" fmla="*/ 2132172 h 2132172"/>
              <a:gd name="connsiteX2-5" fmla="*/ 0 w 12079179"/>
              <a:gd name="connsiteY2-6" fmla="*/ 2132172 h 2132172"/>
              <a:gd name="connsiteX3-7" fmla="*/ 0 w 12079179"/>
              <a:gd name="connsiteY3-8" fmla="*/ 390824 h 2132172"/>
              <a:gd name="connsiteX0-9" fmla="*/ 0 w 12079179"/>
              <a:gd name="connsiteY0-10" fmla="*/ 499104 h 2240452"/>
              <a:gd name="connsiteX1-11" fmla="*/ 12079179 w 12079179"/>
              <a:gd name="connsiteY1-12" fmla="*/ 2240452 h 2240452"/>
              <a:gd name="connsiteX2-13" fmla="*/ 0 w 12079179"/>
              <a:gd name="connsiteY2-14" fmla="*/ 2240452 h 2240452"/>
              <a:gd name="connsiteX3-15" fmla="*/ 0 w 12079179"/>
              <a:gd name="connsiteY3-16" fmla="*/ 499104 h 2240452"/>
              <a:gd name="connsiteX0-17" fmla="*/ 0 w 12079179"/>
              <a:gd name="connsiteY0-18" fmla="*/ 525643 h 2266991"/>
              <a:gd name="connsiteX1-19" fmla="*/ 12079179 w 12079179"/>
              <a:gd name="connsiteY1-20" fmla="*/ 2266991 h 2266991"/>
              <a:gd name="connsiteX2-21" fmla="*/ 0 w 12079179"/>
              <a:gd name="connsiteY2-22" fmla="*/ 2266991 h 2266991"/>
              <a:gd name="connsiteX3-23" fmla="*/ 0 w 12079179"/>
              <a:gd name="connsiteY3-24" fmla="*/ 525643 h 2266991"/>
              <a:gd name="connsiteX0-25" fmla="*/ 0 w 12079179"/>
              <a:gd name="connsiteY0-26" fmla="*/ 572389 h 2313737"/>
              <a:gd name="connsiteX1-27" fmla="*/ 12079179 w 12079179"/>
              <a:gd name="connsiteY1-28" fmla="*/ 2313737 h 2313737"/>
              <a:gd name="connsiteX2-29" fmla="*/ 0 w 12079179"/>
              <a:gd name="connsiteY2-30" fmla="*/ 2313737 h 2313737"/>
              <a:gd name="connsiteX3-31" fmla="*/ 0 w 12079179"/>
              <a:gd name="connsiteY3-32" fmla="*/ 572389 h 2313737"/>
            </a:gdLst>
            <a:ahLst/>
            <a:cxnLst>
              <a:cxn ang="0">
                <a:pos x="connsiteX0-1" y="connsiteY0-2"/>
              </a:cxn>
              <a:cxn ang="0">
                <a:pos x="connsiteX1-3" y="connsiteY1-4"/>
              </a:cxn>
              <a:cxn ang="0">
                <a:pos x="connsiteX2-5" y="connsiteY2-6"/>
              </a:cxn>
              <a:cxn ang="0">
                <a:pos x="connsiteX3-7" y="connsiteY3-8"/>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68580" tIns="34290" rIns="68580" bIns="3429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nvGrpSpPr>
          <p:cNvPr id="10" name="Nhóm 66">
            <a:extLst>
              <a:ext uri="{FF2B5EF4-FFF2-40B4-BE49-F238E27FC236}">
                <a16:creationId xmlns:a16="http://schemas.microsoft.com/office/drawing/2014/main" id="{EBC64AB3-1D0B-4EF1-9F30-C92038907593}"/>
              </a:ext>
            </a:extLst>
          </p:cNvPr>
          <p:cNvGrpSpPr>
            <a:grpSpLocks noChangeAspect="1"/>
          </p:cNvGrpSpPr>
          <p:nvPr userDrawn="1"/>
        </p:nvGrpSpPr>
        <p:grpSpPr bwMode="auto">
          <a:xfrm>
            <a:off x="11647688" y="947578"/>
            <a:ext cx="426645" cy="400819"/>
            <a:chOff x="3636" y="1964"/>
            <a:chExt cx="413" cy="388"/>
          </a:xfrm>
        </p:grpSpPr>
        <p:sp>
          <p:nvSpPr>
            <p:cNvPr id="11" name="Hình tự do 67">
              <a:extLst>
                <a:ext uri="{FF2B5EF4-FFF2-40B4-BE49-F238E27FC236}">
                  <a16:creationId xmlns:a16="http://schemas.microsoft.com/office/drawing/2014/main" id="{E100DD55-C764-47CF-A402-EF3066B2F510}"/>
                </a:ext>
              </a:extLst>
            </p:cNvPr>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2" name="Hình tự do 68">
              <a:extLst>
                <a:ext uri="{FF2B5EF4-FFF2-40B4-BE49-F238E27FC236}">
                  <a16:creationId xmlns:a16="http://schemas.microsoft.com/office/drawing/2014/main" id="{5FA3B345-088D-4E5A-A0B8-F5F8FB370ECA}"/>
                </a:ext>
              </a:extLst>
            </p:cNvPr>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3" name="Hình tự do 69">
              <a:extLst>
                <a:ext uri="{FF2B5EF4-FFF2-40B4-BE49-F238E27FC236}">
                  <a16:creationId xmlns:a16="http://schemas.microsoft.com/office/drawing/2014/main" id="{FBFD08D6-1CBB-4E48-9283-B2A3CF61BF3E}"/>
                </a:ext>
              </a:extLst>
            </p:cNvPr>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4" name="Hình tự do 70">
              <a:extLst>
                <a:ext uri="{FF2B5EF4-FFF2-40B4-BE49-F238E27FC236}">
                  <a16:creationId xmlns:a16="http://schemas.microsoft.com/office/drawing/2014/main" id="{7B3CDC02-E5F6-4473-A6F6-3A9DC563F32D}"/>
                </a:ext>
              </a:extLst>
            </p:cNvPr>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5" name="Hình tự do 71">
              <a:extLst>
                <a:ext uri="{FF2B5EF4-FFF2-40B4-BE49-F238E27FC236}">
                  <a16:creationId xmlns:a16="http://schemas.microsoft.com/office/drawing/2014/main" id="{B1DA32DD-7D0B-486D-9317-BE670732EE4D}"/>
                </a:ext>
              </a:extLst>
            </p:cNvPr>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6" name="Hình tự do 72">
              <a:extLst>
                <a:ext uri="{FF2B5EF4-FFF2-40B4-BE49-F238E27FC236}">
                  <a16:creationId xmlns:a16="http://schemas.microsoft.com/office/drawing/2014/main" id="{2655785A-E9C0-4CC2-950A-A66921F4490A}"/>
                </a:ext>
              </a:extLst>
            </p:cNvPr>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7" name="Hình tự do 73">
              <a:extLst>
                <a:ext uri="{FF2B5EF4-FFF2-40B4-BE49-F238E27FC236}">
                  <a16:creationId xmlns:a16="http://schemas.microsoft.com/office/drawing/2014/main" id="{259C56C1-BC40-4EAD-9C61-3F3CD7D0BBDE}"/>
                </a:ext>
              </a:extLst>
            </p:cNvPr>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18" name="Hình tự do 74">
              <a:extLst>
                <a:ext uri="{FF2B5EF4-FFF2-40B4-BE49-F238E27FC236}">
                  <a16:creationId xmlns:a16="http://schemas.microsoft.com/office/drawing/2014/main" id="{05676403-9491-4934-A61C-2FA3A60E8935}"/>
                </a:ext>
              </a:extLst>
            </p:cNvPr>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Nhóm 18">
            <a:extLst>
              <a:ext uri="{FF2B5EF4-FFF2-40B4-BE49-F238E27FC236}">
                <a16:creationId xmlns:a16="http://schemas.microsoft.com/office/drawing/2014/main" id="{113E4BCD-271A-4E7B-B676-DA15DC88219A}"/>
              </a:ext>
            </a:extLst>
          </p:cNvPr>
          <p:cNvGrpSpPr/>
          <p:nvPr userDrawn="1"/>
        </p:nvGrpSpPr>
        <p:grpSpPr>
          <a:xfrm>
            <a:off x="11308929" y="6212029"/>
            <a:ext cx="875471" cy="645972"/>
            <a:chOff x="7344986" y="5566058"/>
            <a:chExt cx="1750940" cy="1291943"/>
          </a:xfrm>
        </p:grpSpPr>
        <p:sp>
          <p:nvSpPr>
            <p:cNvPr id="20" name="Hình tự do 99">
              <a:extLst>
                <a:ext uri="{FF2B5EF4-FFF2-40B4-BE49-F238E27FC236}">
                  <a16:creationId xmlns:a16="http://schemas.microsoft.com/office/drawing/2014/main" id="{482DACAF-1E29-4530-97FE-D82D4D59E882}"/>
                </a:ext>
              </a:extLst>
            </p:cNvPr>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1" name="Hình tự do 100">
              <a:extLst>
                <a:ext uri="{FF2B5EF4-FFF2-40B4-BE49-F238E27FC236}">
                  <a16:creationId xmlns:a16="http://schemas.microsoft.com/office/drawing/2014/main" id="{7597776A-66A2-4819-9851-4B92821523D4}"/>
                </a:ext>
              </a:extLst>
            </p:cNvPr>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2" name="Hình tự do 101">
              <a:extLst>
                <a:ext uri="{FF2B5EF4-FFF2-40B4-BE49-F238E27FC236}">
                  <a16:creationId xmlns:a16="http://schemas.microsoft.com/office/drawing/2014/main" id="{3D911E5A-C57A-4364-8326-D3AA10ADF7AD}"/>
                </a:ext>
              </a:extLst>
            </p:cNvPr>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3" name="Hình tự do 102">
              <a:extLst>
                <a:ext uri="{FF2B5EF4-FFF2-40B4-BE49-F238E27FC236}">
                  <a16:creationId xmlns:a16="http://schemas.microsoft.com/office/drawing/2014/main" id="{15D43D26-2C00-442B-9E2A-187A739C1CD2}"/>
                </a:ext>
              </a:extLst>
            </p:cNvPr>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4" name="Hình tự do 103">
              <a:extLst>
                <a:ext uri="{FF2B5EF4-FFF2-40B4-BE49-F238E27FC236}">
                  <a16:creationId xmlns:a16="http://schemas.microsoft.com/office/drawing/2014/main" id="{646DB887-21BC-4FFC-83B1-5DE3EC179D95}"/>
                </a:ext>
              </a:extLst>
            </p:cNvPr>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5" name="Hình tự do 104">
              <a:extLst>
                <a:ext uri="{FF2B5EF4-FFF2-40B4-BE49-F238E27FC236}">
                  <a16:creationId xmlns:a16="http://schemas.microsoft.com/office/drawing/2014/main" id="{77084A16-0A82-4D7B-9D9F-C2AAF2AAC853}"/>
                </a:ext>
              </a:extLst>
            </p:cNvPr>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26" name="Nhóm 5">
            <a:extLst>
              <a:ext uri="{FF2B5EF4-FFF2-40B4-BE49-F238E27FC236}">
                <a16:creationId xmlns:a16="http://schemas.microsoft.com/office/drawing/2014/main" id="{2DE8184D-914E-4021-B4A1-FF9CB7F7547B}"/>
              </a:ext>
            </a:extLst>
          </p:cNvPr>
          <p:cNvGrpSpPr>
            <a:grpSpLocks noChangeAspect="1"/>
          </p:cNvGrpSpPr>
          <p:nvPr userDrawn="1"/>
        </p:nvGrpSpPr>
        <p:grpSpPr bwMode="auto">
          <a:xfrm>
            <a:off x="2442" y="2873890"/>
            <a:ext cx="597228" cy="789302"/>
            <a:chOff x="2121" y="1060"/>
            <a:chExt cx="597" cy="789"/>
          </a:xfrm>
        </p:grpSpPr>
        <p:sp>
          <p:nvSpPr>
            <p:cNvPr id="27" name="Hình tự do 6">
              <a:extLst>
                <a:ext uri="{FF2B5EF4-FFF2-40B4-BE49-F238E27FC236}">
                  <a16:creationId xmlns:a16="http://schemas.microsoft.com/office/drawing/2014/main" id="{8AEC5434-65DD-4254-B95A-0A41D5948953}"/>
                </a:ext>
              </a:extLst>
            </p:cNvPr>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8" name="Hình tự do 7">
              <a:extLst>
                <a:ext uri="{FF2B5EF4-FFF2-40B4-BE49-F238E27FC236}">
                  <a16:creationId xmlns:a16="http://schemas.microsoft.com/office/drawing/2014/main" id="{0F8D6387-51D0-4FBD-B2DB-376C27228177}"/>
                </a:ext>
              </a:extLst>
            </p:cNvPr>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29" name="Hình tự do 8">
              <a:extLst>
                <a:ext uri="{FF2B5EF4-FFF2-40B4-BE49-F238E27FC236}">
                  <a16:creationId xmlns:a16="http://schemas.microsoft.com/office/drawing/2014/main" id="{D93CA2BF-DFAD-44E0-8A29-2C3F1D52B39E}"/>
                </a:ext>
              </a:extLst>
            </p:cNvPr>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0" name="Hình tự do 9">
              <a:extLst>
                <a:ext uri="{FF2B5EF4-FFF2-40B4-BE49-F238E27FC236}">
                  <a16:creationId xmlns:a16="http://schemas.microsoft.com/office/drawing/2014/main" id="{8CE56FE7-641F-40A6-A442-57096D78B57E}"/>
                </a:ext>
              </a:extLst>
            </p:cNvPr>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1" name="Hình tự do 10">
              <a:extLst>
                <a:ext uri="{FF2B5EF4-FFF2-40B4-BE49-F238E27FC236}">
                  <a16:creationId xmlns:a16="http://schemas.microsoft.com/office/drawing/2014/main" id="{72F9826E-D3D0-495A-97AF-5D30E8CCD1F8}"/>
                </a:ext>
              </a:extLst>
            </p:cNvPr>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2" name="Hình tự do 11">
              <a:extLst>
                <a:ext uri="{FF2B5EF4-FFF2-40B4-BE49-F238E27FC236}">
                  <a16:creationId xmlns:a16="http://schemas.microsoft.com/office/drawing/2014/main" id="{C15F0911-90C4-47F6-A1D9-7B1EF03F17D2}"/>
                </a:ext>
              </a:extLst>
            </p:cNvPr>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3" name="Hình tự do 12">
              <a:extLst>
                <a:ext uri="{FF2B5EF4-FFF2-40B4-BE49-F238E27FC236}">
                  <a16:creationId xmlns:a16="http://schemas.microsoft.com/office/drawing/2014/main" id="{1B9367EE-DC77-4653-AF34-6C1F35A07217}"/>
                </a:ext>
              </a:extLst>
            </p:cNvPr>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Nhóm 16">
            <a:extLst>
              <a:ext uri="{FF2B5EF4-FFF2-40B4-BE49-F238E27FC236}">
                <a16:creationId xmlns:a16="http://schemas.microsoft.com/office/drawing/2014/main" id="{4BA77610-F667-4ADC-84D3-90BBAD4B57A5}"/>
              </a:ext>
            </a:extLst>
          </p:cNvPr>
          <p:cNvGrpSpPr>
            <a:grpSpLocks noChangeAspect="1"/>
          </p:cNvGrpSpPr>
          <p:nvPr userDrawn="1"/>
        </p:nvGrpSpPr>
        <p:grpSpPr bwMode="auto">
          <a:xfrm>
            <a:off x="139505" y="-13010"/>
            <a:ext cx="1382907" cy="804244"/>
            <a:chOff x="1922" y="1129"/>
            <a:chExt cx="987" cy="574"/>
          </a:xfrm>
        </p:grpSpPr>
        <p:sp>
          <p:nvSpPr>
            <p:cNvPr id="35" name="Hình tự do 34">
              <a:extLst>
                <a:ext uri="{FF2B5EF4-FFF2-40B4-BE49-F238E27FC236}">
                  <a16:creationId xmlns:a16="http://schemas.microsoft.com/office/drawing/2014/main" id="{9ACFE8D4-B374-4A1D-92F2-2B8E5431A39A}"/>
                </a:ext>
              </a:extLst>
            </p:cNvPr>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6" name="Hình tự do 35">
              <a:extLst>
                <a:ext uri="{FF2B5EF4-FFF2-40B4-BE49-F238E27FC236}">
                  <a16:creationId xmlns:a16="http://schemas.microsoft.com/office/drawing/2014/main" id="{F0695AED-180D-4A8A-8FB8-3CDDA211C038}"/>
                </a:ext>
              </a:extLst>
            </p:cNvPr>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7" name="Hình tự do 36">
              <a:extLst>
                <a:ext uri="{FF2B5EF4-FFF2-40B4-BE49-F238E27FC236}">
                  <a16:creationId xmlns:a16="http://schemas.microsoft.com/office/drawing/2014/main" id="{6A8F912B-06F2-4378-BED5-D56BDD491091}"/>
                </a:ext>
              </a:extLst>
            </p:cNvPr>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8" name="Hình tự do 37">
              <a:extLst>
                <a:ext uri="{FF2B5EF4-FFF2-40B4-BE49-F238E27FC236}">
                  <a16:creationId xmlns:a16="http://schemas.microsoft.com/office/drawing/2014/main" id="{D741F87E-EB6B-4590-8A0D-D74FB92574CF}"/>
                </a:ext>
              </a:extLst>
            </p:cNvPr>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39" name="Hình tự do 38">
              <a:extLst>
                <a:ext uri="{FF2B5EF4-FFF2-40B4-BE49-F238E27FC236}">
                  <a16:creationId xmlns:a16="http://schemas.microsoft.com/office/drawing/2014/main" id="{27FF8FB0-4723-49AA-AD93-33022DCE93D0}"/>
                </a:ext>
              </a:extLst>
            </p:cNvPr>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0" name="Hình tự do 39">
              <a:extLst>
                <a:ext uri="{FF2B5EF4-FFF2-40B4-BE49-F238E27FC236}">
                  <a16:creationId xmlns:a16="http://schemas.microsoft.com/office/drawing/2014/main" id="{AEDF3A91-1FED-44FE-B621-15A5D4898FC3}"/>
                </a:ext>
              </a:extLst>
            </p:cNvPr>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1" name="Hình tự do 40">
              <a:extLst>
                <a:ext uri="{FF2B5EF4-FFF2-40B4-BE49-F238E27FC236}">
                  <a16:creationId xmlns:a16="http://schemas.microsoft.com/office/drawing/2014/main" id="{1540E9B9-C6E6-4F9A-936A-0CD38FBC76BE}"/>
                </a:ext>
              </a:extLst>
            </p:cNvPr>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2" name="Hình tự do 41">
              <a:extLst>
                <a:ext uri="{FF2B5EF4-FFF2-40B4-BE49-F238E27FC236}">
                  <a16:creationId xmlns:a16="http://schemas.microsoft.com/office/drawing/2014/main" id="{DBE6AA4B-9366-4487-8698-CE655EA65FC9}"/>
                </a:ext>
              </a:extLst>
            </p:cNvPr>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Nhóm 28">
            <a:extLst>
              <a:ext uri="{FF2B5EF4-FFF2-40B4-BE49-F238E27FC236}">
                <a16:creationId xmlns:a16="http://schemas.microsoft.com/office/drawing/2014/main" id="{EF15CF1B-C609-4C1C-8198-13D354AC7F8B}"/>
              </a:ext>
            </a:extLst>
          </p:cNvPr>
          <p:cNvGrpSpPr>
            <a:grpSpLocks noChangeAspect="1"/>
          </p:cNvGrpSpPr>
          <p:nvPr userDrawn="1"/>
        </p:nvGrpSpPr>
        <p:grpSpPr bwMode="auto">
          <a:xfrm>
            <a:off x="0" y="5007562"/>
            <a:ext cx="687853" cy="1147722"/>
            <a:chOff x="1901" y="2020"/>
            <a:chExt cx="1059" cy="1767"/>
          </a:xfrm>
        </p:grpSpPr>
        <p:sp>
          <p:nvSpPr>
            <p:cNvPr id="44" name="Hình tự do 29">
              <a:extLst>
                <a:ext uri="{FF2B5EF4-FFF2-40B4-BE49-F238E27FC236}">
                  <a16:creationId xmlns:a16="http://schemas.microsoft.com/office/drawing/2014/main" id="{3347B65C-A9D6-4903-A8ED-93AF2BAC6A7D}"/>
                </a:ext>
              </a:extLst>
            </p:cNvPr>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5" name="Hình tự do 30">
              <a:extLst>
                <a:ext uri="{FF2B5EF4-FFF2-40B4-BE49-F238E27FC236}">
                  <a16:creationId xmlns:a16="http://schemas.microsoft.com/office/drawing/2014/main" id="{676FCC5D-21C5-4580-87D3-0FE91C588DDC}"/>
                </a:ext>
              </a:extLst>
            </p:cNvPr>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6" name="Hình tự do 31">
              <a:extLst>
                <a:ext uri="{FF2B5EF4-FFF2-40B4-BE49-F238E27FC236}">
                  <a16:creationId xmlns:a16="http://schemas.microsoft.com/office/drawing/2014/main" id="{AF932AA6-83FA-4543-B6BB-394E5F1B9396}"/>
                </a:ext>
              </a:extLst>
            </p:cNvPr>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7" name="Hình tự do 32">
              <a:extLst>
                <a:ext uri="{FF2B5EF4-FFF2-40B4-BE49-F238E27FC236}">
                  <a16:creationId xmlns:a16="http://schemas.microsoft.com/office/drawing/2014/main" id="{1B46E45C-A325-4112-B0C3-5C980371C4C3}"/>
                </a:ext>
              </a:extLst>
            </p:cNvPr>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8" name="Hình tự do 33">
              <a:extLst>
                <a:ext uri="{FF2B5EF4-FFF2-40B4-BE49-F238E27FC236}">
                  <a16:creationId xmlns:a16="http://schemas.microsoft.com/office/drawing/2014/main" id="{F1B98EAD-D56F-46D0-8D20-6B187C047DA8}"/>
                </a:ext>
              </a:extLst>
            </p:cNvPr>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49" name="Hình tự do 34">
              <a:extLst>
                <a:ext uri="{FF2B5EF4-FFF2-40B4-BE49-F238E27FC236}">
                  <a16:creationId xmlns:a16="http://schemas.microsoft.com/office/drawing/2014/main" id="{AB10228E-A9F4-4EA0-9C98-F03C675E0327}"/>
                </a:ext>
              </a:extLst>
            </p:cNvPr>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0" name="Hình tự do 35">
              <a:extLst>
                <a:ext uri="{FF2B5EF4-FFF2-40B4-BE49-F238E27FC236}">
                  <a16:creationId xmlns:a16="http://schemas.microsoft.com/office/drawing/2014/main" id="{8E5ABE0A-3026-454C-9AEB-324AE5449596}"/>
                </a:ext>
              </a:extLst>
            </p:cNvPr>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1" name="Hình tự do 36">
              <a:extLst>
                <a:ext uri="{FF2B5EF4-FFF2-40B4-BE49-F238E27FC236}">
                  <a16:creationId xmlns:a16="http://schemas.microsoft.com/office/drawing/2014/main" id="{13ED201A-8B4E-4D9E-9597-191198EB4FBE}"/>
                </a:ext>
              </a:extLst>
            </p:cNvPr>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52" name="Nhóm 52">
            <a:extLst>
              <a:ext uri="{FF2B5EF4-FFF2-40B4-BE49-F238E27FC236}">
                <a16:creationId xmlns:a16="http://schemas.microsoft.com/office/drawing/2014/main" id="{4BD460C8-FFC6-4833-BA46-D29D4F42287C}"/>
              </a:ext>
            </a:extLst>
          </p:cNvPr>
          <p:cNvGrpSpPr>
            <a:grpSpLocks noChangeAspect="1"/>
          </p:cNvGrpSpPr>
          <p:nvPr userDrawn="1"/>
        </p:nvGrpSpPr>
        <p:grpSpPr bwMode="auto">
          <a:xfrm rot="19948164">
            <a:off x="11143249" y="105148"/>
            <a:ext cx="675071" cy="772505"/>
            <a:chOff x="4634" y="754"/>
            <a:chExt cx="1164" cy="1332"/>
          </a:xfrm>
        </p:grpSpPr>
        <p:sp>
          <p:nvSpPr>
            <p:cNvPr id="53" name="Hình tự do 53">
              <a:extLst>
                <a:ext uri="{FF2B5EF4-FFF2-40B4-BE49-F238E27FC236}">
                  <a16:creationId xmlns:a16="http://schemas.microsoft.com/office/drawing/2014/main" id="{2A576133-F793-48E9-A400-8C319F4353BC}"/>
                </a:ext>
              </a:extLst>
            </p:cNvPr>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4" name="Hình tự do 54">
              <a:extLst>
                <a:ext uri="{FF2B5EF4-FFF2-40B4-BE49-F238E27FC236}">
                  <a16:creationId xmlns:a16="http://schemas.microsoft.com/office/drawing/2014/main" id="{7A94EBEB-9D2A-4803-AAF1-E17BA04F964E}"/>
                </a:ext>
              </a:extLst>
            </p:cNvPr>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5" name="Hình tự do 55">
              <a:extLst>
                <a:ext uri="{FF2B5EF4-FFF2-40B4-BE49-F238E27FC236}">
                  <a16:creationId xmlns:a16="http://schemas.microsoft.com/office/drawing/2014/main" id="{54D769CE-E9EC-48A7-8F58-4B97D935F6A1}"/>
                </a:ext>
              </a:extLst>
            </p:cNvPr>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6" name="Hình tự do 56">
              <a:extLst>
                <a:ext uri="{FF2B5EF4-FFF2-40B4-BE49-F238E27FC236}">
                  <a16:creationId xmlns:a16="http://schemas.microsoft.com/office/drawing/2014/main" id="{ED5958AA-F706-42A7-AA4E-2898823D370E}"/>
                </a:ext>
              </a:extLst>
            </p:cNvPr>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7" name="Hình tự do 57">
              <a:extLst>
                <a:ext uri="{FF2B5EF4-FFF2-40B4-BE49-F238E27FC236}">
                  <a16:creationId xmlns:a16="http://schemas.microsoft.com/office/drawing/2014/main" id="{997B27EF-C9C2-421F-9FD2-F6A4269D8B06}"/>
                </a:ext>
              </a:extLst>
            </p:cNvPr>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8" name="Hình tự do 58">
              <a:extLst>
                <a:ext uri="{FF2B5EF4-FFF2-40B4-BE49-F238E27FC236}">
                  <a16:creationId xmlns:a16="http://schemas.microsoft.com/office/drawing/2014/main" id="{98A3145E-B1B5-4E63-8502-F98C056C0CCD}"/>
                </a:ext>
              </a:extLst>
            </p:cNvPr>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59" name="Hình tự do 59">
              <a:extLst>
                <a:ext uri="{FF2B5EF4-FFF2-40B4-BE49-F238E27FC236}">
                  <a16:creationId xmlns:a16="http://schemas.microsoft.com/office/drawing/2014/main" id="{227E7752-82A8-4BCD-9AE2-9AE20BBEEB2A}"/>
                </a:ext>
              </a:extLst>
            </p:cNvPr>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0" name="Hình tự do 60">
              <a:extLst>
                <a:ext uri="{FF2B5EF4-FFF2-40B4-BE49-F238E27FC236}">
                  <a16:creationId xmlns:a16="http://schemas.microsoft.com/office/drawing/2014/main" id="{31AA9489-35DE-457F-8729-2DA9544CC935}"/>
                </a:ext>
              </a:extLst>
            </p:cNvPr>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grpSp>
        <p:nvGrpSpPr>
          <p:cNvPr id="61" name="Nhóm 64">
            <a:extLst>
              <a:ext uri="{FF2B5EF4-FFF2-40B4-BE49-F238E27FC236}">
                <a16:creationId xmlns:a16="http://schemas.microsoft.com/office/drawing/2014/main" id="{9B6FE0CD-5A30-44CF-A2BA-4A1DD0FA915A}"/>
              </a:ext>
            </a:extLst>
          </p:cNvPr>
          <p:cNvGrpSpPr>
            <a:grpSpLocks noChangeAspect="1"/>
          </p:cNvGrpSpPr>
          <p:nvPr userDrawn="1"/>
        </p:nvGrpSpPr>
        <p:grpSpPr bwMode="auto">
          <a:xfrm flipH="1">
            <a:off x="10782665" y="2958794"/>
            <a:ext cx="1028243" cy="1140705"/>
            <a:chOff x="2052" y="995"/>
            <a:chExt cx="768" cy="852"/>
          </a:xfrm>
        </p:grpSpPr>
        <p:sp>
          <p:nvSpPr>
            <p:cNvPr id="62" name="Hình tự do 65">
              <a:extLst>
                <a:ext uri="{FF2B5EF4-FFF2-40B4-BE49-F238E27FC236}">
                  <a16:creationId xmlns:a16="http://schemas.microsoft.com/office/drawing/2014/main" id="{BE29B481-C360-4B6B-9021-BFAF76BC6A15}"/>
                </a:ext>
              </a:extLst>
            </p:cNvPr>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3" name="Hình tự do 66">
              <a:extLst>
                <a:ext uri="{FF2B5EF4-FFF2-40B4-BE49-F238E27FC236}">
                  <a16:creationId xmlns:a16="http://schemas.microsoft.com/office/drawing/2014/main" id="{5AC61279-89CE-4028-8156-40D94C460827}"/>
                </a:ext>
              </a:extLst>
            </p:cNvPr>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4" name="Hình tự do 67">
              <a:extLst>
                <a:ext uri="{FF2B5EF4-FFF2-40B4-BE49-F238E27FC236}">
                  <a16:creationId xmlns:a16="http://schemas.microsoft.com/office/drawing/2014/main" id="{D8D348A0-0856-45BF-B797-A77AADD9B547}"/>
                </a:ext>
              </a:extLst>
            </p:cNvPr>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5" name="Hình tự do 68">
              <a:extLst>
                <a:ext uri="{FF2B5EF4-FFF2-40B4-BE49-F238E27FC236}">
                  <a16:creationId xmlns:a16="http://schemas.microsoft.com/office/drawing/2014/main" id="{841FC420-A1DD-485E-8221-771218B96247}"/>
                </a:ext>
              </a:extLst>
            </p:cNvPr>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6" name="Hình tự do 69">
              <a:extLst>
                <a:ext uri="{FF2B5EF4-FFF2-40B4-BE49-F238E27FC236}">
                  <a16:creationId xmlns:a16="http://schemas.microsoft.com/office/drawing/2014/main" id="{405BC40D-B686-4AED-B39A-231188ACD80F}"/>
                </a:ext>
              </a:extLst>
            </p:cNvPr>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7" name="Hình tự do 70">
              <a:extLst>
                <a:ext uri="{FF2B5EF4-FFF2-40B4-BE49-F238E27FC236}">
                  <a16:creationId xmlns:a16="http://schemas.microsoft.com/office/drawing/2014/main" id="{218082D9-3780-4167-9854-5C8742CEB9F2}"/>
                </a:ext>
              </a:extLst>
            </p:cNvPr>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8" name="Hình tự do 71">
              <a:extLst>
                <a:ext uri="{FF2B5EF4-FFF2-40B4-BE49-F238E27FC236}">
                  <a16:creationId xmlns:a16="http://schemas.microsoft.com/office/drawing/2014/main" id="{42E1B2D9-60B7-4EC5-BC3A-A4556F2F09A1}"/>
                </a:ext>
              </a:extLst>
            </p:cNvPr>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sp>
          <p:nvSpPr>
            <p:cNvPr id="69" name="Hình tự do 72">
              <a:extLst>
                <a:ext uri="{FF2B5EF4-FFF2-40B4-BE49-F238E27FC236}">
                  <a16:creationId xmlns:a16="http://schemas.microsoft.com/office/drawing/2014/main" id="{051130DD-6AD4-4909-87B1-1B4D284B9067}"/>
                </a:ext>
              </a:extLst>
            </p:cNvPr>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sz="1350">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589010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80"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slide" Target="slide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8.xml"/><Relationship Id="rId5" Type="http://schemas.openxmlformats.org/officeDocument/2006/relationships/image" Target="../media/image1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1524000" y="-16506"/>
            <a:ext cx="9129292" cy="515642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1732507" y="381001"/>
            <a:ext cx="8712279" cy="8679403"/>
          </a:xfrm>
          <a:prstGeom prst="rect">
            <a:avLst/>
          </a:prstGeom>
          <a:noFill/>
          <a:ln w="9525">
            <a:noFill/>
          </a:ln>
        </p:spPr>
      </p:pic>
      <p:sp>
        <p:nvSpPr>
          <p:cNvPr id="2055" name="文本框 2054"/>
          <p:cNvSpPr txBox="1"/>
          <p:nvPr/>
        </p:nvSpPr>
        <p:spPr>
          <a:xfrm>
            <a:off x="5659880" y="5139918"/>
            <a:ext cx="4799615" cy="847220"/>
          </a:xfrm>
          <a:prstGeom prst="rect">
            <a:avLst/>
          </a:prstGeom>
          <a:noFill/>
          <a:ln w="9525">
            <a:noFill/>
          </a:ln>
        </p:spPr>
        <p:txBody>
          <a:bodyPr wrap="square">
            <a:spAutoFit/>
          </a:bodyPr>
          <a:lstStyle/>
          <a:p>
            <a:pPr defTabSz="817775" fontAlgn="base">
              <a:spcBef>
                <a:spcPct val="50000"/>
              </a:spcBef>
              <a:spcAft>
                <a:spcPct val="0"/>
              </a:spcAft>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392945" y="3497384"/>
            <a:ext cx="7391400" cy="2306401"/>
          </a:xfrm>
          <a:prstGeom prst="rect">
            <a:avLst/>
          </a:prstGeom>
          <a:noFill/>
          <a:ln w="9525">
            <a:noFill/>
          </a:ln>
        </p:spPr>
        <p:txBody>
          <a:bodyPr wrap="square">
            <a:spAutoFit/>
          </a:bodyPr>
          <a:lstStyle/>
          <a:p>
            <a:pPr algn="ctr" defTabSz="817775" fontAlgn="base">
              <a:spcBef>
                <a:spcPct val="50000"/>
              </a:spcBef>
              <a:spcAft>
                <a:spcPct val="0"/>
              </a:spcAft>
            </a:pP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CHÀO</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MỪNG</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CÁC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CON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ĐẾN</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VỚI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TIẾT</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HỌC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TRỰC</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TUYẾN</a:t>
            </a:r>
            <a:endPar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pic>
        <p:nvPicPr>
          <p:cNvPr id="2078" name="图片 2077" descr="2"/>
          <p:cNvPicPr>
            <a:picLocks noChangeAspect="1"/>
          </p:cNvPicPr>
          <p:nvPr/>
        </p:nvPicPr>
        <p:blipFill>
          <a:blip r:embed="rId5"/>
          <a:stretch>
            <a:fillRect/>
          </a:stretch>
        </p:blipFill>
        <p:spPr>
          <a:xfrm>
            <a:off x="1975619" y="1113368"/>
            <a:ext cx="1681894" cy="562362"/>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8568228" y="1074436"/>
            <a:ext cx="1884344" cy="877284"/>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65CA0-CD88-4D65-AC8E-0F555A22DD80}"/>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88913C1D-AA45-4369-9563-310BF13060B5}"/>
              </a:ext>
            </a:extLst>
          </p:cNvPr>
          <p:cNvSpPr txBox="1">
            <a:spLocks/>
          </p:cNvSpPr>
          <p:nvPr/>
        </p:nvSpPr>
        <p:spPr bwMode="auto">
          <a:xfrm>
            <a:off x="5257800" y="1981200"/>
            <a:ext cx="2057400" cy="41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vi-VN" sz="3200" dirty="0">
                <a:solidFill>
                  <a:srgbClr val="FF0000"/>
                </a:solidFill>
                <a:latin typeface="Times New Roman" panose="02020603050405020304" pitchFamily="18" charset="0"/>
                <a:cs typeface="Times New Roman" panose="02020603050405020304" pitchFamily="18" charset="0"/>
              </a:rPr>
              <a:t>Gi</a:t>
            </a:r>
            <a:r>
              <a:rPr lang="en-US" sz="3200" dirty="0" err="1">
                <a:solidFill>
                  <a:srgbClr val="FF0000"/>
                </a:solidFill>
                <a:latin typeface="Times New Roman" panose="02020603050405020304" pitchFamily="18" charset="0"/>
                <a:cs typeface="Times New Roman" panose="02020603050405020304" pitchFamily="18" charset="0"/>
              </a:rPr>
              <a:t>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nghĩa</a:t>
            </a:r>
            <a:endParaRPr lang="vi-VN" sz="3200" dirty="0">
              <a:solidFill>
                <a:srgbClr val="FF0000"/>
              </a:solidFill>
            </a:endParaRPr>
          </a:p>
        </p:txBody>
      </p:sp>
      <p:sp>
        <p:nvSpPr>
          <p:cNvPr id="11" name="Content Placeholder 2">
            <a:extLst>
              <a:ext uri="{FF2B5EF4-FFF2-40B4-BE49-F238E27FC236}">
                <a16:creationId xmlns:a16="http://schemas.microsoft.com/office/drawing/2014/main" id="{0731E493-EB59-45B1-A03F-D2E452585BD5}"/>
              </a:ext>
            </a:extLst>
          </p:cNvPr>
          <p:cNvSpPr txBox="1">
            <a:spLocks/>
          </p:cNvSpPr>
          <p:nvPr/>
        </p:nvSpPr>
        <p:spPr bwMode="auto">
          <a:xfrm>
            <a:off x="1676401" y="2417824"/>
            <a:ext cx="8352173" cy="191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defRPr/>
            </a:pP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Chóp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bu</a:t>
            </a:r>
            <a:r>
              <a:rPr lang="vi-VN"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đứng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cầm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đầu</a:t>
            </a:r>
            <a:r>
              <a:rPr lang="en-US" sz="2800" b="1"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0" indent="0">
              <a:lnSpc>
                <a:spcPct val="150000"/>
              </a:lnSpc>
              <a:buNone/>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nộ</a:t>
            </a:r>
            <a:r>
              <a:rPr lang="en-US" sz="2800" dirty="0">
                <a:solidFill>
                  <a:prstClr val="black"/>
                </a:solidFill>
                <a:latin typeface="Times New Roman" panose="02020603050405020304" pitchFamily="18" charset="0"/>
                <a:cs typeface="Times New Roman" panose="02020603050405020304" pitchFamily="18" charset="0"/>
              </a:rPr>
              <a:t>: hung </a:t>
            </a:r>
            <a:r>
              <a:rPr lang="en-US" sz="2800" dirty="0" err="1">
                <a:solidFill>
                  <a:prstClr val="black"/>
                </a:solidFill>
                <a:latin typeface="Times New Roman" panose="02020603050405020304" pitchFamily="18" charset="0"/>
                <a:cs typeface="Times New Roman" panose="02020603050405020304" pitchFamily="18" charset="0"/>
              </a:rPr>
              <a:t>dữ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tợn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a:t>
            </a:r>
          </a:p>
          <a:p>
            <a:pPr>
              <a:lnSpc>
                <a:spcPct val="150000"/>
              </a:lnSpc>
              <a:defRPr/>
            </a:pP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565"/>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371600" y="914400"/>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28600" y="-152399"/>
            <a:ext cx="11569497" cy="8075510"/>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52600" y="838201"/>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defRPr/>
            </a:pPr>
            <a:r>
              <a:rPr lang="vi-VN" sz="2800" b="1" dirty="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a:latin typeface="Times New Roman" pitchFamily="18" charset="0"/>
                <a:cs typeface="Times New Roman" pitchFamily="18" charset="0"/>
              </a:rPr>
              <a:t>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2514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28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3886202"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1883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828802"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007466"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61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83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688775-0187-498D-94CA-E8A6E3DEFDE2}"/>
              </a:ext>
            </a:extLst>
          </p:cNvPr>
          <p:cNvCxnSpPr>
            <a:cxnSpLocks/>
          </p:cNvCxnSpPr>
          <p:nvPr/>
        </p:nvCxnSpPr>
        <p:spPr>
          <a:xfrm flipH="1">
            <a:off x="1883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flipV="1">
            <a:off x="2971802"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flipV="1">
            <a:off x="1861532" y="2953790"/>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67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60248" y="-600133"/>
            <a:ext cx="13138048" cy="9170359"/>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695453"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a:t>
            </a:r>
            <a:r>
              <a:rPr lang="en-US" sz="2800" b="1" dirty="0">
                <a:latin typeface="Times New Roman" pitchFamily="18" charset="0"/>
                <a:cs typeface="Times New Roman" pitchFamily="18" charset="0"/>
              </a:rPr>
              <a:t>n</a:t>
            </a:r>
            <a:r>
              <a:rPr lang="vi-VN" sz="2800" b="1" dirty="0">
                <a:latin typeface="Times New Roman" pitchFamily="18" charset="0"/>
                <a:cs typeface="Times New Roman" pitchFamily="18" charset="0"/>
              </a:rPr>
              <a:t>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3216766"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2873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2743202"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73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773387"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a:off x="3434500"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1861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79CE89-7589-4FD3-A929-D93CBFE78229}"/>
              </a:ext>
            </a:extLst>
          </p:cNvPr>
          <p:cNvPicPr>
            <a:picLocks noChangeAspect="1"/>
          </p:cNvPicPr>
          <p:nvPr/>
        </p:nvPicPr>
        <p:blipFill>
          <a:blip r:embed="rId3"/>
          <a:stretch>
            <a:fillRect/>
          </a:stretch>
        </p:blipFill>
        <p:spPr>
          <a:xfrm flipH="1">
            <a:off x="8813522" y="3274926"/>
            <a:ext cx="1854478" cy="1244819"/>
          </a:xfrm>
          <a:prstGeom prst="rect">
            <a:avLst/>
          </a:prstGeom>
        </p:spPr>
      </p:pic>
      <p:sp>
        <p:nvSpPr>
          <p:cNvPr id="28" name="TextBox 27">
            <a:extLst>
              <a:ext uri="{FF2B5EF4-FFF2-40B4-BE49-F238E27FC236}">
                <a16:creationId xmlns:a16="http://schemas.microsoft.com/office/drawing/2014/main" id="{558D4149-2602-46DC-94D2-19AF4A6ECE6F}"/>
              </a:ext>
            </a:extLst>
          </p:cNvPr>
          <p:cNvSpPr txBox="1"/>
          <p:nvPr/>
        </p:nvSpPr>
        <p:spPr>
          <a:xfrm>
            <a:off x="6394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6DBA21-ED9A-4B25-B4E9-D0D26803D397}"/>
              </a:ext>
            </a:extLst>
          </p:cNvPr>
          <p:cNvSpPr txBox="1"/>
          <p:nvPr/>
        </p:nvSpPr>
        <p:spPr>
          <a:xfrm>
            <a:off x="6457950" y="4480500"/>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533400" y="-693282"/>
            <a:ext cx="13106399" cy="9148268"/>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14501"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6477000" y="1568669"/>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4667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809751"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4191002"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5575589"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1790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5532684"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1828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1861532"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a:off x="1790703" y="2743201"/>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01AB24-6B16-408F-A47C-196F11E69C9B}"/>
              </a:ext>
            </a:extLst>
          </p:cNvPr>
          <p:cNvCxnSpPr>
            <a:cxnSpLocks/>
          </p:cNvCxnSpPr>
          <p:nvPr/>
        </p:nvCxnSpPr>
        <p:spPr>
          <a:xfrm flipH="1">
            <a:off x="3232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B5FC0-64EA-4739-AB7B-F39FA07C1AB9}"/>
              </a:ext>
            </a:extLst>
          </p:cNvPr>
          <p:cNvCxnSpPr>
            <a:cxnSpLocks/>
          </p:cNvCxnSpPr>
          <p:nvPr/>
        </p:nvCxnSpPr>
        <p:spPr>
          <a:xfrm flipH="1">
            <a:off x="5007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114F2D-7CDA-4467-BAEC-32EDF22AFCC5}"/>
              </a:ext>
            </a:extLst>
          </p:cNvPr>
          <p:cNvCxnSpPr>
            <a:cxnSpLocks/>
          </p:cNvCxnSpPr>
          <p:nvPr/>
        </p:nvCxnSpPr>
        <p:spPr>
          <a:xfrm flipH="1">
            <a:off x="1861534"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E0AA661-2014-4DBC-8194-1EC192D5D878}"/>
              </a:ext>
            </a:extLst>
          </p:cNvPr>
          <p:cNvSpPr txBox="1"/>
          <p:nvPr/>
        </p:nvSpPr>
        <p:spPr>
          <a:xfrm flipH="1">
            <a:off x="6926273" y="533401"/>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0014803-6380-491E-92F6-14FD21746807}"/>
              </a:ext>
            </a:extLst>
          </p:cNvPr>
          <p:cNvSpPr txBox="1"/>
          <p:nvPr/>
        </p:nvSpPr>
        <p:spPr>
          <a:xfrm>
            <a:off x="8709948" y="3465354"/>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2"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2" animBg="1"/>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24E7A-995A-437E-A011-36CF0F078E59}"/>
              </a:ext>
            </a:extLst>
          </p:cNvPr>
          <p:cNvPicPr>
            <a:picLocks noChangeAspect="1"/>
          </p:cNvPicPr>
          <p:nvPr/>
        </p:nvPicPr>
        <p:blipFill>
          <a:blip r:embed="rId2"/>
          <a:stretch>
            <a:fillRect/>
          </a:stretch>
        </p:blipFill>
        <p:spPr>
          <a:xfrm>
            <a:off x="0" y="0"/>
            <a:ext cx="12192000" cy="7848600"/>
          </a:xfrm>
          <a:prstGeom prst="rect">
            <a:avLst/>
          </a:prstGeom>
        </p:spPr>
      </p:pic>
      <p:sp>
        <p:nvSpPr>
          <p:cNvPr id="4" name="Rectangle 3"/>
          <p:cNvSpPr/>
          <p:nvPr/>
        </p:nvSpPr>
        <p:spPr>
          <a:xfrm>
            <a:off x="2597331" y="1371600"/>
            <a:ext cx="7010400" cy="35052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endParaRPr lang="en-US" sz="28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Char char="C"/>
            </a:pP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a:extLst>
              <a:ext uri="{FF2B5EF4-FFF2-40B4-BE49-F238E27FC236}">
                <a16:creationId xmlns:a16="http://schemas.microsoft.com/office/drawing/2014/main" id="{33233DF6-7968-4EB0-9B4E-12DDFAAB916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a:extLst>
              <a:ext uri="{FF2B5EF4-FFF2-40B4-BE49-F238E27FC236}">
                <a16:creationId xmlns:a16="http://schemas.microsoft.com/office/drawing/2014/main" id="{E9599318-2421-44B1-87FA-0AE13AC232FE}"/>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a:extLst>
              <a:ext uri="{FF2B5EF4-FFF2-40B4-BE49-F238E27FC236}">
                <a16:creationId xmlns:a16="http://schemas.microsoft.com/office/drawing/2014/main" id="{F2310169-98AD-49D6-8364-2B88D4A9853A}"/>
              </a:ext>
            </a:extLst>
          </p:cNvPr>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a:extLst>
              <a:ext uri="{FF2B5EF4-FFF2-40B4-BE49-F238E27FC236}">
                <a16:creationId xmlns:a16="http://schemas.microsoft.com/office/drawing/2014/main" id="{F33821CB-6078-46FF-B288-E186144FAB1F}"/>
              </a:ext>
            </a:extLst>
          </p:cNvPr>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a:extLst>
              <a:ext uri="{FF2B5EF4-FFF2-40B4-BE49-F238E27FC236}">
                <a16:creationId xmlns:a16="http://schemas.microsoft.com/office/drawing/2014/main" id="{90389A6D-5538-4243-9ADD-B00DFEBA934B}"/>
              </a:ext>
            </a:extLst>
          </p:cNvPr>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50628FFA-3E79-4F4A-B158-B5C1A90D376F}"/>
              </a:ext>
            </a:extLst>
          </p:cNvPr>
          <p:cNvGraphicFramePr>
            <a:graphicFrameLocks noGrp="1"/>
          </p:cNvGraphicFramePr>
          <p:nvPr>
            <p:extLst>
              <p:ext uri="{D42A27DB-BD31-4B8C-83A1-F6EECF244321}">
                <p14:modId xmlns:p14="http://schemas.microsoft.com/office/powerpoint/2010/main" val="824800305"/>
              </p:ext>
            </p:extLst>
          </p:nvPr>
        </p:nvGraphicFramePr>
        <p:xfrm>
          <a:off x="1524001" y="512112"/>
          <a:ext cx="9143999" cy="5660088"/>
        </p:xfrm>
        <a:graphic>
          <a:graphicData uri="http://schemas.openxmlformats.org/drawingml/2006/table">
            <a:tbl>
              <a:tblPr firstRow="1" bandRow="1">
                <a:tableStyleId>{5C22544A-7EE6-4342-B048-85BDC9FD1C3A}</a:tableStyleId>
              </a:tblPr>
              <a:tblGrid>
                <a:gridCol w="1913322">
                  <a:extLst>
                    <a:ext uri="{9D8B030D-6E8A-4147-A177-3AD203B41FA5}">
                      <a16:colId xmlns:a16="http://schemas.microsoft.com/office/drawing/2014/main" val="20000"/>
                    </a:ext>
                  </a:extLst>
                </a:gridCol>
                <a:gridCol w="7230677">
                  <a:extLst>
                    <a:ext uri="{9D8B030D-6E8A-4147-A177-3AD203B41FA5}">
                      <a16:colId xmlns:a16="http://schemas.microsoft.com/office/drawing/2014/main" val="20002"/>
                    </a:ext>
                  </a:extLst>
                </a:gridCol>
              </a:tblGrid>
              <a:tr h="5902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5763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83746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005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85232702"/>
                  </a:ext>
                </a:extLst>
              </a:tr>
              <a:tr h="84583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07353838"/>
                  </a:ext>
                </a:extLst>
              </a:tr>
              <a:tr h="8665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5140992"/>
                  </a:ext>
                </a:extLst>
              </a:tr>
              <a:tr h="1143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D97A1B8E-141F-4C2C-B644-BBFE4C93F30B}"/>
              </a:ext>
            </a:extLst>
          </p:cNvPr>
          <p:cNvSpPr txBox="1"/>
          <p:nvPr/>
        </p:nvSpPr>
        <p:spPr>
          <a:xfrm>
            <a:off x="1196012" y="605743"/>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414CB547-5084-4A92-8FA8-EBCD13A14B24}"/>
              </a:ext>
            </a:extLst>
          </p:cNvPr>
          <p:cNvSpPr txBox="1"/>
          <p:nvPr/>
        </p:nvSpPr>
        <p:spPr>
          <a:xfrm>
            <a:off x="5937362" y="602802"/>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9F6E611-63A6-4703-AFEE-641AA3BF5D13}"/>
              </a:ext>
            </a:extLst>
          </p:cNvPr>
          <p:cNvSpPr txBox="1"/>
          <p:nvPr/>
        </p:nvSpPr>
        <p:spPr>
          <a:xfrm>
            <a:off x="1988925" y="117127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759B95C2-A21B-4D99-9407-01B7C898C5DC}"/>
              </a:ext>
            </a:extLst>
          </p:cNvPr>
          <p:cNvSpPr txBox="1"/>
          <p:nvPr/>
        </p:nvSpPr>
        <p:spPr>
          <a:xfrm>
            <a:off x="3795465" y="1185408"/>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DAA93CA2-ECC8-438A-956F-0646FDF99F4A}"/>
              </a:ext>
            </a:extLst>
          </p:cNvPr>
          <p:cNvSpPr txBox="1"/>
          <p:nvPr/>
        </p:nvSpPr>
        <p:spPr>
          <a:xfrm>
            <a:off x="1584165" y="1838522"/>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45E8BAC6-E69D-4A0E-8695-57EA87D74462}"/>
              </a:ext>
            </a:extLst>
          </p:cNvPr>
          <p:cNvSpPr txBox="1"/>
          <p:nvPr/>
        </p:nvSpPr>
        <p:spPr>
          <a:xfrm>
            <a:off x="3776415" y="1737762"/>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14" name="TextBox 13">
            <a:extLst>
              <a:ext uri="{FF2B5EF4-FFF2-40B4-BE49-F238E27FC236}">
                <a16:creationId xmlns:a16="http://schemas.microsoft.com/office/drawing/2014/main" id="{4548B853-2C33-4DE6-ADFB-0B58538520CC}"/>
              </a:ext>
            </a:extLst>
          </p:cNvPr>
          <p:cNvSpPr txBox="1"/>
          <p:nvPr/>
        </p:nvSpPr>
        <p:spPr>
          <a:xfrm>
            <a:off x="1611312" y="2656258"/>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D02D3D49-76E2-4D38-B1F8-6BFFB715EA89}"/>
              </a:ext>
            </a:extLst>
          </p:cNvPr>
          <p:cNvSpPr txBox="1"/>
          <p:nvPr/>
        </p:nvSpPr>
        <p:spPr>
          <a:xfrm>
            <a:off x="3784376" y="2616076"/>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6" name="TextBox 15">
            <a:extLst>
              <a:ext uri="{FF2B5EF4-FFF2-40B4-BE49-F238E27FC236}">
                <a16:creationId xmlns:a16="http://schemas.microsoft.com/office/drawing/2014/main" id="{9DE20A12-336F-4D62-90B6-C800C2F46B72}"/>
              </a:ext>
            </a:extLst>
          </p:cNvPr>
          <p:cNvSpPr txBox="1"/>
          <p:nvPr/>
        </p:nvSpPr>
        <p:spPr>
          <a:xfrm>
            <a:off x="1584405" y="3473522"/>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2EC91D91-EB4E-438A-9DBC-50013CA4803D}"/>
              </a:ext>
            </a:extLst>
          </p:cNvPr>
          <p:cNvSpPr txBox="1"/>
          <p:nvPr/>
        </p:nvSpPr>
        <p:spPr>
          <a:xfrm>
            <a:off x="1611312" y="4424813"/>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F0D68CD9-4EAF-47E7-9081-2979B36EC300}"/>
              </a:ext>
            </a:extLst>
          </p:cNvPr>
          <p:cNvSpPr txBox="1"/>
          <p:nvPr/>
        </p:nvSpPr>
        <p:spPr>
          <a:xfrm>
            <a:off x="1638459" y="5359162"/>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D65FF245-BF37-4727-AC88-247F386D587B}"/>
              </a:ext>
            </a:extLst>
          </p:cNvPr>
          <p:cNvSpPr txBox="1"/>
          <p:nvPr/>
        </p:nvSpPr>
        <p:spPr>
          <a:xfrm>
            <a:off x="3776415" y="3334930"/>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0" name="TextBox 19">
            <a:extLst>
              <a:ext uri="{FF2B5EF4-FFF2-40B4-BE49-F238E27FC236}">
                <a16:creationId xmlns:a16="http://schemas.microsoft.com/office/drawing/2014/main" id="{0DA6DC4C-4F1E-49DA-9BB1-97476006EA1A}"/>
              </a:ext>
            </a:extLst>
          </p:cNvPr>
          <p:cNvSpPr txBox="1"/>
          <p:nvPr/>
        </p:nvSpPr>
        <p:spPr>
          <a:xfrm>
            <a:off x="3776415" y="416592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1" name="TextBox 20">
            <a:extLst>
              <a:ext uri="{FF2B5EF4-FFF2-40B4-BE49-F238E27FC236}">
                <a16:creationId xmlns:a16="http://schemas.microsoft.com/office/drawing/2014/main" id="{C0924754-451E-44EB-9A29-ABD68F890191}"/>
              </a:ext>
            </a:extLst>
          </p:cNvPr>
          <p:cNvSpPr txBox="1"/>
          <p:nvPr/>
        </p:nvSpPr>
        <p:spPr>
          <a:xfrm>
            <a:off x="3795466" y="5174497"/>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22" name="Rectangle 21">
            <a:extLst>
              <a:ext uri="{FF2B5EF4-FFF2-40B4-BE49-F238E27FC236}">
                <a16:creationId xmlns:a16="http://schemas.microsoft.com/office/drawing/2014/main" id="{B0F0BDD7-838E-438F-9DF3-507A6EC0F9BB}"/>
              </a:ext>
            </a:extLst>
          </p:cNvPr>
          <p:cNvSpPr/>
          <p:nvPr/>
        </p:nvSpPr>
        <p:spPr>
          <a:xfrm>
            <a:off x="1524000" y="3277114"/>
            <a:ext cx="9140984" cy="932967"/>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solidFill>
                <a:schemeClr val="bg1"/>
              </a:solidFill>
              <a:latin typeface="Times New Roman" pitchFamily="18" charset="0"/>
              <a:cs typeface="Times New Roman" pitchFamily="18" charset="0"/>
            </a:endParaRPr>
          </a:p>
          <a:p>
            <a:pPr marL="2057400" indent="-2057400">
              <a:spcBef>
                <a:spcPts val="1200"/>
              </a:spcBef>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lòng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sẵn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việc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nghĩa</a:t>
            </a:r>
            <a:r>
              <a:rPr lang="en-US" sz="2400" dirty="0">
                <a:solidFill>
                  <a:schemeClr val="bg1"/>
                </a:solidFill>
                <a:latin typeface="Times New Roman" pitchFamily="18" charset="0"/>
                <a:cs typeface="Times New Roman" pitchFamily="18" charset="0"/>
              </a:rPr>
              <a:t>.         </a:t>
            </a:r>
          </a:p>
          <a:p>
            <a:pPr algn="ctr"/>
            <a:endParaRPr lang="vi-VN"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a16="http://schemas.microsoft.com/office/drawing/2014/main" id="{E52ED95A-78EF-4B22-A5C2-C742D4B48A47}"/>
              </a:ext>
            </a:extLst>
          </p:cNvPr>
          <p:cNvSpPr txBox="1">
            <a:spLocks noChangeArrowheads="1"/>
          </p:cNvSpPr>
          <p:nvPr/>
        </p:nvSpPr>
        <p:spPr bwMode="auto">
          <a:xfrm>
            <a:off x="1881051" y="990601"/>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a:t>
            </a:r>
          </a:p>
          <a:p>
            <a:pPr algn="just"/>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533400" y="1219200"/>
            <a:ext cx="8001000" cy="1195712"/>
          </a:xfrm>
          <a:prstGeom prst="rect">
            <a:avLst/>
          </a:prstGeom>
          <a:noFill/>
        </p:spPr>
        <p:txBody>
          <a:bodyPr wrap="square">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diễn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cảm</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a:t>
            </a:r>
            <a:r>
              <a:rPr lang="en-US" sz="2200" b="1" kern="0" dirty="0">
                <a:solidFill>
                  <a:prstClr val="black"/>
                </a:solidFill>
                <a:latin typeface="Times New Roman" pitchFamily="18" charset="0"/>
                <a:cs typeface="Times New Roman" pitchFamily="18" charset="0"/>
              </a:rPr>
              <a:t>n</a:t>
            </a:r>
            <a:r>
              <a:rPr lang="vi-VN" sz="2200" b="1" kern="0" dirty="0">
                <a:solidFill>
                  <a:prstClr val="black"/>
                </a:solidFill>
                <a:latin typeface="Times New Roman" pitchFamily="18" charset="0"/>
                <a:cs typeface="Times New Roman" pitchFamily="18" charset="0"/>
              </a:rPr>
              <a:t>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a:t>
            </a:r>
            <a:r>
              <a:rPr lang="en-US" sz="2200" b="1" kern="0" dirty="0" err="1">
                <a:solidFill>
                  <a:prstClr val="black"/>
                </a:solidFill>
                <a:latin typeface="Times New Roman" pitchFamily="18" charset="0"/>
                <a:cs typeface="Times New Roman" pitchFamily="18" charset="0"/>
              </a:rPr>
              <a:t>ớt</a:t>
            </a:r>
            <a:r>
              <a:rPr lang="vi-VN" sz="2200" b="1" kern="0" dirty="0">
                <a:solidFill>
                  <a:prstClr val="black"/>
                </a:solidFill>
                <a:latin typeface="Times New Roman" pitchFamily="18" charset="0"/>
                <a:cs typeface="Times New Roman" pitchFamily="18" charset="0"/>
              </a:rPr>
              <a:t>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8ADEEA6-91A1-48FD-B731-295E0A0DA330}"/>
              </a:ext>
            </a:extLst>
          </p:cNvPr>
          <p:cNvSpPr txBox="1"/>
          <p:nvPr/>
        </p:nvSpPr>
        <p:spPr>
          <a:xfrm>
            <a:off x="2209800" y="304625"/>
            <a:ext cx="609600" cy="523220"/>
          </a:xfrm>
          <a:prstGeom prst="rect">
            <a:avLst/>
          </a:prstGeom>
          <a:noFill/>
        </p:spPr>
        <p:txBody>
          <a:bodyPr wrap="square" rtlCol="0">
            <a:spAutoFit/>
          </a:bodyPr>
          <a:lstStyle/>
          <a:p>
            <a:r>
              <a:rPr lang="en-US" sz="2800" dirty="0">
                <a:solidFill>
                  <a:srgbClr val="FF0000"/>
                </a:solidFill>
              </a:rPr>
              <a:t>1</a:t>
            </a:r>
          </a:p>
        </p:txBody>
      </p:sp>
      <p:sp>
        <p:nvSpPr>
          <p:cNvPr id="14" name="TextBox 13">
            <a:extLst>
              <a:ext uri="{FF2B5EF4-FFF2-40B4-BE49-F238E27FC236}">
                <a16:creationId xmlns:a16="http://schemas.microsoft.com/office/drawing/2014/main" id="{000AB9F5-F0A6-4D1B-828E-9E4A532BE1F7}"/>
              </a:ext>
            </a:extLst>
          </p:cNvPr>
          <p:cNvSpPr txBox="1"/>
          <p:nvPr/>
        </p:nvSpPr>
        <p:spPr>
          <a:xfrm>
            <a:off x="2161309" y="1676400"/>
            <a:ext cx="609600" cy="523220"/>
          </a:xfrm>
          <a:prstGeom prst="rect">
            <a:avLst/>
          </a:prstGeom>
          <a:noFill/>
        </p:spPr>
        <p:txBody>
          <a:bodyPr wrap="square" rtlCol="0">
            <a:spAutoFit/>
          </a:bodyPr>
          <a:lstStyle/>
          <a:p>
            <a:r>
              <a:rPr lang="en-US" sz="2800" dirty="0">
                <a:solidFill>
                  <a:srgbClr val="FF0000"/>
                </a:solidFill>
              </a:rPr>
              <a:t>2</a:t>
            </a:r>
          </a:p>
        </p:txBody>
      </p:sp>
      <p:sp>
        <p:nvSpPr>
          <p:cNvPr id="15" name="TextBox 14">
            <a:extLst>
              <a:ext uri="{FF2B5EF4-FFF2-40B4-BE49-F238E27FC236}">
                <a16:creationId xmlns:a16="http://schemas.microsoft.com/office/drawing/2014/main" id="{9347E8CE-BF5D-472F-B620-50E4D1AA5C8A}"/>
              </a:ext>
            </a:extLst>
          </p:cNvPr>
          <p:cNvSpPr txBox="1"/>
          <p:nvPr/>
        </p:nvSpPr>
        <p:spPr>
          <a:xfrm>
            <a:off x="2237509" y="3645387"/>
            <a:ext cx="609600" cy="523220"/>
          </a:xfrm>
          <a:prstGeom prst="rect">
            <a:avLst/>
          </a:prstGeom>
          <a:noFill/>
        </p:spPr>
        <p:txBody>
          <a:bodyPr wrap="square" rtlCol="0">
            <a:spAutoFit/>
          </a:bodyPr>
          <a:lstStyle/>
          <a:p>
            <a:r>
              <a:rPr lang="en-US" sz="2800" dirty="0">
                <a:solidFill>
                  <a:srgbClr val="FF0000"/>
                </a:solidFill>
              </a:rPr>
              <a:t>3</a:t>
            </a:r>
          </a:p>
        </p:txBody>
      </p:sp>
    </p:spTree>
    <p:extLst>
      <p:ext uri="{BB962C8B-B14F-4D97-AF65-F5344CB8AC3E}">
        <p14:creationId xmlns:p14="http://schemas.microsoft.com/office/powerpoint/2010/main" val="1273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B0C6B6-7CC0-4908-A6DA-442D60DF5C40}"/>
              </a:ext>
            </a:extLst>
          </p:cNvPr>
          <p:cNvPicPr>
            <a:picLocks noChangeAspect="1"/>
          </p:cNvPicPr>
          <p:nvPr/>
        </p:nvPicPr>
        <p:blipFill>
          <a:blip r:embed="rId2"/>
          <a:stretch>
            <a:fillRect/>
          </a:stretch>
        </p:blipFill>
        <p:spPr>
          <a:xfrm>
            <a:off x="0" y="-36894"/>
            <a:ext cx="12192000" cy="6858000"/>
          </a:xfrm>
          <a:prstGeom prst="rect">
            <a:avLst/>
          </a:prstGeom>
        </p:spPr>
      </p:pic>
      <p:sp>
        <p:nvSpPr>
          <p:cNvPr id="5" name="TextBox 4">
            <a:extLst>
              <a:ext uri="{FF2B5EF4-FFF2-40B4-BE49-F238E27FC236}">
                <a16:creationId xmlns:a16="http://schemas.microsoft.com/office/drawing/2014/main" id="{4EE040D2-6EAB-4E1F-9903-ED4103AE0FC6}"/>
              </a:ext>
            </a:extLst>
          </p:cNvPr>
          <p:cNvSpPr txBox="1"/>
          <p:nvPr/>
        </p:nvSpPr>
        <p:spPr>
          <a:xfrm>
            <a:off x="4191000" y="360547"/>
            <a:ext cx="3477081" cy="600164"/>
          </a:xfrm>
          <a:prstGeom prst="rect">
            <a:avLst/>
          </a:prstGeom>
          <a:noFill/>
        </p:spPr>
        <p:txBody>
          <a:bodyPr wrap="square" rtlCol="0">
            <a:spAutoFit/>
          </a:bodyPr>
          <a:lstStyle/>
          <a:p>
            <a:pPr algn="ctr" defTabSz="514350"/>
            <a:r>
              <a:rPr lang="en-US" sz="3300" b="1" dirty="0">
                <a:solidFill>
                  <a:srgbClr val="FF0000"/>
                </a:solidFill>
                <a:latin typeface="Times New Roman" panose="02020603050405020304" pitchFamily="18" charset="0"/>
                <a:cs typeface="Times New Roman" panose="02020603050405020304" pitchFamily="18" charset="0"/>
              </a:rPr>
              <a:t>KHỞI ĐỘNG</a:t>
            </a:r>
          </a:p>
        </p:txBody>
      </p:sp>
      <p:sp>
        <p:nvSpPr>
          <p:cNvPr id="6" name="Cloud Callout 7">
            <a:extLst>
              <a:ext uri="{FF2B5EF4-FFF2-40B4-BE49-F238E27FC236}">
                <a16:creationId xmlns:a16="http://schemas.microsoft.com/office/drawing/2014/main" id="{D989DC2F-5F5C-46BE-8653-EFBCB84FAF69}"/>
              </a:ext>
            </a:extLst>
          </p:cNvPr>
          <p:cNvSpPr/>
          <p:nvPr/>
        </p:nvSpPr>
        <p:spPr>
          <a:xfrm>
            <a:off x="2296760" y="1697471"/>
            <a:ext cx="4071269" cy="2659942"/>
          </a:xfrm>
          <a:prstGeom prst="cloudCallout">
            <a:avLst>
              <a:gd name="adj1" fmla="val -28309"/>
              <a:gd name="adj2" fmla="val 58962"/>
            </a:avLst>
          </a:prstGeom>
          <a:solidFill>
            <a:srgbClr val="FFC000">
              <a:lumMod val="60000"/>
              <a:lumOff val="40000"/>
              <a:alpha val="45000"/>
            </a:srgbClr>
          </a:solidFill>
          <a:ln w="28575" cap="flat" cmpd="sng" algn="ctr">
            <a:solidFill>
              <a:srgbClr val="00B0F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7" name="Cloud Callout 10">
            <a:extLst>
              <a:ext uri="{FF2B5EF4-FFF2-40B4-BE49-F238E27FC236}">
                <a16:creationId xmlns:a16="http://schemas.microsoft.com/office/drawing/2014/main" id="{E56EE60F-7D7C-439E-A35A-2DCE7234C57F}"/>
              </a:ext>
            </a:extLst>
          </p:cNvPr>
          <p:cNvSpPr/>
          <p:nvPr/>
        </p:nvSpPr>
        <p:spPr>
          <a:xfrm>
            <a:off x="6324448" y="2354572"/>
            <a:ext cx="3889057" cy="2372185"/>
          </a:xfrm>
          <a:prstGeom prst="cloudCallout">
            <a:avLst>
              <a:gd name="adj1" fmla="val 56321"/>
              <a:gd name="adj2" fmla="val 32777"/>
            </a:avLst>
          </a:prstGeom>
          <a:solidFill>
            <a:srgbClr val="5B9BD5">
              <a:alpha val="45000"/>
            </a:srgbClr>
          </a:solidFill>
          <a:ln w="28575" cap="flat" cmpd="sng" algn="ctr">
            <a:solidFill>
              <a:srgbClr val="FFFF00"/>
            </a:solidFill>
            <a:prstDash val="solid"/>
            <a:miter lim="800000"/>
          </a:ln>
          <a:effectLst/>
        </p:spPr>
        <p:txBody>
          <a:bodyPr rtlCol="0" anchor="ctr"/>
          <a:lstStyle/>
          <a:p>
            <a:pPr algn="ctr" defTabSz="514350">
              <a:defRPr/>
            </a:pPr>
            <a:endParaRPr lang="en-US" sz="1013" kern="0">
              <a:solidFill>
                <a:prstClr val="white"/>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A93E45-04C4-4A4D-ADAE-A975B8175E58}"/>
              </a:ext>
            </a:extLst>
          </p:cNvPr>
          <p:cNvSpPr txBox="1"/>
          <p:nvPr/>
        </p:nvSpPr>
        <p:spPr>
          <a:xfrm>
            <a:off x="2675247" y="2178153"/>
            <a:ext cx="3649201" cy="715581"/>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Đọc</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và</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2 </a:t>
            </a:r>
            <a:r>
              <a:rPr lang="en-US" altLang="en-US" sz="2025" b="1" dirty="0" err="1">
                <a:solidFill>
                  <a:srgbClr val="FF0000"/>
                </a:solidFill>
                <a:latin typeface="Times New Roman" panose="02020603050405020304" pitchFamily="18" charset="0"/>
                <a:cs typeface="Times New Roman" panose="02020603050405020304" pitchFamily="18" charset="0"/>
              </a:rPr>
              <a:t>cho</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chúng</a:t>
            </a:r>
            <a:r>
              <a:rPr lang="en-US" altLang="en-US" sz="2025" b="1" dirty="0">
                <a:solidFill>
                  <a:srgbClr val="FF0000"/>
                </a:solidFill>
                <a:latin typeface="Times New Roman" panose="02020603050405020304" pitchFamily="18" charset="0"/>
                <a:cs typeface="Times New Roman" panose="02020603050405020304" pitchFamily="18" charset="0"/>
              </a:rPr>
              <a:t> ta </a:t>
            </a:r>
            <a:r>
              <a:rPr lang="en-US" altLang="en-US" sz="2025" b="1" dirty="0" err="1">
                <a:solidFill>
                  <a:srgbClr val="FF0000"/>
                </a:solidFill>
                <a:latin typeface="Times New Roman" panose="02020603050405020304" pitchFamily="18" charset="0"/>
                <a:cs typeface="Times New Roman" panose="02020603050405020304" pitchFamily="18" charset="0"/>
              </a:rPr>
              <a:t>biết</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2403B1-847D-4219-B6A1-948D5B6C1AA4}"/>
              </a:ext>
            </a:extLst>
          </p:cNvPr>
          <p:cNvSpPr txBox="1"/>
          <p:nvPr/>
        </p:nvSpPr>
        <p:spPr>
          <a:xfrm>
            <a:off x="3175077" y="2864026"/>
            <a:ext cx="2611982" cy="715581"/>
          </a:xfrm>
          <a:prstGeom prst="rect">
            <a:avLst/>
          </a:prstGeom>
          <a:noFill/>
        </p:spPr>
        <p:txBody>
          <a:bodyPr wrap="square" rtlCol="0">
            <a:spAutoFit/>
          </a:bodyPr>
          <a:lstStyle/>
          <a:p>
            <a:pPr defTabSz="514350"/>
            <a:r>
              <a:rPr lang="en-US" altLang="en-US" sz="2025" b="1" dirty="0" err="1">
                <a:solidFill>
                  <a:prstClr val="black"/>
                </a:solidFill>
                <a:latin typeface="Times New Roman" panose="02020603050405020304" pitchFamily="18" charset="0"/>
                <a:cs typeface="Times New Roman" panose="02020603050405020304" pitchFamily="18" charset="0"/>
              </a:rPr>
              <a:t>Hình</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dáng</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của</a:t>
            </a:r>
            <a:r>
              <a:rPr lang="en-US" altLang="en-US" sz="2025" b="1" dirty="0">
                <a:solidFill>
                  <a:prstClr val="black"/>
                </a:solidFill>
                <a:latin typeface="Times New Roman" panose="02020603050405020304" pitchFamily="18" charset="0"/>
                <a:cs typeface="Times New Roman" panose="02020603050405020304" pitchFamily="18" charset="0"/>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rPr>
              <a:t>chị</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Nhà</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Trò</a:t>
            </a:r>
            <a:endParaRPr lang="en-US" sz="2025" b="1"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3FDE2E-93C5-491C-B0E8-05F1859D51D7}"/>
              </a:ext>
            </a:extLst>
          </p:cNvPr>
          <p:cNvSpPr txBox="1"/>
          <p:nvPr/>
        </p:nvSpPr>
        <p:spPr>
          <a:xfrm>
            <a:off x="6691872" y="2676526"/>
            <a:ext cx="3423495" cy="1027204"/>
          </a:xfrm>
          <a:prstGeom prst="rect">
            <a:avLst/>
          </a:prstGeom>
          <a:noFill/>
        </p:spPr>
        <p:txBody>
          <a:bodyPr wrap="square" rtlCol="0">
            <a:spAutoFit/>
          </a:bodyPr>
          <a:lstStyle/>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Đọc</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và</a:t>
            </a:r>
            <a:r>
              <a:rPr lang="en-US" altLang="en-US" sz="2025" b="1" dirty="0">
                <a:solidFill>
                  <a:srgbClr val="FF0000"/>
                </a:solidFill>
                <a:latin typeface="Times New Roman" panose="02020603050405020304" pitchFamily="18" charset="0"/>
                <a:cs typeface="Times New Roman" panose="02020603050405020304" pitchFamily="18" charset="0"/>
              </a:rPr>
              <a:t> TLCH: </a:t>
            </a:r>
            <a:r>
              <a:rPr lang="en-US" altLang="en-US" sz="2025" b="1" dirty="0" err="1">
                <a:solidFill>
                  <a:srgbClr val="FF0000"/>
                </a:solidFill>
                <a:latin typeface="Times New Roman" panose="02020603050405020304" pitchFamily="18" charset="0"/>
                <a:cs typeface="Times New Roman" panose="02020603050405020304" pitchFamily="18" charset="0"/>
              </a:rPr>
              <a:t>Đoạn</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cuối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bài</a:t>
            </a:r>
            <a:r>
              <a:rPr lang="en-US" altLang="en-US" sz="2025" b="1" dirty="0">
                <a:solidFill>
                  <a:srgbClr val="FF0000"/>
                </a:solidFill>
                <a:latin typeface="Times New Roman" panose="02020603050405020304" pitchFamily="18" charset="0"/>
                <a:cs typeface="Times New Roman" panose="02020603050405020304" pitchFamily="18" charset="0"/>
              </a:rPr>
              <a:t> 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ai? </a:t>
            </a:r>
          </a:p>
          <a:p>
            <a:pPr algn="ctr" defTabSz="514350"/>
            <a:r>
              <a:rPr lang="en-US" altLang="en-US" sz="2025" b="1" dirty="0">
                <a:solidFill>
                  <a:srgbClr val="FF0000"/>
                </a:solidFill>
                <a:latin typeface="Times New Roman" panose="02020603050405020304" pitchFamily="18" charset="0"/>
                <a:cs typeface="Times New Roman" panose="02020603050405020304" pitchFamily="18" charset="0"/>
              </a:rPr>
              <a:t>Ca </a:t>
            </a:r>
            <a:r>
              <a:rPr lang="en-US" altLang="en-US" sz="2025" b="1" dirty="0" err="1">
                <a:solidFill>
                  <a:srgbClr val="FF0000"/>
                </a:solidFill>
                <a:latin typeface="Times New Roman" panose="02020603050405020304" pitchFamily="18" charset="0"/>
                <a:cs typeface="Times New Roman" panose="02020603050405020304" pitchFamily="18" charset="0"/>
              </a:rPr>
              <a:t>ngợi</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về</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điều</a:t>
            </a:r>
            <a:r>
              <a:rPr lang="en-US" altLang="en-US" sz="2025" b="1" dirty="0">
                <a:solidFill>
                  <a:srgbClr val="FF0000"/>
                </a:solidFill>
                <a:latin typeface="Times New Roman" panose="02020603050405020304" pitchFamily="18" charset="0"/>
                <a:cs typeface="Times New Roman" panose="02020603050405020304" pitchFamily="18" charset="0"/>
              </a:rPr>
              <a:t> </a:t>
            </a:r>
            <a:r>
              <a:rPr lang="en-US" altLang="en-US" sz="2025" b="1" dirty="0" err="1">
                <a:solidFill>
                  <a:srgbClr val="FF0000"/>
                </a:solidFill>
                <a:latin typeface="Times New Roman" panose="02020603050405020304" pitchFamily="18" charset="0"/>
                <a:cs typeface="Times New Roman" panose="02020603050405020304" pitchFamily="18" charset="0"/>
              </a:rPr>
              <a:t>gì</a:t>
            </a:r>
            <a:r>
              <a:rPr lang="en-US" altLang="en-US" sz="2025"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1D1D6A-2C79-41B3-BE5B-EF87D3720D99}"/>
              </a:ext>
            </a:extLst>
          </p:cNvPr>
          <p:cNvSpPr txBox="1"/>
          <p:nvPr/>
        </p:nvSpPr>
        <p:spPr>
          <a:xfrm>
            <a:off x="6332982" y="3667893"/>
            <a:ext cx="3756955" cy="715581"/>
          </a:xfrm>
          <a:prstGeom prst="rect">
            <a:avLst/>
          </a:prstGeom>
          <a:noFill/>
        </p:spPr>
        <p:txBody>
          <a:bodyPr wrap="square" rtlCol="0">
            <a:spAutoFit/>
          </a:bodyPr>
          <a:lstStyle/>
          <a:p>
            <a:pPr algn="ctr" defTabSz="514350"/>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ngợi</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tấm</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lòng</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p>
          <a:p>
            <a:pPr algn="ctr" defTabSz="514350"/>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hiệp</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025"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25" b="1" dirty="0" err="1">
                <a:solidFill>
                  <a:prstClr val="black"/>
                </a:solidFill>
                <a:latin typeface="Times New Roman" panose="02020603050405020304" pitchFamily="18" charset="0"/>
                <a:cs typeface="Times New Roman" panose="02020603050405020304" pitchFamily="18" charset="0"/>
              </a:rPr>
              <a:t>Dế</a:t>
            </a:r>
            <a:r>
              <a:rPr lang="en-US" altLang="en-US" sz="2025" b="1" dirty="0">
                <a:solidFill>
                  <a:prstClr val="black"/>
                </a:solidFill>
                <a:latin typeface="Times New Roman" panose="02020603050405020304" pitchFamily="18" charset="0"/>
                <a:cs typeface="Times New Roman" panose="02020603050405020304" pitchFamily="18" charset="0"/>
              </a:rPr>
              <a:t> </a:t>
            </a:r>
            <a:r>
              <a:rPr lang="en-US" altLang="en-US" sz="2025" b="1" dirty="0" err="1">
                <a:solidFill>
                  <a:prstClr val="black"/>
                </a:solidFill>
                <a:latin typeface="Times New Roman" panose="02020603050405020304" pitchFamily="18" charset="0"/>
                <a:cs typeface="Times New Roman" panose="02020603050405020304" pitchFamily="18" charset="0"/>
              </a:rPr>
              <a:t>Mèn</a:t>
            </a:r>
            <a:r>
              <a:rPr lang="en-US" altLang="en-US" sz="2025" b="1" dirty="0">
                <a:solidFill>
                  <a:prstClr val="black"/>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5160AC5F-7849-4B33-B6BA-595127B70D4A}"/>
              </a:ext>
            </a:extLst>
          </p:cNvPr>
          <p:cNvSpPr txBox="1"/>
          <p:nvPr/>
        </p:nvSpPr>
        <p:spPr>
          <a:xfrm>
            <a:off x="1828800" y="1141311"/>
            <a:ext cx="7010400" cy="523220"/>
          </a:xfrm>
          <a:prstGeom prst="rect">
            <a:avLst/>
          </a:prstGeom>
          <a:noFill/>
        </p:spPr>
        <p:txBody>
          <a:bodyPr wrap="square" rtlCol="0">
            <a:spAutoFit/>
          </a:bodyPr>
          <a:lstStyle/>
          <a:p>
            <a:pPr algn="ctr" defTabSz="514350"/>
            <a:r>
              <a:rPr lang="en-US" sz="2800" b="1" dirty="0">
                <a:solidFill>
                  <a:srgbClr val="FF0000"/>
                </a:solidFill>
                <a:latin typeface="Times New Roman" panose="02020603050405020304" pitchFamily="18" charset="0"/>
                <a:cs typeface="Times New Roman" panose="02020603050405020304" pitchFamily="18" charset="0"/>
              </a:rPr>
              <a:t>DẾ MÈN BÊNH VỰC KẺ YẾU</a:t>
            </a:r>
          </a:p>
        </p:txBody>
      </p:sp>
    </p:spTree>
    <p:extLst>
      <p:ext uri="{BB962C8B-B14F-4D97-AF65-F5344CB8AC3E}">
        <p14:creationId xmlns:p14="http://schemas.microsoft.com/office/powerpoint/2010/main" val="33845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6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a:extLst>
              <a:ext uri="{FF2B5EF4-FFF2-40B4-BE49-F238E27FC236}">
                <a16:creationId xmlns:a16="http://schemas.microsoft.com/office/drawing/2014/main" id="{9A8FB2AB-277F-45CE-8493-FB6771F33F11}"/>
              </a:ext>
            </a:extLst>
          </p:cNvPr>
          <p:cNvSpPr>
            <a:spLocks noGrp="1"/>
          </p:cNvSpPr>
          <p:nvPr>
            <p:ph type="title"/>
          </p:nvPr>
        </p:nvSpPr>
        <p:spPr>
          <a:xfrm>
            <a:off x="4302689" y="293976"/>
            <a:ext cx="2057400" cy="707886"/>
          </a:xfrm>
        </p:spPr>
        <p:txBody>
          <a:bodyPr/>
          <a:lstStyle/>
          <a:p>
            <a:r>
              <a:rPr lang="vi-VN" sz="3200" dirty="0">
                <a:solidFill>
                  <a:srgbClr val="FF0000"/>
                </a:solidFill>
                <a:latin typeface="Times New Roman" panose="02020603050405020304" pitchFamily="18" charset="0"/>
                <a:cs typeface="Times New Roman" panose="02020603050405020304" pitchFamily="18" charset="0"/>
              </a:rPr>
              <a:t>Giọng đọc</a:t>
            </a:r>
          </a:p>
        </p:txBody>
      </p:sp>
      <p:sp>
        <p:nvSpPr>
          <p:cNvPr id="5" name="Content Placeholder 2">
            <a:extLst>
              <a:ext uri="{FF2B5EF4-FFF2-40B4-BE49-F238E27FC236}">
                <a16:creationId xmlns:a16="http://schemas.microsoft.com/office/drawing/2014/main" id="{1524104C-E437-43D1-88BA-7718F54A9759}"/>
              </a:ext>
            </a:extLst>
          </p:cNvPr>
          <p:cNvSpPr>
            <a:spLocks noGrp="1"/>
          </p:cNvSpPr>
          <p:nvPr>
            <p:ph idx="1"/>
          </p:nvPr>
        </p:nvSpPr>
        <p:spPr>
          <a:xfrm>
            <a:off x="838200" y="1295400"/>
            <a:ext cx="8780950" cy="1903142"/>
          </a:xfrm>
        </p:spPr>
        <p:txBody>
          <a:bodyPr>
            <a:normAutofit fontScale="92500" lnSpcReduction="10000"/>
          </a:bodyPr>
          <a:lstStyle/>
          <a:p>
            <a:pPr marL="0" indent="0">
              <a:lnSpc>
                <a:spcPct val="150000"/>
              </a:lnSpc>
              <a:buNone/>
            </a:pPr>
            <a:r>
              <a:rPr lang="vi-VN" sz="2800" b="1" dirty="0">
                <a:latin typeface="Times New Roman" panose="02020603050405020304" pitchFamily="18" charset="0"/>
                <a:cs typeface="Times New Roman" panose="02020603050405020304" pitchFamily="18" charset="0"/>
              </a:rPr>
              <a:t>+ Dế Mèn: </a:t>
            </a:r>
            <a:r>
              <a:rPr lang="vi-VN" sz="28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800" dirty="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en-US" sz="2800" dirty="0">
              <a:latin typeface="Times New Roman" panose="02020603050405020304" pitchFamily="18" charset="0"/>
              <a:cs typeface="Times New Roman" panose="02020603050405020304" pitchFamily="18" charset="0"/>
            </a:endParaRPr>
          </a:p>
          <a:p>
            <a:pPr>
              <a:lnSpc>
                <a:spcPct val="150000"/>
              </a:lnSpc>
            </a:pP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509895"/>
      </p:ext>
    </p:extLst>
  </p:cSld>
  <p:clrMapOvr>
    <a:masterClrMapping/>
  </p:clrMapOvr>
  <p:transition spd="slow">
    <p:fade/>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phắt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phóng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co </a:t>
            </a:r>
            <a:r>
              <a:rPr lang="en-US" altLang="en-US" sz="2800" b="1" dirty="0" err="1">
                <a:latin typeface="Times New Roman" panose="02020603050405020304" pitchFamily="18" charset="0"/>
                <a:cs typeface="Times New Roman" panose="02020603050405020304" pitchFamily="18" charset="0"/>
              </a:rPr>
              <a:t>rúm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thét</a:t>
            </a:r>
            <a:r>
              <a:rPr lang="en-US" altLang="en-US" sz="2800" b="1" dirty="0">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đòi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tẹo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bè</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ớt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hổ</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422CEB4E-2A5A-4C4C-AABA-86008B8550F1}"/>
              </a:ext>
            </a:extLst>
          </p:cNvPr>
          <p:cNvSpPr txBox="1">
            <a:spLocks noChangeArrowheads="1"/>
          </p:cNvSpPr>
          <p:nvPr/>
        </p:nvSpPr>
        <p:spPr bwMode="auto">
          <a:xfrm>
            <a:off x="1752600" y="381001"/>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lang="en-US" altLang="en-US" sz="2800" dirty="0">
                <a:solidFill>
                  <a:srgbClr val="000000"/>
                </a:solidFill>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kèm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trùm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đanh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nô</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lắm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quay </a:t>
            </a:r>
            <a:r>
              <a:rPr lang="en-US" altLang="en-US" sz="2800" b="1" dirty="0" err="1">
                <a:solidFill>
                  <a:srgbClr val="C00000"/>
                </a:solidFill>
                <a:latin typeface="Times New Roman" panose="02020603050405020304" pitchFamily="18" charset="0"/>
                <a:cs typeface="Times New Roman" panose="02020603050405020304" pitchFamily="18" charset="0"/>
              </a:rPr>
              <a:t>phắt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lưng</a:t>
            </a:r>
            <a:r>
              <a:rPr lang="en-US" altLang="en-US" sz="2800" b="1" dirty="0">
                <a:latin typeface="Times New Roman" panose="02020603050405020304" pitchFamily="18" charset="0"/>
                <a:cs typeface="Times New Roman" panose="02020603050405020304" pitchFamily="18" charset="0"/>
              </a:rPr>
              <a: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phóng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càng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phách</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oai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Mụ</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buNone/>
              <a:defRPr/>
            </a:pP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648CCE0F-C5AA-4D91-93B7-BC1B8DC775C3}"/>
              </a:ext>
            </a:extLst>
          </p:cNvPr>
          <p:cNvSpPr txBox="1">
            <a:spLocks noChangeArrowheads="1"/>
          </p:cNvSpPr>
          <p:nvPr/>
        </p:nvSpPr>
        <p:spPr bwMode="auto">
          <a:xfrm>
            <a:off x="1828800" y="3276601"/>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defRPr/>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béo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đòi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tí</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tẹo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bè</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kéo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yếu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ớt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xấu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hổ</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phá</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hết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 </a:t>
            </a:r>
          </a:p>
          <a:p>
            <a:pPr algn="just" eaLnBrk="1" fontAlgn="base" hangingPunct="1">
              <a:spcBef>
                <a:spcPct val="50000"/>
              </a:spcBef>
              <a:spcAft>
                <a:spcPct val="0"/>
              </a:spcAft>
              <a:buNone/>
              <a:defRPr/>
            </a:pPr>
            <a:r>
              <a:rPr lang="en-US" altLang="en-US" sz="2800" b="1" dirty="0">
                <a:solidFill>
                  <a:srgbClr val="000000"/>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9F497B75-3D8C-4BBC-B582-7BBD3D3B7CED}"/>
              </a:ext>
            </a:extLst>
          </p:cNvPr>
          <p:cNvCxnSpPr>
            <a:cxnSpLocks/>
          </p:cNvCxnSpPr>
          <p:nvPr/>
        </p:nvCxnSpPr>
        <p:spPr>
          <a:xfrm flipH="1">
            <a:off x="5562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454"/>
            <a:ext cx="12192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57450" y="1295401"/>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i="1" dirty="0" err="1">
                <a:latin typeface="Times New Roman" pitchFamily="18" charset="0"/>
                <a:cs typeface="Times New Roman" pitchFamily="18" charset="0"/>
              </a:rPr>
              <a:t>Kể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lại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câu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chuyện</a:t>
            </a:r>
            <a:r>
              <a:rPr lang="en-US" sz="3600" b="1" i="1" dirty="0">
                <a:latin typeface="Times New Roman" pitchFamily="18" charset="0"/>
                <a:cs typeface="Times New Roman" pitchFamily="18" charset="0"/>
              </a:rPr>
              <a:t> </a:t>
            </a:r>
          </a:p>
          <a:p>
            <a:pPr algn="ctr"/>
            <a:r>
              <a:rPr lang="en-US" sz="3600" b="1" i="1" dirty="0">
                <a:latin typeface="Times New Roman" pitchFamily="18" charset="0"/>
                <a:cs typeface="Times New Roman" pitchFamily="18" charset="0"/>
              </a:rPr>
              <a:t>“</a:t>
            </a:r>
            <a:r>
              <a:rPr lang="en-US" sz="3600" b="1" i="1" dirty="0" err="1">
                <a:latin typeface="Times New Roman" pitchFamily="18" charset="0"/>
                <a:cs typeface="Times New Roman" pitchFamily="18" charset="0"/>
              </a:rPr>
              <a:t>Dế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Mèn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bênh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vực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kẻ</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yếu</a:t>
            </a:r>
            <a:r>
              <a:rPr lang="en-US" sz="36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823"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9810" y="2971800"/>
            <a:ext cx="5677990" cy="1938992"/>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D710A-2E49-4203-9F42-4ECD52D43526}"/>
              </a:ext>
            </a:extLst>
          </p:cNvPr>
          <p:cNvPicPr>
            <a:picLocks noChangeAspect="1"/>
          </p:cNvPicPr>
          <p:nvPr/>
        </p:nvPicPr>
        <p:blipFill>
          <a:blip r:embed="rId2"/>
          <a:stretch>
            <a:fillRect/>
          </a:stretch>
        </p:blipFill>
        <p:spPr>
          <a:xfrm>
            <a:off x="3312" y="0"/>
            <a:ext cx="12188687" cy="6858000"/>
          </a:xfrm>
          <a:prstGeom prst="rect">
            <a:avLst/>
          </a:prstGeom>
        </p:spPr>
      </p:pic>
      <p:sp>
        <p:nvSpPr>
          <p:cNvPr id="4" name="Rectangle 3">
            <a:extLst>
              <a:ext uri="{FF2B5EF4-FFF2-40B4-BE49-F238E27FC236}">
                <a16:creationId xmlns:a16="http://schemas.microsoft.com/office/drawing/2014/main" id="{CEE9A15A-A859-4EC9-9954-7DC38B54D867}"/>
              </a:ext>
            </a:extLst>
          </p:cNvPr>
          <p:cNvSpPr/>
          <p:nvPr/>
        </p:nvSpPr>
        <p:spPr>
          <a:xfrm>
            <a:off x="1569916" y="1981200"/>
            <a:ext cx="702307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a:t>
            </a:r>
            <a:r>
              <a:rPr lang="en-US" sz="66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p>
        </p:txBody>
      </p:sp>
    </p:spTree>
    <p:extLst>
      <p:ext uri="{BB962C8B-B14F-4D97-AF65-F5344CB8AC3E}">
        <p14:creationId xmlns:p14="http://schemas.microsoft.com/office/powerpoint/2010/main" val="412262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9829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6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4234206" y="4536577"/>
            <a:ext cx="3952188" cy="2347274"/>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5638801" y="932053"/>
            <a:ext cx="1857375" cy="421264"/>
          </a:xfrm>
          <a:prstGeom prst="rect">
            <a:avLst/>
          </a:prstGeom>
          <a:noFill/>
        </p:spPr>
        <p:txBody>
          <a:bodyPr wrap="square" lIns="51430" tIns="25715" rIns="51430" bIns="25715" rtlCol="0">
            <a:spAutoFit/>
          </a:bodyPr>
          <a:lstStyle/>
          <a:p>
            <a:pPr defTabSz="685800"/>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Tập</a:t>
            </a:r>
            <a:r>
              <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24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đọc</a:t>
            </a:r>
            <a:endParaRPr lang="en-US" sz="24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2438400" y="1379168"/>
            <a:ext cx="7543800" cy="1159928"/>
          </a:xfrm>
          <a:prstGeom prst="rect">
            <a:avLst/>
          </a:prstGeom>
          <a:noFill/>
        </p:spPr>
        <p:txBody>
          <a:bodyPr wrap="square" lIns="51430" tIns="25715" rIns="51430" bIns="25715" rtlCol="0">
            <a:spAutoFit/>
          </a:bodyPr>
          <a:lstStyle/>
          <a:p>
            <a:pPr algn="ctr" defTabSz="685800"/>
            <a:r>
              <a:rPr lang="vi-VN" sz="2400" b="1" dirty="0">
                <a:solidFill>
                  <a:srgbClr val="FFFF66"/>
                </a:solidFill>
                <a:latin typeface="HP001 5Ha" panose="020B0603050302020204" pitchFamily="34" charset="-127"/>
                <a:ea typeface="HP001 5Ha" panose="020B0603050302020204" pitchFamily="34" charset="-127"/>
              </a:rPr>
              <a:t>Dế Mèn bênh vực kẻ yếu </a:t>
            </a:r>
          </a:p>
          <a:p>
            <a:pPr algn="ctr" defTabSz="685800"/>
            <a:r>
              <a:rPr lang="vi-VN" sz="2400" b="1" dirty="0">
                <a:solidFill>
                  <a:srgbClr val="FFFF66"/>
                </a:solidFill>
                <a:latin typeface="HP001 5Ha" panose="020B0603050302020204" pitchFamily="34" charset="-127"/>
                <a:ea typeface="HP001 5Ha" panose="020B0603050302020204" pitchFamily="34" charset="-127"/>
              </a:rPr>
              <a:t>(tiếp theo)</a:t>
            </a:r>
          </a:p>
          <a:p>
            <a:pPr algn="ctr" defTabSz="685800"/>
            <a:r>
              <a:rPr lang="vi-VN" sz="2400" b="1" dirty="0">
                <a:solidFill>
                  <a:srgbClr val="FFFF66"/>
                </a:solidFill>
                <a:latin typeface="HP001 5Ha" panose="020B0603050302020204" pitchFamily="34" charset="-127"/>
                <a:ea typeface="HP001 5Ha" panose="020B0603050302020204" pitchFamily="34" charset="-127"/>
              </a:rPr>
              <a:t>						Tô Hoài</a:t>
            </a:r>
          </a:p>
        </p:txBody>
      </p:sp>
      <p:sp>
        <p:nvSpPr>
          <p:cNvPr id="10" name="TextBox 9">
            <a:extLst>
              <a:ext uri="{FF2B5EF4-FFF2-40B4-BE49-F238E27FC236}">
                <a16:creationId xmlns:a16="http://schemas.microsoft.com/office/drawing/2014/main" id="{3C7C8EBE-BA45-4831-95C0-72B050671748}"/>
              </a:ext>
            </a:extLst>
          </p:cNvPr>
          <p:cNvSpPr txBox="1"/>
          <p:nvPr/>
        </p:nvSpPr>
        <p:spPr>
          <a:xfrm>
            <a:off x="3975267" y="526073"/>
            <a:ext cx="6629400" cy="461665"/>
          </a:xfrm>
          <a:prstGeom prst="rect">
            <a:avLst/>
          </a:prstGeom>
          <a:noFill/>
        </p:spPr>
        <p:txBody>
          <a:bodyPr wrap="square" rtlCol="0">
            <a:spAutoFit/>
          </a:bodyPr>
          <a:lstStyle/>
          <a:p>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ngày</a:t>
            </a:r>
            <a:r>
              <a:rPr lang="en-US" sz="2400" b="1" dirty="0">
                <a:solidFill>
                  <a:prstClr val="white"/>
                </a:solidFill>
                <a:latin typeface="Times New Roman" panose="02020603050405020304" pitchFamily="18" charset="0"/>
                <a:cs typeface="Times New Roman" panose="02020603050405020304" pitchFamily="18" charset="0"/>
              </a:rPr>
              <a:t> 13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9 </a:t>
            </a:r>
            <a:r>
              <a:rPr lang="en-US" sz="2400" b="1" dirty="0" err="1">
                <a:solidFill>
                  <a:prstClr val="white"/>
                </a:solidFill>
                <a:latin typeface="Times New Roman" panose="02020603050405020304" pitchFamily="18" charset="0"/>
                <a:cs typeface="Times New Roman" panose="02020603050405020304" pitchFamily="18" charset="0"/>
              </a:rPr>
              <a:t>năm</a:t>
            </a:r>
            <a:r>
              <a:rPr lang="en-US" sz="2400" b="1" dirty="0">
                <a:solidFill>
                  <a:prstClr val="white"/>
                </a:solidFill>
                <a:latin typeface="Times New Roman" panose="02020603050405020304" pitchFamily="18" charset="0"/>
                <a:cs typeface="Times New Roman" panose="02020603050405020304" pitchFamily="18" charset="0"/>
              </a:rPr>
              <a:t> 2021</a:t>
            </a:r>
            <a:endParaRPr lang="vi-VN" sz="24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TIÊU</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539035" y="1905506"/>
            <a:ext cx="7696200" cy="2062103"/>
          </a:xfrm>
          <a:prstGeom prst="rect">
            <a:avLst/>
          </a:prstGeom>
          <a:noFill/>
        </p:spPr>
        <p:txBody>
          <a:bodyPr wrap="square" rtlCol="0">
            <a:spAutoFit/>
          </a:bodyPr>
          <a:lstStyle/>
          <a:p>
            <a:pPr algn="just"/>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Hiểu nghĩa một số từ trong bài</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solidFill>
                <a:srgbClr val="000000"/>
              </a:solidFill>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1" y="0"/>
            <a:ext cx="12192000" cy="6858000"/>
          </a:xfrm>
          <a:prstGeom prst="rect">
            <a:avLst/>
          </a:prstGeom>
        </p:spPr>
      </p:pic>
      <p:sp>
        <p:nvSpPr>
          <p:cNvPr id="7" name="TextBox 6">
            <a:hlinkClick r:id="rId4" action="ppaction://hlinksldjump"/>
          </p:cNvPr>
          <p:cNvSpPr txBox="1"/>
          <p:nvPr/>
        </p:nvSpPr>
        <p:spPr>
          <a:xfrm>
            <a:off x="1981200" y="22860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a:extLst>
              <a:ext uri="{FF2B5EF4-FFF2-40B4-BE49-F238E27FC236}">
                <a16:creationId xmlns:a16="http://schemas.microsoft.com/office/drawing/2014/main" id="{9CA7B9D5-6089-4939-B798-62DA86E0403C}"/>
              </a:ext>
            </a:extLst>
          </p:cNvPr>
          <p:cNvPicPr>
            <a:picLocks noChangeAspect="1"/>
          </p:cNvPicPr>
          <p:nvPr/>
        </p:nvPicPr>
        <p:blipFill rotWithShape="1">
          <a:blip r:embed="rId5"/>
          <a:srcRect b="9697"/>
          <a:stretch/>
        </p:blipFill>
        <p:spPr>
          <a:xfrm>
            <a:off x="3886200" y="2162175"/>
            <a:ext cx="4114800" cy="2838450"/>
          </a:xfrm>
          <a:prstGeom prst="rect">
            <a:avLst/>
          </a:prstGeom>
        </p:spPr>
      </p:pic>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Tôi cất tiếng hỏi lớn: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Ai đứng chóp bu bọn </a:t>
            </a:r>
            <a:r>
              <a:rPr kumimoji="0" lang="en-US"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n</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ày? Ra đây ta nói chuyện.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Các người có của ăn của để, béo múp béo míp mà cứ đòi mãi một tí tẹo nợ đã mấy đời rồi. Lại còn kéo bè kéo cánh đánh đập một cô gái yếu </a:t>
            </a:r>
            <a:r>
              <a:rPr kumimoji="0" lang="en-US" sz="2200" b="1"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ớt</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như thế này. Thật đáng xấu hổ! Có phá hết các vòng vây đi không?</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r>
              <a:rPr kumimoji="0" lang="vi-VN" sz="2200" b="1"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Theo </a:t>
            </a:r>
            <a:r>
              <a:rPr kumimoji="0" lang="vi-VN" sz="2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TÔ HOÀI</a:t>
            </a:r>
            <a:endParaRPr kumimoji="0" lang="vi-VN" sz="22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Dế</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Mèn</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bênh</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vực</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kẻ</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yếu</a:t>
            </a:r>
            <a:r>
              <a:rPr kumimoji="0" lang="en-US" sz="22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25703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35921" y="871041"/>
            <a:ext cx="9131202" cy="5129710"/>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1580657" y="4568387"/>
            <a:ext cx="9124648" cy="1440599"/>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599025" y="857253"/>
            <a:ext cx="1617607" cy="1465213"/>
          </a:xfrm>
          <a:prstGeom prst="rect">
            <a:avLst/>
          </a:prstGeom>
        </p:spPr>
      </p:pic>
      <p:sp>
        <p:nvSpPr>
          <p:cNvPr id="32" name="文本框 31">
            <a:extLst>
              <a:ext uri="{FF2B5EF4-FFF2-40B4-BE49-F238E27FC236}">
                <a16:creationId xmlns:a16="http://schemas.microsoft.com/office/drawing/2014/main" id="{3B180249-8F3E-47C2-9CB3-7C8CCED75B01}"/>
              </a:ext>
            </a:extLst>
          </p:cNvPr>
          <p:cNvSpPr txBox="1"/>
          <p:nvPr/>
        </p:nvSpPr>
        <p:spPr>
          <a:xfrm>
            <a:off x="3827852" y="1048949"/>
            <a:ext cx="4941525" cy="784830"/>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ask="http://schemas.microsoft.com/office/drawing/2018/sketchyshapes" sd="2505963065">
                  <a:custGeom>
                    <a:avLst/>
                    <a:gdLst>
                      <a:gd name="connsiteX0" fmla="*/ 0 w 4941525"/>
                      <a:gd name="connsiteY0" fmla="*/ 265633 h 784830"/>
                      <a:gd name="connsiteX1" fmla="*/ 285249 w 4941525"/>
                      <a:gd name="connsiteY1" fmla="*/ 0 h 784830"/>
                      <a:gd name="connsiteX2" fmla="*/ 4656276 w 4941525"/>
                      <a:gd name="connsiteY2" fmla="*/ 0 h 784830"/>
                      <a:gd name="connsiteX3" fmla="*/ 4941525 w 4941525"/>
                      <a:gd name="connsiteY3" fmla="*/ 265633 h 784830"/>
                      <a:gd name="connsiteX4" fmla="*/ 4941525 w 4941525"/>
                      <a:gd name="connsiteY4" fmla="*/ 519196 h 784830"/>
                      <a:gd name="connsiteX5" fmla="*/ 4656276 w 4941525"/>
                      <a:gd name="connsiteY5" fmla="*/ 784830 h 784830"/>
                      <a:gd name="connsiteX6" fmla="*/ 285249 w 4941525"/>
                      <a:gd name="connsiteY6" fmla="*/ 784830 h 784830"/>
                      <a:gd name="connsiteX7" fmla="*/ 0 w 4941525"/>
                      <a:gd name="connsiteY7" fmla="*/ 519196 h 784830"/>
                      <a:gd name="connsiteX8" fmla="*/ 0 w 4941525"/>
                      <a:gd name="connsiteY8" fmla="*/ 265633 h 78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1525" h="784830" extrusionOk="0">
                        <a:moveTo>
                          <a:pt x="0" y="265633"/>
                        </a:moveTo>
                        <a:cubicBezTo>
                          <a:pt x="-24776" y="110711"/>
                          <a:pt x="129331" y="-25691"/>
                          <a:pt x="285249" y="0"/>
                        </a:cubicBezTo>
                        <a:cubicBezTo>
                          <a:pt x="2108584" y="91981"/>
                          <a:pt x="3904762" y="85486"/>
                          <a:pt x="4656276" y="0"/>
                        </a:cubicBezTo>
                        <a:cubicBezTo>
                          <a:pt x="4807838" y="33646"/>
                          <a:pt x="4964930" y="114991"/>
                          <a:pt x="4941525" y="265633"/>
                        </a:cubicBezTo>
                        <a:cubicBezTo>
                          <a:pt x="4924339" y="306630"/>
                          <a:pt x="4952508" y="419117"/>
                          <a:pt x="4941525" y="519196"/>
                        </a:cubicBezTo>
                        <a:cubicBezTo>
                          <a:pt x="4944919" y="673772"/>
                          <a:pt x="4769062" y="797151"/>
                          <a:pt x="4656276" y="784830"/>
                        </a:cubicBezTo>
                        <a:cubicBezTo>
                          <a:pt x="3776219" y="741955"/>
                          <a:pt x="763790" y="867075"/>
                          <a:pt x="285249" y="784830"/>
                        </a:cubicBezTo>
                        <a:cubicBezTo>
                          <a:pt x="137430" y="822020"/>
                          <a:pt x="5394" y="627788"/>
                          <a:pt x="0" y="519196"/>
                        </a:cubicBezTo>
                        <a:cubicBezTo>
                          <a:pt x="-3006" y="428942"/>
                          <a:pt x="-4659" y="383963"/>
                          <a:pt x="0" y="265633"/>
                        </a:cubicBezTo>
                        <a:close/>
                      </a:path>
                    </a:pathLst>
                  </a:custGeom>
                  <ask:type>
                    <ask:lineSketchCurved/>
                  </ask:type>
                </ask:lineSketchStyleProps>
              </a:ext>
            </a:extLst>
          </a:ln>
        </p:spPr>
        <p:txBody>
          <a:bodyPr vert="horz" wrap="square" rtlCol="0">
            <a:spAutoFit/>
          </a:bodyPr>
          <a:lstStyle/>
          <a:p>
            <a:pPr algn="ctr" defTabSz="342900"/>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4500" b="1" spc="225"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4500" b="1" spc="225"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4500" b="1" spc="225"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7780509" y="857249"/>
            <a:ext cx="2915008" cy="1174944"/>
          </a:xfrm>
          <a:prstGeom prst="rect">
            <a:avLst/>
          </a:prstGeom>
        </p:spPr>
      </p:pic>
      <p:sp>
        <p:nvSpPr>
          <p:cNvPr id="25" name="Text Placeholder 2"/>
          <p:cNvSpPr txBox="1">
            <a:spLocks/>
          </p:cNvSpPr>
          <p:nvPr/>
        </p:nvSpPr>
        <p:spPr>
          <a:xfrm>
            <a:off x="3648195" y="2322465"/>
            <a:ext cx="1747924" cy="723058"/>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685800">
              <a:lnSpc>
                <a:spcPts val="1335"/>
              </a:lnSpc>
              <a:spcBef>
                <a:spcPts val="300"/>
              </a:spcBef>
              <a:defRPr/>
            </a:pPr>
            <a:endParaRPr lang="en-US" sz="825"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id="{62290FC3-C546-4FA6-9199-3F75F5B96A9F}"/>
              </a:ext>
            </a:extLst>
          </p:cNvPr>
          <p:cNvGrpSpPr/>
          <p:nvPr/>
        </p:nvGrpSpPr>
        <p:grpSpPr>
          <a:xfrm>
            <a:off x="2622011" y="1673813"/>
            <a:ext cx="4106245" cy="1325099"/>
            <a:chOff x="1464014" y="1088749"/>
            <a:chExt cx="5474993" cy="1766798"/>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id="{DA7171D8-3A46-4B50-9FA1-A105C16DA754}"/>
                </a:ext>
              </a:extLst>
            </p:cNvPr>
            <p:cNvSpPr txBox="1"/>
            <p:nvPr/>
          </p:nvSpPr>
          <p:spPr>
            <a:xfrm>
              <a:off x="1834705" y="1689559"/>
              <a:ext cx="5104302" cy="984885"/>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1:    </a:t>
              </a:r>
              <a:r>
                <a:rPr lang="en-US" altLang="en-US" sz="2100" b="1" dirty="0" err="1">
                  <a:solidFill>
                    <a:prstClr val="black"/>
                  </a:solidFill>
                  <a:latin typeface="Times New Roman" panose="02020603050405020304" pitchFamily="18" charset="0"/>
                  <a:cs typeface="Times New Roman" panose="02020603050405020304" pitchFamily="18" charset="0"/>
                </a:rPr>
                <a:t>Từ</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đầu</a:t>
              </a:r>
              <a:r>
                <a:rPr lang="en-US"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hung </a:t>
              </a:r>
              <a:r>
                <a:rPr lang="en-US" altLang="en-US" sz="2100" b="1" dirty="0" err="1">
                  <a:solidFill>
                    <a:prstClr val="black"/>
                  </a:solidFill>
                  <a:latin typeface="Times New Roman" panose="02020603050405020304" pitchFamily="18" charset="0"/>
                  <a:cs typeface="Times New Roman" panose="02020603050405020304" pitchFamily="18" charset="0"/>
                </a:rPr>
                <a:t>dữ</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107AA0A-8E3F-4830-AA82-F21491EFE30B}"/>
              </a:ext>
            </a:extLst>
          </p:cNvPr>
          <p:cNvGrpSpPr/>
          <p:nvPr/>
        </p:nvGrpSpPr>
        <p:grpSpPr>
          <a:xfrm>
            <a:off x="3739165" y="2683855"/>
            <a:ext cx="4745780" cy="1325099"/>
            <a:chOff x="2953553" y="2435472"/>
            <a:chExt cx="6327710" cy="1766798"/>
          </a:xfrm>
        </p:grpSpPr>
        <p:pic>
          <p:nvPicPr>
            <p:cNvPr id="24" name="图片 8">
              <a:extLst>
                <a:ext uri="{FF2B5EF4-FFF2-40B4-BE49-F238E27FC236}">
                  <a16:creationId xmlns:a16="http://schemas.microsoft.com/office/drawing/2014/main" id="{3D4F1F0B-E153-42B0-8F59-CABD9D6D2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id="{16022D9C-EA77-44AF-B0D1-A62286CF9743}"/>
                </a:ext>
              </a:extLst>
            </p:cNvPr>
            <p:cNvSpPr txBox="1"/>
            <p:nvPr/>
          </p:nvSpPr>
          <p:spPr>
            <a:xfrm>
              <a:off x="3324244" y="3036282"/>
              <a:ext cx="5957019" cy="553997"/>
            </a:xfrm>
            <a:prstGeom prst="rect">
              <a:avLst/>
            </a:prstGeom>
            <a:noFill/>
          </p:spPr>
          <p:txBody>
            <a:bodyPr wrap="none" rtlCol="0">
              <a:spAutoFit/>
            </a:bodyPr>
            <a:lstStyle/>
            <a:p>
              <a:pPr defTabSz="342900"/>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2:    </a:t>
              </a:r>
              <a:r>
                <a:rPr lang="en-US" altLang="en-US" sz="2100" b="1" dirty="0" err="1">
                  <a:solidFill>
                    <a:prstClr val="black"/>
                  </a:solidFill>
                  <a:latin typeface="Times New Roman" panose="02020603050405020304" pitchFamily="18" charset="0"/>
                  <a:cs typeface="Times New Roman" panose="02020603050405020304" pitchFamily="18" charset="0"/>
                </a:rPr>
                <a:t>Tiếp</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theo</a:t>
              </a:r>
              <a:r>
                <a:rPr lang="en-US" altLang="en-US" sz="2100" b="1" dirty="0">
                  <a:solidFill>
                    <a:prstClr val="black"/>
                  </a:solidFill>
                  <a:latin typeface="Times New Roman" panose="02020603050405020304" pitchFamily="18" charset="0"/>
                  <a:ea typeface="Times New Roman" panose="02020603050405020304" pitchFamily="18" charset="0"/>
                </a:rPr>
                <a:t>…</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Chày</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giã</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gạo</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CECB348-3116-4859-B4FF-9A919F81A3C0}"/>
              </a:ext>
            </a:extLst>
          </p:cNvPr>
          <p:cNvGrpSpPr/>
          <p:nvPr/>
        </p:nvGrpSpPr>
        <p:grpSpPr>
          <a:xfrm>
            <a:off x="5118101" y="3705145"/>
            <a:ext cx="3125272" cy="1325099"/>
            <a:chOff x="4792134" y="3797192"/>
            <a:chExt cx="4167029" cy="1766798"/>
          </a:xfrm>
        </p:grpSpPr>
        <p:pic>
          <p:nvPicPr>
            <p:cNvPr id="27" name="图片 8">
              <a:extLst>
                <a:ext uri="{FF2B5EF4-FFF2-40B4-BE49-F238E27FC236}">
                  <a16:creationId xmlns:a16="http://schemas.microsoft.com/office/drawing/2014/main" id="{BE224017-A6DD-4837-971A-87B1DC4A9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id="{CE411C1E-7EAA-4766-9D5A-DF9DEB8D54E8}"/>
                </a:ext>
              </a:extLst>
            </p:cNvPr>
            <p:cNvSpPr txBox="1"/>
            <p:nvPr/>
          </p:nvSpPr>
          <p:spPr>
            <a:xfrm>
              <a:off x="5162825" y="4398002"/>
              <a:ext cx="3796338" cy="984885"/>
            </a:xfrm>
            <a:prstGeom prst="rect">
              <a:avLst/>
            </a:prstGeom>
            <a:noFill/>
          </p:spPr>
          <p:txBody>
            <a:bodyPr wrap="none" rtlCol="0">
              <a:spAutoFit/>
            </a:bodyPr>
            <a:lstStyle/>
            <a:p>
              <a:pPr defTabSz="342900">
                <a:spcBef>
                  <a:spcPct val="50000"/>
                </a:spcBef>
              </a:pPr>
              <a:r>
                <a:rPr lang="en-US" sz="2100" b="1" dirty="0" err="1">
                  <a:solidFill>
                    <a:prstClr val="white"/>
                  </a:solidFill>
                  <a:latin typeface="Times New Roman" panose="02020603050405020304" pitchFamily="18" charset="0"/>
                  <a:cs typeface="Times New Roman" panose="02020603050405020304" pitchFamily="18" charset="0"/>
                </a:rPr>
                <a:t>Đoạn</a:t>
              </a:r>
              <a:r>
                <a:rPr lang="en-US" sz="2100" b="1" dirty="0">
                  <a:solidFill>
                    <a:prstClr val="white"/>
                  </a:solidFill>
                  <a:latin typeface="Times New Roman" panose="02020603050405020304" pitchFamily="18" charset="0"/>
                  <a:cs typeface="Times New Roman" panose="02020603050405020304" pitchFamily="18" charset="0"/>
                </a:rPr>
                <a:t> 3:    </a:t>
              </a:r>
              <a:r>
                <a:rPr lang="en-US" altLang="en-US" sz="2100" b="1" dirty="0" err="1">
                  <a:solidFill>
                    <a:prstClr val="black"/>
                  </a:solidFill>
                  <a:latin typeface="Times New Roman" panose="02020603050405020304" pitchFamily="18" charset="0"/>
                  <a:cs typeface="Times New Roman" panose="02020603050405020304" pitchFamily="18" charset="0"/>
                </a:rPr>
                <a:t>Phần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còn</a:t>
              </a:r>
              <a:r>
                <a:rPr lang="en-US" altLang="en-US" sz="2100" b="1" dirty="0">
                  <a:solidFill>
                    <a:prstClr val="black"/>
                  </a:solidFill>
                  <a:latin typeface="Times New Roman" panose="02020603050405020304" pitchFamily="18" charset="0"/>
                  <a:cs typeface="Times New Roman" panose="02020603050405020304" pitchFamily="18" charset="0"/>
                </a:rPr>
                <a:t> </a:t>
              </a:r>
              <a:r>
                <a:rPr lang="en-US" altLang="en-US" sz="2100" b="1" dirty="0" err="1">
                  <a:solidFill>
                    <a:prstClr val="black"/>
                  </a:solidFill>
                  <a:latin typeface="Times New Roman" panose="02020603050405020304" pitchFamily="18" charset="0"/>
                  <a:cs typeface="Times New Roman" panose="02020603050405020304" pitchFamily="18" charset="0"/>
                </a:rPr>
                <a:t>lại</a:t>
              </a:r>
              <a:r>
                <a:rPr lang="en-US" altLang="en-US" sz="2100" b="1" dirty="0">
                  <a:solidFill>
                    <a:prstClr val="black"/>
                  </a:solidFill>
                  <a:latin typeface="Times New Roman" panose="02020603050405020304" pitchFamily="18" charset="0"/>
                  <a:cs typeface="Times New Roman" panose="02020603050405020304" pitchFamily="18" charset="0"/>
                </a:rPr>
                <a:t>.</a:t>
              </a:r>
              <a:endParaRPr lang="vi-VN" altLang="en-US" sz="2100" b="1" dirty="0">
                <a:solidFill>
                  <a:prstClr val="black"/>
                </a:solidFill>
                <a:latin typeface="Times New Roman" panose="02020603050405020304" pitchFamily="18" charset="0"/>
                <a:ea typeface="Times New Roman" panose="02020603050405020304" pitchFamily="18" charset="0"/>
              </a:endParaRPr>
            </a:p>
            <a:p>
              <a:pPr defTabSz="342900"/>
              <a:endParaRPr lang="en-US" sz="2100" dirty="0">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0B588-AD5D-4CF3-8EAA-17088C00EFC9}"/>
              </a:ext>
            </a:extLst>
          </p:cNvPr>
          <p:cNvSpPr txBox="1"/>
          <p:nvPr/>
        </p:nvSpPr>
        <p:spPr>
          <a:xfrm>
            <a:off x="1690256" y="382956"/>
            <a:ext cx="8825345" cy="6524863"/>
          </a:xfrm>
          <a:prstGeom prst="rect">
            <a:avLst/>
          </a:prstGeom>
          <a:noFill/>
          <a:ln w="15875" cap="rnd" cmpd="sng" algn="ctr">
            <a:noFill/>
            <a:prstDash val="solid"/>
          </a:ln>
          <a:effectLst/>
        </p:spPr>
        <p:txBody>
          <a:bodyPr wrap="square" rtlCol="0">
            <a:spAutoFit/>
          </a:bodyPr>
          <a:lstStyle/>
          <a:p>
            <a:pPr indent="725488" algn="just">
              <a:defRPr/>
            </a:pPr>
            <a:r>
              <a:rPr lang="vi-VN" sz="2200" b="1" kern="0" dirty="0">
                <a:solidFill>
                  <a:prstClr val="black"/>
                </a:solidFill>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defRPr/>
            </a:pPr>
            <a:r>
              <a:rPr lang="vi-VN" sz="2200" b="1" kern="0" dirty="0">
                <a:solidFill>
                  <a:prstClr val="black"/>
                </a:solidFill>
                <a:latin typeface="Times New Roman" pitchFamily="18" charset="0"/>
                <a:cs typeface="Times New Roman" pitchFamily="18" charset="0"/>
              </a:rPr>
              <a:t>Tôi cất tiếng hỏi lớn:</a:t>
            </a:r>
          </a:p>
          <a:p>
            <a:pPr indent="725488" algn="just">
              <a:defRPr/>
            </a:pPr>
            <a:r>
              <a:rPr lang="vi-VN" sz="2200" b="1" kern="0" dirty="0">
                <a:solidFill>
                  <a:prstClr val="black"/>
                </a:solidFill>
                <a:latin typeface="Times New Roman" pitchFamily="18" charset="0"/>
                <a:cs typeface="Times New Roman" pitchFamily="18" charset="0"/>
              </a:rPr>
              <a:t>- Ai đứng chóp bu bọn </a:t>
            </a:r>
            <a:r>
              <a:rPr lang="en-US" sz="2200" b="1" kern="0" dirty="0">
                <a:solidFill>
                  <a:prstClr val="black"/>
                </a:solidFill>
                <a:latin typeface="Times New Roman" pitchFamily="18" charset="0"/>
                <a:cs typeface="Times New Roman" pitchFamily="18" charset="0"/>
              </a:rPr>
              <a:t>n</a:t>
            </a:r>
            <a:r>
              <a:rPr lang="vi-VN" sz="2200" b="1" kern="0" dirty="0">
                <a:solidFill>
                  <a:prstClr val="black"/>
                </a:solidFill>
                <a:latin typeface="Times New Roman" pitchFamily="18" charset="0"/>
                <a:cs typeface="Times New Roman" pitchFamily="18" charset="0"/>
              </a:rPr>
              <a:t>ày? Ra đây ta nói chuyện.</a:t>
            </a:r>
          </a:p>
          <a:p>
            <a:pPr indent="725488" algn="just">
              <a:defRPr/>
            </a:pPr>
            <a:r>
              <a:rPr lang="vi-VN" sz="2200" b="1" kern="0" dirty="0">
                <a:solidFill>
                  <a:prstClr val="black"/>
                </a:solidFill>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defRPr/>
            </a:pPr>
            <a:r>
              <a:rPr lang="vi-VN" sz="2200" b="1" kern="0" dirty="0">
                <a:solidFill>
                  <a:prstClr val="black"/>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a:t>
            </a:r>
            <a:r>
              <a:rPr lang="en-US" sz="2200" b="1" kern="0" dirty="0" err="1">
                <a:solidFill>
                  <a:prstClr val="black"/>
                </a:solidFill>
                <a:latin typeface="Times New Roman" pitchFamily="18" charset="0"/>
                <a:cs typeface="Times New Roman" pitchFamily="18" charset="0"/>
              </a:rPr>
              <a:t>ớt</a:t>
            </a:r>
            <a:r>
              <a:rPr lang="vi-VN" sz="2200" b="1" kern="0" dirty="0">
                <a:solidFill>
                  <a:prstClr val="black"/>
                </a:solidFill>
                <a:latin typeface="Times New Roman" pitchFamily="18" charset="0"/>
                <a:cs typeface="Times New Roman" pitchFamily="18" charset="0"/>
              </a:rPr>
              <a:t> như thế này. Thật đáng xấu hổ! Có phá hết các vòng vây đi không?</a:t>
            </a:r>
          </a:p>
          <a:p>
            <a:pPr indent="725488" algn="just">
              <a:defRPr/>
            </a:pPr>
            <a:r>
              <a:rPr lang="vi-VN" sz="2200" b="1" kern="0" dirty="0">
                <a:solidFill>
                  <a:prstClr val="black"/>
                </a:solidFill>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defRPr/>
            </a:pPr>
            <a:r>
              <a:rPr lang="vi-VN" sz="2200" b="1" i="1" kern="0" dirty="0">
                <a:solidFill>
                  <a:prstClr val="black"/>
                </a:solidFill>
                <a:latin typeface="Times New Roman" pitchFamily="18" charset="0"/>
                <a:cs typeface="Times New Roman" pitchFamily="18" charset="0"/>
              </a:rPr>
              <a:t>                                                                                 Theo </a:t>
            </a:r>
            <a:r>
              <a:rPr lang="vi-VN" sz="2200" b="1" kern="0" dirty="0">
                <a:solidFill>
                  <a:prstClr val="black"/>
                </a:solidFill>
                <a:latin typeface="Times New Roman" pitchFamily="18" charset="0"/>
                <a:cs typeface="Times New Roman" pitchFamily="18" charset="0"/>
              </a:rPr>
              <a:t>TÔ HOÀI</a:t>
            </a:r>
            <a:endParaRPr lang="vi-VN" sz="2200" kern="0" dirty="0">
              <a:solidFill>
                <a:prstClr val="black"/>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B7A9EA5E-CE9F-458E-A41B-E2F0E3B9872C}"/>
              </a:ext>
            </a:extLst>
          </p:cNvPr>
          <p:cNvSpPr/>
          <p:nvPr/>
        </p:nvSpPr>
        <p:spPr>
          <a:xfrm>
            <a:off x="3048000" y="51194"/>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a:t>
            </a:r>
            <a:r>
              <a:rPr lang="en-US" sz="2000" b="1" dirty="0" err="1">
                <a:solidFill>
                  <a:prstClr val="black"/>
                </a:solidFill>
                <a:latin typeface="Times New Roman" panose="02020603050405020304" pitchFamily="18" charset="0"/>
                <a:cs typeface="Times New Roman" panose="02020603050405020304" pitchFamily="18" charset="0"/>
              </a:rPr>
              <a:t>tiếp</a:t>
            </a:r>
            <a:r>
              <a:rPr lang="en-US" sz="2000" b="1" dirty="0">
                <a:solidFill>
                  <a:prstClr val="black"/>
                </a:solidFill>
                <a:latin typeface="Times New Roman" panose="02020603050405020304" pitchFamily="18" charset="0"/>
                <a:cs typeface="Times New Roman" panose="02020603050405020304" pitchFamily="18" charset="0"/>
              </a:rPr>
              <a:t> </a:t>
            </a:r>
            <a:r>
              <a:rPr lang="en-US" sz="2000" b="1" dirty="0" err="1">
                <a:solidFill>
                  <a:prstClr val="black"/>
                </a:solidFill>
                <a:latin typeface="Times New Roman" panose="02020603050405020304" pitchFamily="18" charset="0"/>
                <a:cs typeface="Times New Roman" panose="02020603050405020304" pitchFamily="18" charset="0"/>
              </a:rPr>
              <a:t>theo</a:t>
            </a:r>
            <a:r>
              <a:rPr lang="en-US" sz="2000" b="1" dirty="0">
                <a:solidFill>
                  <a:prstClr val="black"/>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68ADEEA6-91A1-48FD-B731-295E0A0DA330}"/>
              </a:ext>
            </a:extLst>
          </p:cNvPr>
          <p:cNvSpPr txBox="1"/>
          <p:nvPr/>
        </p:nvSpPr>
        <p:spPr>
          <a:xfrm>
            <a:off x="2209800" y="304625"/>
            <a:ext cx="609600" cy="523220"/>
          </a:xfrm>
          <a:prstGeom prst="rect">
            <a:avLst/>
          </a:prstGeom>
          <a:noFill/>
        </p:spPr>
        <p:txBody>
          <a:bodyPr wrap="square" rtlCol="0">
            <a:spAutoFit/>
          </a:bodyPr>
          <a:lstStyle/>
          <a:p>
            <a:r>
              <a:rPr lang="en-US" sz="2800" dirty="0">
                <a:solidFill>
                  <a:srgbClr val="FF0000"/>
                </a:solidFill>
              </a:rPr>
              <a:t>1</a:t>
            </a:r>
          </a:p>
        </p:txBody>
      </p:sp>
      <p:sp>
        <p:nvSpPr>
          <p:cNvPr id="14" name="TextBox 13">
            <a:extLst>
              <a:ext uri="{FF2B5EF4-FFF2-40B4-BE49-F238E27FC236}">
                <a16:creationId xmlns:a16="http://schemas.microsoft.com/office/drawing/2014/main" id="{000AB9F5-F0A6-4D1B-828E-9E4A532BE1F7}"/>
              </a:ext>
            </a:extLst>
          </p:cNvPr>
          <p:cNvSpPr txBox="1"/>
          <p:nvPr/>
        </p:nvSpPr>
        <p:spPr>
          <a:xfrm>
            <a:off x="2161309" y="1676400"/>
            <a:ext cx="609600" cy="523220"/>
          </a:xfrm>
          <a:prstGeom prst="rect">
            <a:avLst/>
          </a:prstGeom>
          <a:noFill/>
        </p:spPr>
        <p:txBody>
          <a:bodyPr wrap="square" rtlCol="0">
            <a:spAutoFit/>
          </a:bodyPr>
          <a:lstStyle/>
          <a:p>
            <a:r>
              <a:rPr lang="en-US" sz="2800" dirty="0">
                <a:solidFill>
                  <a:srgbClr val="FF0000"/>
                </a:solidFill>
              </a:rPr>
              <a:t>2</a:t>
            </a:r>
          </a:p>
        </p:txBody>
      </p:sp>
      <p:sp>
        <p:nvSpPr>
          <p:cNvPr id="15" name="TextBox 14">
            <a:extLst>
              <a:ext uri="{FF2B5EF4-FFF2-40B4-BE49-F238E27FC236}">
                <a16:creationId xmlns:a16="http://schemas.microsoft.com/office/drawing/2014/main" id="{9347E8CE-BF5D-472F-B620-50E4D1AA5C8A}"/>
              </a:ext>
            </a:extLst>
          </p:cNvPr>
          <p:cNvSpPr txBox="1"/>
          <p:nvPr/>
        </p:nvSpPr>
        <p:spPr>
          <a:xfrm>
            <a:off x="2237509" y="3645387"/>
            <a:ext cx="609600" cy="523220"/>
          </a:xfrm>
          <a:prstGeom prst="rect">
            <a:avLst/>
          </a:prstGeom>
          <a:noFill/>
        </p:spPr>
        <p:txBody>
          <a:bodyPr wrap="square" rtlCol="0">
            <a:spAutoFit/>
          </a:bodyPr>
          <a:lstStyle/>
          <a:p>
            <a:r>
              <a:rPr lang="en-US" sz="2800" dirty="0">
                <a:solidFill>
                  <a:srgbClr val="FF0000"/>
                </a:solidFill>
              </a:rPr>
              <a:t>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1427164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rở lại Trường học 16x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1922</Words>
  <Application>Microsoft Office PowerPoint</Application>
  <PresentationFormat>Widescreen</PresentationFormat>
  <Paragraphs>126</Paragraphs>
  <Slides>25</Slides>
  <Notes>6</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25</vt:i4>
      </vt:variant>
    </vt:vector>
  </HeadingPairs>
  <TitlesOfParts>
    <vt:vector size="45" baseType="lpstr">
      <vt:lpstr>微软雅黑</vt:lpstr>
      <vt:lpstr>SimHei</vt:lpstr>
      <vt:lpstr>.VnCommercial Script</vt:lpstr>
      <vt:lpstr>Arial</vt:lpstr>
      <vt:lpstr>Calibri</vt:lpstr>
      <vt:lpstr>Calibri Light</vt:lpstr>
      <vt:lpstr>HP001 5Ha</vt:lpstr>
      <vt:lpstr>Segoe UI</vt:lpstr>
      <vt:lpstr>Times New Roman</vt:lpstr>
      <vt:lpstr>UTM Nyala</vt:lpstr>
      <vt:lpstr>Wingdings</vt:lpstr>
      <vt:lpstr>Wingdings 2</vt:lpstr>
      <vt:lpstr>腾祥铁山楷书繁</vt:lpstr>
      <vt:lpstr>Office 主题</vt:lpstr>
      <vt:lpstr>1_默认设计模板</vt:lpstr>
      <vt:lpstr>3_Office Theme</vt:lpstr>
      <vt:lpstr>1_Office 主题</vt:lpstr>
      <vt:lpstr>2_Office Theme</vt:lpstr>
      <vt:lpstr>Office Theme</vt:lpstr>
      <vt:lpstr>Trở lại Trường học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ADMIN</cp:lastModifiedBy>
  <cp:revision>535</cp:revision>
  <dcterms:created xsi:type="dcterms:W3CDTF">2020-04-13T04:20:25Z</dcterms:created>
  <dcterms:modified xsi:type="dcterms:W3CDTF">2021-09-13T08:48:57Z</dcterms:modified>
</cp:coreProperties>
</file>