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2.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4" r:id="rId2"/>
    <p:sldMasterId id="2147483687" r:id="rId3"/>
  </p:sldMasterIdLst>
  <p:notesMasterIdLst>
    <p:notesMasterId r:id="rId34"/>
  </p:notesMasterIdLst>
  <p:sldIdLst>
    <p:sldId id="448" r:id="rId4"/>
    <p:sldId id="258" r:id="rId5"/>
    <p:sldId id="259" r:id="rId6"/>
    <p:sldId id="273" r:id="rId7"/>
    <p:sldId id="445" r:id="rId8"/>
    <p:sldId id="291" r:id="rId9"/>
    <p:sldId id="260" r:id="rId10"/>
    <p:sldId id="274" r:id="rId11"/>
    <p:sldId id="268" r:id="rId12"/>
    <p:sldId id="261" r:id="rId13"/>
    <p:sldId id="275" r:id="rId14"/>
    <p:sldId id="276" r:id="rId15"/>
    <p:sldId id="262" r:id="rId16"/>
    <p:sldId id="277" r:id="rId17"/>
    <p:sldId id="278" r:id="rId18"/>
    <p:sldId id="263" r:id="rId19"/>
    <p:sldId id="279" r:id="rId20"/>
    <p:sldId id="280" r:id="rId21"/>
    <p:sldId id="264" r:id="rId22"/>
    <p:sldId id="265" r:id="rId23"/>
    <p:sldId id="449" r:id="rId24"/>
    <p:sldId id="267" r:id="rId25"/>
    <p:sldId id="285" r:id="rId26"/>
    <p:sldId id="286" r:id="rId27"/>
    <p:sldId id="282" r:id="rId28"/>
    <p:sldId id="287" r:id="rId29"/>
    <p:sldId id="283" r:id="rId30"/>
    <p:sldId id="450" r:id="rId31"/>
    <p:sldId id="284" r:id="rId32"/>
    <p:sldId id="272" r:id="rId33"/>
  </p:sldIdLst>
  <p:sldSz cx="9144000" cy="5143500" type="screen16x9"/>
  <p:notesSz cx="6858000" cy="9144000"/>
  <p:custDataLst>
    <p:tags r:id="rId35"/>
  </p:custDataLst>
  <p:defaultTex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85" d="100"/>
          <a:sy n="85" d="100"/>
        </p:scale>
        <p:origin x="990"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911EC7-79AC-4114-9FE5-0D5CB4625A65}" type="datetimeFigureOut">
              <a:rPr lang="en-US" smtClean="0"/>
              <a:t>15/9/2021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20AE79-8FEE-4E8F-A51D-0AD1D2C7D4E5}" type="slidenum">
              <a:rPr lang="en-US" smtClean="0"/>
              <a:t>‹#›</a:t>
            </a:fld>
            <a:endParaRPr lang="en-US"/>
          </a:p>
        </p:txBody>
      </p:sp>
    </p:spTree>
    <p:extLst>
      <p:ext uri="{BB962C8B-B14F-4D97-AF65-F5344CB8AC3E}">
        <p14:creationId xmlns:p14="http://schemas.microsoft.com/office/powerpoint/2010/main" val="944715036"/>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p:sp>
      <p:sp>
        <p:nvSpPr>
          <p:cNvPr id="17411" name="文本占位符 17410"/>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C85E24-0492-4413-BBC8-A055B0947A3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幻灯片图像占位符 84993"/>
          <p:cNvSpPr>
            <a:spLocks noGrp="1" noRot="1" noChangeAspect="1" noTextEdit="1"/>
          </p:cNvSpPr>
          <p:nvPr>
            <p:ph type="sldImg"/>
          </p:nvPr>
        </p:nvSpPr>
        <p:spPr/>
      </p:sp>
      <p:sp>
        <p:nvSpPr>
          <p:cNvPr id="84995" name="文本占位符 84994"/>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Đoạn</a:t>
            </a:r>
            <a:r>
              <a:rPr lang="en-US" dirty="0"/>
              <a:t> </a:t>
            </a:r>
            <a:r>
              <a:rPr lang="en-US" dirty="0" err="1"/>
              <a:t>văn</a:t>
            </a:r>
            <a:r>
              <a:rPr lang="en-US" dirty="0"/>
              <a:t> </a:t>
            </a:r>
            <a:r>
              <a:rPr lang="en-US" dirty="0" err="1"/>
              <a:t>có</a:t>
            </a:r>
            <a:r>
              <a:rPr lang="en-US" dirty="0"/>
              <a:t> </a:t>
            </a:r>
            <a:r>
              <a:rPr lang="en-US" dirty="0" err="1"/>
              <a:t>mấy</a:t>
            </a:r>
            <a:r>
              <a:rPr lang="en-US" dirty="0"/>
              <a:t> </a:t>
            </a:r>
            <a:r>
              <a:rPr lang="en-US" dirty="0" err="1"/>
              <a:t>dấu</a:t>
            </a:r>
            <a:r>
              <a:rPr lang="en-US" dirty="0"/>
              <a:t> </a:t>
            </a:r>
            <a:r>
              <a:rPr lang="en-US" dirty="0" err="1"/>
              <a:t>hai</a:t>
            </a:r>
            <a:r>
              <a:rPr lang="en-US" dirty="0"/>
              <a:t> </a:t>
            </a:r>
            <a:r>
              <a:rPr lang="en-US" dirty="0" err="1"/>
              <a:t>chấm</a:t>
            </a:r>
            <a:endParaRPr lang="en-US" dirty="0"/>
          </a:p>
        </p:txBody>
      </p:sp>
      <p:sp>
        <p:nvSpPr>
          <p:cNvPr id="4" name="Slide Number Placeholder 3"/>
          <p:cNvSpPr>
            <a:spLocks noGrp="1"/>
          </p:cNvSpPr>
          <p:nvPr>
            <p:ph type="sldNum" sz="quarter" idx="5"/>
          </p:nvPr>
        </p:nvSpPr>
        <p:spPr/>
        <p:txBody>
          <a:bodyPr/>
          <a:lstStyle/>
          <a:p>
            <a:fld id="{0920AE79-8FEE-4E8F-A51D-0AD1D2C7D4E5}" type="slidenum">
              <a:rPr lang="en-US" smtClean="0"/>
              <a:t>10</a:t>
            </a:fld>
            <a:endParaRPr lang="en-US"/>
          </a:p>
        </p:txBody>
      </p:sp>
    </p:spTree>
    <p:extLst>
      <p:ext uri="{BB962C8B-B14F-4D97-AF65-F5344CB8AC3E}">
        <p14:creationId xmlns:p14="http://schemas.microsoft.com/office/powerpoint/2010/main" val="36860680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0DB4F8-01F2-46C4-97AA-7288CF8E2933}" type="slidenum">
              <a:rPr lang="en-US" smtClean="0"/>
              <a:t>19</a:t>
            </a:fld>
            <a:endParaRPr lang="en-US"/>
          </a:p>
        </p:txBody>
      </p:sp>
    </p:spTree>
    <p:extLst>
      <p:ext uri="{BB962C8B-B14F-4D97-AF65-F5344CB8AC3E}">
        <p14:creationId xmlns:p14="http://schemas.microsoft.com/office/powerpoint/2010/main" val="35824902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489027E6-072F-4B38-B380-035981A59633}" type="datetimeFigureOut">
              <a:rPr lang="en-US" smtClean="0"/>
              <a:t>15/9/2021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EEBC-EB5B-44FF-9B3D-D0F5F18507B2}" type="slidenum">
              <a:rPr lang="en-US" smtClean="0"/>
              <a:t>‹#›</a:t>
            </a:fld>
            <a:endParaRPr lang="en-US"/>
          </a:p>
        </p:txBody>
      </p:sp>
    </p:spTree>
    <p:extLst>
      <p:ext uri="{BB962C8B-B14F-4D97-AF65-F5344CB8AC3E}">
        <p14:creationId xmlns:p14="http://schemas.microsoft.com/office/powerpoint/2010/main" val="24401890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5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9027E6-072F-4B38-B380-035981A59633}" type="datetimeFigureOut">
              <a:rPr lang="en-US" smtClean="0"/>
              <a:t>15/9/2021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EEBC-EB5B-44FF-9B3D-D0F5F18507B2}" type="slidenum">
              <a:rPr lang="en-US" smtClean="0"/>
              <a:t>‹#›</a:t>
            </a:fld>
            <a:endParaRPr lang="en-US"/>
          </a:p>
        </p:txBody>
      </p:sp>
    </p:spTree>
    <p:extLst>
      <p:ext uri="{BB962C8B-B14F-4D97-AF65-F5344CB8AC3E}">
        <p14:creationId xmlns:p14="http://schemas.microsoft.com/office/powerpoint/2010/main" val="38721094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5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9027E6-072F-4B38-B380-035981A59633}" type="datetimeFigureOut">
              <a:rPr lang="en-US" smtClean="0"/>
              <a:t>15/9/2021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EEBC-EB5B-44FF-9B3D-D0F5F18507B2}" type="slidenum">
              <a:rPr lang="en-US" smtClean="0"/>
              <a:t>‹#›</a:t>
            </a:fld>
            <a:endParaRPr lang="en-US"/>
          </a:p>
        </p:txBody>
      </p:sp>
    </p:spTree>
    <p:extLst>
      <p:ext uri="{BB962C8B-B14F-4D97-AF65-F5344CB8AC3E}">
        <p14:creationId xmlns:p14="http://schemas.microsoft.com/office/powerpoint/2010/main" val="42922667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4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9027E6-072F-4B38-B380-035981A59633}" type="datetimeFigureOut">
              <a:rPr lang="en-US" smtClean="0"/>
              <a:t>15/9/2021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EEBC-EB5B-44FF-9B3D-D0F5F18507B2}" type="slidenum">
              <a:rPr lang="en-US" smtClean="0"/>
              <a:t>‹#›</a:t>
            </a:fld>
            <a:endParaRPr lang="en-US"/>
          </a:p>
        </p:txBody>
      </p:sp>
    </p:spTree>
    <p:extLst>
      <p:ext uri="{BB962C8B-B14F-4D97-AF65-F5344CB8AC3E}">
        <p14:creationId xmlns:p14="http://schemas.microsoft.com/office/powerpoint/2010/main" val="26902486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4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9027E6-072F-4B38-B380-035981A59633}" type="datetimeFigureOut">
              <a:rPr lang="en-US" smtClean="0"/>
              <a:t>15/9/2021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EEBC-EB5B-44FF-9B3D-D0F5F18507B2}" type="slidenum">
              <a:rPr lang="en-US" smtClean="0"/>
              <a:t>‹#›</a:t>
            </a:fld>
            <a:endParaRPr lang="en-US"/>
          </a:p>
        </p:txBody>
      </p:sp>
    </p:spTree>
    <p:extLst>
      <p:ext uri="{BB962C8B-B14F-4D97-AF65-F5344CB8AC3E}">
        <p14:creationId xmlns:p14="http://schemas.microsoft.com/office/powerpoint/2010/main" val="10936059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4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9027E6-072F-4B38-B380-035981A59633}" type="datetimeFigureOut">
              <a:rPr lang="en-US" smtClean="0"/>
              <a:t>15/9/2021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EEBC-EB5B-44FF-9B3D-D0F5F18507B2}" type="slidenum">
              <a:rPr lang="en-US" smtClean="0"/>
              <a:t>‹#›</a:t>
            </a:fld>
            <a:endParaRPr lang="en-US"/>
          </a:p>
        </p:txBody>
      </p:sp>
    </p:spTree>
    <p:extLst>
      <p:ext uri="{BB962C8B-B14F-4D97-AF65-F5344CB8AC3E}">
        <p14:creationId xmlns:p14="http://schemas.microsoft.com/office/powerpoint/2010/main" val="2823170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4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9027E6-072F-4B38-B380-035981A59633}" type="datetimeFigureOut">
              <a:rPr lang="en-US" smtClean="0"/>
              <a:t>15/9/2021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EEBC-EB5B-44FF-9B3D-D0F5F18507B2}" type="slidenum">
              <a:rPr lang="en-US" smtClean="0"/>
              <a:t>‹#›</a:t>
            </a:fld>
            <a:endParaRPr lang="en-US"/>
          </a:p>
        </p:txBody>
      </p:sp>
    </p:spTree>
    <p:extLst>
      <p:ext uri="{BB962C8B-B14F-4D97-AF65-F5344CB8AC3E}">
        <p14:creationId xmlns:p14="http://schemas.microsoft.com/office/powerpoint/2010/main" val="19102198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4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9027E6-072F-4B38-B380-035981A59633}" type="datetimeFigureOut">
              <a:rPr lang="en-US" smtClean="0"/>
              <a:t>15/9/2021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EEBC-EB5B-44FF-9B3D-D0F5F18507B2}" type="slidenum">
              <a:rPr lang="en-US" smtClean="0"/>
              <a:t>‹#›</a:t>
            </a:fld>
            <a:endParaRPr lang="en-US"/>
          </a:p>
        </p:txBody>
      </p:sp>
    </p:spTree>
    <p:extLst>
      <p:ext uri="{BB962C8B-B14F-4D97-AF65-F5344CB8AC3E}">
        <p14:creationId xmlns:p14="http://schemas.microsoft.com/office/powerpoint/2010/main" val="7145076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4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9027E6-072F-4B38-B380-035981A59633}" type="datetimeFigureOut">
              <a:rPr lang="en-US" smtClean="0"/>
              <a:t>15/9/2021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EEBC-EB5B-44FF-9B3D-D0F5F18507B2}" type="slidenum">
              <a:rPr lang="en-US" smtClean="0"/>
              <a:t>‹#›</a:t>
            </a:fld>
            <a:endParaRPr lang="en-US"/>
          </a:p>
        </p:txBody>
      </p:sp>
    </p:spTree>
    <p:extLst>
      <p:ext uri="{BB962C8B-B14F-4D97-AF65-F5344CB8AC3E}">
        <p14:creationId xmlns:p14="http://schemas.microsoft.com/office/powerpoint/2010/main" val="8941735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4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9027E6-072F-4B38-B380-035981A59633}" type="datetimeFigureOut">
              <a:rPr lang="en-US" smtClean="0"/>
              <a:t>15/9/2021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EEBC-EB5B-44FF-9B3D-D0F5F18507B2}" type="slidenum">
              <a:rPr lang="en-US" smtClean="0"/>
              <a:t>‹#›</a:t>
            </a:fld>
            <a:endParaRPr lang="en-US"/>
          </a:p>
        </p:txBody>
      </p:sp>
    </p:spTree>
    <p:extLst>
      <p:ext uri="{BB962C8B-B14F-4D97-AF65-F5344CB8AC3E}">
        <p14:creationId xmlns:p14="http://schemas.microsoft.com/office/powerpoint/2010/main" val="11147523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4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9027E6-072F-4B38-B380-035981A59633}" type="datetimeFigureOut">
              <a:rPr lang="en-US" smtClean="0"/>
              <a:t>15/9/2021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EEBC-EB5B-44FF-9B3D-D0F5F18507B2}" type="slidenum">
              <a:rPr lang="en-US" smtClean="0"/>
              <a:t>‹#›</a:t>
            </a:fld>
            <a:endParaRPr lang="en-US"/>
          </a:p>
        </p:txBody>
      </p:sp>
    </p:spTree>
    <p:extLst>
      <p:ext uri="{BB962C8B-B14F-4D97-AF65-F5344CB8AC3E}">
        <p14:creationId xmlns:p14="http://schemas.microsoft.com/office/powerpoint/2010/main" val="2026483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9027E6-072F-4B38-B380-035981A59633}" type="datetimeFigureOut">
              <a:rPr lang="en-US" smtClean="0"/>
              <a:t>15/9/2021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EEBC-EB5B-44FF-9B3D-D0F5F18507B2}" type="slidenum">
              <a:rPr lang="en-US" smtClean="0"/>
              <a:t>‹#›</a:t>
            </a:fld>
            <a:endParaRPr lang="en-US"/>
          </a:p>
        </p:txBody>
      </p:sp>
    </p:spTree>
    <p:extLst>
      <p:ext uri="{BB962C8B-B14F-4D97-AF65-F5344CB8AC3E}">
        <p14:creationId xmlns:p14="http://schemas.microsoft.com/office/powerpoint/2010/main" val="17164499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4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9027E6-072F-4B38-B380-035981A59633}" type="datetimeFigureOut">
              <a:rPr lang="en-US" smtClean="0"/>
              <a:t>15/9/2021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EEBC-EB5B-44FF-9B3D-D0F5F18507B2}" type="slidenum">
              <a:rPr lang="en-US" smtClean="0"/>
              <a:t>‹#›</a:t>
            </a:fld>
            <a:endParaRPr lang="en-US"/>
          </a:p>
        </p:txBody>
      </p:sp>
    </p:spTree>
    <p:extLst>
      <p:ext uri="{BB962C8B-B14F-4D97-AF65-F5344CB8AC3E}">
        <p14:creationId xmlns:p14="http://schemas.microsoft.com/office/powerpoint/2010/main" val="34307861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4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9027E6-072F-4B38-B380-035981A59633}" type="datetimeFigureOut">
              <a:rPr lang="en-US" smtClean="0"/>
              <a:t>15/9/2021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EEBC-EB5B-44FF-9B3D-D0F5F18507B2}" type="slidenum">
              <a:rPr lang="en-US" smtClean="0"/>
              <a:t>‹#›</a:t>
            </a:fld>
            <a:endParaRPr lang="en-US"/>
          </a:p>
        </p:txBody>
      </p:sp>
    </p:spTree>
    <p:extLst>
      <p:ext uri="{BB962C8B-B14F-4D97-AF65-F5344CB8AC3E}">
        <p14:creationId xmlns:p14="http://schemas.microsoft.com/office/powerpoint/2010/main" val="30683588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3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9027E6-072F-4B38-B380-035981A59633}" type="datetimeFigureOut">
              <a:rPr lang="en-US" smtClean="0"/>
              <a:t>15/9/2021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EEBC-EB5B-44FF-9B3D-D0F5F18507B2}" type="slidenum">
              <a:rPr lang="en-US" smtClean="0"/>
              <a:t>‹#›</a:t>
            </a:fld>
            <a:endParaRPr lang="en-US"/>
          </a:p>
        </p:txBody>
      </p:sp>
    </p:spTree>
    <p:extLst>
      <p:ext uri="{BB962C8B-B14F-4D97-AF65-F5344CB8AC3E}">
        <p14:creationId xmlns:p14="http://schemas.microsoft.com/office/powerpoint/2010/main" val="7928018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3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9027E6-072F-4B38-B380-035981A59633}" type="datetimeFigureOut">
              <a:rPr lang="en-US" smtClean="0"/>
              <a:t>15/9/2021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EEBC-EB5B-44FF-9B3D-D0F5F18507B2}" type="slidenum">
              <a:rPr lang="en-US" smtClean="0"/>
              <a:t>‹#›</a:t>
            </a:fld>
            <a:endParaRPr lang="en-US"/>
          </a:p>
        </p:txBody>
      </p:sp>
    </p:spTree>
    <p:extLst>
      <p:ext uri="{BB962C8B-B14F-4D97-AF65-F5344CB8AC3E}">
        <p14:creationId xmlns:p14="http://schemas.microsoft.com/office/powerpoint/2010/main" val="7459482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3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9027E6-072F-4B38-B380-035981A59633}" type="datetimeFigureOut">
              <a:rPr lang="en-US" smtClean="0"/>
              <a:t>15/9/2021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EEBC-EB5B-44FF-9B3D-D0F5F18507B2}" type="slidenum">
              <a:rPr lang="en-US" smtClean="0"/>
              <a:t>‹#›</a:t>
            </a:fld>
            <a:endParaRPr lang="en-US"/>
          </a:p>
        </p:txBody>
      </p:sp>
    </p:spTree>
    <p:extLst>
      <p:ext uri="{BB962C8B-B14F-4D97-AF65-F5344CB8AC3E}">
        <p14:creationId xmlns:p14="http://schemas.microsoft.com/office/powerpoint/2010/main" val="41189342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3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9027E6-072F-4B38-B380-035981A59633}" type="datetimeFigureOut">
              <a:rPr lang="en-US" smtClean="0"/>
              <a:t>15/9/2021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EEBC-EB5B-44FF-9B3D-D0F5F18507B2}" type="slidenum">
              <a:rPr lang="en-US" smtClean="0"/>
              <a:t>‹#›</a:t>
            </a:fld>
            <a:endParaRPr lang="en-US"/>
          </a:p>
        </p:txBody>
      </p:sp>
    </p:spTree>
    <p:extLst>
      <p:ext uri="{BB962C8B-B14F-4D97-AF65-F5344CB8AC3E}">
        <p14:creationId xmlns:p14="http://schemas.microsoft.com/office/powerpoint/2010/main" val="11449387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3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9027E6-072F-4B38-B380-035981A59633}" type="datetimeFigureOut">
              <a:rPr lang="en-US" smtClean="0"/>
              <a:t>15/9/2021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EEBC-EB5B-44FF-9B3D-D0F5F18507B2}" type="slidenum">
              <a:rPr lang="en-US" smtClean="0"/>
              <a:t>‹#›</a:t>
            </a:fld>
            <a:endParaRPr lang="en-US"/>
          </a:p>
        </p:txBody>
      </p:sp>
    </p:spTree>
    <p:extLst>
      <p:ext uri="{BB962C8B-B14F-4D97-AF65-F5344CB8AC3E}">
        <p14:creationId xmlns:p14="http://schemas.microsoft.com/office/powerpoint/2010/main" val="21744636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3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9027E6-072F-4B38-B380-035981A59633}" type="datetimeFigureOut">
              <a:rPr lang="en-US" smtClean="0"/>
              <a:t>15/9/2021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EEBC-EB5B-44FF-9B3D-D0F5F18507B2}" type="slidenum">
              <a:rPr lang="en-US" smtClean="0"/>
              <a:t>‹#›</a:t>
            </a:fld>
            <a:endParaRPr lang="en-US"/>
          </a:p>
        </p:txBody>
      </p:sp>
    </p:spTree>
    <p:extLst>
      <p:ext uri="{BB962C8B-B14F-4D97-AF65-F5344CB8AC3E}">
        <p14:creationId xmlns:p14="http://schemas.microsoft.com/office/powerpoint/2010/main" val="37049852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3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9027E6-072F-4B38-B380-035981A59633}" type="datetimeFigureOut">
              <a:rPr lang="en-US" smtClean="0"/>
              <a:t>15/9/2021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EEBC-EB5B-44FF-9B3D-D0F5F18507B2}" type="slidenum">
              <a:rPr lang="en-US" smtClean="0"/>
              <a:t>‹#›</a:t>
            </a:fld>
            <a:endParaRPr lang="en-US"/>
          </a:p>
        </p:txBody>
      </p:sp>
    </p:spTree>
    <p:extLst>
      <p:ext uri="{BB962C8B-B14F-4D97-AF65-F5344CB8AC3E}">
        <p14:creationId xmlns:p14="http://schemas.microsoft.com/office/powerpoint/2010/main" val="9620790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3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9027E6-072F-4B38-B380-035981A59633}" type="datetimeFigureOut">
              <a:rPr lang="en-US" smtClean="0"/>
              <a:t>15/9/2021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EEBC-EB5B-44FF-9B3D-D0F5F18507B2}" type="slidenum">
              <a:rPr lang="en-US" smtClean="0"/>
              <a:t>‹#›</a:t>
            </a:fld>
            <a:endParaRPr lang="en-US"/>
          </a:p>
        </p:txBody>
      </p:sp>
    </p:spTree>
    <p:extLst>
      <p:ext uri="{BB962C8B-B14F-4D97-AF65-F5344CB8AC3E}">
        <p14:creationId xmlns:p14="http://schemas.microsoft.com/office/powerpoint/2010/main" val="7287301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5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9027E6-072F-4B38-B380-035981A59633}" type="datetimeFigureOut">
              <a:rPr lang="en-US" smtClean="0"/>
              <a:t>15/9/2021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EEBC-EB5B-44FF-9B3D-D0F5F18507B2}" type="slidenum">
              <a:rPr lang="en-US" smtClean="0"/>
              <a:t>‹#›</a:t>
            </a:fld>
            <a:endParaRPr lang="en-US"/>
          </a:p>
        </p:txBody>
      </p:sp>
    </p:spTree>
    <p:extLst>
      <p:ext uri="{BB962C8B-B14F-4D97-AF65-F5344CB8AC3E}">
        <p14:creationId xmlns:p14="http://schemas.microsoft.com/office/powerpoint/2010/main" val="32583821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3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9027E6-072F-4B38-B380-035981A59633}" type="datetimeFigureOut">
              <a:rPr lang="en-US" smtClean="0"/>
              <a:t>15/9/2021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EEBC-EB5B-44FF-9B3D-D0F5F18507B2}" type="slidenum">
              <a:rPr lang="en-US" smtClean="0"/>
              <a:t>‹#›</a:t>
            </a:fld>
            <a:endParaRPr lang="en-US"/>
          </a:p>
        </p:txBody>
      </p:sp>
    </p:spTree>
    <p:extLst>
      <p:ext uri="{BB962C8B-B14F-4D97-AF65-F5344CB8AC3E}">
        <p14:creationId xmlns:p14="http://schemas.microsoft.com/office/powerpoint/2010/main" val="23038515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3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9027E6-072F-4B38-B380-035981A59633}" type="datetimeFigureOut">
              <a:rPr lang="en-US" smtClean="0"/>
              <a:t>15/9/2021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EEBC-EB5B-44FF-9B3D-D0F5F18507B2}" type="slidenum">
              <a:rPr lang="en-US" smtClean="0"/>
              <a:t>‹#›</a:t>
            </a:fld>
            <a:endParaRPr lang="en-US"/>
          </a:p>
        </p:txBody>
      </p:sp>
    </p:spTree>
    <p:extLst>
      <p:ext uri="{BB962C8B-B14F-4D97-AF65-F5344CB8AC3E}">
        <p14:creationId xmlns:p14="http://schemas.microsoft.com/office/powerpoint/2010/main" val="41871661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2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9027E6-072F-4B38-B380-035981A59633}" type="datetimeFigureOut">
              <a:rPr lang="en-US" smtClean="0"/>
              <a:t>15/9/2021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EEBC-EB5B-44FF-9B3D-D0F5F18507B2}" type="slidenum">
              <a:rPr lang="en-US" smtClean="0"/>
              <a:t>‹#›</a:t>
            </a:fld>
            <a:endParaRPr lang="en-US"/>
          </a:p>
        </p:txBody>
      </p:sp>
    </p:spTree>
    <p:extLst>
      <p:ext uri="{BB962C8B-B14F-4D97-AF65-F5344CB8AC3E}">
        <p14:creationId xmlns:p14="http://schemas.microsoft.com/office/powerpoint/2010/main" val="21856090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2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9027E6-072F-4B38-B380-035981A59633}" type="datetimeFigureOut">
              <a:rPr lang="en-US" smtClean="0"/>
              <a:t>15/9/2021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EEBC-EB5B-44FF-9B3D-D0F5F18507B2}" type="slidenum">
              <a:rPr lang="en-US" smtClean="0"/>
              <a:t>‹#›</a:t>
            </a:fld>
            <a:endParaRPr lang="en-US"/>
          </a:p>
        </p:txBody>
      </p:sp>
    </p:spTree>
    <p:extLst>
      <p:ext uri="{BB962C8B-B14F-4D97-AF65-F5344CB8AC3E}">
        <p14:creationId xmlns:p14="http://schemas.microsoft.com/office/powerpoint/2010/main" val="12710447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2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9027E6-072F-4B38-B380-035981A59633}" type="datetimeFigureOut">
              <a:rPr lang="en-US" smtClean="0"/>
              <a:t>15/9/2021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EEBC-EB5B-44FF-9B3D-D0F5F18507B2}" type="slidenum">
              <a:rPr lang="en-US" smtClean="0"/>
              <a:t>‹#›</a:t>
            </a:fld>
            <a:endParaRPr lang="en-US"/>
          </a:p>
        </p:txBody>
      </p:sp>
    </p:spTree>
    <p:extLst>
      <p:ext uri="{BB962C8B-B14F-4D97-AF65-F5344CB8AC3E}">
        <p14:creationId xmlns:p14="http://schemas.microsoft.com/office/powerpoint/2010/main" val="36419490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2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9027E6-072F-4B38-B380-035981A59633}" type="datetimeFigureOut">
              <a:rPr lang="en-US" smtClean="0"/>
              <a:t>15/9/2021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EEBC-EB5B-44FF-9B3D-D0F5F18507B2}" type="slidenum">
              <a:rPr lang="en-US" smtClean="0"/>
              <a:t>‹#›</a:t>
            </a:fld>
            <a:endParaRPr lang="en-US"/>
          </a:p>
        </p:txBody>
      </p:sp>
    </p:spTree>
    <p:extLst>
      <p:ext uri="{BB962C8B-B14F-4D97-AF65-F5344CB8AC3E}">
        <p14:creationId xmlns:p14="http://schemas.microsoft.com/office/powerpoint/2010/main" val="16972740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2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9027E6-072F-4B38-B380-035981A59633}" type="datetimeFigureOut">
              <a:rPr lang="en-US" smtClean="0"/>
              <a:t>15/9/2021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EEBC-EB5B-44FF-9B3D-D0F5F18507B2}" type="slidenum">
              <a:rPr lang="en-US" smtClean="0"/>
              <a:t>‹#›</a:t>
            </a:fld>
            <a:endParaRPr lang="en-US"/>
          </a:p>
        </p:txBody>
      </p:sp>
    </p:spTree>
    <p:extLst>
      <p:ext uri="{BB962C8B-B14F-4D97-AF65-F5344CB8AC3E}">
        <p14:creationId xmlns:p14="http://schemas.microsoft.com/office/powerpoint/2010/main" val="3922628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2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9027E6-072F-4B38-B380-035981A59633}" type="datetimeFigureOut">
              <a:rPr lang="en-US" smtClean="0"/>
              <a:t>15/9/2021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EEBC-EB5B-44FF-9B3D-D0F5F18507B2}" type="slidenum">
              <a:rPr lang="en-US" smtClean="0"/>
              <a:t>‹#›</a:t>
            </a:fld>
            <a:endParaRPr lang="en-US"/>
          </a:p>
        </p:txBody>
      </p:sp>
    </p:spTree>
    <p:extLst>
      <p:ext uri="{BB962C8B-B14F-4D97-AF65-F5344CB8AC3E}">
        <p14:creationId xmlns:p14="http://schemas.microsoft.com/office/powerpoint/2010/main" val="29138069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9027E6-072F-4B38-B380-035981A59633}" type="datetimeFigureOut">
              <a:rPr lang="en-US" smtClean="0"/>
              <a:t>15/9/2021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EEBC-EB5B-44FF-9B3D-D0F5F18507B2}" type="slidenum">
              <a:rPr lang="en-US" smtClean="0"/>
              <a:t>‹#›</a:t>
            </a:fld>
            <a:endParaRPr lang="en-US"/>
          </a:p>
        </p:txBody>
      </p:sp>
    </p:spTree>
    <p:extLst>
      <p:ext uri="{BB962C8B-B14F-4D97-AF65-F5344CB8AC3E}">
        <p14:creationId xmlns:p14="http://schemas.microsoft.com/office/powerpoint/2010/main" val="32399915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9027E6-072F-4B38-B380-035981A59633}" type="datetimeFigureOut">
              <a:rPr lang="en-US" smtClean="0"/>
              <a:t>15/9/2021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EEBC-EB5B-44FF-9B3D-D0F5F18507B2}" type="slidenum">
              <a:rPr lang="en-US" smtClean="0"/>
              <a:t>‹#›</a:t>
            </a:fld>
            <a:endParaRPr lang="en-US"/>
          </a:p>
        </p:txBody>
      </p:sp>
    </p:spTree>
    <p:extLst>
      <p:ext uri="{BB962C8B-B14F-4D97-AF65-F5344CB8AC3E}">
        <p14:creationId xmlns:p14="http://schemas.microsoft.com/office/powerpoint/2010/main" val="3929293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5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9027E6-072F-4B38-B380-035981A59633}" type="datetimeFigureOut">
              <a:rPr lang="en-US" smtClean="0"/>
              <a:t>15/9/2021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EEBC-EB5B-44FF-9B3D-D0F5F18507B2}" type="slidenum">
              <a:rPr lang="en-US" smtClean="0"/>
              <a:t>‹#›</a:t>
            </a:fld>
            <a:endParaRPr lang="en-US"/>
          </a:p>
        </p:txBody>
      </p:sp>
    </p:spTree>
    <p:extLst>
      <p:ext uri="{BB962C8B-B14F-4D97-AF65-F5344CB8AC3E}">
        <p14:creationId xmlns:p14="http://schemas.microsoft.com/office/powerpoint/2010/main" val="28936512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9027E6-072F-4B38-B380-035981A59633}" type="datetimeFigureOut">
              <a:rPr lang="en-US" smtClean="0"/>
              <a:t>15/9/2021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EEBC-EB5B-44FF-9B3D-D0F5F18507B2}" type="slidenum">
              <a:rPr lang="en-US" smtClean="0"/>
              <a:t>‹#›</a:t>
            </a:fld>
            <a:endParaRPr lang="en-US"/>
          </a:p>
        </p:txBody>
      </p:sp>
    </p:spTree>
    <p:extLst>
      <p:ext uri="{BB962C8B-B14F-4D97-AF65-F5344CB8AC3E}">
        <p14:creationId xmlns:p14="http://schemas.microsoft.com/office/powerpoint/2010/main" val="18619953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9027E6-072F-4B38-B380-035981A59633}" type="datetimeFigureOut">
              <a:rPr lang="en-US" smtClean="0"/>
              <a:t>15/9/2021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EEBC-EB5B-44FF-9B3D-D0F5F18507B2}" type="slidenum">
              <a:rPr lang="en-US" smtClean="0"/>
              <a:t>‹#›</a:t>
            </a:fld>
            <a:endParaRPr lang="en-US"/>
          </a:p>
        </p:txBody>
      </p:sp>
    </p:spTree>
    <p:extLst>
      <p:ext uri="{BB962C8B-B14F-4D97-AF65-F5344CB8AC3E}">
        <p14:creationId xmlns:p14="http://schemas.microsoft.com/office/powerpoint/2010/main" val="11453140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9027E6-072F-4B38-B380-035981A59633}" type="datetimeFigureOut">
              <a:rPr lang="en-US" smtClean="0"/>
              <a:t>15/9/2021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EEBC-EB5B-44FF-9B3D-D0F5F18507B2}" type="slidenum">
              <a:rPr lang="en-US" smtClean="0"/>
              <a:t>‹#›</a:t>
            </a:fld>
            <a:endParaRPr lang="en-US"/>
          </a:p>
        </p:txBody>
      </p:sp>
    </p:spTree>
    <p:extLst>
      <p:ext uri="{BB962C8B-B14F-4D97-AF65-F5344CB8AC3E}">
        <p14:creationId xmlns:p14="http://schemas.microsoft.com/office/powerpoint/2010/main" val="12594908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9027E6-072F-4B38-B380-035981A59633}" type="datetimeFigureOut">
              <a:rPr lang="en-US" smtClean="0"/>
              <a:t>15/9/2021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EEBC-EB5B-44FF-9B3D-D0F5F18507B2}" type="slidenum">
              <a:rPr lang="en-US" smtClean="0"/>
              <a:t>‹#›</a:t>
            </a:fld>
            <a:endParaRPr lang="en-US"/>
          </a:p>
        </p:txBody>
      </p:sp>
    </p:spTree>
    <p:extLst>
      <p:ext uri="{BB962C8B-B14F-4D97-AF65-F5344CB8AC3E}">
        <p14:creationId xmlns:p14="http://schemas.microsoft.com/office/powerpoint/2010/main" val="16433933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9027E6-072F-4B38-B380-035981A59633}" type="datetimeFigureOut">
              <a:rPr lang="en-US" smtClean="0"/>
              <a:t>15/9/2021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EEBC-EB5B-44FF-9B3D-D0F5F18507B2}" type="slidenum">
              <a:rPr lang="en-US" smtClean="0"/>
              <a:t>‹#›</a:t>
            </a:fld>
            <a:endParaRPr lang="en-US"/>
          </a:p>
        </p:txBody>
      </p:sp>
    </p:spTree>
    <p:extLst>
      <p:ext uri="{BB962C8B-B14F-4D97-AF65-F5344CB8AC3E}">
        <p14:creationId xmlns:p14="http://schemas.microsoft.com/office/powerpoint/2010/main" val="19346652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9027E6-072F-4B38-B380-035981A59633}" type="datetimeFigureOut">
              <a:rPr lang="en-US" smtClean="0"/>
              <a:t>15/9/2021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EEBC-EB5B-44FF-9B3D-D0F5F18507B2}" type="slidenum">
              <a:rPr lang="en-US" smtClean="0"/>
              <a:t>‹#›</a:t>
            </a:fld>
            <a:endParaRPr lang="en-US"/>
          </a:p>
        </p:txBody>
      </p:sp>
    </p:spTree>
    <p:extLst>
      <p:ext uri="{BB962C8B-B14F-4D97-AF65-F5344CB8AC3E}">
        <p14:creationId xmlns:p14="http://schemas.microsoft.com/office/powerpoint/2010/main" val="2857636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9027E6-072F-4B38-B380-035981A59633}" type="datetimeFigureOut">
              <a:rPr lang="en-US" smtClean="0"/>
              <a:t>15/9/2021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EEBC-EB5B-44FF-9B3D-D0F5F18507B2}" type="slidenum">
              <a:rPr lang="en-US" smtClean="0"/>
              <a:t>‹#›</a:t>
            </a:fld>
            <a:endParaRPr lang="en-US"/>
          </a:p>
        </p:txBody>
      </p:sp>
    </p:spTree>
    <p:extLst>
      <p:ext uri="{BB962C8B-B14F-4D97-AF65-F5344CB8AC3E}">
        <p14:creationId xmlns:p14="http://schemas.microsoft.com/office/powerpoint/2010/main" val="3631326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9027E6-072F-4B38-B380-035981A59633}" type="datetimeFigureOut">
              <a:rPr lang="en-US" smtClean="0"/>
              <a:t>15/9/2021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EEBC-EB5B-44FF-9B3D-D0F5F18507B2}" type="slidenum">
              <a:rPr lang="en-US" smtClean="0"/>
              <a:t>‹#›</a:t>
            </a:fld>
            <a:endParaRPr lang="en-US"/>
          </a:p>
        </p:txBody>
      </p:sp>
    </p:spTree>
    <p:extLst>
      <p:ext uri="{BB962C8B-B14F-4D97-AF65-F5344CB8AC3E}">
        <p14:creationId xmlns:p14="http://schemas.microsoft.com/office/powerpoint/2010/main" val="4996814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9027E6-072F-4B38-B380-035981A59633}" type="datetimeFigureOut">
              <a:rPr lang="en-US" smtClean="0"/>
              <a:t>15/9/2021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EEBC-EB5B-44FF-9B3D-D0F5F18507B2}" type="slidenum">
              <a:rPr lang="en-US" smtClean="0"/>
              <a:t>‹#›</a:t>
            </a:fld>
            <a:endParaRPr lang="en-US"/>
          </a:p>
        </p:txBody>
      </p:sp>
    </p:spTree>
    <p:extLst>
      <p:ext uri="{BB962C8B-B14F-4D97-AF65-F5344CB8AC3E}">
        <p14:creationId xmlns:p14="http://schemas.microsoft.com/office/powerpoint/2010/main" val="30405511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9027E6-072F-4B38-B380-035981A59633}" type="datetimeFigureOut">
              <a:rPr lang="en-US" smtClean="0"/>
              <a:t>15/9/2021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EEBC-EB5B-44FF-9B3D-D0F5F18507B2}" type="slidenum">
              <a:rPr lang="en-US" smtClean="0"/>
              <a:t>‹#›</a:t>
            </a:fld>
            <a:endParaRPr lang="en-US"/>
          </a:p>
        </p:txBody>
      </p:sp>
    </p:spTree>
    <p:extLst>
      <p:ext uri="{BB962C8B-B14F-4D97-AF65-F5344CB8AC3E}">
        <p14:creationId xmlns:p14="http://schemas.microsoft.com/office/powerpoint/2010/main" val="2925843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5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9027E6-072F-4B38-B380-035981A59633}" type="datetimeFigureOut">
              <a:rPr lang="en-US" smtClean="0"/>
              <a:t>15/9/2021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EEBC-EB5B-44FF-9B3D-D0F5F18507B2}" type="slidenum">
              <a:rPr lang="en-US" smtClean="0"/>
              <a:t>‹#›</a:t>
            </a:fld>
            <a:endParaRPr lang="en-US"/>
          </a:p>
        </p:txBody>
      </p:sp>
    </p:spTree>
    <p:extLst>
      <p:ext uri="{BB962C8B-B14F-4D97-AF65-F5344CB8AC3E}">
        <p14:creationId xmlns:p14="http://schemas.microsoft.com/office/powerpoint/2010/main" val="13425023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9027E6-072F-4B38-B380-035981A59633}" type="datetimeFigureOut">
              <a:rPr lang="en-US" smtClean="0"/>
              <a:t>15/9/2021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EEBC-EB5B-44FF-9B3D-D0F5F18507B2}" type="slidenum">
              <a:rPr lang="en-US" smtClean="0"/>
              <a:t>‹#›</a:t>
            </a:fld>
            <a:endParaRPr lang="en-US"/>
          </a:p>
        </p:txBody>
      </p:sp>
    </p:spTree>
    <p:extLst>
      <p:ext uri="{BB962C8B-B14F-4D97-AF65-F5344CB8AC3E}">
        <p14:creationId xmlns:p14="http://schemas.microsoft.com/office/powerpoint/2010/main" val="10671238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9027E6-072F-4B38-B380-035981A59633}" type="datetimeFigureOut">
              <a:rPr lang="en-US" smtClean="0"/>
              <a:t>15/9/2021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EEBC-EB5B-44FF-9B3D-D0F5F18507B2}" type="slidenum">
              <a:rPr lang="en-US" smtClean="0"/>
              <a:t>‹#›</a:t>
            </a:fld>
            <a:endParaRPr lang="en-US"/>
          </a:p>
        </p:txBody>
      </p:sp>
    </p:spTree>
    <p:extLst>
      <p:ext uri="{BB962C8B-B14F-4D97-AF65-F5344CB8AC3E}">
        <p14:creationId xmlns:p14="http://schemas.microsoft.com/office/powerpoint/2010/main" val="9336992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9027E6-072F-4B38-B380-035981A59633}" type="datetimeFigureOut">
              <a:rPr lang="en-US" smtClean="0"/>
              <a:t>15/9/2021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EEBC-EB5B-44FF-9B3D-D0F5F18507B2}" type="slidenum">
              <a:rPr lang="en-US" smtClean="0"/>
              <a:t>‹#›</a:t>
            </a:fld>
            <a:endParaRPr lang="en-US"/>
          </a:p>
        </p:txBody>
      </p:sp>
    </p:spTree>
    <p:extLst>
      <p:ext uri="{BB962C8B-B14F-4D97-AF65-F5344CB8AC3E}">
        <p14:creationId xmlns:p14="http://schemas.microsoft.com/office/powerpoint/2010/main" val="33564263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9027E6-072F-4B38-B380-035981A59633}" type="datetimeFigureOut">
              <a:rPr lang="en-US" smtClean="0"/>
              <a:t>15/9/2021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EEBC-EB5B-44FF-9B3D-D0F5F18507B2}" type="slidenum">
              <a:rPr lang="en-US" smtClean="0"/>
              <a:t>‹#›</a:t>
            </a:fld>
            <a:endParaRPr lang="en-US"/>
          </a:p>
        </p:txBody>
      </p:sp>
    </p:spTree>
    <p:extLst>
      <p:ext uri="{BB962C8B-B14F-4D97-AF65-F5344CB8AC3E}">
        <p14:creationId xmlns:p14="http://schemas.microsoft.com/office/powerpoint/2010/main" val="38230599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9027E6-072F-4B38-B380-035981A59633}" type="datetimeFigureOut">
              <a:rPr lang="en-US" smtClean="0"/>
              <a:t>15/9/2021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EEBC-EB5B-44FF-9B3D-D0F5F18507B2}" type="slidenum">
              <a:rPr lang="en-US" smtClean="0"/>
              <a:t>‹#›</a:t>
            </a:fld>
            <a:endParaRPr lang="en-US"/>
          </a:p>
        </p:txBody>
      </p:sp>
    </p:spTree>
    <p:extLst>
      <p:ext uri="{BB962C8B-B14F-4D97-AF65-F5344CB8AC3E}">
        <p14:creationId xmlns:p14="http://schemas.microsoft.com/office/powerpoint/2010/main" val="30118493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9027E6-072F-4B38-B380-035981A59633}" type="datetimeFigureOut">
              <a:rPr lang="en-US" smtClean="0"/>
              <a:t>15/9/2021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EEBC-EB5B-44FF-9B3D-D0F5F18507B2}" type="slidenum">
              <a:rPr lang="en-US" smtClean="0"/>
              <a:t>‹#›</a:t>
            </a:fld>
            <a:endParaRPr lang="en-US"/>
          </a:p>
        </p:txBody>
      </p:sp>
    </p:spTree>
    <p:extLst>
      <p:ext uri="{BB962C8B-B14F-4D97-AF65-F5344CB8AC3E}">
        <p14:creationId xmlns:p14="http://schemas.microsoft.com/office/powerpoint/2010/main" val="24385150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9027E6-072F-4B38-B380-035981A59633}" type="datetimeFigureOut">
              <a:rPr lang="en-US" smtClean="0"/>
              <a:t>15/9/2021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EEBC-EB5B-44FF-9B3D-D0F5F18507B2}" type="slidenum">
              <a:rPr lang="en-US" smtClean="0"/>
              <a:t>‹#›</a:t>
            </a:fld>
            <a:endParaRPr lang="en-US"/>
          </a:p>
        </p:txBody>
      </p:sp>
    </p:spTree>
    <p:extLst>
      <p:ext uri="{BB962C8B-B14F-4D97-AF65-F5344CB8AC3E}">
        <p14:creationId xmlns:p14="http://schemas.microsoft.com/office/powerpoint/2010/main" val="22189356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9027E6-072F-4B38-B380-035981A59633}" type="datetimeFigureOut">
              <a:rPr lang="en-US" smtClean="0"/>
              <a:t>15/9/2021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EEBC-EB5B-44FF-9B3D-D0F5F18507B2}" type="slidenum">
              <a:rPr lang="en-US" smtClean="0"/>
              <a:t>‹#›</a:t>
            </a:fld>
            <a:endParaRPr lang="en-US"/>
          </a:p>
        </p:txBody>
      </p:sp>
    </p:spTree>
    <p:extLst>
      <p:ext uri="{BB962C8B-B14F-4D97-AF65-F5344CB8AC3E}">
        <p14:creationId xmlns:p14="http://schemas.microsoft.com/office/powerpoint/2010/main" val="1119853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9027E6-072F-4B38-B380-035981A59633}" type="datetimeFigureOut">
              <a:rPr lang="en-US" smtClean="0"/>
              <a:t>15/9/2021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EEBC-EB5B-44FF-9B3D-D0F5F18507B2}" type="slidenum">
              <a:rPr lang="en-US" smtClean="0"/>
              <a:t>‹#›</a:t>
            </a:fld>
            <a:endParaRPr lang="en-US"/>
          </a:p>
        </p:txBody>
      </p:sp>
    </p:spTree>
    <p:extLst>
      <p:ext uri="{BB962C8B-B14F-4D97-AF65-F5344CB8AC3E}">
        <p14:creationId xmlns:p14="http://schemas.microsoft.com/office/powerpoint/2010/main" val="24751197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9027E6-072F-4B38-B380-035981A59633}" type="datetimeFigureOut">
              <a:rPr lang="en-US" smtClean="0"/>
              <a:t>15/9/2021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EEBC-EB5B-44FF-9B3D-D0F5F18507B2}" type="slidenum">
              <a:rPr lang="en-US" smtClean="0"/>
              <a:t>‹#›</a:t>
            </a:fld>
            <a:endParaRPr lang="en-US"/>
          </a:p>
        </p:txBody>
      </p:sp>
    </p:spTree>
    <p:extLst>
      <p:ext uri="{BB962C8B-B14F-4D97-AF65-F5344CB8AC3E}">
        <p14:creationId xmlns:p14="http://schemas.microsoft.com/office/powerpoint/2010/main" val="3575725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5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9027E6-072F-4B38-B380-035981A59633}" type="datetimeFigureOut">
              <a:rPr lang="en-US" smtClean="0"/>
              <a:t>15/9/2021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EEBC-EB5B-44FF-9B3D-D0F5F18507B2}" type="slidenum">
              <a:rPr lang="en-US" smtClean="0"/>
              <a:t>‹#›</a:t>
            </a:fld>
            <a:endParaRPr lang="en-US"/>
          </a:p>
        </p:txBody>
      </p:sp>
    </p:spTree>
    <p:extLst>
      <p:ext uri="{BB962C8B-B14F-4D97-AF65-F5344CB8AC3E}">
        <p14:creationId xmlns:p14="http://schemas.microsoft.com/office/powerpoint/2010/main" val="20654820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9027E6-072F-4B38-B380-035981A59633}" type="datetimeFigureOut">
              <a:rPr lang="en-US" smtClean="0"/>
              <a:t>15/9/2021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EEBC-EB5B-44FF-9B3D-D0F5F18507B2}" type="slidenum">
              <a:rPr lang="en-US" smtClean="0"/>
              <a:t>‹#›</a:t>
            </a:fld>
            <a:endParaRPr lang="en-US"/>
          </a:p>
        </p:txBody>
      </p:sp>
    </p:spTree>
    <p:extLst>
      <p:ext uri="{BB962C8B-B14F-4D97-AF65-F5344CB8AC3E}">
        <p14:creationId xmlns:p14="http://schemas.microsoft.com/office/powerpoint/2010/main" val="14482963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9027E6-072F-4B38-B380-035981A59633}" type="datetimeFigureOut">
              <a:rPr lang="en-US" smtClean="0"/>
              <a:t>15/9/2021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EEBC-EB5B-44FF-9B3D-D0F5F18507B2}" type="slidenum">
              <a:rPr lang="en-US" smtClean="0"/>
              <a:t>‹#›</a:t>
            </a:fld>
            <a:endParaRPr lang="en-US"/>
          </a:p>
        </p:txBody>
      </p:sp>
    </p:spTree>
    <p:extLst>
      <p:ext uri="{BB962C8B-B14F-4D97-AF65-F5344CB8AC3E}">
        <p14:creationId xmlns:p14="http://schemas.microsoft.com/office/powerpoint/2010/main" val="2900075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9027E6-072F-4B38-B380-035981A59633}" type="datetimeFigureOut">
              <a:rPr lang="en-US" smtClean="0"/>
              <a:t>15/9/2021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DAEEBC-EB5B-44FF-9B3D-D0F5F18507B2}" type="slidenum">
              <a:rPr lang="en-US" smtClean="0"/>
              <a:t>‹#›</a:t>
            </a:fld>
            <a:endParaRPr lang="en-US"/>
          </a:p>
        </p:txBody>
      </p:sp>
    </p:spTree>
    <p:extLst>
      <p:ext uri="{BB962C8B-B14F-4D97-AF65-F5344CB8AC3E}">
        <p14:creationId xmlns:p14="http://schemas.microsoft.com/office/powerpoint/2010/main" val="80335946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9027E6-072F-4B38-B380-035981A59633}" type="datetimeFigureOut">
              <a:rPr lang="en-US" smtClean="0"/>
              <a:t>15/9/2021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DAEEBC-EB5B-44FF-9B3D-D0F5F18507B2}" type="slidenum">
              <a:rPr lang="en-US" smtClean="0"/>
              <a:t>‹#›</a:t>
            </a:fld>
            <a:endParaRPr lang="en-US"/>
          </a:p>
        </p:txBody>
      </p:sp>
    </p:spTree>
    <p:extLst>
      <p:ext uri="{BB962C8B-B14F-4D97-AF65-F5344CB8AC3E}">
        <p14:creationId xmlns:p14="http://schemas.microsoft.com/office/powerpoint/2010/main" val="20810763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9027E6-072F-4B38-B380-035981A59633}" type="datetimeFigureOut">
              <a:rPr lang="en-US" smtClean="0"/>
              <a:t>15/9/2021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DAEEBC-EB5B-44FF-9B3D-D0F5F18507B2}" type="slidenum">
              <a:rPr lang="en-US" smtClean="0"/>
              <a:t>‹#›</a:t>
            </a:fld>
            <a:endParaRPr lang="en-US"/>
          </a:p>
        </p:txBody>
      </p:sp>
    </p:spTree>
    <p:extLst>
      <p:ext uri="{BB962C8B-B14F-4D97-AF65-F5344CB8AC3E}">
        <p14:creationId xmlns:p14="http://schemas.microsoft.com/office/powerpoint/2010/main" val="35740536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9027E6-072F-4B38-B380-035981A59633}" type="datetimeFigureOut">
              <a:rPr lang="en-US" smtClean="0"/>
              <a:t>15/9/2021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DAEEBC-EB5B-44FF-9B3D-D0F5F18507B2}" type="slidenum">
              <a:rPr lang="en-US" smtClean="0"/>
              <a:t>‹#›</a:t>
            </a:fld>
            <a:endParaRPr lang="en-US"/>
          </a:p>
        </p:txBody>
      </p:sp>
    </p:spTree>
    <p:extLst>
      <p:ext uri="{BB962C8B-B14F-4D97-AF65-F5344CB8AC3E}">
        <p14:creationId xmlns:p14="http://schemas.microsoft.com/office/powerpoint/2010/main" val="11898863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9027E6-072F-4B38-B380-035981A59633}" type="datetimeFigureOut">
              <a:rPr lang="en-US" smtClean="0"/>
              <a:t>15/9/2021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DAEEBC-EB5B-44FF-9B3D-D0F5F18507B2}" type="slidenum">
              <a:rPr lang="en-US" smtClean="0"/>
              <a:t>‹#›</a:t>
            </a:fld>
            <a:endParaRPr lang="en-US"/>
          </a:p>
        </p:txBody>
      </p:sp>
    </p:spTree>
    <p:extLst>
      <p:ext uri="{BB962C8B-B14F-4D97-AF65-F5344CB8AC3E}">
        <p14:creationId xmlns:p14="http://schemas.microsoft.com/office/powerpoint/2010/main" val="27893055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9027E6-072F-4B38-B380-035981A59633}" type="datetimeFigureOut">
              <a:rPr lang="en-US" smtClean="0"/>
              <a:t>15/9/2021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DAEEBC-EB5B-44FF-9B3D-D0F5F18507B2}" type="slidenum">
              <a:rPr lang="en-US" smtClean="0"/>
              <a:t>‹#›</a:t>
            </a:fld>
            <a:endParaRPr lang="en-US"/>
          </a:p>
        </p:txBody>
      </p:sp>
    </p:spTree>
    <p:extLst>
      <p:ext uri="{BB962C8B-B14F-4D97-AF65-F5344CB8AC3E}">
        <p14:creationId xmlns:p14="http://schemas.microsoft.com/office/powerpoint/2010/main" val="14202063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489027E6-072F-4B38-B380-035981A59633}" type="datetimeFigureOut">
              <a:rPr lang="en-US" smtClean="0"/>
              <a:t>15/9/2021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DAEEBC-EB5B-44FF-9B3D-D0F5F18507B2}" type="slidenum">
              <a:rPr lang="en-US" smtClean="0"/>
              <a:t>‹#›</a:t>
            </a:fld>
            <a:endParaRPr lang="en-US"/>
          </a:p>
        </p:txBody>
      </p:sp>
    </p:spTree>
    <p:extLst>
      <p:ext uri="{BB962C8B-B14F-4D97-AF65-F5344CB8AC3E}">
        <p14:creationId xmlns:p14="http://schemas.microsoft.com/office/powerpoint/2010/main" val="29575280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489027E6-072F-4B38-B380-035981A59633}" type="datetimeFigureOut">
              <a:rPr lang="en-US" smtClean="0"/>
              <a:t>15/9/2021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DAEEBC-EB5B-44FF-9B3D-D0F5F18507B2}" type="slidenum">
              <a:rPr lang="en-US" smtClean="0"/>
              <a:t>‹#›</a:t>
            </a:fld>
            <a:endParaRPr lang="en-US"/>
          </a:p>
        </p:txBody>
      </p:sp>
    </p:spTree>
    <p:extLst>
      <p:ext uri="{BB962C8B-B14F-4D97-AF65-F5344CB8AC3E}">
        <p14:creationId xmlns:p14="http://schemas.microsoft.com/office/powerpoint/2010/main" val="299539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5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9027E6-072F-4B38-B380-035981A59633}" type="datetimeFigureOut">
              <a:rPr lang="en-US" smtClean="0"/>
              <a:t>15/9/2021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EEBC-EB5B-44FF-9B3D-D0F5F18507B2}" type="slidenum">
              <a:rPr lang="en-US" smtClean="0"/>
              <a:t>‹#›</a:t>
            </a:fld>
            <a:endParaRPr lang="en-US"/>
          </a:p>
        </p:txBody>
      </p:sp>
    </p:spTree>
    <p:extLst>
      <p:ext uri="{BB962C8B-B14F-4D97-AF65-F5344CB8AC3E}">
        <p14:creationId xmlns:p14="http://schemas.microsoft.com/office/powerpoint/2010/main" val="23695158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9027E6-072F-4B38-B380-035981A59633}" type="datetimeFigureOut">
              <a:rPr lang="en-US" smtClean="0"/>
              <a:t>15/9/2021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EEBC-EB5B-44FF-9B3D-D0F5F18507B2}" type="slidenum">
              <a:rPr lang="en-US" smtClean="0"/>
              <a:t>‹#›</a:t>
            </a:fld>
            <a:endParaRPr lang="en-US"/>
          </a:p>
        </p:txBody>
      </p:sp>
    </p:spTree>
    <p:extLst>
      <p:ext uri="{BB962C8B-B14F-4D97-AF65-F5344CB8AC3E}">
        <p14:creationId xmlns:p14="http://schemas.microsoft.com/office/powerpoint/2010/main" val="20883159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9027E6-072F-4B38-B380-035981A59633}" type="datetimeFigureOut">
              <a:rPr lang="en-US" smtClean="0"/>
              <a:t>15/9/2021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EEBC-EB5B-44FF-9B3D-D0F5F18507B2}" type="slidenum">
              <a:rPr lang="en-US" smtClean="0"/>
              <a:t>‹#›</a:t>
            </a:fld>
            <a:endParaRPr lang="en-US"/>
          </a:p>
        </p:txBody>
      </p:sp>
    </p:spTree>
    <p:extLst>
      <p:ext uri="{BB962C8B-B14F-4D97-AF65-F5344CB8AC3E}">
        <p14:creationId xmlns:p14="http://schemas.microsoft.com/office/powerpoint/2010/main" val="271736545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22" y="841800"/>
            <a:ext cx="6858130" cy="1790760"/>
          </a:xfrm>
          <a:prstGeom prst="rect">
            <a:avLst/>
          </a:prstGeom>
        </p:spPr>
        <p:txBody>
          <a:bodyPr anchor="b"/>
          <a:lstStyle>
            <a:lvl1pPr algn="ctr">
              <a:defRPr sz="3374"/>
            </a:lvl1pPr>
          </a:lstStyle>
          <a:p>
            <a:r>
              <a:rPr lang="zh-CN" altLang="en-US"/>
              <a:t>单击此处编辑母版标题样式</a:t>
            </a:r>
          </a:p>
        </p:txBody>
      </p:sp>
      <p:sp>
        <p:nvSpPr>
          <p:cNvPr id="3" name="副标题 2"/>
          <p:cNvSpPr>
            <a:spLocks noGrp="1"/>
          </p:cNvSpPr>
          <p:nvPr>
            <p:ph type="subTitle" idx="1"/>
          </p:nvPr>
        </p:nvSpPr>
        <p:spPr>
          <a:xfrm>
            <a:off x="1143022" y="2701619"/>
            <a:ext cx="6858130" cy="1241863"/>
          </a:xfrm>
          <a:prstGeom prst="rect">
            <a:avLst/>
          </a:prstGeom>
        </p:spPr>
        <p:txBody>
          <a:bodyPr/>
          <a:lstStyle>
            <a:lvl1pPr marL="0" indent="0" algn="ctr">
              <a:buNone/>
              <a:defRPr sz="1351"/>
            </a:lvl1pPr>
            <a:lvl2pPr marL="257220" indent="0" algn="ctr">
              <a:buNone/>
              <a:defRPr sz="1124"/>
            </a:lvl2pPr>
            <a:lvl3pPr marL="514441" indent="0" algn="ctr">
              <a:buNone/>
              <a:defRPr sz="1012"/>
            </a:lvl3pPr>
            <a:lvl4pPr marL="771661" indent="0" algn="ctr">
              <a:buNone/>
              <a:defRPr sz="899"/>
            </a:lvl4pPr>
            <a:lvl5pPr marL="1028621" indent="0" algn="ctr">
              <a:buNone/>
              <a:defRPr sz="899"/>
            </a:lvl5pPr>
            <a:lvl6pPr marL="1285842" indent="0" algn="ctr">
              <a:buNone/>
              <a:defRPr sz="899"/>
            </a:lvl6pPr>
            <a:lvl7pPr marL="1543062" indent="0" algn="ctr">
              <a:buNone/>
              <a:defRPr sz="899"/>
            </a:lvl7pPr>
            <a:lvl8pPr marL="1800282" indent="0" algn="ctr">
              <a:buNone/>
              <a:defRPr sz="899"/>
            </a:lvl8pPr>
            <a:lvl9pPr marL="2057503" indent="0" algn="ctr">
              <a:buNone/>
              <a:defRPr sz="899"/>
            </a:lvl9pPr>
          </a:lstStyle>
          <a:p>
            <a:r>
              <a:rPr lang="zh-CN" altLang="en-US"/>
              <a:t>单击此处编辑母版副标题样式</a:t>
            </a:r>
          </a:p>
        </p:txBody>
      </p:sp>
    </p:spTree>
    <p:extLst>
      <p:ext uri="{BB962C8B-B14F-4D97-AF65-F5344CB8AC3E}">
        <p14:creationId xmlns:p14="http://schemas.microsoft.com/office/powerpoint/2010/main" val="3232722562"/>
      </p:ext>
    </p:extLst>
  </p:cSld>
  <p:clrMapOvr>
    <a:masterClrMapping/>
  </p:clrMapOvr>
  <p:transition advClick="0" advTm="0">
    <p:rand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22" y="841800"/>
            <a:ext cx="6858130" cy="1790760"/>
          </a:xfrm>
          <a:prstGeom prst="rect">
            <a:avLst/>
          </a:prstGeom>
        </p:spPr>
        <p:txBody>
          <a:bodyPr anchor="b"/>
          <a:lstStyle>
            <a:lvl1pPr algn="ctr">
              <a:defRPr sz="3374"/>
            </a:lvl1pPr>
          </a:lstStyle>
          <a:p>
            <a:r>
              <a:rPr lang="zh-CN" altLang="en-US"/>
              <a:t>单击此处编辑母版标题样式</a:t>
            </a:r>
          </a:p>
        </p:txBody>
      </p:sp>
      <p:sp>
        <p:nvSpPr>
          <p:cNvPr id="3" name="副标题 2"/>
          <p:cNvSpPr>
            <a:spLocks noGrp="1"/>
          </p:cNvSpPr>
          <p:nvPr>
            <p:ph type="subTitle" idx="1"/>
          </p:nvPr>
        </p:nvSpPr>
        <p:spPr>
          <a:xfrm>
            <a:off x="1143022" y="2701619"/>
            <a:ext cx="6858130" cy="1241863"/>
          </a:xfrm>
          <a:prstGeom prst="rect">
            <a:avLst/>
          </a:prstGeom>
        </p:spPr>
        <p:txBody>
          <a:bodyPr/>
          <a:lstStyle>
            <a:lvl1pPr marL="0" indent="0" algn="ctr">
              <a:buNone/>
              <a:defRPr sz="1351"/>
            </a:lvl1pPr>
            <a:lvl2pPr marL="257220" indent="0" algn="ctr">
              <a:buNone/>
              <a:defRPr sz="1124"/>
            </a:lvl2pPr>
            <a:lvl3pPr marL="514441" indent="0" algn="ctr">
              <a:buNone/>
              <a:defRPr sz="1012"/>
            </a:lvl3pPr>
            <a:lvl4pPr marL="771661" indent="0" algn="ctr">
              <a:buNone/>
              <a:defRPr sz="899"/>
            </a:lvl4pPr>
            <a:lvl5pPr marL="1028621" indent="0" algn="ctr">
              <a:buNone/>
              <a:defRPr sz="899"/>
            </a:lvl5pPr>
            <a:lvl6pPr marL="1285842" indent="0" algn="ctr">
              <a:buNone/>
              <a:defRPr sz="899"/>
            </a:lvl6pPr>
            <a:lvl7pPr marL="1543062" indent="0" algn="ctr">
              <a:buNone/>
              <a:defRPr sz="899"/>
            </a:lvl7pPr>
            <a:lvl8pPr marL="1800282" indent="0" algn="ctr">
              <a:buNone/>
              <a:defRPr sz="899"/>
            </a:lvl8pPr>
            <a:lvl9pPr marL="2057503" indent="0" algn="ctr">
              <a:buNone/>
              <a:defRPr sz="899"/>
            </a:lvl9pPr>
          </a:lstStyle>
          <a:p>
            <a:r>
              <a:rPr lang="zh-CN" altLang="en-US"/>
              <a:t>单击此处编辑母版副标题样式</a:t>
            </a:r>
          </a:p>
        </p:txBody>
      </p:sp>
    </p:spTree>
    <p:extLst>
      <p:ext uri="{BB962C8B-B14F-4D97-AF65-F5344CB8AC3E}">
        <p14:creationId xmlns:p14="http://schemas.microsoft.com/office/powerpoint/2010/main" val="2690807623"/>
      </p:ext>
    </p:extLst>
  </p:cSld>
  <p:clrMapOvr>
    <a:masterClrMapping/>
  </p:clrMapOvr>
  <p:transition advClick="0" advTm="0">
    <p:rand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249170" y="149247"/>
            <a:ext cx="4485050" cy="620426"/>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249170" y="868596"/>
            <a:ext cx="4485050" cy="2456885"/>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515036318"/>
      </p:ext>
    </p:extLst>
  </p:cSld>
  <p:clrMapOvr>
    <a:masterClrMapping/>
  </p:clrMapOvr>
  <p:transition advClick="0" advTm="0">
    <p:random/>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900" y="1282347"/>
            <a:ext cx="7886849" cy="2139625"/>
          </a:xfrm>
          <a:prstGeom prst="rect">
            <a:avLst/>
          </a:prstGeom>
        </p:spPr>
        <p:txBody>
          <a:bodyPr anchor="b"/>
          <a:lstStyle>
            <a:lvl1pPr>
              <a:defRPr sz="3374"/>
            </a:lvl1pPr>
          </a:lstStyle>
          <a:p>
            <a:r>
              <a:rPr lang="zh-CN" altLang="en-US"/>
              <a:t>单击此处编辑母版标题样式</a:t>
            </a:r>
          </a:p>
        </p:txBody>
      </p:sp>
      <p:sp>
        <p:nvSpPr>
          <p:cNvPr id="3" name="文本占位符 2"/>
          <p:cNvSpPr>
            <a:spLocks noGrp="1"/>
          </p:cNvSpPr>
          <p:nvPr>
            <p:ph type="body" idx="1"/>
          </p:nvPr>
        </p:nvSpPr>
        <p:spPr>
          <a:xfrm>
            <a:off x="623900" y="3442213"/>
            <a:ext cx="7886849" cy="1125178"/>
          </a:xfrm>
          <a:prstGeom prst="rect">
            <a:avLst/>
          </a:prstGeom>
        </p:spPr>
        <p:txBody>
          <a:bodyPr/>
          <a:lstStyle>
            <a:lvl1pPr marL="0" indent="0">
              <a:buNone/>
              <a:defRPr sz="1351">
                <a:solidFill>
                  <a:schemeClr val="tx1">
                    <a:tint val="75000"/>
                  </a:schemeClr>
                </a:solidFill>
              </a:defRPr>
            </a:lvl1pPr>
            <a:lvl2pPr marL="257220" indent="0">
              <a:buNone/>
              <a:defRPr sz="1124">
                <a:solidFill>
                  <a:schemeClr val="tx1">
                    <a:tint val="75000"/>
                  </a:schemeClr>
                </a:solidFill>
              </a:defRPr>
            </a:lvl2pPr>
            <a:lvl3pPr marL="514441" indent="0">
              <a:buNone/>
              <a:defRPr sz="1012">
                <a:solidFill>
                  <a:schemeClr val="tx1">
                    <a:tint val="75000"/>
                  </a:schemeClr>
                </a:solidFill>
              </a:defRPr>
            </a:lvl3pPr>
            <a:lvl4pPr marL="771661" indent="0">
              <a:buNone/>
              <a:defRPr sz="899">
                <a:solidFill>
                  <a:schemeClr val="tx1">
                    <a:tint val="75000"/>
                  </a:schemeClr>
                </a:solidFill>
              </a:defRPr>
            </a:lvl4pPr>
            <a:lvl5pPr marL="1028621" indent="0">
              <a:buNone/>
              <a:defRPr sz="899">
                <a:solidFill>
                  <a:schemeClr val="tx1">
                    <a:tint val="75000"/>
                  </a:schemeClr>
                </a:solidFill>
              </a:defRPr>
            </a:lvl5pPr>
            <a:lvl6pPr marL="1285842" indent="0">
              <a:buNone/>
              <a:defRPr sz="899">
                <a:solidFill>
                  <a:schemeClr val="tx1">
                    <a:tint val="75000"/>
                  </a:schemeClr>
                </a:solidFill>
              </a:defRPr>
            </a:lvl6pPr>
            <a:lvl7pPr marL="1543062" indent="0">
              <a:buNone/>
              <a:defRPr sz="899">
                <a:solidFill>
                  <a:schemeClr val="tx1">
                    <a:tint val="75000"/>
                  </a:schemeClr>
                </a:solidFill>
              </a:defRPr>
            </a:lvl7pPr>
            <a:lvl8pPr marL="1800282" indent="0">
              <a:buNone/>
              <a:defRPr sz="899">
                <a:solidFill>
                  <a:schemeClr val="tx1">
                    <a:tint val="75000"/>
                  </a:schemeClr>
                </a:solidFill>
              </a:defRPr>
            </a:lvl8pPr>
            <a:lvl9pPr marL="2057503" indent="0">
              <a:buNone/>
              <a:defRPr sz="899">
                <a:solidFill>
                  <a:schemeClr val="tx1">
                    <a:tint val="75000"/>
                  </a:schemeClr>
                </a:solidFill>
              </a:defRPr>
            </a:lvl9pPr>
          </a:lstStyle>
          <a:p>
            <a:pPr lvl="0"/>
            <a:r>
              <a:rPr lang="zh-CN" altLang="en-US"/>
              <a:t>单击此处编辑母版文本样式</a:t>
            </a:r>
          </a:p>
        </p:txBody>
      </p:sp>
    </p:spTree>
    <p:extLst>
      <p:ext uri="{BB962C8B-B14F-4D97-AF65-F5344CB8AC3E}">
        <p14:creationId xmlns:p14="http://schemas.microsoft.com/office/powerpoint/2010/main" val="2852903383"/>
      </p:ext>
    </p:extLst>
  </p:cSld>
  <p:clrMapOvr>
    <a:masterClrMapping/>
  </p:clrMapOvr>
  <p:transition advClick="0" advTm="0">
    <p:random/>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249170" y="149247"/>
            <a:ext cx="4485050" cy="620426"/>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28662" y="1369265"/>
            <a:ext cx="3886273" cy="326361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239" y="1369265"/>
            <a:ext cx="3886273" cy="326361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845113225"/>
      </p:ext>
    </p:extLst>
  </p:cSld>
  <p:clrMapOvr>
    <a:masterClrMapping/>
  </p:clrMapOvr>
  <p:transition advClick="0" advTm="0">
    <p:random/>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54" y="273854"/>
            <a:ext cx="7886849" cy="994205"/>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90099" y="1333873"/>
            <a:ext cx="3655249" cy="617955"/>
          </a:xfrm>
          <a:prstGeom prst="rect">
            <a:avLst/>
          </a:prstGeom>
        </p:spPr>
        <p:txBody>
          <a:bodyPr anchor="ctr" anchorCtr="0"/>
          <a:lstStyle>
            <a:lvl1pPr marL="0" indent="0">
              <a:buNone/>
              <a:defRPr sz="1576"/>
            </a:lvl1pPr>
            <a:lvl2pPr marL="257220" indent="0">
              <a:buNone/>
              <a:defRPr sz="1351"/>
            </a:lvl2pPr>
            <a:lvl3pPr marL="514441" indent="0">
              <a:buNone/>
              <a:defRPr sz="1124"/>
            </a:lvl3pPr>
            <a:lvl4pPr marL="771661" indent="0">
              <a:buNone/>
              <a:defRPr sz="1012"/>
            </a:lvl4pPr>
            <a:lvl5pPr marL="1028621" indent="0">
              <a:buNone/>
              <a:defRPr sz="1012"/>
            </a:lvl5pPr>
            <a:lvl6pPr marL="1285842" indent="0">
              <a:buNone/>
              <a:defRPr sz="1012"/>
            </a:lvl6pPr>
            <a:lvl7pPr marL="1543062" indent="0">
              <a:buNone/>
              <a:defRPr sz="1012"/>
            </a:lvl7pPr>
            <a:lvl8pPr marL="1800282" indent="0">
              <a:buNone/>
              <a:defRPr sz="1012"/>
            </a:lvl8pPr>
            <a:lvl9pPr marL="2057503" indent="0">
              <a:buNone/>
              <a:defRPr sz="1012"/>
            </a:lvl9pPr>
          </a:lstStyle>
          <a:p>
            <a:pPr lvl="0"/>
            <a:r>
              <a:rPr lang="zh-CN" altLang="en-US"/>
              <a:t>单击此处编辑母版文本样式</a:t>
            </a:r>
          </a:p>
        </p:txBody>
      </p:sp>
      <p:sp>
        <p:nvSpPr>
          <p:cNvPr id="4" name="内容占位符 3"/>
          <p:cNvSpPr>
            <a:spLocks noGrp="1"/>
          </p:cNvSpPr>
          <p:nvPr>
            <p:ph sz="half" idx="2"/>
          </p:nvPr>
        </p:nvSpPr>
        <p:spPr>
          <a:xfrm>
            <a:off x="890099" y="1999101"/>
            <a:ext cx="3655249" cy="26433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92793" y="1333873"/>
            <a:ext cx="3673251" cy="617955"/>
          </a:xfrm>
          <a:prstGeom prst="rect">
            <a:avLst/>
          </a:prstGeom>
        </p:spPr>
        <p:txBody>
          <a:bodyPr anchor="ctr" anchorCtr="0"/>
          <a:lstStyle>
            <a:lvl1pPr marL="0" indent="0">
              <a:buNone/>
              <a:defRPr sz="1576"/>
            </a:lvl1pPr>
            <a:lvl2pPr marL="257220" indent="0">
              <a:buNone/>
              <a:defRPr sz="1351"/>
            </a:lvl2pPr>
            <a:lvl3pPr marL="514441" indent="0">
              <a:buNone/>
              <a:defRPr sz="1124"/>
            </a:lvl3pPr>
            <a:lvl4pPr marL="771661" indent="0">
              <a:buNone/>
              <a:defRPr sz="1012"/>
            </a:lvl4pPr>
            <a:lvl5pPr marL="1028621" indent="0">
              <a:buNone/>
              <a:defRPr sz="1012"/>
            </a:lvl5pPr>
            <a:lvl6pPr marL="1285842" indent="0">
              <a:buNone/>
              <a:defRPr sz="1012"/>
            </a:lvl6pPr>
            <a:lvl7pPr marL="1543062" indent="0">
              <a:buNone/>
              <a:defRPr sz="1012"/>
            </a:lvl7pPr>
            <a:lvl8pPr marL="1800282" indent="0">
              <a:buNone/>
              <a:defRPr sz="1012"/>
            </a:lvl8pPr>
            <a:lvl9pPr marL="2057503" indent="0">
              <a:buNone/>
              <a:defRPr sz="1012"/>
            </a:lvl9pPr>
          </a:lstStyle>
          <a:p>
            <a:pPr lvl="0"/>
            <a:r>
              <a:rPr lang="zh-CN" altLang="en-US"/>
              <a:t>单击此处编辑母版文本样式</a:t>
            </a:r>
          </a:p>
        </p:txBody>
      </p:sp>
      <p:sp>
        <p:nvSpPr>
          <p:cNvPr id="6" name="内容占位符 5"/>
          <p:cNvSpPr>
            <a:spLocks noGrp="1"/>
          </p:cNvSpPr>
          <p:nvPr>
            <p:ph sz="quarter" idx="4"/>
          </p:nvPr>
        </p:nvSpPr>
        <p:spPr>
          <a:xfrm>
            <a:off x="4692793" y="1999101"/>
            <a:ext cx="3673251" cy="26433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244334530"/>
      </p:ext>
    </p:extLst>
  </p:cSld>
  <p:clrMapOvr>
    <a:masterClrMapping/>
  </p:clrMapOvr>
  <p:transition advClick="0" advTm="0">
    <p:random/>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249170" y="149247"/>
            <a:ext cx="4485050" cy="620426"/>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619354736"/>
      </p:ext>
    </p:extLst>
  </p:cSld>
  <p:clrMapOvr>
    <a:masterClrMapping/>
  </p:clrMapOvr>
  <p:transition advClick="0" advTm="0">
    <p:random/>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9793121"/>
      </p:ext>
    </p:extLst>
  </p:cSld>
  <p:clrMapOvr>
    <a:masterClrMapping/>
  </p:clrMapOvr>
  <p:transition advClick="0" advTm="0">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5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9027E6-072F-4B38-B380-035981A59633}" type="datetimeFigureOut">
              <a:rPr lang="en-US" smtClean="0"/>
              <a:t>15/9/2021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EEBC-EB5B-44FF-9B3D-D0F5F18507B2}" type="slidenum">
              <a:rPr lang="en-US" smtClean="0"/>
              <a:t>‹#›</a:t>
            </a:fld>
            <a:endParaRPr lang="en-US"/>
          </a:p>
        </p:txBody>
      </p:sp>
    </p:spTree>
    <p:extLst>
      <p:ext uri="{BB962C8B-B14F-4D97-AF65-F5344CB8AC3E}">
        <p14:creationId xmlns:p14="http://schemas.microsoft.com/office/powerpoint/2010/main" val="339493570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54" y="342912"/>
            <a:ext cx="2949233" cy="1200190"/>
          </a:xfrm>
          <a:prstGeom prst="rect">
            <a:avLst/>
          </a:prstGeom>
        </p:spPr>
        <p:txBody>
          <a:bodyPr anchor="b"/>
          <a:lstStyle>
            <a:lvl1pPr>
              <a:defRPr sz="1801"/>
            </a:lvl1pPr>
          </a:lstStyle>
          <a:p>
            <a:r>
              <a:rPr lang="zh-CN" altLang="en-US"/>
              <a:t>单击此处编辑母版标题样式</a:t>
            </a:r>
          </a:p>
        </p:txBody>
      </p:sp>
      <p:sp>
        <p:nvSpPr>
          <p:cNvPr id="3" name="内容占位符 2"/>
          <p:cNvSpPr>
            <a:spLocks noGrp="1"/>
          </p:cNvSpPr>
          <p:nvPr>
            <p:ph idx="1"/>
          </p:nvPr>
        </p:nvSpPr>
        <p:spPr>
          <a:xfrm>
            <a:off x="3887465" y="740594"/>
            <a:ext cx="4629238" cy="3655341"/>
          </a:xfrm>
          <a:prstGeom prst="rect">
            <a:avLst/>
          </a:prstGeom>
        </p:spPr>
        <p:txBody>
          <a:bodyPr/>
          <a:lstStyle>
            <a:lvl1pPr>
              <a:defRPr sz="1801"/>
            </a:lvl1pPr>
            <a:lvl2pPr>
              <a:defRPr sz="1576"/>
            </a:lvl2pPr>
            <a:lvl3pPr>
              <a:defRPr sz="1351"/>
            </a:lvl3pPr>
            <a:lvl4pPr>
              <a:defRPr sz="1124"/>
            </a:lvl4pPr>
            <a:lvl5pPr>
              <a:defRPr sz="1124"/>
            </a:lvl5pPr>
            <a:lvl6pPr>
              <a:defRPr sz="1124"/>
            </a:lvl6pPr>
            <a:lvl7pPr>
              <a:defRPr sz="1124"/>
            </a:lvl7pPr>
            <a:lvl8pPr>
              <a:defRPr sz="1124"/>
            </a:lvl8pPr>
            <a:lvl9pPr>
              <a:defRPr sz="1124"/>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54" y="1543102"/>
            <a:ext cx="2949233" cy="2858787"/>
          </a:xfrm>
          <a:prstGeom prst="rect">
            <a:avLst/>
          </a:prstGeom>
        </p:spPr>
        <p:txBody>
          <a:bodyPr/>
          <a:lstStyle>
            <a:lvl1pPr marL="0" indent="0">
              <a:buNone/>
              <a:defRPr sz="899"/>
            </a:lvl1pPr>
            <a:lvl2pPr marL="257220" indent="0">
              <a:buNone/>
              <a:defRPr sz="787"/>
            </a:lvl2pPr>
            <a:lvl3pPr marL="514441" indent="0">
              <a:buNone/>
              <a:defRPr sz="674"/>
            </a:lvl3pPr>
            <a:lvl4pPr marL="771661" indent="0">
              <a:buNone/>
              <a:defRPr sz="562"/>
            </a:lvl4pPr>
            <a:lvl5pPr marL="1028621" indent="0">
              <a:buNone/>
              <a:defRPr sz="562"/>
            </a:lvl5pPr>
            <a:lvl6pPr marL="1285842" indent="0">
              <a:buNone/>
              <a:defRPr sz="562"/>
            </a:lvl6pPr>
            <a:lvl7pPr marL="1543062" indent="0">
              <a:buNone/>
              <a:defRPr sz="562"/>
            </a:lvl7pPr>
            <a:lvl8pPr marL="1800282" indent="0">
              <a:buNone/>
              <a:defRPr sz="562"/>
            </a:lvl8pPr>
            <a:lvl9pPr marL="2057503" indent="0">
              <a:buNone/>
              <a:defRPr sz="562"/>
            </a:lvl9pPr>
          </a:lstStyle>
          <a:p>
            <a:pPr lvl="0"/>
            <a:r>
              <a:rPr lang="zh-CN" altLang="en-US"/>
              <a:t>单击此处编辑母版文本样式</a:t>
            </a:r>
          </a:p>
        </p:txBody>
      </p:sp>
    </p:spTree>
    <p:extLst>
      <p:ext uri="{BB962C8B-B14F-4D97-AF65-F5344CB8AC3E}">
        <p14:creationId xmlns:p14="http://schemas.microsoft.com/office/powerpoint/2010/main" val="4280790449"/>
      </p:ext>
    </p:extLst>
  </p:cSld>
  <p:clrMapOvr>
    <a:masterClrMapping/>
  </p:clrMapOvr>
  <p:transition advClick="0" advTm="0">
    <p:random/>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54" y="342912"/>
            <a:ext cx="3124071" cy="1200190"/>
          </a:xfrm>
          <a:prstGeom prst="rect">
            <a:avLst/>
          </a:prstGeom>
        </p:spPr>
        <p:txBody>
          <a:bodyPr anchor="b"/>
          <a:lstStyle>
            <a:lvl1pPr>
              <a:defRPr sz="1801"/>
            </a:lvl1pPr>
          </a:lstStyle>
          <a:p>
            <a:r>
              <a:rPr lang="zh-CN" altLang="en-US"/>
              <a:t>单击此处编辑母版标题样式</a:t>
            </a:r>
          </a:p>
        </p:txBody>
      </p:sp>
      <p:sp>
        <p:nvSpPr>
          <p:cNvPr id="3" name="图片占位符 2"/>
          <p:cNvSpPr>
            <a:spLocks noGrp="1"/>
          </p:cNvSpPr>
          <p:nvPr>
            <p:ph type="pic" idx="1"/>
          </p:nvPr>
        </p:nvSpPr>
        <p:spPr>
          <a:xfrm>
            <a:off x="3887465" y="342913"/>
            <a:ext cx="4629238" cy="4053023"/>
          </a:xfrm>
          <a:prstGeom prst="rect">
            <a:avLst/>
          </a:prstGeom>
        </p:spPr>
        <p:txBody>
          <a:bodyPr/>
          <a:lstStyle>
            <a:lvl1pPr marL="0" indent="0">
              <a:buNone/>
              <a:defRPr sz="1801"/>
            </a:lvl1pPr>
            <a:lvl2pPr marL="257220" indent="0">
              <a:buNone/>
              <a:defRPr sz="1576"/>
            </a:lvl2pPr>
            <a:lvl3pPr marL="514441" indent="0">
              <a:buNone/>
              <a:defRPr sz="1351"/>
            </a:lvl3pPr>
            <a:lvl4pPr marL="771661" indent="0">
              <a:buNone/>
              <a:defRPr sz="1124"/>
            </a:lvl4pPr>
            <a:lvl5pPr marL="1028621" indent="0">
              <a:buNone/>
              <a:defRPr sz="1124"/>
            </a:lvl5pPr>
            <a:lvl6pPr marL="1285842" indent="0">
              <a:buNone/>
              <a:defRPr sz="1124"/>
            </a:lvl6pPr>
            <a:lvl7pPr marL="1543062" indent="0">
              <a:buNone/>
              <a:defRPr sz="1124"/>
            </a:lvl7pPr>
            <a:lvl8pPr marL="1800282" indent="0">
              <a:buNone/>
              <a:defRPr sz="1124"/>
            </a:lvl8pPr>
            <a:lvl9pPr marL="2057503" indent="0">
              <a:buNone/>
              <a:defRPr sz="1124"/>
            </a:lvl9pPr>
          </a:lstStyle>
          <a:p>
            <a:endParaRPr lang="zh-CN" altLang="en-US"/>
          </a:p>
        </p:txBody>
      </p:sp>
      <p:sp>
        <p:nvSpPr>
          <p:cNvPr id="4" name="文本占位符 3"/>
          <p:cNvSpPr>
            <a:spLocks noGrp="1"/>
          </p:cNvSpPr>
          <p:nvPr>
            <p:ph type="body" sz="half" idx="2"/>
          </p:nvPr>
        </p:nvSpPr>
        <p:spPr>
          <a:xfrm>
            <a:off x="629854" y="1543102"/>
            <a:ext cx="3124071" cy="2858787"/>
          </a:xfrm>
          <a:prstGeom prst="rect">
            <a:avLst/>
          </a:prstGeom>
        </p:spPr>
        <p:txBody>
          <a:bodyPr/>
          <a:lstStyle>
            <a:lvl1pPr marL="0" indent="0">
              <a:buNone/>
              <a:defRPr sz="1124"/>
            </a:lvl1pPr>
            <a:lvl2pPr marL="257220" indent="0">
              <a:buNone/>
              <a:defRPr sz="1012"/>
            </a:lvl2pPr>
            <a:lvl3pPr marL="514441" indent="0">
              <a:buNone/>
              <a:defRPr sz="899"/>
            </a:lvl3pPr>
            <a:lvl4pPr marL="771661" indent="0">
              <a:buNone/>
              <a:defRPr sz="787"/>
            </a:lvl4pPr>
            <a:lvl5pPr marL="1028621" indent="0">
              <a:buNone/>
              <a:defRPr sz="787"/>
            </a:lvl5pPr>
            <a:lvl6pPr marL="1285842" indent="0">
              <a:buNone/>
              <a:defRPr sz="787"/>
            </a:lvl6pPr>
            <a:lvl7pPr marL="1543062" indent="0">
              <a:buNone/>
              <a:defRPr sz="787"/>
            </a:lvl7pPr>
            <a:lvl8pPr marL="1800282" indent="0">
              <a:buNone/>
              <a:defRPr sz="787"/>
            </a:lvl8pPr>
            <a:lvl9pPr marL="2057503" indent="0">
              <a:buNone/>
              <a:defRPr sz="787"/>
            </a:lvl9pPr>
          </a:lstStyle>
          <a:p>
            <a:pPr lvl="0"/>
            <a:r>
              <a:rPr lang="zh-CN" altLang="en-US"/>
              <a:t>单击此处编辑母版文本样式</a:t>
            </a:r>
          </a:p>
        </p:txBody>
      </p:sp>
    </p:spTree>
    <p:extLst>
      <p:ext uri="{BB962C8B-B14F-4D97-AF65-F5344CB8AC3E}">
        <p14:creationId xmlns:p14="http://schemas.microsoft.com/office/powerpoint/2010/main" val="3168132018"/>
      </p:ext>
    </p:extLst>
  </p:cSld>
  <p:clrMapOvr>
    <a:masterClrMapping/>
  </p:clrMapOvr>
  <p:transition advClick="0" advTm="0">
    <p:random/>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249170" y="149247"/>
            <a:ext cx="4485050" cy="620426"/>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249170" y="868596"/>
            <a:ext cx="4485050" cy="245688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4029601"/>
      </p:ext>
    </p:extLst>
  </p:cSld>
  <p:clrMapOvr>
    <a:masterClrMapping/>
  </p:clrMapOvr>
  <p:transition advClick="0" advTm="0">
    <p:random/>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799" y="273854"/>
            <a:ext cx="1971712" cy="4359024"/>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63" y="273854"/>
            <a:ext cx="5800835" cy="4359024"/>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559032348"/>
      </p:ext>
    </p:extLst>
  </p:cSld>
  <p:clrMapOvr>
    <a:masterClrMapping/>
  </p:clrMapOvr>
  <p:transition advClick="0" advTm="0">
    <p:random/>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62" y="1369265"/>
            <a:ext cx="3886273" cy="326361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29239" y="1369265"/>
            <a:ext cx="3886273" cy="157405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29239" y="3057628"/>
            <a:ext cx="3886273" cy="157525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408629365"/>
      </p:ext>
    </p:extLst>
  </p:cSld>
  <p:clrMapOvr>
    <a:masterClrMapping/>
  </p:clrMapOvr>
  <p:transition advClick="0" advTm="0">
    <p:random/>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3375"/>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67C9CB6-9622-4195-90BC-90FBD178E36A}" type="datetimeFigureOut">
              <a:rPr lang="zh-CN" altLang="en-US" smtClean="0"/>
              <a:t>2021/9/15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C9B61BE-B9C1-4A15-9D9D-34C9EFD87A08}" type="slidenum">
              <a:rPr lang="zh-CN" altLang="en-US" smtClean="0"/>
              <a:t>‹#›</a:t>
            </a:fld>
            <a:endParaRPr lang="zh-CN" altLang="en-US"/>
          </a:p>
        </p:txBody>
      </p:sp>
    </p:spTree>
    <p:extLst>
      <p:ext uri="{BB962C8B-B14F-4D97-AF65-F5344CB8AC3E}">
        <p14:creationId xmlns:p14="http://schemas.microsoft.com/office/powerpoint/2010/main" val="1373369986"/>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67C9CB6-9622-4195-90BC-90FBD178E36A}" type="datetimeFigureOut">
              <a:rPr lang="zh-CN" altLang="en-US" smtClean="0"/>
              <a:t>2021/9/15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C9B61BE-B9C1-4A15-9D9D-34C9EFD87A08}" type="slidenum">
              <a:rPr lang="zh-CN" altLang="en-US" smtClean="0"/>
              <a:t>‹#›</a:t>
            </a:fld>
            <a:endParaRPr lang="zh-CN" altLang="en-US"/>
          </a:p>
        </p:txBody>
      </p:sp>
    </p:spTree>
    <p:extLst>
      <p:ext uri="{BB962C8B-B14F-4D97-AF65-F5344CB8AC3E}">
        <p14:creationId xmlns:p14="http://schemas.microsoft.com/office/powerpoint/2010/main" val="742504574"/>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5"/>
            <a:ext cx="7886700" cy="2139553"/>
          </a:xfrm>
        </p:spPr>
        <p:txBody>
          <a:bodyPr anchor="b"/>
          <a:lstStyle>
            <a:lvl1pPr>
              <a:defRPr sz="3375"/>
            </a:lvl1pPr>
          </a:lstStyle>
          <a:p>
            <a:r>
              <a:rPr lang="zh-CN" altLang="en-US"/>
              <a:t>单击此处编辑母版标题样式</a:t>
            </a:r>
          </a:p>
        </p:txBody>
      </p:sp>
      <p:sp>
        <p:nvSpPr>
          <p:cNvPr id="3" name="文本占位符 2"/>
          <p:cNvSpPr>
            <a:spLocks noGrp="1"/>
          </p:cNvSpPr>
          <p:nvPr>
            <p:ph type="body" idx="1"/>
          </p:nvPr>
        </p:nvSpPr>
        <p:spPr>
          <a:xfrm>
            <a:off x="623888" y="3442099"/>
            <a:ext cx="7886700"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F67C9CB6-9622-4195-90BC-90FBD178E36A}" type="datetimeFigureOut">
              <a:rPr lang="zh-CN" altLang="en-US" smtClean="0"/>
              <a:t>2021/9/15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C9B61BE-B9C1-4A15-9D9D-34C9EFD87A08}" type="slidenum">
              <a:rPr lang="zh-CN" altLang="en-US" smtClean="0"/>
              <a:t>‹#›</a:t>
            </a:fld>
            <a:endParaRPr lang="zh-CN" altLang="en-US"/>
          </a:p>
        </p:txBody>
      </p:sp>
    </p:spTree>
    <p:extLst>
      <p:ext uri="{BB962C8B-B14F-4D97-AF65-F5344CB8AC3E}">
        <p14:creationId xmlns:p14="http://schemas.microsoft.com/office/powerpoint/2010/main" val="2281125408"/>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67C9CB6-9622-4195-90BC-90FBD178E36A}" type="datetimeFigureOut">
              <a:rPr lang="zh-CN" altLang="en-US" smtClean="0"/>
              <a:t>2021/9/15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C9B61BE-B9C1-4A15-9D9D-34C9EFD87A08}" type="slidenum">
              <a:rPr lang="zh-CN" altLang="en-US" smtClean="0"/>
              <a:t>‹#›</a:t>
            </a:fld>
            <a:endParaRPr lang="zh-CN" altLang="en-US"/>
          </a:p>
        </p:txBody>
      </p:sp>
    </p:spTree>
    <p:extLst>
      <p:ext uri="{BB962C8B-B14F-4D97-AF65-F5344CB8AC3E}">
        <p14:creationId xmlns:p14="http://schemas.microsoft.com/office/powerpoint/2010/main" val="3077882696"/>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5"/>
            <a:ext cx="7886700" cy="994172"/>
          </a:xfrm>
        </p:spPr>
        <p:txBody>
          <a:bodyPr/>
          <a:lstStyle/>
          <a:p>
            <a:r>
              <a:rPr lang="zh-CN" altLang="en-US"/>
              <a:t>单击此处编辑母版标题样式</a:t>
            </a:r>
          </a:p>
        </p:txBody>
      </p:sp>
      <p:sp>
        <p:nvSpPr>
          <p:cNvPr id="3" name="文本占位符 2"/>
          <p:cNvSpPr>
            <a:spLocks noGrp="1"/>
          </p:cNvSpPr>
          <p:nvPr>
            <p:ph type="body" idx="1"/>
          </p:nvPr>
        </p:nvSpPr>
        <p:spPr>
          <a:xfrm>
            <a:off x="629842" y="1260872"/>
            <a:ext cx="3868340"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zh-CN" altLang="en-US"/>
              <a:t>单击此处编辑母版文本样式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1" y="1260872"/>
            <a:ext cx="3887391"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zh-CN" altLang="en-US"/>
              <a:t>单击此处编辑母版文本样式</a:t>
            </a:r>
          </a:p>
        </p:txBody>
      </p:sp>
      <p:sp>
        <p:nvSpPr>
          <p:cNvPr id="6" name="内容占位符 5"/>
          <p:cNvSpPr>
            <a:spLocks noGrp="1"/>
          </p:cNvSpPr>
          <p:nvPr>
            <p:ph sz="quarter" idx="4"/>
          </p:nvPr>
        </p:nvSpPr>
        <p:spPr>
          <a:xfrm>
            <a:off x="4629151"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67C9CB6-9622-4195-90BC-90FBD178E36A}" type="datetimeFigureOut">
              <a:rPr lang="zh-CN" altLang="en-US" smtClean="0"/>
              <a:t>2021/9/15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C9B61BE-B9C1-4A15-9D9D-34C9EFD87A08}" type="slidenum">
              <a:rPr lang="zh-CN" altLang="en-US" smtClean="0"/>
              <a:t>‹#›</a:t>
            </a:fld>
            <a:endParaRPr lang="zh-CN" altLang="en-US"/>
          </a:p>
        </p:txBody>
      </p:sp>
    </p:spTree>
    <p:extLst>
      <p:ext uri="{BB962C8B-B14F-4D97-AF65-F5344CB8AC3E}">
        <p14:creationId xmlns:p14="http://schemas.microsoft.com/office/powerpoint/2010/main" val="3201307302"/>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5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9027E6-072F-4B38-B380-035981A59633}" type="datetimeFigureOut">
              <a:rPr lang="en-US" smtClean="0"/>
              <a:t>15/9/2021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EEBC-EB5B-44FF-9B3D-D0F5F18507B2}" type="slidenum">
              <a:rPr lang="en-US" smtClean="0"/>
              <a:t>‹#›</a:t>
            </a:fld>
            <a:endParaRPr lang="en-US"/>
          </a:p>
        </p:txBody>
      </p:sp>
    </p:spTree>
    <p:extLst>
      <p:ext uri="{BB962C8B-B14F-4D97-AF65-F5344CB8AC3E}">
        <p14:creationId xmlns:p14="http://schemas.microsoft.com/office/powerpoint/2010/main" val="2804291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67C9CB6-9622-4195-90BC-90FBD178E36A}" type="datetimeFigureOut">
              <a:rPr lang="zh-CN" altLang="en-US" smtClean="0"/>
              <a:t>2021/9/15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C9B61BE-B9C1-4A15-9D9D-34C9EFD87A08}" type="slidenum">
              <a:rPr lang="zh-CN" altLang="en-US" smtClean="0"/>
              <a:t>‹#›</a:t>
            </a:fld>
            <a:endParaRPr lang="zh-CN" altLang="en-US"/>
          </a:p>
        </p:txBody>
      </p:sp>
    </p:spTree>
    <p:extLst>
      <p:ext uri="{BB962C8B-B14F-4D97-AF65-F5344CB8AC3E}">
        <p14:creationId xmlns:p14="http://schemas.microsoft.com/office/powerpoint/2010/main" val="412994942"/>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67C9CB6-9622-4195-90BC-90FBD178E36A}" type="datetimeFigureOut">
              <a:rPr lang="zh-CN" altLang="en-US" smtClean="0"/>
              <a:t>2021/9/15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C9B61BE-B9C1-4A15-9D9D-34C9EFD87A08}" type="slidenum">
              <a:rPr lang="zh-CN" altLang="en-US" smtClean="0"/>
              <a:t>‹#›</a:t>
            </a:fld>
            <a:endParaRPr lang="zh-CN" altLang="en-US"/>
          </a:p>
        </p:txBody>
      </p:sp>
    </p:spTree>
    <p:extLst>
      <p:ext uri="{BB962C8B-B14F-4D97-AF65-F5344CB8AC3E}">
        <p14:creationId xmlns:p14="http://schemas.microsoft.com/office/powerpoint/2010/main" val="31571701"/>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67C9CB6-9622-4195-90BC-90FBD178E36A}" type="datetimeFigureOut">
              <a:rPr lang="zh-CN" altLang="en-US" smtClean="0"/>
              <a:t>2021/9/15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C9B61BE-B9C1-4A15-9D9D-34C9EFD87A08}" type="slidenum">
              <a:rPr lang="zh-CN" altLang="en-US" smtClean="0"/>
              <a:t>‹#›</a:t>
            </a:fld>
            <a:endParaRPr lang="zh-CN" altLang="en-US"/>
          </a:p>
        </p:txBody>
      </p:sp>
    </p:spTree>
    <p:extLst>
      <p:ext uri="{BB962C8B-B14F-4D97-AF65-F5344CB8AC3E}">
        <p14:creationId xmlns:p14="http://schemas.microsoft.com/office/powerpoint/2010/main" val="3453100112"/>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1800"/>
            </a:lvl1pPr>
          </a:lstStyle>
          <a:p>
            <a:r>
              <a:rPr lang="zh-CN" altLang="en-US"/>
              <a:t>单击此处编辑母版标题样式</a:t>
            </a:r>
          </a:p>
        </p:txBody>
      </p:sp>
      <p:sp>
        <p:nvSpPr>
          <p:cNvPr id="3" name="内容占位符 2"/>
          <p:cNvSpPr>
            <a:spLocks noGrp="1"/>
          </p:cNvSpPr>
          <p:nvPr>
            <p:ph idx="1"/>
          </p:nvPr>
        </p:nvSpPr>
        <p:spPr>
          <a:xfrm>
            <a:off x="3887391" y="740570"/>
            <a:ext cx="4629150"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1543050"/>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F67C9CB6-9622-4195-90BC-90FBD178E36A}" type="datetimeFigureOut">
              <a:rPr lang="zh-CN" altLang="en-US" smtClean="0"/>
              <a:t>2021/9/15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C9B61BE-B9C1-4A15-9D9D-34C9EFD87A08}" type="slidenum">
              <a:rPr lang="zh-CN" altLang="en-US" smtClean="0"/>
              <a:t>‹#›</a:t>
            </a:fld>
            <a:endParaRPr lang="zh-CN" altLang="en-US"/>
          </a:p>
        </p:txBody>
      </p:sp>
    </p:spTree>
    <p:extLst>
      <p:ext uri="{BB962C8B-B14F-4D97-AF65-F5344CB8AC3E}">
        <p14:creationId xmlns:p14="http://schemas.microsoft.com/office/powerpoint/2010/main" val="3023025610"/>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1800"/>
            </a:lvl1pPr>
          </a:lstStyle>
          <a:p>
            <a:r>
              <a:rPr lang="zh-CN" altLang="en-US"/>
              <a:t>单击此处编辑母版标题样式</a:t>
            </a:r>
          </a:p>
        </p:txBody>
      </p:sp>
      <p:sp>
        <p:nvSpPr>
          <p:cNvPr id="3" name="图片占位符 2"/>
          <p:cNvSpPr>
            <a:spLocks noGrp="1"/>
          </p:cNvSpPr>
          <p:nvPr>
            <p:ph type="pic" idx="1"/>
          </p:nvPr>
        </p:nvSpPr>
        <p:spPr>
          <a:xfrm>
            <a:off x="3887391" y="740570"/>
            <a:ext cx="4629150" cy="3655219"/>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F67C9CB6-9622-4195-90BC-90FBD178E36A}" type="datetimeFigureOut">
              <a:rPr lang="zh-CN" altLang="en-US" smtClean="0"/>
              <a:t>2021/9/15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C9B61BE-B9C1-4A15-9D9D-34C9EFD87A08}" type="slidenum">
              <a:rPr lang="zh-CN" altLang="en-US" smtClean="0"/>
              <a:t>‹#›</a:t>
            </a:fld>
            <a:endParaRPr lang="zh-CN" altLang="en-US"/>
          </a:p>
        </p:txBody>
      </p:sp>
    </p:spTree>
    <p:extLst>
      <p:ext uri="{BB962C8B-B14F-4D97-AF65-F5344CB8AC3E}">
        <p14:creationId xmlns:p14="http://schemas.microsoft.com/office/powerpoint/2010/main" val="2337751162"/>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67C9CB6-9622-4195-90BC-90FBD178E36A}" type="datetimeFigureOut">
              <a:rPr lang="zh-CN" altLang="en-US" smtClean="0"/>
              <a:t>2021/9/15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C9B61BE-B9C1-4A15-9D9D-34C9EFD87A08}" type="slidenum">
              <a:rPr lang="zh-CN" altLang="en-US" smtClean="0"/>
              <a:t>‹#›</a:t>
            </a:fld>
            <a:endParaRPr lang="zh-CN" altLang="en-US"/>
          </a:p>
        </p:txBody>
      </p:sp>
    </p:spTree>
    <p:extLst>
      <p:ext uri="{BB962C8B-B14F-4D97-AF65-F5344CB8AC3E}">
        <p14:creationId xmlns:p14="http://schemas.microsoft.com/office/powerpoint/2010/main" val="3251277918"/>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44"/>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1"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67C9CB6-9622-4195-90BC-90FBD178E36A}" type="datetimeFigureOut">
              <a:rPr lang="zh-CN" altLang="en-US" smtClean="0"/>
              <a:t>2021/9/15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C9B61BE-B9C1-4A15-9D9D-34C9EFD87A08}" type="slidenum">
              <a:rPr lang="zh-CN" altLang="en-US" smtClean="0"/>
              <a:t>‹#›</a:t>
            </a:fld>
            <a:endParaRPr lang="zh-CN" altLang="en-US"/>
          </a:p>
        </p:txBody>
      </p:sp>
    </p:spTree>
    <p:extLst>
      <p:ext uri="{BB962C8B-B14F-4D97-AF65-F5344CB8AC3E}">
        <p14:creationId xmlns:p14="http://schemas.microsoft.com/office/powerpoint/2010/main" val="1332250563"/>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image" Target="../media/image2.png"/><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3.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3">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fld id="{489027E6-072F-4B38-B380-035981A59633}" type="datetimeFigureOut">
              <a:rPr lang="en-US" smtClean="0"/>
              <a:t>15/9/2021</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fld id="{DADAEEBC-EB5B-44FF-9B3D-D0F5F18507B2}" type="slidenum">
              <a:rPr lang="en-US" smtClean="0"/>
              <a:t>‹#›</a:t>
            </a:fld>
            <a:endParaRPr lang="en-US"/>
          </a:p>
        </p:txBody>
      </p:sp>
    </p:spTree>
    <p:extLst>
      <p:ext uri="{BB962C8B-B14F-4D97-AF65-F5344CB8AC3E}">
        <p14:creationId xmlns:p14="http://schemas.microsoft.com/office/powerpoint/2010/main" val="12910148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760" r:id="rId3"/>
    <p:sldLayoutId id="2147483759" r:id="rId4"/>
    <p:sldLayoutId id="2147483758" r:id="rId5"/>
    <p:sldLayoutId id="2147483757" r:id="rId6"/>
    <p:sldLayoutId id="2147483756" r:id="rId7"/>
    <p:sldLayoutId id="2147483755" r:id="rId8"/>
    <p:sldLayoutId id="2147483754" r:id="rId9"/>
    <p:sldLayoutId id="2147483753" r:id="rId10"/>
    <p:sldLayoutId id="2147483752" r:id="rId11"/>
    <p:sldLayoutId id="2147483751" r:id="rId12"/>
    <p:sldLayoutId id="2147483750" r:id="rId13"/>
    <p:sldLayoutId id="2147483749" r:id="rId14"/>
    <p:sldLayoutId id="2147483748" r:id="rId15"/>
    <p:sldLayoutId id="2147483747" r:id="rId16"/>
    <p:sldLayoutId id="2147483746" r:id="rId17"/>
    <p:sldLayoutId id="2147483745" r:id="rId18"/>
    <p:sldLayoutId id="2147483744" r:id="rId19"/>
    <p:sldLayoutId id="2147483743" r:id="rId20"/>
    <p:sldLayoutId id="2147483742" r:id="rId21"/>
    <p:sldLayoutId id="2147483741" r:id="rId22"/>
    <p:sldLayoutId id="2147483739" r:id="rId23"/>
    <p:sldLayoutId id="2147483738" r:id="rId24"/>
    <p:sldLayoutId id="2147483737" r:id="rId25"/>
    <p:sldLayoutId id="2147483736" r:id="rId26"/>
    <p:sldLayoutId id="2147483735" r:id="rId27"/>
    <p:sldLayoutId id="2147483734" r:id="rId28"/>
    <p:sldLayoutId id="2147483733" r:id="rId29"/>
    <p:sldLayoutId id="2147483732" r:id="rId30"/>
    <p:sldLayoutId id="2147483731" r:id="rId31"/>
    <p:sldLayoutId id="2147483730" r:id="rId32"/>
    <p:sldLayoutId id="2147483729" r:id="rId33"/>
    <p:sldLayoutId id="2147483728" r:id="rId34"/>
    <p:sldLayoutId id="2147483727" r:id="rId35"/>
    <p:sldLayoutId id="2147483726" r:id="rId36"/>
    <p:sldLayoutId id="2147483725" r:id="rId37"/>
    <p:sldLayoutId id="2147483724" r:id="rId38"/>
    <p:sldLayoutId id="2147483723" r:id="rId39"/>
    <p:sldLayoutId id="2147483722" r:id="rId40"/>
    <p:sldLayoutId id="2147483721" r:id="rId41"/>
    <p:sldLayoutId id="2147483720" r:id="rId42"/>
    <p:sldLayoutId id="2147483719" r:id="rId43"/>
    <p:sldLayoutId id="2147483718" r:id="rId44"/>
    <p:sldLayoutId id="2147483717" r:id="rId45"/>
    <p:sldLayoutId id="2147483716" r:id="rId46"/>
    <p:sldLayoutId id="2147483715" r:id="rId47"/>
    <p:sldLayoutId id="2147483714" r:id="rId48"/>
    <p:sldLayoutId id="2147483713" r:id="rId49"/>
    <p:sldLayoutId id="2147483712" r:id="rId50"/>
    <p:sldLayoutId id="2147483711" r:id="rId51"/>
    <p:sldLayoutId id="2147483710" r:id="rId52"/>
    <p:sldLayoutId id="2147483709" r:id="rId53"/>
    <p:sldLayoutId id="2147483708" r:id="rId54"/>
    <p:sldLayoutId id="2147483707" r:id="rId55"/>
    <p:sldLayoutId id="2147483706" r:id="rId56"/>
    <p:sldLayoutId id="2147483705" r:id="rId57"/>
    <p:sldLayoutId id="2147483704" r:id="rId58"/>
    <p:sldLayoutId id="2147483702" r:id="rId59"/>
    <p:sldLayoutId id="2147483701" r:id="rId60"/>
    <p:sldLayoutId id="2147483651" r:id="rId61"/>
    <p:sldLayoutId id="2147483652" r:id="rId62"/>
    <p:sldLayoutId id="2147483653" r:id="rId63"/>
    <p:sldLayoutId id="2147483654" r:id="rId64"/>
    <p:sldLayoutId id="2147483655" r:id="rId65"/>
    <p:sldLayoutId id="2147483740" r:id="rId66"/>
    <p:sldLayoutId id="2147483699" r:id="rId67"/>
    <p:sldLayoutId id="2147483656" r:id="rId68"/>
    <p:sldLayoutId id="2147483657" r:id="rId69"/>
    <p:sldLayoutId id="2147483658" r:id="rId70"/>
    <p:sldLayoutId id="2147483659" r:id="rId7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34" name="图片 1033" descr="PPT素材-02"/>
          <p:cNvPicPr>
            <a:picLocks noChangeAspect="1"/>
          </p:cNvPicPr>
          <p:nvPr userDrawn="1"/>
        </p:nvPicPr>
        <p:blipFill>
          <a:blip r:embed="rId15"/>
          <a:stretch>
            <a:fillRect/>
          </a:stretch>
        </p:blipFill>
        <p:spPr>
          <a:xfrm>
            <a:off x="867" y="863"/>
            <a:ext cx="9142269" cy="5141776"/>
          </a:xfrm>
          <a:prstGeom prst="rect">
            <a:avLst/>
          </a:prstGeom>
          <a:noFill/>
          <a:ln w="9525">
            <a:noFill/>
          </a:ln>
        </p:spPr>
      </p:pic>
    </p:spTree>
    <p:extLst>
      <p:ext uri="{BB962C8B-B14F-4D97-AF65-F5344CB8AC3E}">
        <p14:creationId xmlns:p14="http://schemas.microsoft.com/office/powerpoint/2010/main" val="3740688540"/>
      </p:ext>
    </p:extLst>
  </p:cSld>
  <p:clrMap bg1="lt1" tx1="dk1" bg2="lt2" tx2="dk2" accent1="accent1" accent2="accent2" accent3="accent3" accent4="accent4" accent5="accent5" accent6="accent6" hlink="hlink" folHlink="folHlink"/>
  <p:sldLayoutIdLst>
    <p:sldLayoutId id="2147483675" r:id="rId1"/>
    <p:sldLayoutId id="2147483700"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transition advClick="0" advTm="0">
    <p:random/>
  </p:transition>
  <p:hf sldNum="0" hdr="0"/>
  <p:txStyles>
    <p:titleStyle>
      <a:lvl1pPr marL="0" lvl="0" indent="0" algn="ctr" defTabSz="613331" eaLnBrk="1" fontAlgn="base" latinLnBrk="0" hangingPunct="1">
        <a:lnSpc>
          <a:spcPct val="100000"/>
        </a:lnSpc>
        <a:spcBef>
          <a:spcPct val="0"/>
        </a:spcBef>
        <a:spcAft>
          <a:spcPct val="0"/>
        </a:spcAft>
        <a:buClr>
          <a:srgbClr val="000000"/>
        </a:buClr>
        <a:buNone/>
        <a:defRPr sz="2943" b="0" i="0" u="none" kern="1200" baseline="0">
          <a:solidFill>
            <a:schemeClr val="tx2"/>
          </a:solidFill>
          <a:latin typeface="+mj-lt"/>
          <a:ea typeface="+mj-ea"/>
          <a:cs typeface="+mj-cs"/>
        </a:defRPr>
      </a:lvl1pPr>
    </p:titleStyle>
    <p:bodyStyle>
      <a:lvl1pPr marL="229707" lvl="0" indent="-229707" algn="l" defTabSz="613331" eaLnBrk="1" fontAlgn="base" latinLnBrk="0" hangingPunct="1">
        <a:lnSpc>
          <a:spcPct val="100000"/>
        </a:lnSpc>
        <a:spcBef>
          <a:spcPct val="20000"/>
        </a:spcBef>
        <a:spcAft>
          <a:spcPct val="0"/>
        </a:spcAft>
        <a:buChar char="•"/>
        <a:defRPr sz="2126" b="0" i="0" u="none" kern="1200" baseline="0">
          <a:solidFill>
            <a:schemeClr val="tx1"/>
          </a:solidFill>
          <a:latin typeface="+mn-lt"/>
          <a:ea typeface="+mn-ea"/>
          <a:cs typeface="+mn-cs"/>
        </a:defRPr>
      </a:lvl1pPr>
      <a:lvl2pPr marL="498348" lvl="1" indent="-192072" algn="l" defTabSz="613331" eaLnBrk="1" fontAlgn="base" latinLnBrk="0" hangingPunct="1">
        <a:lnSpc>
          <a:spcPct val="100000"/>
        </a:lnSpc>
        <a:spcBef>
          <a:spcPct val="20000"/>
        </a:spcBef>
        <a:spcAft>
          <a:spcPct val="0"/>
        </a:spcAft>
        <a:buChar char="–"/>
        <a:defRPr sz="1880" b="0" i="0" u="none" kern="1200" baseline="0">
          <a:solidFill>
            <a:schemeClr val="tx1"/>
          </a:solidFill>
          <a:latin typeface="+mn-lt"/>
          <a:ea typeface="+mn-ea"/>
          <a:cs typeface="+mn-cs"/>
        </a:defRPr>
      </a:lvl2pPr>
      <a:lvl3pPr marL="766469" lvl="2" indent="-153138" algn="l" defTabSz="613331" eaLnBrk="1" fontAlgn="base" latinLnBrk="0" hangingPunct="1">
        <a:lnSpc>
          <a:spcPct val="100000"/>
        </a:lnSpc>
        <a:spcBef>
          <a:spcPct val="20000"/>
        </a:spcBef>
        <a:spcAft>
          <a:spcPct val="0"/>
        </a:spcAft>
        <a:buChar char="•"/>
        <a:defRPr sz="1595" b="0" i="0" u="none" kern="1200" baseline="0">
          <a:solidFill>
            <a:schemeClr val="tx1"/>
          </a:solidFill>
          <a:latin typeface="+mn-lt"/>
          <a:ea typeface="+mn-ea"/>
          <a:cs typeface="+mn-cs"/>
        </a:defRPr>
      </a:lvl3pPr>
      <a:lvl4pPr marL="1073265" lvl="3" indent="-153657" algn="l" defTabSz="613331" eaLnBrk="1" fontAlgn="base" latinLnBrk="0" hangingPunct="1">
        <a:lnSpc>
          <a:spcPct val="100000"/>
        </a:lnSpc>
        <a:spcBef>
          <a:spcPct val="20000"/>
        </a:spcBef>
        <a:spcAft>
          <a:spcPct val="0"/>
        </a:spcAft>
        <a:buChar char="–"/>
        <a:defRPr sz="1349" b="0" i="0" u="none" kern="1200" baseline="0">
          <a:solidFill>
            <a:schemeClr val="tx1"/>
          </a:solidFill>
          <a:latin typeface="+mn-lt"/>
          <a:ea typeface="+mn-ea"/>
          <a:cs typeface="+mn-cs"/>
        </a:defRPr>
      </a:lvl4pPr>
      <a:lvl5pPr marL="1379542" lvl="4" indent="-153138" algn="l" defTabSz="613331" eaLnBrk="1" fontAlgn="base" latinLnBrk="0" hangingPunct="1">
        <a:lnSpc>
          <a:spcPct val="100000"/>
        </a:lnSpc>
        <a:spcBef>
          <a:spcPct val="20000"/>
        </a:spcBef>
        <a:spcAft>
          <a:spcPct val="0"/>
        </a:spcAft>
        <a:buChar char="»"/>
        <a:defRPr sz="1349" b="0" i="0" u="none" kern="1200" baseline="0">
          <a:solidFill>
            <a:schemeClr val="tx1"/>
          </a:solidFill>
          <a:latin typeface="+mn-lt"/>
          <a:ea typeface="+mn-ea"/>
          <a:cs typeface="+mn-cs"/>
        </a:defRPr>
      </a:lvl5pPr>
      <a:lvl6pPr marL="1027843" lvl="5" indent="-93440" algn="l" defTabSz="613331" eaLnBrk="1" fontAlgn="base" latinLnBrk="0" hangingPunct="1">
        <a:lnSpc>
          <a:spcPct val="100000"/>
        </a:lnSpc>
        <a:spcBef>
          <a:spcPct val="20000"/>
        </a:spcBef>
        <a:spcAft>
          <a:spcPct val="0"/>
        </a:spcAft>
        <a:buChar char="»"/>
        <a:defRPr sz="1349" b="0" i="0" u="none" kern="1200" baseline="0">
          <a:solidFill>
            <a:schemeClr val="tx1"/>
          </a:solidFill>
          <a:latin typeface="+mn-lt"/>
          <a:ea typeface="+mn-ea"/>
          <a:cs typeface="+mn-cs"/>
        </a:defRPr>
      </a:lvl6pPr>
      <a:lvl7pPr marL="1214723" lvl="6" indent="-93440" algn="l" defTabSz="613331" eaLnBrk="1" fontAlgn="base" latinLnBrk="0" hangingPunct="1">
        <a:lnSpc>
          <a:spcPct val="100000"/>
        </a:lnSpc>
        <a:spcBef>
          <a:spcPct val="20000"/>
        </a:spcBef>
        <a:spcAft>
          <a:spcPct val="0"/>
        </a:spcAft>
        <a:buChar char="»"/>
        <a:defRPr sz="1349" b="0" i="0" u="none" kern="1200" baseline="0">
          <a:solidFill>
            <a:schemeClr val="tx1"/>
          </a:solidFill>
          <a:latin typeface="+mn-lt"/>
          <a:ea typeface="+mn-ea"/>
          <a:cs typeface="+mn-cs"/>
        </a:defRPr>
      </a:lvl7pPr>
      <a:lvl8pPr marL="1401604" lvl="7" indent="-93440" algn="l" defTabSz="613331" eaLnBrk="1" fontAlgn="base" latinLnBrk="0" hangingPunct="1">
        <a:lnSpc>
          <a:spcPct val="100000"/>
        </a:lnSpc>
        <a:spcBef>
          <a:spcPct val="20000"/>
        </a:spcBef>
        <a:spcAft>
          <a:spcPct val="0"/>
        </a:spcAft>
        <a:buChar char="»"/>
        <a:defRPr sz="1349" b="0" i="0" u="none" kern="1200" baseline="0">
          <a:solidFill>
            <a:schemeClr val="tx1"/>
          </a:solidFill>
          <a:latin typeface="+mn-lt"/>
          <a:ea typeface="+mn-ea"/>
          <a:cs typeface="+mn-cs"/>
        </a:defRPr>
      </a:lvl8pPr>
      <a:lvl9pPr marL="1588484" lvl="8" indent="-93440" algn="l" defTabSz="613331" eaLnBrk="1" fontAlgn="base" latinLnBrk="0" hangingPunct="1">
        <a:lnSpc>
          <a:spcPct val="100000"/>
        </a:lnSpc>
        <a:spcBef>
          <a:spcPct val="20000"/>
        </a:spcBef>
        <a:spcAft>
          <a:spcPct val="0"/>
        </a:spcAft>
        <a:buChar char="»"/>
        <a:defRPr sz="1349" b="0" i="0" u="none" kern="1200" baseline="0">
          <a:solidFill>
            <a:schemeClr val="tx1"/>
          </a:solidFill>
          <a:latin typeface="+mn-lt"/>
          <a:ea typeface="+mn-ea"/>
          <a:cs typeface="+mn-cs"/>
        </a:defRPr>
      </a:lvl9pPr>
    </p:bodyStyle>
    <p:otherStyle>
      <a:lvl1pPr marL="0" lvl="0" indent="0" algn="l" defTabSz="373761" eaLnBrk="1" fontAlgn="base" latinLnBrk="0" hangingPunct="1">
        <a:lnSpc>
          <a:spcPct val="100000"/>
        </a:lnSpc>
        <a:spcBef>
          <a:spcPct val="0"/>
        </a:spcBef>
        <a:spcAft>
          <a:spcPct val="0"/>
        </a:spcAft>
        <a:buNone/>
        <a:defRPr sz="736" b="0" i="0" u="none" kern="1200" baseline="0">
          <a:solidFill>
            <a:schemeClr val="tx1"/>
          </a:solidFill>
          <a:latin typeface="+mn-lt"/>
          <a:ea typeface="+mn-ea"/>
          <a:cs typeface="+mn-cs"/>
        </a:defRPr>
      </a:lvl1pPr>
      <a:lvl2pPr marL="186881" lvl="1" indent="0" algn="l" defTabSz="373761" eaLnBrk="1" fontAlgn="base" latinLnBrk="0" hangingPunct="1">
        <a:lnSpc>
          <a:spcPct val="100000"/>
        </a:lnSpc>
        <a:spcBef>
          <a:spcPct val="0"/>
        </a:spcBef>
        <a:spcAft>
          <a:spcPct val="0"/>
        </a:spcAft>
        <a:buNone/>
        <a:defRPr sz="1226" b="0" i="0" u="none" kern="1200" baseline="0">
          <a:solidFill>
            <a:schemeClr val="tx1"/>
          </a:solidFill>
          <a:latin typeface="+mn-lt"/>
          <a:ea typeface="+mn-ea"/>
          <a:cs typeface="+mn-cs"/>
        </a:defRPr>
      </a:lvl2pPr>
      <a:lvl3pPr marL="373761" lvl="2" indent="0" algn="l" defTabSz="373761" eaLnBrk="1" fontAlgn="base" latinLnBrk="0" hangingPunct="1">
        <a:lnSpc>
          <a:spcPct val="100000"/>
        </a:lnSpc>
        <a:spcBef>
          <a:spcPct val="0"/>
        </a:spcBef>
        <a:spcAft>
          <a:spcPct val="0"/>
        </a:spcAft>
        <a:buNone/>
        <a:defRPr sz="1226" b="0" i="0" u="none" kern="1200" baseline="0">
          <a:solidFill>
            <a:schemeClr val="tx1"/>
          </a:solidFill>
          <a:latin typeface="+mn-lt"/>
          <a:ea typeface="+mn-ea"/>
          <a:cs typeface="+mn-cs"/>
        </a:defRPr>
      </a:lvl3pPr>
      <a:lvl4pPr marL="560642" lvl="3" indent="0" algn="l" defTabSz="373761" eaLnBrk="1" fontAlgn="base" latinLnBrk="0" hangingPunct="1">
        <a:lnSpc>
          <a:spcPct val="100000"/>
        </a:lnSpc>
        <a:spcBef>
          <a:spcPct val="0"/>
        </a:spcBef>
        <a:spcAft>
          <a:spcPct val="0"/>
        </a:spcAft>
        <a:buNone/>
        <a:defRPr sz="1226" b="0" i="0" u="none" kern="1200" baseline="0">
          <a:solidFill>
            <a:schemeClr val="tx1"/>
          </a:solidFill>
          <a:latin typeface="+mn-lt"/>
          <a:ea typeface="+mn-ea"/>
          <a:cs typeface="+mn-cs"/>
        </a:defRPr>
      </a:lvl4pPr>
      <a:lvl5pPr marL="747522" lvl="4" indent="0" algn="l" defTabSz="373761" eaLnBrk="1" fontAlgn="base" latinLnBrk="0" hangingPunct="1">
        <a:lnSpc>
          <a:spcPct val="100000"/>
        </a:lnSpc>
        <a:spcBef>
          <a:spcPct val="0"/>
        </a:spcBef>
        <a:spcAft>
          <a:spcPct val="0"/>
        </a:spcAft>
        <a:buNone/>
        <a:defRPr sz="1226" b="0" i="0" u="none" kern="1200" baseline="0">
          <a:solidFill>
            <a:schemeClr val="tx1"/>
          </a:solidFill>
          <a:latin typeface="+mn-lt"/>
          <a:ea typeface="+mn-ea"/>
          <a:cs typeface="+mn-cs"/>
        </a:defRPr>
      </a:lvl5pPr>
      <a:lvl6pPr marL="934403" lvl="5" indent="0" algn="l" defTabSz="373761" eaLnBrk="1" fontAlgn="base" latinLnBrk="0" hangingPunct="1">
        <a:lnSpc>
          <a:spcPct val="100000"/>
        </a:lnSpc>
        <a:spcBef>
          <a:spcPct val="0"/>
        </a:spcBef>
        <a:spcAft>
          <a:spcPct val="0"/>
        </a:spcAft>
        <a:buNone/>
        <a:defRPr sz="1226" b="0" i="0" u="none" kern="1200" baseline="0">
          <a:solidFill>
            <a:schemeClr val="tx1"/>
          </a:solidFill>
          <a:latin typeface="+mn-lt"/>
          <a:ea typeface="+mn-ea"/>
          <a:cs typeface="+mn-cs"/>
        </a:defRPr>
      </a:lvl6pPr>
      <a:lvl7pPr marL="1121283" lvl="6" indent="0" algn="l" defTabSz="373761" eaLnBrk="1" fontAlgn="base" latinLnBrk="0" hangingPunct="1">
        <a:lnSpc>
          <a:spcPct val="100000"/>
        </a:lnSpc>
        <a:spcBef>
          <a:spcPct val="0"/>
        </a:spcBef>
        <a:spcAft>
          <a:spcPct val="0"/>
        </a:spcAft>
        <a:buNone/>
        <a:defRPr sz="1226" b="0" i="0" u="none" kern="1200" baseline="0">
          <a:solidFill>
            <a:schemeClr val="tx1"/>
          </a:solidFill>
          <a:latin typeface="+mn-lt"/>
          <a:ea typeface="+mn-ea"/>
          <a:cs typeface="+mn-cs"/>
        </a:defRPr>
      </a:lvl7pPr>
      <a:lvl8pPr marL="1308164" lvl="7" indent="0" algn="l" defTabSz="373761" eaLnBrk="1" fontAlgn="base" latinLnBrk="0" hangingPunct="1">
        <a:lnSpc>
          <a:spcPct val="100000"/>
        </a:lnSpc>
        <a:spcBef>
          <a:spcPct val="0"/>
        </a:spcBef>
        <a:spcAft>
          <a:spcPct val="0"/>
        </a:spcAft>
        <a:buNone/>
        <a:defRPr sz="1226" b="0" i="0" u="none" kern="1200" baseline="0">
          <a:solidFill>
            <a:schemeClr val="tx1"/>
          </a:solidFill>
          <a:latin typeface="+mn-lt"/>
          <a:ea typeface="+mn-ea"/>
          <a:cs typeface="+mn-cs"/>
        </a:defRPr>
      </a:lvl8pPr>
      <a:lvl9pPr marL="1495044" lvl="8" indent="0" algn="l" defTabSz="373761" eaLnBrk="1" fontAlgn="base" latinLnBrk="0" hangingPunct="1">
        <a:lnSpc>
          <a:spcPct val="100000"/>
        </a:lnSpc>
        <a:spcBef>
          <a:spcPct val="0"/>
        </a:spcBef>
        <a:spcAft>
          <a:spcPct val="0"/>
        </a:spcAft>
        <a:buNone/>
        <a:defRPr sz="1226" b="0" i="0" u="none" kern="1200" baseline="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675">
                <a:solidFill>
                  <a:schemeClr val="tx1">
                    <a:tint val="75000"/>
                  </a:schemeClr>
                </a:solidFill>
              </a:defRPr>
            </a:lvl1pPr>
          </a:lstStyle>
          <a:p>
            <a:fld id="{F67C9CB6-9622-4195-90BC-90FBD178E36A}" type="datetimeFigureOut">
              <a:rPr lang="zh-CN" altLang="en-US" smtClean="0"/>
              <a:t>2021/9/15</a:t>
            </a:fld>
            <a:endParaRPr lang="zh-CN" altLang="en-US"/>
          </a:p>
        </p:txBody>
      </p:sp>
      <p:sp>
        <p:nvSpPr>
          <p:cNvPr id="5" name="页脚占位符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675">
                <a:solidFill>
                  <a:schemeClr val="tx1">
                    <a:tint val="75000"/>
                  </a:schemeClr>
                </a:solidFill>
              </a:defRPr>
            </a:lvl1pPr>
          </a:lstStyle>
          <a:p>
            <a:fld id="{8C9B61BE-B9C1-4A15-9D9D-34C9EFD87A08}" type="slidenum">
              <a:rPr lang="zh-CN" altLang="en-US" smtClean="0"/>
              <a:t>‹#›</a:t>
            </a:fld>
            <a:endParaRPr lang="zh-CN" altLang="en-US"/>
          </a:p>
        </p:txBody>
      </p:sp>
    </p:spTree>
    <p:extLst>
      <p:ext uri="{BB962C8B-B14F-4D97-AF65-F5344CB8AC3E}">
        <p14:creationId xmlns:p14="http://schemas.microsoft.com/office/powerpoint/2010/main" val="80613072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703" r:id="rId8"/>
    <p:sldLayoutId id="2147483695" r:id="rId9"/>
    <p:sldLayoutId id="2147483696" r:id="rId10"/>
    <p:sldLayoutId id="2147483697" r:id="rId11"/>
    <p:sldLayoutId id="2147483698" r:id="rId12"/>
  </p:sldLayoutIdLst>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zh-CN"/>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slide" Target="slide2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5.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5.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8.png"/><Relationship Id="rId4" Type="http://schemas.openxmlformats.org/officeDocument/2006/relationships/image" Target="../media/image1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audio" Target="file:///G:\thieu_nhi_the_gioi_lien_hoan-nhieu_nghe_si.mp3" TargetMode="Externa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91.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5" name="图片 2084" descr="封面"/>
          <p:cNvPicPr>
            <a:picLocks noChangeAspect="1"/>
          </p:cNvPicPr>
          <p:nvPr/>
        </p:nvPicPr>
        <p:blipFill>
          <a:blip r:embed="rId3"/>
          <a:stretch>
            <a:fillRect/>
          </a:stretch>
        </p:blipFill>
        <p:spPr>
          <a:xfrm>
            <a:off x="0" y="-12380"/>
            <a:ext cx="9144000" cy="5155880"/>
          </a:xfrm>
          <a:prstGeom prst="rect">
            <a:avLst/>
          </a:prstGeom>
          <a:noFill/>
          <a:ln w="9525">
            <a:noFill/>
          </a:ln>
        </p:spPr>
      </p:pic>
      <p:pic>
        <p:nvPicPr>
          <p:cNvPr id="2084" name="图片 2083" descr="3"/>
          <p:cNvPicPr>
            <a:picLocks noChangeAspect="1"/>
          </p:cNvPicPr>
          <p:nvPr/>
        </p:nvPicPr>
        <p:blipFill>
          <a:blip r:embed="rId4"/>
          <a:stretch>
            <a:fillRect/>
          </a:stretch>
        </p:blipFill>
        <p:spPr>
          <a:xfrm>
            <a:off x="1401417" y="285751"/>
            <a:ext cx="6530009" cy="6509552"/>
          </a:xfrm>
          <a:prstGeom prst="rect">
            <a:avLst/>
          </a:prstGeom>
          <a:noFill/>
          <a:ln w="9525">
            <a:noFill/>
          </a:ln>
        </p:spPr>
      </p:pic>
      <p:sp>
        <p:nvSpPr>
          <p:cNvPr id="2055" name="文本框 2054"/>
          <p:cNvSpPr txBox="1"/>
          <p:nvPr/>
        </p:nvSpPr>
        <p:spPr>
          <a:xfrm>
            <a:off x="4244910" y="3854938"/>
            <a:ext cx="3599711" cy="658706"/>
          </a:xfrm>
          <a:prstGeom prst="rect">
            <a:avLst/>
          </a:prstGeom>
          <a:noFill/>
          <a:ln w="9525">
            <a:noFill/>
          </a:ln>
        </p:spPr>
        <p:txBody>
          <a:bodyPr wrap="square">
            <a:spAutoFit/>
          </a:bodyPr>
          <a:lstStyle/>
          <a:p>
            <a:pPr defTabSz="613331" fontAlgn="base">
              <a:spcBef>
                <a:spcPct val="50000"/>
              </a:spcBef>
              <a:spcAft>
                <a:spcPct val="0"/>
              </a:spcAft>
            </a:pPr>
            <a:endParaRPr lang="en-US" altLang="zh-CN" sz="1472" dirty="0">
              <a:solidFill>
                <a:srgbClr val="000000"/>
              </a:solidFill>
              <a:latin typeface="SimHei" panose="02010609060101010101" pitchFamily="2" charset="-122"/>
              <a:ea typeface="SimHei" panose="02010609060101010101" pitchFamily="2" charset="-122"/>
            </a:endParaRPr>
          </a:p>
          <a:p>
            <a:pPr defTabSz="613331" fontAlgn="base">
              <a:spcBef>
                <a:spcPct val="50000"/>
              </a:spcBef>
              <a:spcAft>
                <a:spcPct val="0"/>
              </a:spcAft>
            </a:pPr>
            <a:endParaRPr lang="zh-CN" altLang="en-US" sz="1472" dirty="0">
              <a:solidFill>
                <a:srgbClr val="000000"/>
              </a:solidFill>
              <a:latin typeface="SimHei" panose="02010609060101010101" pitchFamily="2" charset="-122"/>
              <a:ea typeface="SimHei" panose="02010609060101010101" pitchFamily="2" charset="-122"/>
            </a:endParaRPr>
          </a:p>
        </p:txBody>
      </p:sp>
      <p:sp>
        <p:nvSpPr>
          <p:cNvPr id="2056" name="文本框 2055"/>
          <p:cNvSpPr txBox="1"/>
          <p:nvPr/>
        </p:nvSpPr>
        <p:spPr>
          <a:xfrm>
            <a:off x="1794709" y="2623038"/>
            <a:ext cx="5543550" cy="1752980"/>
          </a:xfrm>
          <a:prstGeom prst="rect">
            <a:avLst/>
          </a:prstGeom>
          <a:noFill/>
          <a:ln w="9525">
            <a:noFill/>
          </a:ln>
        </p:spPr>
        <p:txBody>
          <a:bodyPr wrap="square">
            <a:spAutoFit/>
          </a:bodyPr>
          <a:lstStyle/>
          <a:p>
            <a:pPr algn="ctr" defTabSz="613331" fontAlgn="base">
              <a:spcBef>
                <a:spcPct val="50000"/>
              </a:spcBef>
              <a:spcAft>
                <a:spcPct val="0"/>
              </a:spcAft>
            </a:pPr>
            <a:r>
              <a:rPr lang="en-US" altLang="zh-CN" sz="3597" b="1" dirty="0" err="1">
                <a:solidFill>
                  <a:srgbClr val="7030A0"/>
                </a:solidFill>
                <a:effectLst>
                  <a:outerShdw blurRad="38100" dist="38100" dir="2700000" algn="tl">
                    <a:srgbClr val="000000">
                      <a:alpha val="43137"/>
                    </a:srgbClr>
                  </a:outerShdw>
                </a:effectLst>
                <a:latin typeface="Times New Roman" panose="02020603050405020304" pitchFamily="18" charset="0"/>
                <a:ea typeface="SimHei" panose="02010609060101010101" pitchFamily="2" charset="-122"/>
                <a:cs typeface="Times New Roman" panose="02020603050405020304" pitchFamily="18" charset="0"/>
              </a:rPr>
              <a:t>CHÀO</a:t>
            </a:r>
            <a:r>
              <a:rPr lang="en-US" altLang="zh-CN" sz="3597" b="1" dirty="0">
                <a:solidFill>
                  <a:srgbClr val="7030A0"/>
                </a:solidFill>
                <a:effectLst>
                  <a:outerShdw blurRad="38100" dist="38100" dir="2700000" algn="tl">
                    <a:srgbClr val="000000">
                      <a:alpha val="43137"/>
                    </a:srgbClr>
                  </a:outerShdw>
                </a:effectLst>
                <a:latin typeface="Times New Roman" panose="02020603050405020304" pitchFamily="18" charset="0"/>
                <a:ea typeface="SimHei" panose="02010609060101010101" pitchFamily="2" charset="-122"/>
                <a:cs typeface="Times New Roman" panose="02020603050405020304" pitchFamily="18" charset="0"/>
              </a:rPr>
              <a:t> </a:t>
            </a:r>
            <a:r>
              <a:rPr lang="en-US" altLang="zh-CN" sz="3597" b="1" dirty="0" err="1">
                <a:solidFill>
                  <a:srgbClr val="7030A0"/>
                </a:solidFill>
                <a:effectLst>
                  <a:outerShdw blurRad="38100" dist="38100" dir="2700000" algn="tl">
                    <a:srgbClr val="000000">
                      <a:alpha val="43137"/>
                    </a:srgbClr>
                  </a:outerShdw>
                </a:effectLst>
                <a:latin typeface="Times New Roman" panose="02020603050405020304" pitchFamily="18" charset="0"/>
                <a:ea typeface="SimHei" panose="02010609060101010101" pitchFamily="2" charset="-122"/>
                <a:cs typeface="Times New Roman" panose="02020603050405020304" pitchFamily="18" charset="0"/>
              </a:rPr>
              <a:t>MỪNG</a:t>
            </a:r>
            <a:r>
              <a:rPr lang="en-US" altLang="zh-CN" sz="3597" b="1" dirty="0">
                <a:solidFill>
                  <a:srgbClr val="7030A0"/>
                </a:solidFill>
                <a:effectLst>
                  <a:outerShdw blurRad="38100" dist="38100" dir="2700000" algn="tl">
                    <a:srgbClr val="000000">
                      <a:alpha val="43137"/>
                    </a:srgbClr>
                  </a:outerShdw>
                </a:effectLst>
                <a:latin typeface="Times New Roman" panose="02020603050405020304" pitchFamily="18" charset="0"/>
                <a:ea typeface="SimHei" panose="02010609060101010101" pitchFamily="2" charset="-122"/>
                <a:cs typeface="Times New Roman" panose="02020603050405020304" pitchFamily="18" charset="0"/>
              </a:rPr>
              <a:t> </a:t>
            </a:r>
            <a:r>
              <a:rPr lang="en-US" altLang="zh-CN" sz="3597" b="1" dirty="0" err="1">
                <a:solidFill>
                  <a:srgbClr val="7030A0"/>
                </a:solidFill>
                <a:effectLst>
                  <a:outerShdw blurRad="38100" dist="38100" dir="2700000" algn="tl">
                    <a:srgbClr val="000000">
                      <a:alpha val="43137"/>
                    </a:srgbClr>
                  </a:outerShdw>
                </a:effectLst>
                <a:latin typeface="Times New Roman" panose="02020603050405020304" pitchFamily="18" charset="0"/>
                <a:ea typeface="SimHei" panose="02010609060101010101" pitchFamily="2" charset="-122"/>
                <a:cs typeface="Times New Roman" panose="02020603050405020304" pitchFamily="18" charset="0"/>
              </a:rPr>
              <a:t>CÁC</a:t>
            </a:r>
            <a:r>
              <a:rPr lang="en-US" altLang="zh-CN" sz="3597" b="1" dirty="0">
                <a:solidFill>
                  <a:srgbClr val="7030A0"/>
                </a:solidFill>
                <a:effectLst>
                  <a:outerShdw blurRad="38100" dist="38100" dir="2700000" algn="tl">
                    <a:srgbClr val="000000">
                      <a:alpha val="43137"/>
                    </a:srgbClr>
                  </a:outerShdw>
                </a:effectLst>
                <a:latin typeface="Times New Roman" panose="02020603050405020304" pitchFamily="18" charset="0"/>
                <a:ea typeface="SimHei" panose="02010609060101010101" pitchFamily="2" charset="-122"/>
                <a:cs typeface="Times New Roman" panose="02020603050405020304" pitchFamily="18" charset="0"/>
              </a:rPr>
              <a:t> CON </a:t>
            </a:r>
            <a:r>
              <a:rPr lang="en-US" altLang="zh-CN" sz="3597" b="1" dirty="0" err="1">
                <a:solidFill>
                  <a:srgbClr val="7030A0"/>
                </a:solidFill>
                <a:effectLst>
                  <a:outerShdw blurRad="38100" dist="38100" dir="2700000" algn="tl">
                    <a:srgbClr val="000000">
                      <a:alpha val="43137"/>
                    </a:srgbClr>
                  </a:outerShdw>
                </a:effectLst>
                <a:latin typeface="Times New Roman" panose="02020603050405020304" pitchFamily="18" charset="0"/>
                <a:ea typeface="SimHei" panose="02010609060101010101" pitchFamily="2" charset="-122"/>
                <a:cs typeface="Times New Roman" panose="02020603050405020304" pitchFamily="18" charset="0"/>
              </a:rPr>
              <a:t>ĐẾN</a:t>
            </a:r>
            <a:r>
              <a:rPr lang="en-US" altLang="zh-CN" sz="3597" b="1" dirty="0">
                <a:solidFill>
                  <a:srgbClr val="7030A0"/>
                </a:solidFill>
                <a:effectLst>
                  <a:outerShdw blurRad="38100" dist="38100" dir="2700000" algn="tl">
                    <a:srgbClr val="000000">
                      <a:alpha val="43137"/>
                    </a:srgbClr>
                  </a:outerShdw>
                </a:effectLst>
                <a:latin typeface="Times New Roman" panose="02020603050405020304" pitchFamily="18" charset="0"/>
                <a:ea typeface="SimHei" panose="02010609060101010101" pitchFamily="2" charset="-122"/>
                <a:cs typeface="Times New Roman" panose="02020603050405020304" pitchFamily="18" charset="0"/>
              </a:rPr>
              <a:t> </a:t>
            </a:r>
            <a:r>
              <a:rPr lang="en-US" altLang="zh-CN" sz="3597" b="1" dirty="0" err="1">
                <a:solidFill>
                  <a:srgbClr val="7030A0"/>
                </a:solidFill>
                <a:effectLst>
                  <a:outerShdw blurRad="38100" dist="38100" dir="2700000" algn="tl">
                    <a:srgbClr val="000000">
                      <a:alpha val="43137"/>
                    </a:srgbClr>
                  </a:outerShdw>
                </a:effectLst>
                <a:latin typeface="Times New Roman" panose="02020603050405020304" pitchFamily="18" charset="0"/>
                <a:ea typeface="SimHei" panose="02010609060101010101" pitchFamily="2" charset="-122"/>
                <a:cs typeface="Times New Roman" panose="02020603050405020304" pitchFamily="18" charset="0"/>
              </a:rPr>
              <a:t>VỚI</a:t>
            </a:r>
            <a:r>
              <a:rPr lang="en-US" altLang="zh-CN" sz="3597" b="1" dirty="0">
                <a:solidFill>
                  <a:srgbClr val="7030A0"/>
                </a:solidFill>
                <a:effectLst>
                  <a:outerShdw blurRad="38100" dist="38100" dir="2700000" algn="tl">
                    <a:srgbClr val="000000">
                      <a:alpha val="43137"/>
                    </a:srgbClr>
                  </a:outerShdw>
                </a:effectLst>
                <a:latin typeface="Times New Roman" panose="02020603050405020304" pitchFamily="18" charset="0"/>
                <a:ea typeface="SimHei" panose="02010609060101010101" pitchFamily="2" charset="-122"/>
                <a:cs typeface="Times New Roman" panose="02020603050405020304" pitchFamily="18" charset="0"/>
              </a:rPr>
              <a:t> </a:t>
            </a:r>
            <a:r>
              <a:rPr lang="en-US" altLang="zh-CN" sz="3597" b="1" dirty="0" err="1">
                <a:solidFill>
                  <a:srgbClr val="7030A0"/>
                </a:solidFill>
                <a:effectLst>
                  <a:outerShdw blurRad="38100" dist="38100" dir="2700000" algn="tl">
                    <a:srgbClr val="000000">
                      <a:alpha val="43137"/>
                    </a:srgbClr>
                  </a:outerShdw>
                </a:effectLst>
                <a:latin typeface="Times New Roman" panose="02020603050405020304" pitchFamily="18" charset="0"/>
                <a:ea typeface="SimHei" panose="02010609060101010101" pitchFamily="2" charset="-122"/>
                <a:cs typeface="Times New Roman" panose="02020603050405020304" pitchFamily="18" charset="0"/>
              </a:rPr>
              <a:t>TIẾT</a:t>
            </a:r>
            <a:r>
              <a:rPr lang="en-US" altLang="zh-CN" sz="3597" b="1" dirty="0">
                <a:solidFill>
                  <a:srgbClr val="7030A0"/>
                </a:solidFill>
                <a:effectLst>
                  <a:outerShdw blurRad="38100" dist="38100" dir="2700000" algn="tl">
                    <a:srgbClr val="000000">
                      <a:alpha val="43137"/>
                    </a:srgbClr>
                  </a:outerShdw>
                </a:effectLst>
                <a:latin typeface="Times New Roman" panose="02020603050405020304" pitchFamily="18" charset="0"/>
                <a:ea typeface="SimHei" panose="02010609060101010101" pitchFamily="2" charset="-122"/>
                <a:cs typeface="Times New Roman" panose="02020603050405020304" pitchFamily="18" charset="0"/>
              </a:rPr>
              <a:t> </a:t>
            </a:r>
            <a:r>
              <a:rPr lang="en-US" altLang="zh-CN" sz="3597" b="1" dirty="0" err="1">
                <a:solidFill>
                  <a:srgbClr val="7030A0"/>
                </a:solidFill>
                <a:effectLst>
                  <a:outerShdw blurRad="38100" dist="38100" dir="2700000" algn="tl">
                    <a:srgbClr val="000000">
                      <a:alpha val="43137"/>
                    </a:srgbClr>
                  </a:outerShdw>
                </a:effectLst>
                <a:latin typeface="Times New Roman" panose="02020603050405020304" pitchFamily="18" charset="0"/>
                <a:ea typeface="SimHei" panose="02010609060101010101" pitchFamily="2" charset="-122"/>
                <a:cs typeface="Times New Roman" panose="02020603050405020304" pitchFamily="18" charset="0"/>
              </a:rPr>
              <a:t>HỌC</a:t>
            </a:r>
            <a:r>
              <a:rPr lang="en-US" altLang="zh-CN" sz="3597" b="1" dirty="0">
                <a:solidFill>
                  <a:srgbClr val="7030A0"/>
                </a:solidFill>
                <a:effectLst>
                  <a:outerShdw blurRad="38100" dist="38100" dir="2700000" algn="tl">
                    <a:srgbClr val="000000">
                      <a:alpha val="43137"/>
                    </a:srgbClr>
                  </a:outerShdw>
                </a:effectLst>
                <a:latin typeface="Times New Roman" panose="02020603050405020304" pitchFamily="18" charset="0"/>
                <a:ea typeface="SimHei" panose="02010609060101010101" pitchFamily="2" charset="-122"/>
                <a:cs typeface="Times New Roman" panose="02020603050405020304" pitchFamily="18" charset="0"/>
              </a:rPr>
              <a:t> </a:t>
            </a:r>
            <a:r>
              <a:rPr lang="en-US" altLang="zh-CN" sz="3597" b="1" dirty="0" err="1">
                <a:solidFill>
                  <a:srgbClr val="7030A0"/>
                </a:solidFill>
                <a:effectLst>
                  <a:outerShdw blurRad="38100" dist="38100" dir="2700000" algn="tl">
                    <a:srgbClr val="000000">
                      <a:alpha val="43137"/>
                    </a:srgbClr>
                  </a:outerShdw>
                </a:effectLst>
                <a:latin typeface="Times New Roman" panose="02020603050405020304" pitchFamily="18" charset="0"/>
                <a:ea typeface="SimHei" panose="02010609060101010101" pitchFamily="2" charset="-122"/>
                <a:cs typeface="Times New Roman" panose="02020603050405020304" pitchFamily="18" charset="0"/>
              </a:rPr>
              <a:t>TRỰC</a:t>
            </a:r>
            <a:r>
              <a:rPr lang="en-US" altLang="zh-CN" sz="3597" b="1" dirty="0">
                <a:solidFill>
                  <a:srgbClr val="7030A0"/>
                </a:solidFill>
                <a:effectLst>
                  <a:outerShdw blurRad="38100" dist="38100" dir="2700000" algn="tl">
                    <a:srgbClr val="000000">
                      <a:alpha val="43137"/>
                    </a:srgbClr>
                  </a:outerShdw>
                </a:effectLst>
                <a:latin typeface="Times New Roman" panose="02020603050405020304" pitchFamily="18" charset="0"/>
                <a:ea typeface="SimHei" panose="02010609060101010101" pitchFamily="2" charset="-122"/>
                <a:cs typeface="Times New Roman" panose="02020603050405020304" pitchFamily="18" charset="0"/>
              </a:rPr>
              <a:t> </a:t>
            </a:r>
            <a:r>
              <a:rPr lang="en-US" altLang="zh-CN" sz="3597" b="1" dirty="0" err="1">
                <a:solidFill>
                  <a:srgbClr val="7030A0"/>
                </a:solidFill>
                <a:effectLst>
                  <a:outerShdw blurRad="38100" dist="38100" dir="2700000" algn="tl">
                    <a:srgbClr val="000000">
                      <a:alpha val="43137"/>
                    </a:srgbClr>
                  </a:outerShdw>
                </a:effectLst>
                <a:latin typeface="Times New Roman" panose="02020603050405020304" pitchFamily="18" charset="0"/>
                <a:ea typeface="SimHei" panose="02010609060101010101" pitchFamily="2" charset="-122"/>
                <a:cs typeface="Times New Roman" panose="02020603050405020304" pitchFamily="18" charset="0"/>
              </a:rPr>
              <a:t>TUYẾN</a:t>
            </a:r>
            <a:endParaRPr lang="en-US" altLang="zh-CN" sz="3597" b="1" dirty="0">
              <a:solidFill>
                <a:srgbClr val="7030A0"/>
              </a:solidFill>
              <a:effectLst>
                <a:outerShdw blurRad="38100" dist="38100" dir="2700000" algn="tl">
                  <a:srgbClr val="000000">
                    <a:alpha val="43137"/>
                  </a:srgbClr>
                </a:outerShdw>
              </a:effectLst>
              <a:latin typeface="Times New Roman" panose="02020603050405020304" pitchFamily="18" charset="0"/>
              <a:ea typeface="SimHei" panose="02010609060101010101" pitchFamily="2" charset="-122"/>
              <a:cs typeface="Times New Roman" panose="02020603050405020304" pitchFamily="18" charset="0"/>
            </a:endParaRPr>
          </a:p>
        </p:txBody>
      </p:sp>
      <p:pic>
        <p:nvPicPr>
          <p:cNvPr id="2078" name="图片 2077" descr="2"/>
          <p:cNvPicPr>
            <a:picLocks noChangeAspect="1"/>
          </p:cNvPicPr>
          <p:nvPr/>
        </p:nvPicPr>
        <p:blipFill>
          <a:blip r:embed="rId5"/>
          <a:stretch>
            <a:fillRect/>
          </a:stretch>
        </p:blipFill>
        <p:spPr>
          <a:xfrm>
            <a:off x="1481714" y="835026"/>
            <a:ext cx="1261421" cy="421772"/>
          </a:xfrm>
          <a:prstGeom prst="rect">
            <a:avLst/>
          </a:prstGeom>
          <a:noFill/>
          <a:ln w="9525">
            <a:noFill/>
          </a:ln>
        </p:spPr>
      </p:pic>
      <p:pic>
        <p:nvPicPr>
          <p:cNvPr id="2088" name="图片 2087" descr="1-16"/>
          <p:cNvPicPr>
            <a:picLocks noChangeAspect="1"/>
          </p:cNvPicPr>
          <p:nvPr/>
        </p:nvPicPr>
        <p:blipFill>
          <a:blip r:embed="rId6"/>
          <a:stretch>
            <a:fillRect/>
          </a:stretch>
        </p:blipFill>
        <p:spPr>
          <a:xfrm>
            <a:off x="6426171" y="805827"/>
            <a:ext cx="1413258" cy="657963"/>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2084"/>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2056"/>
                                        </p:tgtEl>
                                        <p:attrNameLst>
                                          <p:attrName>style.visibility</p:attrName>
                                        </p:attrNameLst>
                                      </p:cBhvr>
                                      <p:to>
                                        <p:strVal val="visible"/>
                                      </p:to>
                                    </p:set>
                                    <p:animEffect transition="in" filter="wipe(left)">
                                      <p:cBhvr>
                                        <p:cTn id="9" dur="500"/>
                                        <p:tgtEl>
                                          <p:spTgt spid="2056"/>
                                        </p:tgtEl>
                                      </p:cBhvr>
                                    </p:animEffect>
                                  </p:childTnLst>
                                </p:cTn>
                              </p:par>
                              <p:par>
                                <p:cTn id="10" presetID="2" presetClass="entr" presetSubtype="2" fill="hold" nodeType="withEffect">
                                  <p:stCondLst>
                                    <p:cond delay="0"/>
                                  </p:stCondLst>
                                  <p:childTnLst>
                                    <p:set>
                                      <p:cBhvr>
                                        <p:cTn id="11" dur="1" fill="hold">
                                          <p:stCondLst>
                                            <p:cond delay="0"/>
                                          </p:stCondLst>
                                        </p:cTn>
                                        <p:tgtEl>
                                          <p:spTgt spid="2078"/>
                                        </p:tgtEl>
                                        <p:attrNameLst>
                                          <p:attrName>style.visibility</p:attrName>
                                        </p:attrNameLst>
                                      </p:cBhvr>
                                      <p:to>
                                        <p:strVal val="visible"/>
                                      </p:to>
                                    </p:set>
                                    <p:anim calcmode="lin" valueType="num">
                                      <p:cBhvr additive="base">
                                        <p:cTn id="12" dur="500" fill="hold"/>
                                        <p:tgtEl>
                                          <p:spTgt spid="2078"/>
                                        </p:tgtEl>
                                        <p:attrNameLst>
                                          <p:attrName>ppt_x</p:attrName>
                                        </p:attrNameLst>
                                      </p:cBhvr>
                                      <p:tavLst>
                                        <p:tav tm="0">
                                          <p:val>
                                            <p:strVal val="1+#ppt_w/2"/>
                                          </p:val>
                                        </p:tav>
                                        <p:tav tm="100000">
                                          <p:val>
                                            <p:strVal val="#ppt_x"/>
                                          </p:val>
                                        </p:tav>
                                      </p:tavLst>
                                    </p:anim>
                                    <p:anim calcmode="lin" valueType="num">
                                      <p:cBhvr additive="base">
                                        <p:cTn id="13" dur="500" fill="hold"/>
                                        <p:tgtEl>
                                          <p:spTgt spid="2078"/>
                                        </p:tgtEl>
                                        <p:attrNameLst>
                                          <p:attrName>ppt_y</p:attrName>
                                        </p:attrNameLst>
                                      </p:cBhvr>
                                      <p:tavLst>
                                        <p:tav tm="0">
                                          <p:val>
                                            <p:strVal val="#ppt_y"/>
                                          </p:val>
                                        </p:tav>
                                        <p:tav tm="100000">
                                          <p:val>
                                            <p:strVal val="#ppt_y"/>
                                          </p:val>
                                        </p:tav>
                                      </p:tavLst>
                                    </p:anim>
                                  </p:childTnLst>
                                </p:cTn>
                              </p:par>
                              <p:par>
                                <p:cTn id="14" presetID="22" presetClass="entr" presetSubtype="8" fill="hold" grpId="0" nodeType="withEffect" nodePh="1">
                                  <p:stCondLst>
                                    <p:cond delay="0"/>
                                  </p:stCondLst>
                                  <p:endCondLst>
                                    <p:cond evt="begin" delay="0">
                                      <p:tn val="14"/>
                                    </p:cond>
                                  </p:endCondLst>
                                  <p:childTnLst>
                                    <p:set>
                                      <p:cBhvr>
                                        <p:cTn id="15" dur="1" fill="hold">
                                          <p:stCondLst>
                                            <p:cond delay="0"/>
                                          </p:stCondLst>
                                        </p:cTn>
                                        <p:tgtEl>
                                          <p:spTgt spid="2055"/>
                                        </p:tgtEl>
                                        <p:attrNameLst>
                                          <p:attrName>style.visibility</p:attrName>
                                        </p:attrNameLst>
                                      </p:cBhvr>
                                      <p:to>
                                        <p:strVal val="visible"/>
                                      </p:to>
                                    </p:set>
                                    <p:animEffect transition="in" filter="wipe(left)">
                                      <p:cBhvr>
                                        <p:cTn id="16" dur="500"/>
                                        <p:tgtEl>
                                          <p:spTgt spid="2055"/>
                                        </p:tgtEl>
                                      </p:cBhvr>
                                    </p:animEffect>
                                  </p:childTnLst>
                                </p:cTn>
                              </p:par>
                              <p:par>
                                <p:cTn id="17" presetID="47" presetClass="entr" presetSubtype="0" fill="hold" nodeType="withEffect">
                                  <p:stCondLst>
                                    <p:cond delay="0"/>
                                  </p:stCondLst>
                                  <p:childTnLst>
                                    <p:set>
                                      <p:cBhvr>
                                        <p:cTn id="18" dur="1" fill="hold">
                                          <p:stCondLst>
                                            <p:cond delay="0"/>
                                          </p:stCondLst>
                                        </p:cTn>
                                        <p:tgtEl>
                                          <p:spTgt spid="2088"/>
                                        </p:tgtEl>
                                        <p:attrNameLst>
                                          <p:attrName>style.visibility</p:attrName>
                                        </p:attrNameLst>
                                      </p:cBhvr>
                                      <p:to>
                                        <p:strVal val="visible"/>
                                      </p:to>
                                    </p:set>
                                    <p:animEffect transition="in" filter="fade">
                                      <p:cBhvr>
                                        <p:cTn id="19" dur="1000"/>
                                        <p:tgtEl>
                                          <p:spTgt spid="2088"/>
                                        </p:tgtEl>
                                      </p:cBhvr>
                                    </p:animEffect>
                                    <p:anim calcmode="lin" valueType="num">
                                      <p:cBhvr>
                                        <p:cTn id="20" dur="1000" fill="hold"/>
                                        <p:tgtEl>
                                          <p:spTgt spid="2088"/>
                                        </p:tgtEl>
                                        <p:attrNameLst>
                                          <p:attrName>ppt_x</p:attrName>
                                        </p:attrNameLst>
                                      </p:cBhvr>
                                      <p:tavLst>
                                        <p:tav tm="0">
                                          <p:val>
                                            <p:strVal val="#ppt_x"/>
                                          </p:val>
                                        </p:tav>
                                        <p:tav tm="100000">
                                          <p:val>
                                            <p:strVal val="#ppt_x"/>
                                          </p:val>
                                        </p:tav>
                                      </p:tavLst>
                                    </p:anim>
                                    <p:anim calcmode="lin" valueType="num">
                                      <p:cBhvr>
                                        <p:cTn id="21" dur="1000" fill="hold"/>
                                        <p:tgtEl>
                                          <p:spTgt spid="20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5" grpId="0"/>
      <p:bldP spid="205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_000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4991" r="6918"/>
          <a:stretch/>
        </p:blipFill>
        <p:spPr bwMode="auto">
          <a:xfrm>
            <a:off x="7162540" y="0"/>
            <a:ext cx="1981460" cy="2891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15343" y="504812"/>
            <a:ext cx="6496095" cy="4501232"/>
          </a:xfrm>
          <a:prstGeom prst="rect">
            <a:avLst/>
          </a:prstGeom>
        </p:spPr>
        <p:txBody>
          <a:bodyPr wrap="square" lIns="68580" tIns="34290" rIns="68580" bIns="34290">
            <a:spAutoFit/>
          </a:bodyPr>
          <a:lstStyle/>
          <a:p>
            <a:pPr algn="just">
              <a:lnSpc>
                <a:spcPct val="150000"/>
              </a:lnSpc>
            </a:pPr>
            <a:r>
              <a:rPr lang="vi-VN" sz="2400" dirty="0">
                <a:latin typeface="Arial" panose="020B0604020202020204" pitchFamily="34" charset="0"/>
                <a:cs typeface="Arial" panose="020B0604020202020204" pitchFamily="34" charset="0"/>
              </a:rPr>
              <a:t>        Chủ tịch Hồ Chí Minh nói : “Tôi chỉ có một sự ham muốn, ham muốn tột bậc, là làm sao cho nước ta hoàn toàn độc lập, dân ta được hoàn toàn tự do, đồng bào ai cũng có cơm ăn, áo mặc, ai cũng được học hành”. Nguyện vọng đó chi phối mọi ý nghĩ và hành động trong suốt cuộc đời của Người.</a:t>
            </a:r>
          </a:p>
          <a:p>
            <a:pPr algn="r">
              <a:lnSpc>
                <a:spcPct val="150000"/>
              </a:lnSpc>
            </a:pPr>
            <a:r>
              <a:rPr lang="vi-VN" sz="2400" i="1" dirty="0">
                <a:solidFill>
                  <a:srgbClr val="00B050"/>
                </a:solidFill>
                <a:latin typeface="Arial" panose="020B0604020202020204" pitchFamily="34" charset="0"/>
                <a:cs typeface="Arial" panose="020B0604020202020204" pitchFamily="34" charset="0"/>
              </a:rPr>
              <a:t>(Theo Trường Chinh)</a:t>
            </a:r>
            <a:endParaRPr lang="en-US" sz="2400" i="1" dirty="0">
              <a:solidFill>
                <a:srgbClr val="00B050"/>
              </a:solidFill>
              <a:latin typeface="Arial" panose="020B0604020202020204" pitchFamily="34" charset="0"/>
              <a:cs typeface="Arial" panose="020B0604020202020204" pitchFamily="34" charset="0"/>
            </a:endParaRPr>
          </a:p>
        </p:txBody>
      </p:sp>
      <p:sp>
        <p:nvSpPr>
          <p:cNvPr id="3" name="Oval 2"/>
          <p:cNvSpPr/>
          <p:nvPr/>
        </p:nvSpPr>
        <p:spPr>
          <a:xfrm>
            <a:off x="4572000" y="609600"/>
            <a:ext cx="275999" cy="51623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9442830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1587" y="190274"/>
            <a:ext cx="8681156" cy="1531188"/>
          </a:xfrm>
          <a:prstGeom prst="rect">
            <a:avLst/>
          </a:prstGeom>
          <a:ln>
            <a:solidFill>
              <a:srgbClr val="FFFF00"/>
            </a:solidFill>
          </a:ln>
        </p:spPr>
        <p:txBody>
          <a:bodyPr wrap="square" lIns="68580" tIns="34290" rIns="68580" bIns="34290">
            <a:spAutoFit/>
          </a:bodyPr>
          <a:lstStyle/>
          <a:p>
            <a:pPr algn="just"/>
            <a:r>
              <a:rPr lang="vi-VN" sz="1900" dirty="0">
                <a:latin typeface="Arial" panose="020B0604020202020204" pitchFamily="34" charset="0"/>
                <a:cs typeface="Arial" panose="020B0604020202020204" pitchFamily="34" charset="0"/>
              </a:rPr>
              <a:t>        Chủ tịch Hồ Chí Minh nói : </a:t>
            </a:r>
            <a:r>
              <a:rPr lang="vi-VN" sz="1900" u="sng" dirty="0">
                <a:solidFill>
                  <a:srgbClr val="FF0000"/>
                </a:solidFill>
                <a:latin typeface="Arial" panose="020B0604020202020204" pitchFamily="34" charset="0"/>
                <a:cs typeface="Arial" panose="020B0604020202020204" pitchFamily="34" charset="0"/>
              </a:rPr>
              <a:t>“Tôi chỉ có một sự ham muốn, ham muốn tột bậc, là làm sao cho nước ta hoàn toàn độc lập, dân ta được hoàn toàn tự do, đồng bào ai cũng có cơm ăn, áo mặc, ai cũng được học hành”.</a:t>
            </a:r>
            <a:r>
              <a:rPr lang="vi-VN" sz="1900" dirty="0">
                <a:latin typeface="Arial" panose="020B0604020202020204" pitchFamily="34" charset="0"/>
                <a:cs typeface="Arial" panose="020B0604020202020204" pitchFamily="34" charset="0"/>
              </a:rPr>
              <a:t> Nguyện vọng đó chi phối mọi ý nghĩ và hành động trong suốt cuộc đời của Người.</a:t>
            </a:r>
          </a:p>
          <a:p>
            <a:pPr algn="r"/>
            <a:r>
              <a:rPr lang="vi-VN" sz="1900" i="1" dirty="0">
                <a:solidFill>
                  <a:srgbClr val="00B050"/>
                </a:solidFill>
                <a:latin typeface="Arial" panose="020B0604020202020204" pitchFamily="34" charset="0"/>
                <a:cs typeface="Arial" panose="020B0604020202020204" pitchFamily="34" charset="0"/>
              </a:rPr>
              <a:t>(Theo Trường Chinh)</a:t>
            </a:r>
            <a:endParaRPr lang="en-US" sz="1900" i="1" dirty="0">
              <a:solidFill>
                <a:srgbClr val="00B050"/>
              </a:solidFill>
              <a:latin typeface="Arial" panose="020B0604020202020204" pitchFamily="34" charset="0"/>
              <a:cs typeface="Arial" panose="020B0604020202020204" pitchFamily="34" charset="0"/>
            </a:endParaRPr>
          </a:p>
        </p:txBody>
      </p:sp>
      <p:sp>
        <p:nvSpPr>
          <p:cNvPr id="3" name="Rectangle 2"/>
          <p:cNvSpPr/>
          <p:nvPr/>
        </p:nvSpPr>
        <p:spPr>
          <a:xfrm>
            <a:off x="285009" y="1921053"/>
            <a:ext cx="8597734" cy="2862322"/>
          </a:xfrm>
          <a:prstGeom prst="rect">
            <a:avLst/>
          </a:prstGeom>
        </p:spPr>
        <p:txBody>
          <a:bodyPr wrap="square">
            <a:spAutoFit/>
          </a:bodyPr>
          <a:lstStyle/>
          <a:p>
            <a:pPr algn="just">
              <a:lnSpc>
                <a:spcPct val="150000"/>
              </a:lnSpc>
            </a:pPr>
            <a:r>
              <a:rPr lang="vi-VN" sz="2400" dirty="0">
                <a:solidFill>
                  <a:srgbClr val="7030A0"/>
                </a:solidFill>
                <a:latin typeface="Arial" panose="020B0604020202020204" pitchFamily="34" charset="0"/>
                <a:cs typeface="Arial" panose="020B0604020202020204" pitchFamily="34" charset="0"/>
              </a:rPr>
              <a:t>         Phần đằng sau dấu hai chấm có ý nghĩa gì ?</a:t>
            </a:r>
          </a:p>
          <a:p>
            <a:pPr algn="just">
              <a:lnSpc>
                <a:spcPct val="150000"/>
              </a:lnSpc>
            </a:pPr>
            <a:r>
              <a:rPr lang="vi-VN" sz="2400" dirty="0">
                <a:solidFill>
                  <a:srgbClr val="7030A0"/>
                </a:solidFill>
                <a:latin typeface="Arial" panose="020B0604020202020204" pitchFamily="34" charset="0"/>
                <a:cs typeface="Arial" panose="020B0604020202020204" pitchFamily="34" charset="0"/>
              </a:rPr>
              <a:t>A. Không có ý nghĩa gì.</a:t>
            </a:r>
          </a:p>
          <a:p>
            <a:pPr algn="just">
              <a:lnSpc>
                <a:spcPct val="150000"/>
              </a:lnSpc>
            </a:pPr>
            <a:r>
              <a:rPr lang="vi-VN" sz="2400" dirty="0">
                <a:solidFill>
                  <a:srgbClr val="7030A0"/>
                </a:solidFill>
                <a:latin typeface="Arial" panose="020B0604020202020204" pitchFamily="34" charset="0"/>
                <a:cs typeface="Arial" panose="020B0604020202020204" pitchFamily="34" charset="0"/>
              </a:rPr>
              <a:t>B. Lời nói của chủ tịch Hồ Chí Minh.</a:t>
            </a:r>
          </a:p>
          <a:p>
            <a:pPr algn="just">
              <a:lnSpc>
                <a:spcPct val="150000"/>
              </a:lnSpc>
            </a:pPr>
            <a:r>
              <a:rPr lang="vi-VN" sz="2400" dirty="0">
                <a:solidFill>
                  <a:srgbClr val="7030A0"/>
                </a:solidFill>
                <a:latin typeface="Arial" panose="020B0604020202020204" pitchFamily="34" charset="0"/>
                <a:cs typeface="Arial" panose="020B0604020202020204" pitchFamily="34" charset="0"/>
              </a:rPr>
              <a:t>C. Liệt kê những nguyện vọng của chủ tịch Hồ Chí Minh.</a:t>
            </a:r>
          </a:p>
          <a:p>
            <a:pPr algn="just">
              <a:lnSpc>
                <a:spcPct val="150000"/>
              </a:lnSpc>
            </a:pPr>
            <a:r>
              <a:rPr lang="vi-VN" sz="2400" dirty="0">
                <a:solidFill>
                  <a:srgbClr val="7030A0"/>
                </a:solidFill>
                <a:latin typeface="Arial" panose="020B0604020202020204" pitchFamily="34" charset="0"/>
                <a:cs typeface="Arial" panose="020B0604020202020204" pitchFamily="34" charset="0"/>
              </a:rPr>
              <a:t>D. Phần thừa ra trong câu.</a:t>
            </a:r>
          </a:p>
        </p:txBody>
      </p:sp>
      <p:sp>
        <p:nvSpPr>
          <p:cNvPr id="6" name="Rounded Rectangle 31">
            <a:extLst>
              <a:ext uri="{FF2B5EF4-FFF2-40B4-BE49-F238E27FC236}">
                <a16:creationId xmlns:a16="http://schemas.microsoft.com/office/drawing/2014/main" id="{E56232A7-4CFC-424D-9066-2B5CA8E5CFA8}"/>
              </a:ext>
            </a:extLst>
          </p:cNvPr>
          <p:cNvSpPr/>
          <p:nvPr/>
        </p:nvSpPr>
        <p:spPr>
          <a:xfrm>
            <a:off x="339732" y="1935212"/>
            <a:ext cx="717176" cy="592281"/>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FF0000"/>
                </a:solidFill>
                <a:latin typeface="Arial" panose="020B0604020202020204" pitchFamily="34" charset="0"/>
                <a:cs typeface="Arial" panose="020B0604020202020204" pitchFamily="34" charset="0"/>
              </a:rPr>
              <a:t>?</a:t>
            </a:r>
          </a:p>
        </p:txBody>
      </p:sp>
      <p:sp>
        <p:nvSpPr>
          <p:cNvPr id="8" name="Oval 7"/>
          <p:cNvSpPr/>
          <p:nvPr/>
        </p:nvSpPr>
        <p:spPr>
          <a:xfrm>
            <a:off x="237212" y="3099462"/>
            <a:ext cx="482529" cy="5050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848849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6" presetClass="entr" presetSubtype="21" fill="hold" grpId="0"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heel(1)">
                                      <p:cBhvr>
                                        <p:cTn id="1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1587" y="404024"/>
            <a:ext cx="8681156" cy="2870016"/>
          </a:xfrm>
          <a:prstGeom prst="rect">
            <a:avLst/>
          </a:prstGeom>
          <a:ln>
            <a:solidFill>
              <a:srgbClr val="FFFF00"/>
            </a:solidFill>
          </a:ln>
        </p:spPr>
        <p:txBody>
          <a:bodyPr wrap="square" lIns="68580" tIns="34290" rIns="68580" bIns="34290">
            <a:spAutoFit/>
          </a:bodyPr>
          <a:lstStyle/>
          <a:p>
            <a:pPr algn="just"/>
            <a:r>
              <a:rPr lang="vi-VN" sz="2600" dirty="0">
                <a:latin typeface="Arial" panose="020B0604020202020204" pitchFamily="34" charset="0"/>
                <a:cs typeface="Arial" panose="020B0604020202020204" pitchFamily="34" charset="0"/>
              </a:rPr>
              <a:t>        Chủ tịch Hồ Chí Minh nói :   “ Tôi chỉ có một sự ham muốn, ham muốn tột bậc, là làm sao cho nước ta hoàn toàn độc lập, dân ta được hoàn toàn tự do, đồng bào ai cũng có cơm ăn, áo mặc, ai cũng được học hành”. Nguyện vọng đó chi phối mọi ý nghĩ và hành động trong suốt cuộc đời của Người.</a:t>
            </a:r>
          </a:p>
          <a:p>
            <a:pPr algn="r"/>
            <a:r>
              <a:rPr lang="vi-VN" sz="2600" i="1" dirty="0">
                <a:solidFill>
                  <a:srgbClr val="00B050"/>
                </a:solidFill>
                <a:latin typeface="Arial" panose="020B0604020202020204" pitchFamily="34" charset="0"/>
                <a:cs typeface="Arial" panose="020B0604020202020204" pitchFamily="34" charset="0"/>
              </a:rPr>
              <a:t>(Theo Trường Chinh)</a:t>
            </a:r>
            <a:endParaRPr lang="en-US" sz="2600" i="1" dirty="0">
              <a:solidFill>
                <a:srgbClr val="00B050"/>
              </a:solidFill>
              <a:latin typeface="Arial" panose="020B0604020202020204" pitchFamily="34" charset="0"/>
              <a:cs typeface="Arial" panose="020B0604020202020204" pitchFamily="34" charset="0"/>
            </a:endParaRPr>
          </a:p>
        </p:txBody>
      </p:sp>
      <p:sp>
        <p:nvSpPr>
          <p:cNvPr id="3" name="Rectangle 2"/>
          <p:cNvSpPr/>
          <p:nvPr/>
        </p:nvSpPr>
        <p:spPr>
          <a:xfrm>
            <a:off x="285009" y="3323257"/>
            <a:ext cx="8597734" cy="1131848"/>
          </a:xfrm>
          <a:prstGeom prst="rect">
            <a:avLst/>
          </a:prstGeom>
        </p:spPr>
        <p:txBody>
          <a:bodyPr wrap="square">
            <a:spAutoFit/>
          </a:bodyPr>
          <a:lstStyle/>
          <a:p>
            <a:pPr algn="just">
              <a:lnSpc>
                <a:spcPct val="150000"/>
              </a:lnSpc>
            </a:pPr>
            <a:r>
              <a:rPr lang="vi-VN" sz="2400" b="1" dirty="0">
                <a:solidFill>
                  <a:srgbClr val="7030A0"/>
                </a:solidFill>
                <a:latin typeface="Arial" panose="020B0604020202020204" pitchFamily="34" charset="0"/>
                <a:cs typeface="Arial" panose="020B0604020202020204" pitchFamily="34" charset="0"/>
              </a:rPr>
              <a:t>           Dấu hai chấm: báo hiệu bộ phận đứng sau là lời nói của nhân vật, dùng phối hợp với dấu ngoặc kép.</a:t>
            </a:r>
          </a:p>
        </p:txBody>
      </p:sp>
      <p:sp>
        <p:nvSpPr>
          <p:cNvPr id="4" name="Right Arrow 3"/>
          <p:cNvSpPr/>
          <p:nvPr/>
        </p:nvSpPr>
        <p:spPr>
          <a:xfrm>
            <a:off x="451262" y="3443839"/>
            <a:ext cx="807522" cy="47958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solidFill>
                <a:srgbClr val="FF0000"/>
              </a:solidFill>
            </a:endParaRPr>
          </a:p>
        </p:txBody>
      </p:sp>
      <p:sp>
        <p:nvSpPr>
          <p:cNvPr id="7" name="Rectangle 6"/>
          <p:cNvSpPr/>
          <p:nvPr/>
        </p:nvSpPr>
        <p:spPr>
          <a:xfrm>
            <a:off x="4826283" y="451524"/>
            <a:ext cx="636365" cy="461665"/>
          </a:xfrm>
          <a:prstGeom prst="rect">
            <a:avLst/>
          </a:prstGeom>
          <a:solidFill>
            <a:schemeClr val="bg1"/>
          </a:solidFill>
        </p:spPr>
        <p:txBody>
          <a:bodyPr wrap="square">
            <a:spAutoFit/>
          </a:bodyPr>
          <a:lstStyle/>
          <a:p>
            <a:r>
              <a:rPr lang="vi-VN" sz="2400" b="1" dirty="0">
                <a:solidFill>
                  <a:srgbClr val="FF0000"/>
                </a:solidFill>
                <a:latin typeface="Arial" panose="020B0604020202020204" pitchFamily="34" charset="0"/>
                <a:cs typeface="Arial" panose="020B0604020202020204" pitchFamily="34" charset="0"/>
              </a:rPr>
              <a:t>: “</a:t>
            </a:r>
            <a:endParaRPr lang="vi-VN" sz="2400" b="1" dirty="0">
              <a:solidFill>
                <a:srgbClr val="FF0000"/>
              </a:solidFill>
            </a:endParaRPr>
          </a:p>
        </p:txBody>
      </p:sp>
      <p:sp>
        <p:nvSpPr>
          <p:cNvPr id="9" name="Rectangle 8"/>
          <p:cNvSpPr/>
          <p:nvPr/>
        </p:nvSpPr>
        <p:spPr>
          <a:xfrm>
            <a:off x="8618247" y="1592810"/>
            <a:ext cx="351378" cy="492443"/>
          </a:xfrm>
          <a:prstGeom prst="rect">
            <a:avLst/>
          </a:prstGeom>
          <a:solidFill>
            <a:schemeClr val="bg1"/>
          </a:solidFill>
        </p:spPr>
        <p:txBody>
          <a:bodyPr wrap="none">
            <a:spAutoFit/>
          </a:bodyPr>
          <a:lstStyle/>
          <a:p>
            <a:r>
              <a:rPr lang="vi-VN" sz="2600" b="1" dirty="0">
                <a:solidFill>
                  <a:srgbClr val="FF0000"/>
                </a:solidFill>
                <a:latin typeface="Arial" panose="020B0604020202020204" pitchFamily="34" charset="0"/>
                <a:cs typeface="Arial" panose="020B0604020202020204" pitchFamily="34" charset="0"/>
              </a:rPr>
              <a:t>”</a:t>
            </a:r>
            <a:endParaRPr lang="vi-VN" sz="2600" b="1" dirty="0">
              <a:solidFill>
                <a:srgbClr val="FF0000"/>
              </a:solidFill>
            </a:endParaRPr>
          </a:p>
        </p:txBody>
      </p:sp>
    </p:spTree>
    <p:extLst>
      <p:ext uri="{BB962C8B-B14F-4D97-AF65-F5344CB8AC3E}">
        <p14:creationId xmlns:p14="http://schemas.microsoft.com/office/powerpoint/2010/main" val="100817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99"/>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999"/>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16" presetClass="entr" presetSubtype="2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7"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_0001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1977" y="2024399"/>
            <a:ext cx="68580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 Box 3"/>
          <p:cNvSpPr txBox="1">
            <a:spLocks noChangeArrowheads="1"/>
          </p:cNvSpPr>
          <p:nvPr/>
        </p:nvSpPr>
        <p:spPr bwMode="auto">
          <a:xfrm>
            <a:off x="1116279" y="611340"/>
            <a:ext cx="7635832" cy="2146742"/>
          </a:xfrm>
          <a:prstGeom prst="rect">
            <a:avLst/>
          </a:prstGeom>
          <a:noFill/>
          <a:ln w="9525">
            <a:noFill/>
            <a:miter lim="800000"/>
            <a:headEnd/>
            <a:tailEnd/>
          </a:ln>
        </p:spPr>
        <p:txBody>
          <a:bodyPr wrap="square" lIns="68580" tIns="34290" rIns="68580" bIns="34290">
            <a:spAutoFit/>
          </a:bodyPr>
          <a:lstStyle/>
          <a:p>
            <a:pPr algn="just">
              <a:lnSpc>
                <a:spcPct val="150000"/>
              </a:lnSpc>
              <a:defRPr/>
            </a:pPr>
            <a:r>
              <a:rPr lang="en-US" sz="3000" b="1" dirty="0">
                <a:latin typeface="Times New Roman" pitchFamily="18" charset="0"/>
                <a:cs typeface="Times New Roman" pitchFamily="18" charset="0"/>
              </a:rPr>
              <a:t>b) </a:t>
            </a:r>
            <a:r>
              <a:rPr lang="en-US" sz="3000" b="1" dirty="0" err="1">
                <a:latin typeface="Times New Roman" pitchFamily="18" charset="0"/>
                <a:cs typeface="Times New Roman" pitchFamily="18" charset="0"/>
              </a:rPr>
              <a:t>Tôi</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xoè</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cả</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hai</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càng</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ra</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bảo</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Nhà</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Trò</a:t>
            </a:r>
            <a:r>
              <a:rPr lang="en-US" sz="3000" b="1" dirty="0">
                <a:latin typeface="Times New Roman" pitchFamily="18" charset="0"/>
                <a:cs typeface="Times New Roman" pitchFamily="18" charset="0"/>
              </a:rPr>
              <a:t>  : </a:t>
            </a:r>
          </a:p>
          <a:p>
            <a:pPr algn="just">
              <a:lnSpc>
                <a:spcPct val="150000"/>
              </a:lnSpc>
              <a:defRPr/>
            </a:pPr>
            <a:r>
              <a:rPr lang="vi-VN" sz="3000" b="1" dirty="0">
                <a:latin typeface="Times New Roman" pitchFamily="18" charset="0"/>
                <a:cs typeface="Times New Roman" pitchFamily="18" charset="0"/>
              </a:rPr>
              <a:t>- Em đừng sợ. Hãy trở về cùng với tôi đây. </a:t>
            </a:r>
          </a:p>
          <a:p>
            <a:pPr>
              <a:lnSpc>
                <a:spcPct val="150000"/>
              </a:lnSpc>
              <a:defRPr/>
            </a:pPr>
            <a:r>
              <a:rPr lang="en-US" sz="3000" dirty="0">
                <a:latin typeface="Times New Roman" pitchFamily="18" charset="0"/>
                <a:cs typeface="Times New Roman" pitchFamily="18" charset="0"/>
              </a:rPr>
              <a:t>                                                            </a:t>
            </a:r>
            <a:r>
              <a:rPr lang="en-US" sz="3000" i="1" dirty="0" err="1">
                <a:solidFill>
                  <a:srgbClr val="C00000"/>
                </a:solidFill>
                <a:latin typeface="Times New Roman" pitchFamily="18" charset="0"/>
                <a:cs typeface="Times New Roman" pitchFamily="18" charset="0"/>
              </a:rPr>
              <a:t>Tô</a:t>
            </a:r>
            <a:r>
              <a:rPr lang="en-US" sz="3000" i="1" dirty="0">
                <a:solidFill>
                  <a:srgbClr val="C00000"/>
                </a:solidFill>
                <a:latin typeface="Times New Roman" pitchFamily="18" charset="0"/>
                <a:cs typeface="Times New Roman" pitchFamily="18" charset="0"/>
              </a:rPr>
              <a:t> </a:t>
            </a:r>
            <a:r>
              <a:rPr lang="en-US" sz="3000" i="1" dirty="0" err="1">
                <a:solidFill>
                  <a:srgbClr val="C00000"/>
                </a:solidFill>
                <a:latin typeface="Times New Roman" pitchFamily="18" charset="0"/>
                <a:cs typeface="Times New Roman" pitchFamily="18" charset="0"/>
              </a:rPr>
              <a:t>Hoài</a:t>
            </a:r>
            <a:r>
              <a:rPr lang="en-US" sz="3000" i="1" dirty="0">
                <a:solidFill>
                  <a:srgbClr val="C00000"/>
                </a:solidFill>
                <a:latin typeface="Times New Roman" pitchFamily="18" charset="0"/>
                <a:cs typeface="Times New Roman" pitchFamily="18" charset="0"/>
              </a:rPr>
              <a:t> </a:t>
            </a:r>
          </a:p>
        </p:txBody>
      </p:sp>
      <p:sp>
        <p:nvSpPr>
          <p:cNvPr id="10244" name="AutoShape 4">
            <a:hlinkClick r:id="rId3" action="ppaction://hlinksldjump" highlightClick="1"/>
          </p:cNvPr>
          <p:cNvSpPr>
            <a:spLocks noChangeArrowheads="1"/>
          </p:cNvSpPr>
          <p:nvPr/>
        </p:nvSpPr>
        <p:spPr bwMode="auto">
          <a:xfrm>
            <a:off x="1286277" y="4424699"/>
            <a:ext cx="457200" cy="342900"/>
          </a:xfrm>
          <a:prstGeom prst="actionButtonHome">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800">
              <a:latin typeface="VNI-Bodon" pitchFamily="2" charset="0"/>
            </a:endParaRPr>
          </a:p>
        </p:txBody>
      </p:sp>
      <p:sp>
        <p:nvSpPr>
          <p:cNvPr id="10245" name="AutoShape 5">
            <a:hlinkClick r:id="rId4" action="ppaction://hlinksldjump" highlightClick="1"/>
          </p:cNvPr>
          <p:cNvSpPr>
            <a:spLocks noChangeArrowheads="1"/>
          </p:cNvSpPr>
          <p:nvPr/>
        </p:nvSpPr>
        <p:spPr bwMode="auto">
          <a:xfrm>
            <a:off x="7515627" y="4367549"/>
            <a:ext cx="400050" cy="285750"/>
          </a:xfrm>
          <a:prstGeom prst="actionButtonForwardNex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800">
              <a:latin typeface="VNI-Bodon" pitchFamily="2" charset="0"/>
            </a:endParaRPr>
          </a:p>
        </p:txBody>
      </p:sp>
      <p:sp>
        <p:nvSpPr>
          <p:cNvPr id="6" name="Oval 5"/>
          <p:cNvSpPr/>
          <p:nvPr/>
        </p:nvSpPr>
        <p:spPr>
          <a:xfrm>
            <a:off x="7490422" y="718568"/>
            <a:ext cx="296883" cy="69459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47694503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Box 3"/>
          <p:cNvSpPr txBox="1">
            <a:spLocks noChangeArrowheads="1"/>
          </p:cNvSpPr>
          <p:nvPr/>
        </p:nvSpPr>
        <p:spPr bwMode="auto">
          <a:xfrm>
            <a:off x="1116279" y="611340"/>
            <a:ext cx="7635832" cy="2146742"/>
          </a:xfrm>
          <a:prstGeom prst="rect">
            <a:avLst/>
          </a:prstGeom>
          <a:noFill/>
          <a:ln w="9525">
            <a:noFill/>
            <a:miter lim="800000"/>
            <a:headEnd/>
            <a:tailEnd/>
          </a:ln>
        </p:spPr>
        <p:txBody>
          <a:bodyPr wrap="square" lIns="68580" tIns="34290" rIns="68580" bIns="34290">
            <a:spAutoFit/>
          </a:bodyPr>
          <a:lstStyle/>
          <a:p>
            <a:pPr algn="just">
              <a:lnSpc>
                <a:spcPct val="150000"/>
              </a:lnSpc>
              <a:defRPr/>
            </a:pPr>
            <a:r>
              <a:rPr lang="en-US" sz="3000" b="1" dirty="0">
                <a:latin typeface="Times New Roman" pitchFamily="18" charset="0"/>
                <a:cs typeface="Times New Roman" pitchFamily="18" charset="0"/>
              </a:rPr>
              <a:t>b) </a:t>
            </a:r>
            <a:r>
              <a:rPr lang="en-US" sz="3000" b="1" dirty="0" err="1">
                <a:latin typeface="Times New Roman" pitchFamily="18" charset="0"/>
                <a:cs typeface="Times New Roman" pitchFamily="18" charset="0"/>
              </a:rPr>
              <a:t>Tôi</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xoè</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cả</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hai</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càng</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ra</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bảo</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Nhà</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Trò</a:t>
            </a:r>
            <a:r>
              <a:rPr lang="en-US" sz="3000" b="1" dirty="0">
                <a:latin typeface="Times New Roman" pitchFamily="18" charset="0"/>
                <a:cs typeface="Times New Roman" pitchFamily="18" charset="0"/>
              </a:rPr>
              <a:t>  : </a:t>
            </a:r>
          </a:p>
          <a:p>
            <a:pPr algn="just">
              <a:lnSpc>
                <a:spcPct val="150000"/>
              </a:lnSpc>
              <a:defRPr/>
            </a:pPr>
            <a:r>
              <a:rPr lang="vi-VN" sz="3000" b="1" dirty="0">
                <a:latin typeface="Times New Roman" pitchFamily="18" charset="0"/>
                <a:cs typeface="Times New Roman" pitchFamily="18" charset="0"/>
              </a:rPr>
              <a:t>- Em đừng sợ. Hãy trở về cùng với tôi đây. </a:t>
            </a:r>
          </a:p>
          <a:p>
            <a:pPr>
              <a:lnSpc>
                <a:spcPct val="150000"/>
              </a:lnSpc>
              <a:defRPr/>
            </a:pPr>
            <a:r>
              <a:rPr lang="en-US" sz="3000" dirty="0">
                <a:latin typeface="Times New Roman" pitchFamily="18" charset="0"/>
                <a:cs typeface="Times New Roman" pitchFamily="18" charset="0"/>
              </a:rPr>
              <a:t>                                                            </a:t>
            </a:r>
            <a:r>
              <a:rPr lang="en-US" sz="3000" i="1" dirty="0" err="1">
                <a:solidFill>
                  <a:srgbClr val="C00000"/>
                </a:solidFill>
                <a:latin typeface="Times New Roman" pitchFamily="18" charset="0"/>
                <a:cs typeface="Times New Roman" pitchFamily="18" charset="0"/>
              </a:rPr>
              <a:t>Tô</a:t>
            </a:r>
            <a:r>
              <a:rPr lang="en-US" sz="3000" i="1" dirty="0">
                <a:solidFill>
                  <a:srgbClr val="C00000"/>
                </a:solidFill>
                <a:latin typeface="Times New Roman" pitchFamily="18" charset="0"/>
                <a:cs typeface="Times New Roman" pitchFamily="18" charset="0"/>
              </a:rPr>
              <a:t> </a:t>
            </a:r>
            <a:r>
              <a:rPr lang="en-US" sz="3000" i="1" dirty="0" err="1">
                <a:solidFill>
                  <a:srgbClr val="C00000"/>
                </a:solidFill>
                <a:latin typeface="Times New Roman" pitchFamily="18" charset="0"/>
                <a:cs typeface="Times New Roman" pitchFamily="18" charset="0"/>
              </a:rPr>
              <a:t>Hoài</a:t>
            </a:r>
            <a:r>
              <a:rPr lang="en-US" sz="3000" i="1" dirty="0">
                <a:solidFill>
                  <a:srgbClr val="C00000"/>
                </a:solidFill>
                <a:latin typeface="Times New Roman" pitchFamily="18" charset="0"/>
                <a:cs typeface="Times New Roman" pitchFamily="18" charset="0"/>
              </a:rPr>
              <a:t> </a:t>
            </a:r>
          </a:p>
        </p:txBody>
      </p:sp>
      <p:sp>
        <p:nvSpPr>
          <p:cNvPr id="6" name="Oval 5"/>
          <p:cNvSpPr/>
          <p:nvPr/>
        </p:nvSpPr>
        <p:spPr>
          <a:xfrm>
            <a:off x="7490422" y="718568"/>
            <a:ext cx="296883" cy="69459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p:cNvSpPr/>
          <p:nvPr/>
        </p:nvSpPr>
        <p:spPr>
          <a:xfrm>
            <a:off x="798692" y="3060891"/>
            <a:ext cx="4135503" cy="1131848"/>
          </a:xfrm>
          <a:prstGeom prst="rect">
            <a:avLst/>
          </a:prstGeom>
          <a:ln>
            <a:solidFill>
              <a:schemeClr val="tx1"/>
            </a:solidFill>
          </a:ln>
        </p:spPr>
        <p:txBody>
          <a:bodyPr wrap="square">
            <a:spAutoFit/>
          </a:bodyPr>
          <a:lstStyle/>
          <a:p>
            <a:pPr algn="ctr">
              <a:lnSpc>
                <a:spcPct val="150000"/>
              </a:lnSpc>
            </a:pPr>
            <a:r>
              <a:rPr lang="vi-VN" sz="2400" dirty="0"/>
              <a:t>Câu được trích phía sau dấu hai chấm mang ý nghĩa gì?</a:t>
            </a:r>
            <a:r>
              <a:rPr lang="vi-VN" sz="2400" dirty="0">
                <a:solidFill>
                  <a:srgbClr val="7030A0"/>
                </a:solidFill>
                <a:latin typeface="Arial" panose="020B0604020202020204" pitchFamily="34" charset="0"/>
                <a:cs typeface="Arial" panose="020B0604020202020204" pitchFamily="34" charset="0"/>
              </a:rPr>
              <a:t> </a:t>
            </a:r>
          </a:p>
        </p:txBody>
      </p:sp>
      <p:sp>
        <p:nvSpPr>
          <p:cNvPr id="8" name="Rounded Rectangle 31">
            <a:extLst>
              <a:ext uri="{FF2B5EF4-FFF2-40B4-BE49-F238E27FC236}">
                <a16:creationId xmlns:a16="http://schemas.microsoft.com/office/drawing/2014/main" id="{E56232A7-4CFC-424D-9066-2B5CA8E5CFA8}"/>
              </a:ext>
            </a:extLst>
          </p:cNvPr>
          <p:cNvSpPr/>
          <p:nvPr/>
        </p:nvSpPr>
        <p:spPr>
          <a:xfrm>
            <a:off x="42853" y="3072766"/>
            <a:ext cx="717176" cy="1131848"/>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FF0000"/>
                </a:solidFill>
                <a:latin typeface="Arial" panose="020B0604020202020204" pitchFamily="34" charset="0"/>
                <a:cs typeface="Arial" panose="020B0604020202020204" pitchFamily="34" charset="0"/>
              </a:rPr>
              <a:t>?</a:t>
            </a:r>
          </a:p>
        </p:txBody>
      </p:sp>
      <p:sp>
        <p:nvSpPr>
          <p:cNvPr id="9" name="Rectangle 8"/>
          <p:cNvSpPr/>
          <p:nvPr/>
        </p:nvSpPr>
        <p:spPr>
          <a:xfrm>
            <a:off x="5876302" y="2754242"/>
            <a:ext cx="3053934" cy="646331"/>
          </a:xfrm>
          <a:prstGeom prst="rect">
            <a:avLst/>
          </a:prstGeom>
          <a:ln>
            <a:solidFill>
              <a:schemeClr val="tx1"/>
            </a:solidFill>
          </a:ln>
        </p:spPr>
        <p:txBody>
          <a:bodyPr wrap="square">
            <a:spAutoFit/>
          </a:bodyPr>
          <a:lstStyle/>
          <a:p>
            <a:pPr algn="ctr">
              <a:lnSpc>
                <a:spcPct val="150000"/>
              </a:lnSpc>
            </a:pPr>
            <a:r>
              <a:rPr lang="vi-VN" sz="2400" dirty="0"/>
              <a:t>Lời nói của Nhà Trò</a:t>
            </a:r>
            <a:endParaRPr lang="vi-VN" sz="2400" dirty="0">
              <a:solidFill>
                <a:srgbClr val="7030A0"/>
              </a:solidFill>
              <a:latin typeface="Arial" panose="020B0604020202020204" pitchFamily="34" charset="0"/>
              <a:cs typeface="Arial" panose="020B0604020202020204" pitchFamily="34" charset="0"/>
            </a:endParaRPr>
          </a:p>
        </p:txBody>
      </p:sp>
      <p:sp>
        <p:nvSpPr>
          <p:cNvPr id="10" name="Rectangle 9"/>
          <p:cNvSpPr/>
          <p:nvPr/>
        </p:nvSpPr>
        <p:spPr>
          <a:xfrm>
            <a:off x="5876301" y="3832918"/>
            <a:ext cx="3053934" cy="646331"/>
          </a:xfrm>
          <a:prstGeom prst="rect">
            <a:avLst/>
          </a:prstGeom>
          <a:ln>
            <a:solidFill>
              <a:schemeClr val="tx1"/>
            </a:solidFill>
          </a:ln>
        </p:spPr>
        <p:txBody>
          <a:bodyPr wrap="square">
            <a:spAutoFit/>
          </a:bodyPr>
          <a:lstStyle/>
          <a:p>
            <a:pPr algn="ctr">
              <a:lnSpc>
                <a:spcPct val="150000"/>
              </a:lnSpc>
            </a:pPr>
            <a:r>
              <a:rPr lang="vi-VN" sz="2400" dirty="0"/>
              <a:t>Lời nói của Dế Mèn</a:t>
            </a:r>
            <a:endParaRPr lang="vi-VN" sz="2400" dirty="0">
              <a:solidFill>
                <a:srgbClr val="7030A0"/>
              </a:solidFill>
              <a:latin typeface="Arial" panose="020B0604020202020204" pitchFamily="34" charset="0"/>
              <a:cs typeface="Arial" panose="020B0604020202020204" pitchFamily="34" charset="0"/>
            </a:endParaRPr>
          </a:p>
        </p:txBody>
      </p:sp>
      <p:cxnSp>
        <p:nvCxnSpPr>
          <p:cNvPr id="4" name="Straight Arrow Connector 3"/>
          <p:cNvCxnSpPr>
            <a:stCxn id="7" idx="3"/>
          </p:cNvCxnSpPr>
          <p:nvPr/>
        </p:nvCxnSpPr>
        <p:spPr>
          <a:xfrm>
            <a:off x="4934195" y="3626815"/>
            <a:ext cx="942107" cy="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48455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fltVal val="0"/>
                                          </p:val>
                                        </p:tav>
                                        <p:tav tm="100000">
                                          <p:val>
                                            <p:strVal val="#ppt_w"/>
                                          </p:val>
                                        </p:tav>
                                      </p:tavLst>
                                    </p:anim>
                                    <p:anim calcmode="lin" valueType="num">
                                      <p:cBhvr>
                                        <p:cTn id="16" dur="1000" fill="hold"/>
                                        <p:tgtEl>
                                          <p:spTgt spid="9"/>
                                        </p:tgtEl>
                                        <p:attrNameLst>
                                          <p:attrName>ppt_h</p:attrName>
                                        </p:attrNameLst>
                                      </p:cBhvr>
                                      <p:tavLst>
                                        <p:tav tm="0">
                                          <p:val>
                                            <p:fltVal val="0"/>
                                          </p:val>
                                        </p:tav>
                                        <p:tav tm="100000">
                                          <p:val>
                                            <p:strVal val="#ppt_h"/>
                                          </p:val>
                                        </p:tav>
                                      </p:tavLst>
                                    </p:anim>
                                    <p:anim calcmode="lin" valueType="num">
                                      <p:cBhvr>
                                        <p:cTn id="17" dur="1000" fill="hold"/>
                                        <p:tgtEl>
                                          <p:spTgt spid="9"/>
                                        </p:tgtEl>
                                        <p:attrNameLst>
                                          <p:attrName>style.rotation</p:attrName>
                                        </p:attrNameLst>
                                      </p:cBhvr>
                                      <p:tavLst>
                                        <p:tav tm="0">
                                          <p:val>
                                            <p:fltVal val="90"/>
                                          </p:val>
                                        </p:tav>
                                        <p:tav tm="100000">
                                          <p:val>
                                            <p:fltVal val="0"/>
                                          </p:val>
                                        </p:tav>
                                      </p:tavLst>
                                    </p:anim>
                                    <p:animEffect transition="in" filter="fade">
                                      <p:cBhvr>
                                        <p:cTn id="18" dur="1000"/>
                                        <p:tgtEl>
                                          <p:spTgt spid="9"/>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000" fill="hold"/>
                                        <p:tgtEl>
                                          <p:spTgt spid="10"/>
                                        </p:tgtEl>
                                        <p:attrNameLst>
                                          <p:attrName>ppt_w</p:attrName>
                                        </p:attrNameLst>
                                      </p:cBhvr>
                                      <p:tavLst>
                                        <p:tav tm="0">
                                          <p:val>
                                            <p:fltVal val="0"/>
                                          </p:val>
                                        </p:tav>
                                        <p:tav tm="100000">
                                          <p:val>
                                            <p:strVal val="#ppt_w"/>
                                          </p:val>
                                        </p:tav>
                                      </p:tavLst>
                                    </p:anim>
                                    <p:anim calcmode="lin" valueType="num">
                                      <p:cBhvr>
                                        <p:cTn id="22" dur="1000" fill="hold"/>
                                        <p:tgtEl>
                                          <p:spTgt spid="10"/>
                                        </p:tgtEl>
                                        <p:attrNameLst>
                                          <p:attrName>ppt_h</p:attrName>
                                        </p:attrNameLst>
                                      </p:cBhvr>
                                      <p:tavLst>
                                        <p:tav tm="0">
                                          <p:val>
                                            <p:fltVal val="0"/>
                                          </p:val>
                                        </p:tav>
                                        <p:tav tm="100000">
                                          <p:val>
                                            <p:strVal val="#ppt_h"/>
                                          </p:val>
                                        </p:tav>
                                      </p:tavLst>
                                    </p:anim>
                                    <p:anim calcmode="lin" valueType="num">
                                      <p:cBhvr>
                                        <p:cTn id="23" dur="1000" fill="hold"/>
                                        <p:tgtEl>
                                          <p:spTgt spid="10"/>
                                        </p:tgtEl>
                                        <p:attrNameLst>
                                          <p:attrName>style.rotation</p:attrName>
                                        </p:attrNameLst>
                                      </p:cBhvr>
                                      <p:tavLst>
                                        <p:tav tm="0">
                                          <p:val>
                                            <p:fltVal val="90"/>
                                          </p:val>
                                        </p:tav>
                                        <p:tav tm="100000">
                                          <p:val>
                                            <p:fltVal val="0"/>
                                          </p:val>
                                        </p:tav>
                                      </p:tavLst>
                                    </p:anim>
                                    <p:animEffect transition="in" filter="fade">
                                      <p:cBhvr>
                                        <p:cTn id="24" dur="10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9"/>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999"/>
                                          </p:stCondLst>
                                        </p:cTn>
                                        <p:tgtEl>
                                          <p:spTgt spid="4"/>
                                        </p:tgtEl>
                                        <p:attrNameLst>
                                          <p:attrName>style.visibility</p:attrName>
                                        </p:attrNameLst>
                                      </p:cBhvr>
                                      <p:to>
                                        <p:strVal val="visible"/>
                                      </p:to>
                                    </p:set>
                                  </p:childTnLst>
                                </p:cTn>
                              </p:par>
                              <p:par>
                                <p:cTn id="33" presetID="64" presetClass="path" presetSubtype="0" accel="50000" decel="50000" fill="hold" grpId="1" nodeType="withEffect">
                                  <p:stCondLst>
                                    <p:cond delay="0"/>
                                  </p:stCondLst>
                                  <p:childTnLst>
                                    <p:animMotion origin="layout" path="M 1.38889E-6 0.00433 L 0.00017 -0.1096 " pathEditMode="relative" rAng="0" ptsTypes="AA">
                                      <p:cBhvr>
                                        <p:cTn id="34" dur="2000" fill="hold"/>
                                        <p:tgtEl>
                                          <p:spTgt spid="10"/>
                                        </p:tgtEl>
                                        <p:attrNameLst>
                                          <p:attrName>ppt_x</p:attrName>
                                          <p:attrName>ppt_y</p:attrName>
                                        </p:attrNameLst>
                                      </p:cBhvr>
                                      <p:rCtr x="0" y="-57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10" grpId="0" animBg="1"/>
      <p:bldP spid="10"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Box 3"/>
          <p:cNvSpPr txBox="1">
            <a:spLocks noChangeArrowheads="1"/>
          </p:cNvSpPr>
          <p:nvPr/>
        </p:nvSpPr>
        <p:spPr bwMode="auto">
          <a:xfrm>
            <a:off x="1116279" y="611340"/>
            <a:ext cx="7635832" cy="2146742"/>
          </a:xfrm>
          <a:prstGeom prst="rect">
            <a:avLst/>
          </a:prstGeom>
          <a:noFill/>
          <a:ln w="9525">
            <a:noFill/>
            <a:miter lim="800000"/>
            <a:headEnd/>
            <a:tailEnd/>
          </a:ln>
        </p:spPr>
        <p:txBody>
          <a:bodyPr wrap="square" lIns="68580" tIns="34290" rIns="68580" bIns="34290">
            <a:spAutoFit/>
          </a:bodyPr>
          <a:lstStyle/>
          <a:p>
            <a:pPr algn="just">
              <a:lnSpc>
                <a:spcPct val="150000"/>
              </a:lnSpc>
              <a:defRPr/>
            </a:pPr>
            <a:r>
              <a:rPr lang="en-US" sz="3000" b="1" dirty="0">
                <a:latin typeface="Times New Roman" pitchFamily="18" charset="0"/>
                <a:cs typeface="Times New Roman" pitchFamily="18" charset="0"/>
              </a:rPr>
              <a:t>b) </a:t>
            </a:r>
            <a:r>
              <a:rPr lang="en-US" sz="3000" b="1" dirty="0" err="1">
                <a:latin typeface="Times New Roman" pitchFamily="18" charset="0"/>
                <a:cs typeface="Times New Roman" pitchFamily="18" charset="0"/>
              </a:rPr>
              <a:t>Tôi</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xoè</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cả</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hai</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càng</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ra</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bảo</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Nhà</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Trò</a:t>
            </a:r>
            <a:r>
              <a:rPr lang="en-US" sz="3000" b="1" dirty="0">
                <a:latin typeface="Times New Roman" pitchFamily="18" charset="0"/>
                <a:cs typeface="Times New Roman" pitchFamily="18" charset="0"/>
              </a:rPr>
              <a:t>  : </a:t>
            </a:r>
          </a:p>
          <a:p>
            <a:pPr algn="just">
              <a:lnSpc>
                <a:spcPct val="150000"/>
              </a:lnSpc>
              <a:defRPr/>
            </a:pPr>
            <a:r>
              <a:rPr lang="vi-VN" sz="3000" b="1" dirty="0">
                <a:latin typeface="Times New Roman" pitchFamily="18" charset="0"/>
                <a:cs typeface="Times New Roman" pitchFamily="18" charset="0"/>
              </a:rPr>
              <a:t>- Em đừng sợ. Hãy trở về cùng với tôi đây. </a:t>
            </a:r>
          </a:p>
          <a:p>
            <a:pPr>
              <a:lnSpc>
                <a:spcPct val="150000"/>
              </a:lnSpc>
              <a:defRPr/>
            </a:pPr>
            <a:r>
              <a:rPr lang="en-US" sz="3000" dirty="0">
                <a:latin typeface="Times New Roman" pitchFamily="18" charset="0"/>
                <a:cs typeface="Times New Roman" pitchFamily="18" charset="0"/>
              </a:rPr>
              <a:t>                                                            </a:t>
            </a:r>
            <a:r>
              <a:rPr lang="en-US" sz="3000" i="1" dirty="0" err="1">
                <a:solidFill>
                  <a:srgbClr val="C00000"/>
                </a:solidFill>
                <a:latin typeface="Times New Roman" pitchFamily="18" charset="0"/>
                <a:cs typeface="Times New Roman" pitchFamily="18" charset="0"/>
              </a:rPr>
              <a:t>Tô</a:t>
            </a:r>
            <a:r>
              <a:rPr lang="en-US" sz="3000" i="1" dirty="0">
                <a:solidFill>
                  <a:srgbClr val="C00000"/>
                </a:solidFill>
                <a:latin typeface="Times New Roman" pitchFamily="18" charset="0"/>
                <a:cs typeface="Times New Roman" pitchFamily="18" charset="0"/>
              </a:rPr>
              <a:t> </a:t>
            </a:r>
            <a:r>
              <a:rPr lang="en-US" sz="3000" i="1" dirty="0" err="1">
                <a:solidFill>
                  <a:srgbClr val="C00000"/>
                </a:solidFill>
                <a:latin typeface="Times New Roman" pitchFamily="18" charset="0"/>
                <a:cs typeface="Times New Roman" pitchFamily="18" charset="0"/>
              </a:rPr>
              <a:t>Hoài</a:t>
            </a:r>
            <a:r>
              <a:rPr lang="en-US" sz="3000" i="1" dirty="0">
                <a:solidFill>
                  <a:srgbClr val="C00000"/>
                </a:solidFill>
                <a:latin typeface="Times New Roman" pitchFamily="18" charset="0"/>
                <a:cs typeface="Times New Roman" pitchFamily="18" charset="0"/>
              </a:rPr>
              <a:t> </a:t>
            </a:r>
          </a:p>
        </p:txBody>
      </p:sp>
      <p:sp>
        <p:nvSpPr>
          <p:cNvPr id="6" name="Oval 5"/>
          <p:cNvSpPr/>
          <p:nvPr/>
        </p:nvSpPr>
        <p:spPr>
          <a:xfrm>
            <a:off x="7490422" y="718568"/>
            <a:ext cx="296883" cy="69459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Rectangle 10"/>
          <p:cNvSpPr/>
          <p:nvPr/>
        </p:nvSpPr>
        <p:spPr>
          <a:xfrm>
            <a:off x="285009" y="2919507"/>
            <a:ext cx="8597734" cy="1200329"/>
          </a:xfrm>
          <a:prstGeom prst="rect">
            <a:avLst/>
          </a:prstGeom>
        </p:spPr>
        <p:txBody>
          <a:bodyPr wrap="square">
            <a:spAutoFit/>
          </a:bodyPr>
          <a:lstStyle/>
          <a:p>
            <a:pPr algn="just">
              <a:lnSpc>
                <a:spcPct val="150000"/>
              </a:lnSpc>
            </a:pPr>
            <a:r>
              <a:rPr lang="vi-VN" sz="2400" b="1" dirty="0">
                <a:solidFill>
                  <a:srgbClr val="7030A0"/>
                </a:solidFill>
                <a:latin typeface="Arial" panose="020B0604020202020204" pitchFamily="34" charset="0"/>
                <a:cs typeface="Arial" panose="020B0604020202020204" pitchFamily="34" charset="0"/>
              </a:rPr>
              <a:t>           Dấu hai chấm: báo hiệu bộ phận đứng sau là lời nói của nhân vật, dùng phối hợp với dấu gạch đầu dòng.</a:t>
            </a:r>
          </a:p>
        </p:txBody>
      </p:sp>
      <p:sp>
        <p:nvSpPr>
          <p:cNvPr id="12" name="Right Arrow 11"/>
          <p:cNvSpPr/>
          <p:nvPr/>
        </p:nvSpPr>
        <p:spPr>
          <a:xfrm>
            <a:off x="451262" y="3040089"/>
            <a:ext cx="807522" cy="47958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solidFill>
                <a:srgbClr val="FF0000"/>
              </a:solidFill>
            </a:endParaRPr>
          </a:p>
        </p:txBody>
      </p:sp>
      <p:sp>
        <p:nvSpPr>
          <p:cNvPr id="13" name="Oval 12"/>
          <p:cNvSpPr/>
          <p:nvPr/>
        </p:nvSpPr>
        <p:spPr>
          <a:xfrm>
            <a:off x="1110342" y="1337413"/>
            <a:ext cx="296883" cy="69459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275973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par>
                                <p:cTn id="15" presetID="16" presetClass="entr" presetSubtype="21"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descr="_0001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4492" y="1223068"/>
            <a:ext cx="2511380" cy="3322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2"/>
          <p:cNvSpPr txBox="1">
            <a:spLocks noChangeArrowheads="1"/>
          </p:cNvSpPr>
          <p:nvPr/>
        </p:nvSpPr>
        <p:spPr bwMode="auto">
          <a:xfrm>
            <a:off x="506707" y="866246"/>
            <a:ext cx="5003442" cy="3762568"/>
          </a:xfrm>
          <a:prstGeom prst="rect">
            <a:avLst/>
          </a:prstGeom>
          <a:noFill/>
          <a:ln w="9525">
            <a:noFill/>
            <a:miter lim="800000"/>
            <a:headEnd/>
            <a:tailEnd/>
          </a:ln>
        </p:spPr>
        <p:txBody>
          <a:bodyPr wrap="square" lIns="68580" tIns="34290" rIns="68580" bIns="34290">
            <a:spAutoFit/>
          </a:bodyPr>
          <a:lstStyle/>
          <a:p>
            <a:pPr>
              <a:defRPr/>
            </a:pPr>
            <a:r>
              <a:rPr lang="en-US" altLang="en-US" sz="2400" b="1" dirty="0"/>
              <a:t> </a:t>
            </a:r>
            <a:r>
              <a:rPr lang="vi-VN" sz="2400" b="1" dirty="0">
                <a:latin typeface="+mj-lt"/>
              </a:rPr>
              <a:t>c)  Bà thương không muốn bán </a:t>
            </a:r>
          </a:p>
          <a:p>
            <a:pPr>
              <a:defRPr/>
            </a:pP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Bèn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thả</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vào</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trong</a:t>
            </a:r>
            <a:r>
              <a:rPr lang="en-US" sz="2400" b="1" dirty="0">
                <a:latin typeface="Times New Roman" pitchFamily="18" charset="0"/>
                <a:cs typeface="Times New Roman" pitchFamily="18" charset="0"/>
              </a:rPr>
              <a:t> chum.</a:t>
            </a:r>
          </a:p>
          <a:p>
            <a:pPr>
              <a:defRPr/>
            </a:pPr>
            <a:endParaRPr lang="en-US" sz="2400" b="1" dirty="0">
              <a:latin typeface="+mj-lt"/>
            </a:endParaRPr>
          </a:p>
          <a:p>
            <a:pPr>
              <a:defRPr/>
            </a:pPr>
            <a:r>
              <a:rPr lang="vi-VN" sz="2400" b="1" dirty="0">
                <a:latin typeface="Times New Roman" pitchFamily="18" charset="0"/>
                <a:cs typeface="Times New Roman" pitchFamily="18" charset="0"/>
              </a:rPr>
              <a:t>     </a:t>
            </a:r>
            <a:r>
              <a:rPr lang="en-US" sz="2400" b="1" dirty="0">
                <a:latin typeface="Times New Roman" pitchFamily="18" charset="0"/>
                <a:cs typeface="Times New Roman" pitchFamily="18" charset="0"/>
              </a:rPr>
              <a:t> </a:t>
            </a:r>
            <a:r>
              <a:rPr lang="vi-VN" sz="2400" b="1" dirty="0">
                <a:latin typeface="Times New Roman" pitchFamily="18" charset="0"/>
                <a:cs typeface="Times New Roman" pitchFamily="18" charset="0"/>
              </a:rPr>
              <a:t>Rồi bà lại đi làm </a:t>
            </a:r>
          </a:p>
          <a:p>
            <a:pPr>
              <a:defRPr/>
            </a:pP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Đến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khi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về</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thấy</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lạ</a:t>
            </a:r>
            <a:r>
              <a:rPr lang="en-US" sz="2400" b="1" dirty="0">
                <a:latin typeface="Times New Roman" pitchFamily="18" charset="0"/>
                <a:cs typeface="Times New Roman" pitchFamily="18" charset="0"/>
              </a:rPr>
              <a:t>  :</a:t>
            </a:r>
          </a:p>
          <a:p>
            <a:pPr>
              <a:defRPr/>
            </a:pP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Sân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sao</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sạch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quá</a:t>
            </a:r>
            <a:r>
              <a:rPr lang="en-US" sz="2400" b="1" dirty="0">
                <a:latin typeface="Times New Roman" pitchFamily="18" charset="0"/>
                <a:cs typeface="Times New Roman" pitchFamily="18" charset="0"/>
              </a:rPr>
              <a:t> </a:t>
            </a:r>
          </a:p>
          <a:p>
            <a:pPr>
              <a:defRPr/>
            </a:pPr>
            <a:r>
              <a:rPr lang="vi-VN" sz="2400" b="1" dirty="0">
                <a:latin typeface="Times New Roman" pitchFamily="18" charset="0"/>
                <a:cs typeface="Times New Roman" pitchFamily="18" charset="0"/>
              </a:rPr>
              <a:t>     </a:t>
            </a:r>
            <a:r>
              <a:rPr lang="en-US" sz="2400" b="1" dirty="0">
                <a:latin typeface="Times New Roman" pitchFamily="18" charset="0"/>
                <a:cs typeface="Times New Roman" pitchFamily="18" charset="0"/>
              </a:rPr>
              <a:t> </a:t>
            </a:r>
            <a:r>
              <a:rPr lang="vi-VN" sz="2400" b="1" dirty="0">
                <a:latin typeface="Times New Roman" pitchFamily="18" charset="0"/>
                <a:cs typeface="Times New Roman" pitchFamily="18" charset="0"/>
              </a:rPr>
              <a:t>Đàn lợn đã được ăn </a:t>
            </a:r>
          </a:p>
          <a:p>
            <a:pPr>
              <a:defRPr/>
            </a:pPr>
            <a:r>
              <a:rPr lang="vi-VN" sz="2400" b="1" dirty="0">
                <a:latin typeface="Times New Roman" pitchFamily="18" charset="0"/>
                <a:cs typeface="Times New Roman" pitchFamily="18" charset="0"/>
              </a:rPr>
              <a:t>     </a:t>
            </a:r>
            <a:r>
              <a:rPr lang="en-US" sz="2400" b="1" dirty="0">
                <a:latin typeface="Times New Roman" pitchFamily="18" charset="0"/>
                <a:cs typeface="Times New Roman" pitchFamily="18" charset="0"/>
              </a:rPr>
              <a:t> </a:t>
            </a:r>
            <a:r>
              <a:rPr lang="vi-VN" sz="2400" b="1" dirty="0">
                <a:latin typeface="Times New Roman" pitchFamily="18" charset="0"/>
                <a:cs typeface="Times New Roman" pitchFamily="18" charset="0"/>
              </a:rPr>
              <a:t>Cơm nước nấu tinh tươm</a:t>
            </a:r>
          </a:p>
          <a:p>
            <a:pPr>
              <a:defRPr/>
            </a:pPr>
            <a:r>
              <a:rPr lang="vi-VN" sz="2400" b="1" dirty="0">
                <a:latin typeface="Times New Roman" pitchFamily="18" charset="0"/>
                <a:cs typeface="Times New Roman" pitchFamily="18" charset="0"/>
              </a:rPr>
              <a:t>    </a:t>
            </a:r>
            <a:r>
              <a:rPr lang="en-US" sz="2400" b="1" dirty="0">
                <a:latin typeface="Times New Roman" pitchFamily="18" charset="0"/>
                <a:cs typeface="Times New Roman" pitchFamily="18" charset="0"/>
              </a:rPr>
              <a:t> </a:t>
            </a:r>
            <a:r>
              <a:rPr lang="vi-VN" sz="2400" b="1" dirty="0">
                <a:latin typeface="Times New Roman" pitchFamily="18" charset="0"/>
                <a:cs typeface="Times New Roman" pitchFamily="18" charset="0"/>
              </a:rPr>
              <a:t> Vườn rau tươi sạch cỏ</a:t>
            </a:r>
            <a:r>
              <a:rPr lang="en-US" sz="2400" b="1" dirty="0">
                <a:latin typeface="Times New Roman" pitchFamily="18" charset="0"/>
                <a:cs typeface="Times New Roman" pitchFamily="18" charset="0"/>
              </a:rPr>
              <a:t>.</a:t>
            </a:r>
            <a:endParaRPr lang="vi-VN" sz="2400" b="1" dirty="0">
              <a:solidFill>
                <a:schemeClr val="accent6"/>
              </a:solidFill>
              <a:latin typeface="Times New Roman" pitchFamily="18" charset="0"/>
              <a:cs typeface="Times New Roman" pitchFamily="18" charset="0"/>
            </a:endParaRPr>
          </a:p>
          <a:p>
            <a:pPr>
              <a:defRPr/>
            </a:pPr>
            <a:r>
              <a:rPr lang="en-US" sz="2400" i="1" dirty="0">
                <a:solidFill>
                  <a:srgbClr val="0070C0"/>
                </a:solidFill>
                <a:latin typeface="Times New Roman" pitchFamily="18" charset="0"/>
                <a:cs typeface="Times New Roman" pitchFamily="18" charset="0"/>
              </a:rPr>
              <a:t>                        </a:t>
            </a:r>
            <a:r>
              <a:rPr lang="en-US" sz="2400" i="1" dirty="0" err="1">
                <a:solidFill>
                  <a:srgbClr val="0070C0"/>
                </a:solidFill>
                <a:latin typeface="Times New Roman" pitchFamily="18" charset="0"/>
                <a:cs typeface="Times New Roman" pitchFamily="18" charset="0"/>
              </a:rPr>
              <a:t>Phan</a:t>
            </a:r>
            <a:r>
              <a:rPr lang="en-US" sz="2400" i="1" dirty="0">
                <a:solidFill>
                  <a:srgbClr val="0070C0"/>
                </a:solidFill>
                <a:latin typeface="Times New Roman" pitchFamily="18" charset="0"/>
                <a:cs typeface="Times New Roman" pitchFamily="18" charset="0"/>
              </a:rPr>
              <a:t> </a:t>
            </a:r>
            <a:r>
              <a:rPr lang="en-US" sz="2400" i="1" dirty="0" err="1">
                <a:solidFill>
                  <a:srgbClr val="0070C0"/>
                </a:solidFill>
                <a:latin typeface="Times New Roman" pitchFamily="18" charset="0"/>
                <a:cs typeface="Times New Roman" pitchFamily="18" charset="0"/>
              </a:rPr>
              <a:t>Thị</a:t>
            </a:r>
            <a:r>
              <a:rPr lang="en-US" sz="2400" i="1" dirty="0">
                <a:solidFill>
                  <a:srgbClr val="0070C0"/>
                </a:solidFill>
                <a:latin typeface="Times New Roman" pitchFamily="18" charset="0"/>
                <a:cs typeface="Times New Roman" pitchFamily="18" charset="0"/>
              </a:rPr>
              <a:t> </a:t>
            </a:r>
            <a:r>
              <a:rPr lang="en-US" sz="2400" i="1" dirty="0" err="1">
                <a:solidFill>
                  <a:srgbClr val="0070C0"/>
                </a:solidFill>
                <a:latin typeface="Times New Roman" pitchFamily="18" charset="0"/>
                <a:cs typeface="Times New Roman" pitchFamily="18" charset="0"/>
              </a:rPr>
              <a:t>Thanh</a:t>
            </a:r>
            <a:r>
              <a:rPr lang="en-US" sz="2400" i="1" dirty="0">
                <a:solidFill>
                  <a:srgbClr val="0070C0"/>
                </a:solidFill>
                <a:latin typeface="Times New Roman" pitchFamily="18" charset="0"/>
                <a:cs typeface="Times New Roman" pitchFamily="18" charset="0"/>
              </a:rPr>
              <a:t> </a:t>
            </a:r>
            <a:r>
              <a:rPr lang="en-US" sz="2400" i="1" dirty="0" err="1">
                <a:solidFill>
                  <a:srgbClr val="0070C0"/>
                </a:solidFill>
                <a:latin typeface="Times New Roman" pitchFamily="18" charset="0"/>
                <a:cs typeface="Times New Roman" pitchFamily="18" charset="0"/>
              </a:rPr>
              <a:t>Nhàn</a:t>
            </a:r>
            <a:r>
              <a:rPr lang="en-US" sz="2400" i="1" dirty="0">
                <a:solidFill>
                  <a:srgbClr val="0070C0"/>
                </a:solidFill>
                <a:latin typeface="Times New Roman" pitchFamily="18" charset="0"/>
                <a:cs typeface="Times New Roman" pitchFamily="18" charset="0"/>
              </a:rPr>
              <a:t> </a:t>
            </a:r>
          </a:p>
        </p:txBody>
      </p:sp>
      <p:sp>
        <p:nvSpPr>
          <p:cNvPr id="5" name="Oval 4"/>
          <p:cNvSpPr/>
          <p:nvPr/>
        </p:nvSpPr>
        <p:spPr>
          <a:xfrm>
            <a:off x="3429062" y="2268186"/>
            <a:ext cx="296883" cy="56237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40078346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209826" y="1073434"/>
            <a:ext cx="3673406" cy="3147015"/>
          </a:xfrm>
          <a:prstGeom prst="rect">
            <a:avLst/>
          </a:prstGeom>
          <a:noFill/>
          <a:ln w="9525">
            <a:solidFill>
              <a:schemeClr val="tx1"/>
            </a:solidFill>
            <a:miter lim="800000"/>
            <a:headEnd/>
            <a:tailEnd/>
          </a:ln>
        </p:spPr>
        <p:txBody>
          <a:bodyPr wrap="square" lIns="68580" tIns="34290" rIns="68580" bIns="34290">
            <a:spAutoFit/>
          </a:bodyPr>
          <a:lstStyle/>
          <a:p>
            <a:pPr>
              <a:defRPr/>
            </a:pPr>
            <a:r>
              <a:rPr lang="en-US" altLang="en-US" sz="2000" b="1" dirty="0"/>
              <a:t> </a:t>
            </a:r>
            <a:r>
              <a:rPr lang="vi-VN" sz="2000" b="1" dirty="0">
                <a:latin typeface="+mj-lt"/>
              </a:rPr>
              <a:t>c)  Bà thương không muốn bán </a:t>
            </a:r>
          </a:p>
          <a:p>
            <a:pPr>
              <a:defRPr/>
            </a:pP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Bèn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thả</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vào</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trong</a:t>
            </a:r>
            <a:r>
              <a:rPr lang="en-US" sz="2000" b="1" dirty="0">
                <a:latin typeface="Times New Roman" pitchFamily="18" charset="0"/>
                <a:cs typeface="Times New Roman" pitchFamily="18" charset="0"/>
              </a:rPr>
              <a:t> chum.</a:t>
            </a:r>
          </a:p>
          <a:p>
            <a:pPr>
              <a:defRPr/>
            </a:pPr>
            <a:endParaRPr lang="en-US" sz="2000" b="1" dirty="0">
              <a:latin typeface="+mj-lt"/>
            </a:endParaRPr>
          </a:p>
          <a:p>
            <a:pPr>
              <a:defRPr/>
            </a:pPr>
            <a:r>
              <a:rPr lang="vi-VN" sz="2000" b="1" dirty="0">
                <a:latin typeface="Times New Roman" pitchFamily="18" charset="0"/>
                <a:cs typeface="Times New Roman" pitchFamily="18" charset="0"/>
              </a:rPr>
              <a:t>     </a:t>
            </a:r>
            <a:r>
              <a:rPr lang="en-US" sz="2000" b="1" dirty="0">
                <a:latin typeface="Times New Roman" pitchFamily="18" charset="0"/>
                <a:cs typeface="Times New Roman" pitchFamily="18" charset="0"/>
              </a:rPr>
              <a:t> </a:t>
            </a:r>
            <a:r>
              <a:rPr lang="vi-VN" sz="2000" b="1" dirty="0">
                <a:latin typeface="Times New Roman" pitchFamily="18" charset="0"/>
                <a:cs typeface="Times New Roman" pitchFamily="18" charset="0"/>
              </a:rPr>
              <a:t>Rồi bà lại đi làm </a:t>
            </a:r>
          </a:p>
          <a:p>
            <a:pPr>
              <a:defRPr/>
            </a:pP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Đến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khi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về</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thấy</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lạ</a:t>
            </a:r>
            <a:r>
              <a:rPr lang="en-US" sz="2000" b="1" dirty="0">
                <a:latin typeface="Times New Roman" pitchFamily="18" charset="0"/>
                <a:cs typeface="Times New Roman" pitchFamily="18" charset="0"/>
              </a:rPr>
              <a:t>  :</a:t>
            </a:r>
          </a:p>
          <a:p>
            <a:pPr>
              <a:defRPr/>
            </a:pP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Sân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nhà</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sao</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sạch</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quá</a:t>
            </a:r>
            <a:r>
              <a:rPr lang="en-US" sz="2000" b="1" dirty="0">
                <a:latin typeface="Times New Roman" pitchFamily="18" charset="0"/>
                <a:cs typeface="Times New Roman" pitchFamily="18" charset="0"/>
              </a:rPr>
              <a:t> </a:t>
            </a:r>
          </a:p>
          <a:p>
            <a:pPr>
              <a:defRPr/>
            </a:pPr>
            <a:r>
              <a:rPr lang="vi-VN" sz="2000" b="1" dirty="0">
                <a:latin typeface="Times New Roman" pitchFamily="18" charset="0"/>
                <a:cs typeface="Times New Roman" pitchFamily="18" charset="0"/>
              </a:rPr>
              <a:t>     </a:t>
            </a:r>
            <a:r>
              <a:rPr lang="en-US" sz="2000" b="1" dirty="0">
                <a:latin typeface="Times New Roman" pitchFamily="18" charset="0"/>
                <a:cs typeface="Times New Roman" pitchFamily="18" charset="0"/>
              </a:rPr>
              <a:t> </a:t>
            </a:r>
            <a:r>
              <a:rPr lang="vi-VN" sz="2000" b="1" dirty="0">
                <a:latin typeface="Times New Roman" pitchFamily="18" charset="0"/>
                <a:cs typeface="Times New Roman" pitchFamily="18" charset="0"/>
              </a:rPr>
              <a:t>Đàn lợn đã được ăn </a:t>
            </a:r>
          </a:p>
          <a:p>
            <a:pPr>
              <a:defRPr/>
            </a:pPr>
            <a:r>
              <a:rPr lang="vi-VN" sz="2000" b="1" dirty="0">
                <a:latin typeface="Times New Roman" pitchFamily="18" charset="0"/>
                <a:cs typeface="Times New Roman" pitchFamily="18" charset="0"/>
              </a:rPr>
              <a:t>     </a:t>
            </a:r>
            <a:r>
              <a:rPr lang="en-US" sz="2000" b="1" dirty="0">
                <a:latin typeface="Times New Roman" pitchFamily="18" charset="0"/>
                <a:cs typeface="Times New Roman" pitchFamily="18" charset="0"/>
              </a:rPr>
              <a:t> </a:t>
            </a:r>
            <a:r>
              <a:rPr lang="vi-VN" sz="2000" b="1" dirty="0">
                <a:latin typeface="Times New Roman" pitchFamily="18" charset="0"/>
                <a:cs typeface="Times New Roman" pitchFamily="18" charset="0"/>
              </a:rPr>
              <a:t>Cơm nước nấu tinh tươm</a:t>
            </a:r>
          </a:p>
          <a:p>
            <a:pPr>
              <a:defRPr/>
            </a:pPr>
            <a:r>
              <a:rPr lang="vi-VN" sz="2000" b="1" dirty="0">
                <a:latin typeface="Times New Roman" pitchFamily="18" charset="0"/>
                <a:cs typeface="Times New Roman" pitchFamily="18" charset="0"/>
              </a:rPr>
              <a:t>    </a:t>
            </a:r>
            <a:r>
              <a:rPr lang="en-US" sz="2000" b="1" dirty="0">
                <a:latin typeface="Times New Roman" pitchFamily="18" charset="0"/>
                <a:cs typeface="Times New Roman" pitchFamily="18" charset="0"/>
              </a:rPr>
              <a:t> </a:t>
            </a:r>
            <a:r>
              <a:rPr lang="vi-VN" sz="2000" b="1" dirty="0">
                <a:latin typeface="Times New Roman" pitchFamily="18" charset="0"/>
                <a:cs typeface="Times New Roman" pitchFamily="18" charset="0"/>
              </a:rPr>
              <a:t> Vườn rau tươi sạch cỏ</a:t>
            </a:r>
            <a:r>
              <a:rPr lang="en-US" sz="2000" b="1" dirty="0">
                <a:latin typeface="Times New Roman" pitchFamily="18" charset="0"/>
                <a:cs typeface="Times New Roman" pitchFamily="18" charset="0"/>
              </a:rPr>
              <a:t>.</a:t>
            </a:r>
            <a:endParaRPr lang="vi-VN" sz="2000" b="1" dirty="0">
              <a:solidFill>
                <a:schemeClr val="accent6"/>
              </a:solidFill>
              <a:latin typeface="Times New Roman" pitchFamily="18" charset="0"/>
              <a:cs typeface="Times New Roman" pitchFamily="18" charset="0"/>
            </a:endParaRPr>
          </a:p>
          <a:p>
            <a:pPr>
              <a:defRPr/>
            </a:pPr>
            <a:r>
              <a:rPr lang="en-US" sz="2000" i="1" dirty="0">
                <a:solidFill>
                  <a:srgbClr val="0070C0"/>
                </a:solidFill>
                <a:latin typeface="Times New Roman" pitchFamily="18" charset="0"/>
                <a:cs typeface="Times New Roman" pitchFamily="18" charset="0"/>
              </a:rPr>
              <a:t>                  Phan </a:t>
            </a:r>
            <a:r>
              <a:rPr lang="en-US" sz="2000" i="1" dirty="0" err="1">
                <a:solidFill>
                  <a:srgbClr val="0070C0"/>
                </a:solidFill>
                <a:latin typeface="Times New Roman" pitchFamily="18" charset="0"/>
                <a:cs typeface="Times New Roman" pitchFamily="18" charset="0"/>
              </a:rPr>
              <a:t>Thị</a:t>
            </a:r>
            <a:r>
              <a:rPr lang="en-US" sz="2000" i="1" dirty="0">
                <a:solidFill>
                  <a:srgbClr val="0070C0"/>
                </a:solidFill>
                <a:latin typeface="Times New Roman" pitchFamily="18" charset="0"/>
                <a:cs typeface="Times New Roman" pitchFamily="18" charset="0"/>
              </a:rPr>
              <a:t> Thanh </a:t>
            </a:r>
            <a:r>
              <a:rPr lang="en-US" sz="2000" i="1" dirty="0" err="1">
                <a:solidFill>
                  <a:srgbClr val="0070C0"/>
                </a:solidFill>
                <a:latin typeface="Times New Roman" pitchFamily="18" charset="0"/>
                <a:cs typeface="Times New Roman" pitchFamily="18" charset="0"/>
              </a:rPr>
              <a:t>Nhàn</a:t>
            </a:r>
            <a:r>
              <a:rPr lang="en-US" sz="2000" i="1" dirty="0">
                <a:solidFill>
                  <a:srgbClr val="0070C0"/>
                </a:solidFill>
                <a:latin typeface="Times New Roman" pitchFamily="18" charset="0"/>
                <a:cs typeface="Times New Roman" pitchFamily="18" charset="0"/>
              </a:rPr>
              <a:t> </a:t>
            </a:r>
          </a:p>
        </p:txBody>
      </p:sp>
      <p:sp>
        <p:nvSpPr>
          <p:cNvPr id="5" name="Oval 4"/>
          <p:cNvSpPr/>
          <p:nvPr/>
        </p:nvSpPr>
        <p:spPr>
          <a:xfrm>
            <a:off x="2692791" y="2146508"/>
            <a:ext cx="296883" cy="56237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Rectangle 1"/>
          <p:cNvSpPr/>
          <p:nvPr/>
        </p:nvSpPr>
        <p:spPr>
          <a:xfrm>
            <a:off x="4239492" y="431205"/>
            <a:ext cx="4678878" cy="4483535"/>
          </a:xfrm>
          <a:prstGeom prst="rect">
            <a:avLst/>
          </a:prstGeom>
        </p:spPr>
        <p:txBody>
          <a:bodyPr wrap="square">
            <a:spAutoFit/>
          </a:bodyPr>
          <a:lstStyle/>
          <a:p>
            <a:pPr algn="just">
              <a:lnSpc>
                <a:spcPct val="120000"/>
              </a:lnSpc>
            </a:pPr>
            <a:r>
              <a:rPr lang="vi-VN" sz="2400" dirty="0">
                <a:solidFill>
                  <a:srgbClr val="002060"/>
                </a:solidFill>
                <a:latin typeface="Arial" panose="020B0604020202020204" pitchFamily="34" charset="0"/>
                <a:cs typeface="Arial" panose="020B0604020202020204" pitchFamily="34" charset="0"/>
              </a:rPr>
              <a:t>       Đằng sau dấu hai chấm là phần liệt kê những điều lạ gì diễn ra trong nhà bà cụ?</a:t>
            </a:r>
          </a:p>
          <a:p>
            <a:pPr algn="just">
              <a:lnSpc>
                <a:spcPct val="120000"/>
              </a:lnSpc>
            </a:pPr>
            <a:r>
              <a:rPr lang="vi-VN" sz="2400" dirty="0">
                <a:solidFill>
                  <a:srgbClr val="002060"/>
                </a:solidFill>
                <a:latin typeface="Arial" panose="020B0604020202020204" pitchFamily="34" charset="0"/>
                <a:cs typeface="Arial" panose="020B0604020202020204" pitchFamily="34" charset="0"/>
              </a:rPr>
              <a:t>1. Bà lại đi làm.</a:t>
            </a:r>
          </a:p>
          <a:p>
            <a:pPr algn="just">
              <a:lnSpc>
                <a:spcPct val="120000"/>
              </a:lnSpc>
            </a:pPr>
            <a:r>
              <a:rPr lang="vi-VN" sz="2400" dirty="0">
                <a:solidFill>
                  <a:srgbClr val="002060"/>
                </a:solidFill>
                <a:latin typeface="Arial" panose="020B0604020202020204" pitchFamily="34" charset="0"/>
                <a:cs typeface="Arial" panose="020B0604020202020204" pitchFamily="34" charset="0"/>
              </a:rPr>
              <a:t>2. Cơm nước tinh tươm.</a:t>
            </a:r>
          </a:p>
          <a:p>
            <a:pPr algn="just">
              <a:lnSpc>
                <a:spcPct val="120000"/>
              </a:lnSpc>
            </a:pPr>
            <a:r>
              <a:rPr lang="vi-VN" sz="2400" dirty="0">
                <a:solidFill>
                  <a:srgbClr val="002060"/>
                </a:solidFill>
                <a:latin typeface="Arial" panose="020B0604020202020204" pitchFamily="34" charset="0"/>
                <a:cs typeface="Arial" panose="020B0604020202020204" pitchFamily="34" charset="0"/>
              </a:rPr>
              <a:t>3. Sân nhà sạch.</a:t>
            </a:r>
          </a:p>
          <a:p>
            <a:pPr algn="just">
              <a:lnSpc>
                <a:spcPct val="120000"/>
              </a:lnSpc>
            </a:pPr>
            <a:r>
              <a:rPr lang="vi-VN" sz="2400" dirty="0">
                <a:solidFill>
                  <a:srgbClr val="002060"/>
                </a:solidFill>
                <a:latin typeface="Arial" panose="020B0604020202020204" pitchFamily="34" charset="0"/>
                <a:cs typeface="Arial" panose="020B0604020202020204" pitchFamily="34" charset="0"/>
              </a:rPr>
              <a:t>4. Con ốc được thả vào chum.</a:t>
            </a:r>
          </a:p>
          <a:p>
            <a:pPr algn="just">
              <a:lnSpc>
                <a:spcPct val="120000"/>
              </a:lnSpc>
            </a:pPr>
            <a:r>
              <a:rPr lang="vi-VN" sz="2400" dirty="0">
                <a:solidFill>
                  <a:srgbClr val="002060"/>
                </a:solidFill>
                <a:latin typeface="Arial" panose="020B0604020202020204" pitchFamily="34" charset="0"/>
                <a:cs typeface="Arial" panose="020B0604020202020204" pitchFamily="34" charset="0"/>
              </a:rPr>
              <a:t>5. Vườn rau sạch cỏ.</a:t>
            </a:r>
          </a:p>
          <a:p>
            <a:pPr algn="just">
              <a:lnSpc>
                <a:spcPct val="120000"/>
              </a:lnSpc>
            </a:pPr>
            <a:r>
              <a:rPr lang="vi-VN" sz="2400" dirty="0">
                <a:solidFill>
                  <a:srgbClr val="002060"/>
                </a:solidFill>
                <a:latin typeface="Arial" panose="020B0604020202020204" pitchFamily="34" charset="0"/>
                <a:cs typeface="Arial" panose="020B0604020202020204" pitchFamily="34" charset="0"/>
              </a:rPr>
              <a:t>6. Đàn lợn được ăn.</a:t>
            </a:r>
          </a:p>
          <a:p>
            <a:pPr algn="just">
              <a:lnSpc>
                <a:spcPct val="120000"/>
              </a:lnSpc>
            </a:pPr>
            <a:r>
              <a:rPr lang="vi-VN" sz="2400" dirty="0">
                <a:solidFill>
                  <a:srgbClr val="002060"/>
                </a:solidFill>
                <a:latin typeface="Arial" panose="020B0604020202020204" pitchFamily="34" charset="0"/>
                <a:cs typeface="Arial" panose="020B0604020202020204" pitchFamily="34" charset="0"/>
              </a:rPr>
              <a:t>7. Bà thương ốc không bán.</a:t>
            </a:r>
          </a:p>
        </p:txBody>
      </p:sp>
      <p:sp>
        <p:nvSpPr>
          <p:cNvPr id="6" name="Rounded Rectangle 31">
            <a:extLst>
              <a:ext uri="{FF2B5EF4-FFF2-40B4-BE49-F238E27FC236}">
                <a16:creationId xmlns:a16="http://schemas.microsoft.com/office/drawing/2014/main" id="{E56232A7-4CFC-424D-9066-2B5CA8E5CFA8}"/>
              </a:ext>
            </a:extLst>
          </p:cNvPr>
          <p:cNvSpPr/>
          <p:nvPr/>
        </p:nvSpPr>
        <p:spPr>
          <a:xfrm>
            <a:off x="4281179" y="365010"/>
            <a:ext cx="605393" cy="565924"/>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1101419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2">
                                            <p:txEl>
                                              <p:pRg st="1" end="1"/>
                                            </p:txEl>
                                          </p:spTgt>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6" presetClass="emph" presetSubtype="0" fill="hold" nodeType="clickEffect">
                                  <p:stCondLst>
                                    <p:cond delay="0"/>
                                  </p:stCondLst>
                                  <p:childTnLst>
                                    <p:animEffect transition="out" filter="fade">
                                      <p:cBhvr>
                                        <p:cTn id="19" dur="1000" tmFilter="0, 0; .2, .5; .8, .5; 1, 0"/>
                                        <p:tgtEl>
                                          <p:spTgt spid="2">
                                            <p:txEl>
                                              <p:pRg st="2" end="2"/>
                                            </p:txEl>
                                          </p:spTgt>
                                        </p:tgtEl>
                                      </p:cBhvr>
                                    </p:animEffect>
                                    <p:animScale>
                                      <p:cBhvr>
                                        <p:cTn id="20" dur="500" autoRev="1" fill="hold"/>
                                        <p:tgtEl>
                                          <p:spTgt spid="2">
                                            <p:txEl>
                                              <p:pRg st="2" end="2"/>
                                            </p:txEl>
                                          </p:spTgt>
                                        </p:tgtEl>
                                      </p:cBhvr>
                                      <p:by x="105000" y="105000"/>
                                    </p:animScale>
                                  </p:childTnLst>
                                </p:cTn>
                              </p:par>
                            </p:childTnLst>
                          </p:cTn>
                        </p:par>
                      </p:childTnLst>
                    </p:cTn>
                  </p:par>
                  <p:par>
                    <p:cTn id="21" fill="hold">
                      <p:stCondLst>
                        <p:cond delay="indefinite"/>
                      </p:stCondLst>
                      <p:childTnLst>
                        <p:par>
                          <p:cTn id="22" fill="hold">
                            <p:stCondLst>
                              <p:cond delay="0"/>
                            </p:stCondLst>
                            <p:childTnLst>
                              <p:par>
                                <p:cTn id="23" presetID="26" presetClass="emph" presetSubtype="0" fill="hold" nodeType="clickEffect">
                                  <p:stCondLst>
                                    <p:cond delay="0"/>
                                  </p:stCondLst>
                                  <p:childTnLst>
                                    <p:animEffect transition="out" filter="fade">
                                      <p:cBhvr>
                                        <p:cTn id="24" dur="1000" tmFilter="0, 0; .2, .5; .8, .5; 1, 0"/>
                                        <p:tgtEl>
                                          <p:spTgt spid="2">
                                            <p:txEl>
                                              <p:pRg st="3" end="3"/>
                                            </p:txEl>
                                          </p:spTgt>
                                        </p:tgtEl>
                                      </p:cBhvr>
                                    </p:animEffect>
                                    <p:animScale>
                                      <p:cBhvr>
                                        <p:cTn id="25" dur="500" autoRev="1" fill="hold"/>
                                        <p:tgtEl>
                                          <p:spTgt spid="2">
                                            <p:txEl>
                                              <p:pRg st="3" end="3"/>
                                            </p:txEl>
                                          </p:spTgt>
                                        </p:tgtEl>
                                      </p:cBhvr>
                                      <p:by x="105000" y="105000"/>
                                    </p:animScale>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6" presetClass="emph" presetSubtype="0" fill="hold" nodeType="clickEffect">
                                  <p:stCondLst>
                                    <p:cond delay="0"/>
                                  </p:stCondLst>
                                  <p:childTnLst>
                                    <p:animEffect transition="out" filter="fade">
                                      <p:cBhvr>
                                        <p:cTn id="33" dur="1000" tmFilter="0, 0; .2, .5; .8, .5; 1, 0"/>
                                        <p:tgtEl>
                                          <p:spTgt spid="2">
                                            <p:txEl>
                                              <p:pRg st="5" end="5"/>
                                            </p:txEl>
                                          </p:spTgt>
                                        </p:tgtEl>
                                      </p:cBhvr>
                                    </p:animEffect>
                                    <p:animScale>
                                      <p:cBhvr>
                                        <p:cTn id="34" dur="500" autoRev="1" fill="hold"/>
                                        <p:tgtEl>
                                          <p:spTgt spid="2">
                                            <p:txEl>
                                              <p:pRg st="5" end="5"/>
                                            </p:txEl>
                                          </p:spTgt>
                                        </p:tgtEl>
                                      </p:cBhvr>
                                      <p:by x="105000" y="105000"/>
                                    </p:animScale>
                                  </p:childTnLst>
                                </p:cTn>
                              </p:par>
                            </p:childTnLst>
                          </p:cTn>
                        </p:par>
                      </p:childTnLst>
                    </p:cTn>
                  </p:par>
                  <p:par>
                    <p:cTn id="35" fill="hold">
                      <p:stCondLst>
                        <p:cond delay="indefinite"/>
                      </p:stCondLst>
                      <p:childTnLst>
                        <p:par>
                          <p:cTn id="36" fill="hold">
                            <p:stCondLst>
                              <p:cond delay="0"/>
                            </p:stCondLst>
                            <p:childTnLst>
                              <p:par>
                                <p:cTn id="37" presetID="26" presetClass="emph" presetSubtype="0" fill="hold" nodeType="clickEffect">
                                  <p:stCondLst>
                                    <p:cond delay="0"/>
                                  </p:stCondLst>
                                  <p:childTnLst>
                                    <p:animEffect transition="out" filter="fade">
                                      <p:cBhvr>
                                        <p:cTn id="38" dur="1000" tmFilter="0, 0; .2, .5; .8, .5; 1, 0"/>
                                        <p:tgtEl>
                                          <p:spTgt spid="2">
                                            <p:txEl>
                                              <p:pRg st="6" end="6"/>
                                            </p:txEl>
                                          </p:spTgt>
                                        </p:tgtEl>
                                      </p:cBhvr>
                                    </p:animEffect>
                                    <p:animScale>
                                      <p:cBhvr>
                                        <p:cTn id="39" dur="500" autoRev="1" fill="hold"/>
                                        <p:tgtEl>
                                          <p:spTgt spid="2">
                                            <p:txEl>
                                              <p:pRg st="6" end="6"/>
                                            </p:txEl>
                                          </p:spTgt>
                                        </p:tgtEl>
                                      </p:cBhvr>
                                      <p:by x="105000" y="105000"/>
                                    </p:animScale>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nodeType="clickEffect">
                                  <p:stCondLst>
                                    <p:cond delay="0"/>
                                  </p:stCondLst>
                                  <p:childTnLst>
                                    <p:set>
                                      <p:cBhvr>
                                        <p:cTn id="43" dur="1" fill="hold">
                                          <p:stCondLst>
                                            <p:cond delay="0"/>
                                          </p:stCondLst>
                                        </p:cTn>
                                        <p:tgtEl>
                                          <p:spTgt spid="2">
                                            <p:txEl>
                                              <p:pRg st="7" end="7"/>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506707" y="866246"/>
            <a:ext cx="5003442" cy="3762568"/>
          </a:xfrm>
          <a:prstGeom prst="rect">
            <a:avLst/>
          </a:prstGeom>
          <a:noFill/>
          <a:ln w="9525">
            <a:noFill/>
            <a:miter lim="800000"/>
            <a:headEnd/>
            <a:tailEnd/>
          </a:ln>
        </p:spPr>
        <p:txBody>
          <a:bodyPr wrap="square" lIns="68580" tIns="34290" rIns="68580" bIns="34290">
            <a:spAutoFit/>
          </a:bodyPr>
          <a:lstStyle/>
          <a:p>
            <a:pPr>
              <a:defRPr/>
            </a:pPr>
            <a:r>
              <a:rPr lang="en-US" altLang="en-US" sz="2400" b="1" dirty="0"/>
              <a:t> </a:t>
            </a:r>
            <a:r>
              <a:rPr lang="vi-VN" sz="2400" b="1" dirty="0">
                <a:latin typeface="+mj-lt"/>
              </a:rPr>
              <a:t>c)  Bà thương không muốn bán </a:t>
            </a:r>
          </a:p>
          <a:p>
            <a:pPr>
              <a:defRPr/>
            </a:pP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Bèn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thả</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vào</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trong</a:t>
            </a:r>
            <a:r>
              <a:rPr lang="en-US" sz="2400" b="1" dirty="0">
                <a:latin typeface="Times New Roman" pitchFamily="18" charset="0"/>
                <a:cs typeface="Times New Roman" pitchFamily="18" charset="0"/>
              </a:rPr>
              <a:t> chum.</a:t>
            </a:r>
          </a:p>
          <a:p>
            <a:pPr>
              <a:defRPr/>
            </a:pPr>
            <a:endParaRPr lang="en-US" sz="2400" b="1" dirty="0">
              <a:latin typeface="+mj-lt"/>
            </a:endParaRPr>
          </a:p>
          <a:p>
            <a:pPr>
              <a:defRPr/>
            </a:pPr>
            <a:r>
              <a:rPr lang="vi-VN" sz="2400" b="1" dirty="0">
                <a:latin typeface="Times New Roman" pitchFamily="18" charset="0"/>
                <a:cs typeface="Times New Roman" pitchFamily="18" charset="0"/>
              </a:rPr>
              <a:t>     </a:t>
            </a:r>
            <a:r>
              <a:rPr lang="en-US" sz="2400" b="1" dirty="0">
                <a:latin typeface="Times New Roman" pitchFamily="18" charset="0"/>
                <a:cs typeface="Times New Roman" pitchFamily="18" charset="0"/>
              </a:rPr>
              <a:t> </a:t>
            </a:r>
            <a:r>
              <a:rPr lang="vi-VN" sz="2400" b="1" dirty="0">
                <a:latin typeface="Times New Roman" pitchFamily="18" charset="0"/>
                <a:cs typeface="Times New Roman" pitchFamily="18" charset="0"/>
              </a:rPr>
              <a:t>Rồi bà lại đi làm </a:t>
            </a:r>
          </a:p>
          <a:p>
            <a:pPr>
              <a:defRPr/>
            </a:pP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Đến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khi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về</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thấy</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lạ</a:t>
            </a:r>
            <a:r>
              <a:rPr lang="en-US" sz="2400" b="1" dirty="0">
                <a:latin typeface="Times New Roman" pitchFamily="18" charset="0"/>
                <a:cs typeface="Times New Roman" pitchFamily="18" charset="0"/>
              </a:rPr>
              <a:t>  :</a:t>
            </a:r>
          </a:p>
          <a:p>
            <a:pPr>
              <a:defRPr/>
            </a:pPr>
            <a:r>
              <a:rPr lang="en-US" sz="2400" b="1" dirty="0">
                <a:latin typeface="Times New Roman" pitchFamily="18" charset="0"/>
                <a:cs typeface="Times New Roman" pitchFamily="18" charset="0"/>
              </a:rPr>
              <a:t>      </a:t>
            </a:r>
            <a:r>
              <a:rPr lang="en-US" sz="2400" b="1" u="sng" dirty="0" err="1">
                <a:latin typeface="Times New Roman" pitchFamily="18" charset="0"/>
                <a:cs typeface="Times New Roman" pitchFamily="18" charset="0"/>
              </a:rPr>
              <a:t>Sân</a:t>
            </a:r>
            <a:r>
              <a:rPr lang="en-US" sz="2400" b="1" u="sng" dirty="0">
                <a:latin typeface="Times New Roman" pitchFamily="18" charset="0"/>
                <a:cs typeface="Times New Roman" pitchFamily="18" charset="0"/>
              </a:rPr>
              <a:t> </a:t>
            </a:r>
            <a:r>
              <a:rPr lang="en-US" sz="2400" b="1" u="sng" dirty="0" err="1">
                <a:latin typeface="Times New Roman" pitchFamily="18" charset="0"/>
                <a:cs typeface="Times New Roman" pitchFamily="18" charset="0"/>
              </a:rPr>
              <a:t>nhà</a:t>
            </a:r>
            <a:r>
              <a:rPr lang="en-US" sz="2400" b="1" u="sng" dirty="0">
                <a:latin typeface="Times New Roman" pitchFamily="18" charset="0"/>
                <a:cs typeface="Times New Roman" pitchFamily="18" charset="0"/>
              </a:rPr>
              <a:t> </a:t>
            </a:r>
            <a:r>
              <a:rPr lang="en-US" sz="2400" b="1" u="sng" dirty="0" err="1">
                <a:latin typeface="Times New Roman" pitchFamily="18" charset="0"/>
                <a:cs typeface="Times New Roman" pitchFamily="18" charset="0"/>
              </a:rPr>
              <a:t>sao</a:t>
            </a:r>
            <a:r>
              <a:rPr lang="en-US" sz="2400" b="1" u="sng" dirty="0">
                <a:latin typeface="Times New Roman" pitchFamily="18" charset="0"/>
                <a:cs typeface="Times New Roman" pitchFamily="18" charset="0"/>
              </a:rPr>
              <a:t> </a:t>
            </a:r>
            <a:r>
              <a:rPr lang="en-US" sz="2400" b="1" u="sng" dirty="0" err="1">
                <a:latin typeface="Times New Roman" pitchFamily="18" charset="0"/>
                <a:cs typeface="Times New Roman" pitchFamily="18" charset="0"/>
              </a:rPr>
              <a:t>sạch</a:t>
            </a:r>
            <a:r>
              <a:rPr lang="en-US" sz="2400" b="1" u="sng" dirty="0">
                <a:latin typeface="Times New Roman" pitchFamily="18" charset="0"/>
                <a:cs typeface="Times New Roman" pitchFamily="18" charset="0"/>
              </a:rPr>
              <a:t> </a:t>
            </a:r>
            <a:r>
              <a:rPr lang="en-US" sz="2400" b="1" u="sng" dirty="0" err="1">
                <a:latin typeface="Times New Roman" pitchFamily="18" charset="0"/>
                <a:cs typeface="Times New Roman" pitchFamily="18" charset="0"/>
              </a:rPr>
              <a:t>quá</a:t>
            </a:r>
            <a:r>
              <a:rPr lang="en-US" sz="2400" b="1" u="sng" dirty="0">
                <a:latin typeface="Times New Roman" pitchFamily="18" charset="0"/>
                <a:cs typeface="Times New Roman" pitchFamily="18" charset="0"/>
              </a:rPr>
              <a:t> </a:t>
            </a:r>
          </a:p>
          <a:p>
            <a:pPr>
              <a:defRPr/>
            </a:pPr>
            <a:r>
              <a:rPr lang="vi-VN" sz="2400" b="1" dirty="0">
                <a:latin typeface="Times New Roman" pitchFamily="18" charset="0"/>
                <a:cs typeface="Times New Roman" pitchFamily="18" charset="0"/>
              </a:rPr>
              <a:t>     </a:t>
            </a:r>
            <a:r>
              <a:rPr lang="en-US" sz="2400" b="1" dirty="0">
                <a:latin typeface="Times New Roman" pitchFamily="18" charset="0"/>
                <a:cs typeface="Times New Roman" pitchFamily="18" charset="0"/>
              </a:rPr>
              <a:t> </a:t>
            </a:r>
            <a:r>
              <a:rPr lang="vi-VN" sz="2400" b="1" u="sng" dirty="0">
                <a:latin typeface="Times New Roman" pitchFamily="18" charset="0"/>
                <a:cs typeface="Times New Roman" pitchFamily="18" charset="0"/>
              </a:rPr>
              <a:t>Đàn lợn đã được ăn </a:t>
            </a:r>
          </a:p>
          <a:p>
            <a:pPr>
              <a:defRPr/>
            </a:pPr>
            <a:r>
              <a:rPr lang="vi-VN" sz="2400" b="1" dirty="0">
                <a:latin typeface="Times New Roman" pitchFamily="18" charset="0"/>
                <a:cs typeface="Times New Roman" pitchFamily="18" charset="0"/>
              </a:rPr>
              <a:t>     </a:t>
            </a:r>
            <a:r>
              <a:rPr lang="en-US" sz="2400" b="1" dirty="0">
                <a:latin typeface="Times New Roman" pitchFamily="18" charset="0"/>
                <a:cs typeface="Times New Roman" pitchFamily="18" charset="0"/>
              </a:rPr>
              <a:t> </a:t>
            </a:r>
            <a:r>
              <a:rPr lang="vi-VN" sz="2400" b="1" u="sng" dirty="0">
                <a:latin typeface="Times New Roman" pitchFamily="18" charset="0"/>
                <a:cs typeface="Times New Roman" pitchFamily="18" charset="0"/>
              </a:rPr>
              <a:t>Cơm nước nấu tinh tươm</a:t>
            </a:r>
          </a:p>
          <a:p>
            <a:pPr>
              <a:defRPr/>
            </a:pPr>
            <a:r>
              <a:rPr lang="vi-VN" sz="2400" b="1" dirty="0">
                <a:latin typeface="Times New Roman" pitchFamily="18" charset="0"/>
                <a:cs typeface="Times New Roman" pitchFamily="18" charset="0"/>
              </a:rPr>
              <a:t>    </a:t>
            </a:r>
            <a:r>
              <a:rPr lang="en-US" sz="2400" b="1" dirty="0">
                <a:latin typeface="Times New Roman" pitchFamily="18" charset="0"/>
                <a:cs typeface="Times New Roman" pitchFamily="18" charset="0"/>
              </a:rPr>
              <a:t> </a:t>
            </a:r>
            <a:r>
              <a:rPr lang="vi-VN" sz="2400" b="1" dirty="0">
                <a:latin typeface="Times New Roman" pitchFamily="18" charset="0"/>
                <a:cs typeface="Times New Roman" pitchFamily="18" charset="0"/>
              </a:rPr>
              <a:t> </a:t>
            </a:r>
            <a:r>
              <a:rPr lang="vi-VN" sz="2400" b="1" u="sng" dirty="0">
                <a:latin typeface="Times New Roman" pitchFamily="18" charset="0"/>
                <a:cs typeface="Times New Roman" pitchFamily="18" charset="0"/>
              </a:rPr>
              <a:t>Vườn rau tươi sạch cỏ</a:t>
            </a:r>
            <a:r>
              <a:rPr lang="en-US" sz="2400" b="1" dirty="0">
                <a:latin typeface="Times New Roman" pitchFamily="18" charset="0"/>
                <a:cs typeface="Times New Roman" pitchFamily="18" charset="0"/>
              </a:rPr>
              <a:t>.</a:t>
            </a:r>
            <a:endParaRPr lang="vi-VN" sz="2400" b="1" dirty="0">
              <a:solidFill>
                <a:schemeClr val="accent6"/>
              </a:solidFill>
              <a:latin typeface="Times New Roman" pitchFamily="18" charset="0"/>
              <a:cs typeface="Times New Roman" pitchFamily="18" charset="0"/>
            </a:endParaRPr>
          </a:p>
          <a:p>
            <a:pPr>
              <a:defRPr/>
            </a:pPr>
            <a:r>
              <a:rPr lang="en-US" sz="2400" i="1" dirty="0">
                <a:solidFill>
                  <a:srgbClr val="0070C0"/>
                </a:solidFill>
                <a:latin typeface="Times New Roman" pitchFamily="18" charset="0"/>
                <a:cs typeface="Times New Roman" pitchFamily="18" charset="0"/>
              </a:rPr>
              <a:t>                        </a:t>
            </a:r>
            <a:r>
              <a:rPr lang="en-US" sz="2400" i="1" dirty="0" err="1">
                <a:solidFill>
                  <a:srgbClr val="0070C0"/>
                </a:solidFill>
                <a:latin typeface="Times New Roman" pitchFamily="18" charset="0"/>
                <a:cs typeface="Times New Roman" pitchFamily="18" charset="0"/>
              </a:rPr>
              <a:t>Phan</a:t>
            </a:r>
            <a:r>
              <a:rPr lang="en-US" sz="2400" i="1" dirty="0">
                <a:solidFill>
                  <a:srgbClr val="0070C0"/>
                </a:solidFill>
                <a:latin typeface="Times New Roman" pitchFamily="18" charset="0"/>
                <a:cs typeface="Times New Roman" pitchFamily="18" charset="0"/>
              </a:rPr>
              <a:t> </a:t>
            </a:r>
            <a:r>
              <a:rPr lang="en-US" sz="2400" i="1" dirty="0" err="1">
                <a:solidFill>
                  <a:srgbClr val="0070C0"/>
                </a:solidFill>
                <a:latin typeface="Times New Roman" pitchFamily="18" charset="0"/>
                <a:cs typeface="Times New Roman" pitchFamily="18" charset="0"/>
              </a:rPr>
              <a:t>Thị</a:t>
            </a:r>
            <a:r>
              <a:rPr lang="en-US" sz="2400" i="1" dirty="0">
                <a:solidFill>
                  <a:srgbClr val="0070C0"/>
                </a:solidFill>
                <a:latin typeface="Times New Roman" pitchFamily="18" charset="0"/>
                <a:cs typeface="Times New Roman" pitchFamily="18" charset="0"/>
              </a:rPr>
              <a:t> </a:t>
            </a:r>
            <a:r>
              <a:rPr lang="en-US" sz="2400" i="1" dirty="0" err="1">
                <a:solidFill>
                  <a:srgbClr val="0070C0"/>
                </a:solidFill>
                <a:latin typeface="Times New Roman" pitchFamily="18" charset="0"/>
                <a:cs typeface="Times New Roman" pitchFamily="18" charset="0"/>
              </a:rPr>
              <a:t>Thanh</a:t>
            </a:r>
            <a:r>
              <a:rPr lang="en-US" sz="2400" i="1" dirty="0">
                <a:solidFill>
                  <a:srgbClr val="0070C0"/>
                </a:solidFill>
                <a:latin typeface="Times New Roman" pitchFamily="18" charset="0"/>
                <a:cs typeface="Times New Roman" pitchFamily="18" charset="0"/>
              </a:rPr>
              <a:t> </a:t>
            </a:r>
            <a:r>
              <a:rPr lang="en-US" sz="2400" i="1" dirty="0" err="1">
                <a:solidFill>
                  <a:srgbClr val="0070C0"/>
                </a:solidFill>
                <a:latin typeface="Times New Roman" pitchFamily="18" charset="0"/>
                <a:cs typeface="Times New Roman" pitchFamily="18" charset="0"/>
              </a:rPr>
              <a:t>Nhàn</a:t>
            </a:r>
            <a:r>
              <a:rPr lang="en-US" sz="2400" i="1" dirty="0">
                <a:solidFill>
                  <a:srgbClr val="0070C0"/>
                </a:solidFill>
                <a:latin typeface="Times New Roman" pitchFamily="18" charset="0"/>
                <a:cs typeface="Times New Roman" pitchFamily="18" charset="0"/>
              </a:rPr>
              <a:t> </a:t>
            </a:r>
          </a:p>
        </p:txBody>
      </p:sp>
      <p:sp>
        <p:nvSpPr>
          <p:cNvPr id="6" name="Rectangle 5"/>
          <p:cNvSpPr/>
          <p:nvPr/>
        </p:nvSpPr>
        <p:spPr>
          <a:xfrm>
            <a:off x="5308260" y="1669092"/>
            <a:ext cx="3681351" cy="2308324"/>
          </a:xfrm>
          <a:prstGeom prst="rect">
            <a:avLst/>
          </a:prstGeom>
          <a:ln>
            <a:solidFill>
              <a:srgbClr val="FF0000"/>
            </a:solidFill>
          </a:ln>
        </p:spPr>
        <p:txBody>
          <a:bodyPr wrap="square">
            <a:spAutoFit/>
          </a:bodyPr>
          <a:lstStyle/>
          <a:p>
            <a:pPr algn="just">
              <a:lnSpc>
                <a:spcPct val="150000"/>
              </a:lnSpc>
            </a:pPr>
            <a:r>
              <a:rPr lang="vi-VN" sz="2400" b="1" dirty="0">
                <a:solidFill>
                  <a:srgbClr val="7030A0"/>
                </a:solidFill>
                <a:latin typeface="Arial" panose="020B0604020202020204" pitchFamily="34" charset="0"/>
                <a:cs typeface="Arial" panose="020B0604020202020204" pitchFamily="34" charset="0"/>
              </a:rPr>
              <a:t>           Dấu hai chấm: báo hiệu bộ phận đứng sau là lời giải thích cho bộ phận đứng trước.</a:t>
            </a:r>
          </a:p>
        </p:txBody>
      </p:sp>
      <p:sp>
        <p:nvSpPr>
          <p:cNvPr id="2" name="Rectangle 1"/>
          <p:cNvSpPr/>
          <p:nvPr/>
        </p:nvSpPr>
        <p:spPr>
          <a:xfrm>
            <a:off x="3115303" y="2268195"/>
            <a:ext cx="689612" cy="538609"/>
          </a:xfrm>
          <a:prstGeom prst="rect">
            <a:avLst/>
          </a:prstGeom>
          <a:solidFill>
            <a:schemeClr val="bg1"/>
          </a:solidFill>
        </p:spPr>
        <p:txBody>
          <a:bodyPr wrap="none">
            <a:spAutoFit/>
          </a:bodyPr>
          <a:lstStyle/>
          <a:p>
            <a:r>
              <a:rPr lang="en-US" sz="2900" b="1" dirty="0" err="1">
                <a:solidFill>
                  <a:srgbClr val="FF0000"/>
                </a:solidFill>
                <a:latin typeface="Times New Roman" pitchFamily="18" charset="0"/>
                <a:cs typeface="Times New Roman" pitchFamily="18" charset="0"/>
              </a:rPr>
              <a:t>lạ</a:t>
            </a:r>
            <a:r>
              <a:rPr lang="en-US" sz="2900" b="1" dirty="0">
                <a:solidFill>
                  <a:srgbClr val="FF0000"/>
                </a:solidFill>
                <a:latin typeface="Times New Roman" pitchFamily="18" charset="0"/>
                <a:cs typeface="Times New Roman" pitchFamily="18" charset="0"/>
              </a:rPr>
              <a:t> :</a:t>
            </a:r>
            <a:endParaRPr lang="vi-VN" sz="2900" b="1" dirty="0">
              <a:solidFill>
                <a:srgbClr val="FF0000"/>
              </a:solidFill>
            </a:endParaRPr>
          </a:p>
        </p:txBody>
      </p:sp>
      <p:sp>
        <p:nvSpPr>
          <p:cNvPr id="7" name="Right Arrow 6"/>
          <p:cNvSpPr/>
          <p:nvPr/>
        </p:nvSpPr>
        <p:spPr>
          <a:xfrm>
            <a:off x="4500739" y="2343672"/>
            <a:ext cx="807522" cy="47958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solidFill>
                <a:srgbClr val="FF0000"/>
              </a:solidFill>
            </a:endParaRPr>
          </a:p>
        </p:txBody>
      </p:sp>
    </p:spTree>
    <p:extLst>
      <p:ext uri="{BB962C8B-B14F-4D97-AF65-F5344CB8AC3E}">
        <p14:creationId xmlns:p14="http://schemas.microsoft.com/office/powerpoint/2010/main" val="39794716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fltVal val="0"/>
                                          </p:val>
                                        </p:tav>
                                        <p:tav tm="100000">
                                          <p:val>
                                            <p:strVal val="#ppt_w"/>
                                          </p:val>
                                        </p:tav>
                                      </p:tavLst>
                                    </p:anim>
                                    <p:anim calcmode="lin" valueType="num">
                                      <p:cBhvr>
                                        <p:cTn id="12" dur="1000" fill="hold"/>
                                        <p:tgtEl>
                                          <p:spTgt spid="6"/>
                                        </p:tgtEl>
                                        <p:attrNameLst>
                                          <p:attrName>ppt_h</p:attrName>
                                        </p:attrNameLst>
                                      </p:cBhvr>
                                      <p:tavLst>
                                        <p:tav tm="0">
                                          <p:val>
                                            <p:fltVal val="0"/>
                                          </p:val>
                                        </p:tav>
                                        <p:tav tm="100000">
                                          <p:val>
                                            <p:strVal val="#ppt_h"/>
                                          </p:val>
                                        </p:tav>
                                      </p:tavLst>
                                    </p:anim>
                                    <p:anim calcmode="lin" valueType="num">
                                      <p:cBhvr>
                                        <p:cTn id="13" dur="1000" fill="hold"/>
                                        <p:tgtEl>
                                          <p:spTgt spid="6"/>
                                        </p:tgtEl>
                                        <p:attrNameLst>
                                          <p:attrName>style.rotation</p:attrName>
                                        </p:attrNameLst>
                                      </p:cBhvr>
                                      <p:tavLst>
                                        <p:tav tm="0">
                                          <p:val>
                                            <p:fltVal val="90"/>
                                          </p:val>
                                        </p:tav>
                                        <p:tav tm="100000">
                                          <p:val>
                                            <p:fltVal val="0"/>
                                          </p:val>
                                        </p:tav>
                                      </p:tavLst>
                                    </p:anim>
                                    <p:animEffect transition="in" filter="fade">
                                      <p:cBhvr>
                                        <p:cTn id="14" dur="1000"/>
                                        <p:tgtEl>
                                          <p:spTgt spid="6"/>
                                        </p:tgtEl>
                                      </p:cBhvr>
                                    </p:animEffect>
                                  </p:childTnLst>
                                </p:cTn>
                              </p:par>
                              <p:par>
                                <p:cTn id="15" presetID="3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fltVal val="0"/>
                                          </p:val>
                                        </p:tav>
                                        <p:tav tm="100000">
                                          <p:val>
                                            <p:strVal val="#ppt_w"/>
                                          </p:val>
                                        </p:tav>
                                      </p:tavLst>
                                    </p:anim>
                                    <p:anim calcmode="lin" valueType="num">
                                      <p:cBhvr>
                                        <p:cTn id="18" dur="1000" fill="hold"/>
                                        <p:tgtEl>
                                          <p:spTgt spid="7"/>
                                        </p:tgtEl>
                                        <p:attrNameLst>
                                          <p:attrName>ppt_h</p:attrName>
                                        </p:attrNameLst>
                                      </p:cBhvr>
                                      <p:tavLst>
                                        <p:tav tm="0">
                                          <p:val>
                                            <p:fltVal val="0"/>
                                          </p:val>
                                        </p:tav>
                                        <p:tav tm="100000">
                                          <p:val>
                                            <p:strVal val="#ppt_h"/>
                                          </p:val>
                                        </p:tav>
                                      </p:tavLst>
                                    </p:anim>
                                    <p:anim calcmode="lin" valueType="num">
                                      <p:cBhvr>
                                        <p:cTn id="19" dur="1000" fill="hold"/>
                                        <p:tgtEl>
                                          <p:spTgt spid="7"/>
                                        </p:tgtEl>
                                        <p:attrNameLst>
                                          <p:attrName>style.rotation</p:attrName>
                                        </p:attrNameLst>
                                      </p:cBhvr>
                                      <p:tavLst>
                                        <p:tav tm="0">
                                          <p:val>
                                            <p:fltVal val="90"/>
                                          </p:val>
                                        </p:tav>
                                        <p:tav tm="100000">
                                          <p:val>
                                            <p:fltVal val="0"/>
                                          </p:val>
                                        </p:tav>
                                      </p:tavLst>
                                    </p:anim>
                                    <p:animEffect transition="in" filter="fade">
                                      <p:cBhvr>
                                        <p:cTn id="2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57188" y="2348437"/>
            <a:ext cx="4143559" cy="623248"/>
          </a:xfrm>
          <a:prstGeom prst="rect">
            <a:avLst/>
          </a:prstGeom>
          <a:ln>
            <a:solidFill>
              <a:srgbClr val="FF0000"/>
            </a:solidFill>
          </a:ln>
        </p:spPr>
        <p:txBody>
          <a:bodyPr wrap="square" lIns="68580" tIns="34290" rIns="68580" bIns="34290">
            <a:spAutoFit/>
          </a:bodyPr>
          <a:lstStyle/>
          <a:p>
            <a:pPr algn="just"/>
            <a:r>
              <a:rPr lang="en-US" sz="1800" dirty="0">
                <a:solidFill>
                  <a:srgbClr val="FF0000"/>
                </a:solidFill>
                <a:latin typeface="Times New Roman" panose="02020603050405020304" pitchFamily="18" charset="0"/>
                <a:cs typeface="Times New Roman" panose="02020603050405020304" pitchFamily="18" charset="0"/>
              </a:rPr>
              <a:t>b) </a:t>
            </a:r>
            <a:r>
              <a:rPr lang="en-US" sz="1800" dirty="0" err="1">
                <a:solidFill>
                  <a:srgbClr val="FF0000"/>
                </a:solidFill>
                <a:latin typeface="Times New Roman" panose="02020603050405020304" pitchFamily="18" charset="0"/>
                <a:cs typeface="Times New Roman" panose="02020603050405020304" pitchFamily="18" charset="0"/>
              </a:rPr>
              <a:t>Tôi</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xoè</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cả</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hai</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càng</a:t>
            </a:r>
            <a:r>
              <a:rPr lang="en-US" sz="1800" dirty="0">
                <a:solidFill>
                  <a:srgbClr val="FF0000"/>
                </a:solidFill>
                <a:latin typeface="Times New Roman" panose="02020603050405020304" pitchFamily="18" charset="0"/>
                <a:cs typeface="Times New Roman" panose="02020603050405020304" pitchFamily="18" charset="0"/>
              </a:rPr>
              <a:t> ra, </a:t>
            </a:r>
            <a:r>
              <a:rPr lang="en-US" sz="1800" dirty="0" err="1">
                <a:solidFill>
                  <a:srgbClr val="FF0000"/>
                </a:solidFill>
                <a:latin typeface="Times New Roman" panose="02020603050405020304" pitchFamily="18" charset="0"/>
                <a:cs typeface="Times New Roman" panose="02020603050405020304" pitchFamily="18" charset="0"/>
              </a:rPr>
              <a:t>bảo</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Nhà</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Trò</a:t>
            </a:r>
            <a:r>
              <a:rPr lang="en-US" sz="1800" dirty="0">
                <a:solidFill>
                  <a:srgbClr val="FF0000"/>
                </a:solidFill>
                <a:latin typeface="Times New Roman" panose="02020603050405020304" pitchFamily="18" charset="0"/>
                <a:cs typeface="Times New Roman" panose="02020603050405020304" pitchFamily="18" charset="0"/>
              </a:rPr>
              <a:t>  : </a:t>
            </a:r>
          </a:p>
          <a:p>
            <a:pPr algn="just"/>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Em</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đừng</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sợ</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Hãy</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trở</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về</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cùng</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với</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tôi</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đây</a:t>
            </a:r>
            <a:r>
              <a:rPr lang="en-US" sz="1800" dirty="0">
                <a:solidFill>
                  <a:srgbClr val="FF0000"/>
                </a:solidFill>
                <a:latin typeface="Times New Roman" panose="02020603050405020304" pitchFamily="18" charset="0"/>
                <a:cs typeface="Times New Roman" panose="02020603050405020304" pitchFamily="18" charset="0"/>
              </a:rPr>
              <a:t>. </a:t>
            </a:r>
          </a:p>
        </p:txBody>
      </p:sp>
      <p:sp>
        <p:nvSpPr>
          <p:cNvPr id="7" name="Rectangle 6"/>
          <p:cNvSpPr/>
          <p:nvPr/>
        </p:nvSpPr>
        <p:spPr>
          <a:xfrm>
            <a:off x="357188" y="3193905"/>
            <a:ext cx="4143559" cy="1731243"/>
          </a:xfrm>
          <a:prstGeom prst="rect">
            <a:avLst/>
          </a:prstGeom>
          <a:ln>
            <a:solidFill>
              <a:srgbClr val="002060"/>
            </a:solidFill>
          </a:ln>
        </p:spPr>
        <p:txBody>
          <a:bodyPr wrap="square" lIns="68580" tIns="34290" rIns="68580" bIns="34290">
            <a:spAutoFit/>
          </a:bodyPr>
          <a:lstStyle/>
          <a:p>
            <a:r>
              <a:rPr lang="en-US" sz="1800" dirty="0">
                <a:solidFill>
                  <a:srgbClr val="002060"/>
                </a:solidFill>
                <a:latin typeface="Times New Roman" panose="02020603050405020304" pitchFamily="18" charset="0"/>
                <a:cs typeface="Times New Roman" panose="02020603050405020304" pitchFamily="18" charset="0"/>
              </a:rPr>
              <a:t>c)   …………….</a:t>
            </a:r>
            <a:endParaRPr lang="vi-VN" sz="1800" dirty="0">
              <a:solidFill>
                <a:srgbClr val="002060"/>
              </a:solidFill>
              <a:latin typeface="Times New Roman" panose="02020603050405020304" pitchFamily="18" charset="0"/>
              <a:cs typeface="Times New Roman" panose="02020603050405020304" pitchFamily="18" charset="0"/>
            </a:endParaRPr>
          </a:p>
          <a:p>
            <a:r>
              <a:rPr lang="vi-VN" sz="1800" dirty="0">
                <a:solidFill>
                  <a:srgbClr val="002060"/>
                </a:solidFill>
                <a:latin typeface="Times New Roman" panose="02020603050405020304" pitchFamily="18" charset="0"/>
                <a:cs typeface="Times New Roman" panose="02020603050405020304" pitchFamily="18" charset="0"/>
              </a:rPr>
              <a:t>      Đến khi về thấy lạ</a:t>
            </a:r>
            <a:r>
              <a:rPr lang="en-US" sz="1800" dirty="0">
                <a:solidFill>
                  <a:srgbClr val="002060"/>
                </a:solidFill>
                <a:latin typeface="Times New Roman" panose="02020603050405020304" pitchFamily="18" charset="0"/>
                <a:cs typeface="Times New Roman" panose="02020603050405020304" pitchFamily="18" charset="0"/>
              </a:rPr>
              <a:t>  </a:t>
            </a:r>
            <a:r>
              <a:rPr lang="vi-VN" sz="1800" dirty="0">
                <a:solidFill>
                  <a:srgbClr val="002060"/>
                </a:solidFill>
                <a:latin typeface="Times New Roman" panose="02020603050405020304" pitchFamily="18" charset="0"/>
                <a:cs typeface="Times New Roman" panose="02020603050405020304" pitchFamily="18" charset="0"/>
              </a:rPr>
              <a:t>:</a:t>
            </a:r>
          </a:p>
          <a:p>
            <a:r>
              <a:rPr lang="vi-VN" sz="1800" dirty="0">
                <a:solidFill>
                  <a:srgbClr val="002060"/>
                </a:solidFill>
                <a:latin typeface="Times New Roman" panose="02020603050405020304" pitchFamily="18" charset="0"/>
                <a:cs typeface="Times New Roman" panose="02020603050405020304" pitchFamily="18" charset="0"/>
              </a:rPr>
              <a:t>      Sân nhà sao sạch quá </a:t>
            </a:r>
          </a:p>
          <a:p>
            <a:r>
              <a:rPr lang="vi-VN" sz="1800" dirty="0">
                <a:solidFill>
                  <a:srgbClr val="002060"/>
                </a:solidFill>
                <a:latin typeface="Times New Roman" panose="02020603050405020304" pitchFamily="18" charset="0"/>
                <a:cs typeface="Times New Roman" panose="02020603050405020304" pitchFamily="18" charset="0"/>
              </a:rPr>
              <a:t>      Đàn lợn đã được ăn </a:t>
            </a:r>
          </a:p>
          <a:p>
            <a:r>
              <a:rPr lang="vi-VN" sz="1800" dirty="0">
                <a:solidFill>
                  <a:srgbClr val="002060"/>
                </a:solidFill>
                <a:latin typeface="Times New Roman" panose="02020603050405020304" pitchFamily="18" charset="0"/>
                <a:cs typeface="Times New Roman" panose="02020603050405020304" pitchFamily="18" charset="0"/>
              </a:rPr>
              <a:t>      Cơm nước nấu tinh tươm</a:t>
            </a:r>
          </a:p>
          <a:p>
            <a:r>
              <a:rPr lang="vi-VN" sz="1800" dirty="0">
                <a:solidFill>
                  <a:srgbClr val="002060"/>
                </a:solidFill>
                <a:latin typeface="Times New Roman" panose="02020603050405020304" pitchFamily="18" charset="0"/>
                <a:cs typeface="Times New Roman" panose="02020603050405020304" pitchFamily="18" charset="0"/>
              </a:rPr>
              <a:t>      Vườn rau tươi sạch cỏ.</a:t>
            </a:r>
          </a:p>
        </p:txBody>
      </p:sp>
      <p:sp>
        <p:nvSpPr>
          <p:cNvPr id="8" name="Rectangle 7"/>
          <p:cNvSpPr/>
          <p:nvPr/>
        </p:nvSpPr>
        <p:spPr>
          <a:xfrm>
            <a:off x="4929186" y="709459"/>
            <a:ext cx="3871913" cy="900247"/>
          </a:xfrm>
          <a:prstGeom prst="rect">
            <a:avLst/>
          </a:prstGeom>
          <a:ln>
            <a:solidFill>
              <a:schemeClr val="tx1"/>
            </a:solidFill>
          </a:ln>
        </p:spPr>
        <p:txBody>
          <a:bodyPr wrap="square" lIns="68580" tIns="34290" rIns="68580" bIns="34290">
            <a:spAutoFit/>
          </a:bodyPr>
          <a:lstStyle/>
          <a:p>
            <a:pPr algn="just"/>
            <a:r>
              <a:rPr lang="en-US" sz="1800" dirty="0">
                <a:latin typeface="Times New Roman" panose="02020603050405020304" pitchFamily="18" charset="0"/>
                <a:cs typeface="Times New Roman" panose="02020603050405020304" pitchFamily="18" charset="0"/>
              </a:rPr>
              <a:t>- D</a:t>
            </a:r>
            <a:r>
              <a:rPr lang="vi-VN" sz="1800" dirty="0">
                <a:latin typeface="Times New Roman" panose="02020603050405020304" pitchFamily="18" charset="0"/>
                <a:cs typeface="Times New Roman" panose="02020603050405020304" pitchFamily="18" charset="0"/>
              </a:rPr>
              <a:t>ấu hai chấm cho biết phần sau là lời nói của Bác Hồ (ở đây dấu hai chấm được dùng phối hợp với dấu ngoặc kép).</a:t>
            </a:r>
          </a:p>
        </p:txBody>
      </p:sp>
      <p:sp>
        <p:nvSpPr>
          <p:cNvPr id="9" name="Rectangle 8"/>
          <p:cNvSpPr/>
          <p:nvPr/>
        </p:nvSpPr>
        <p:spPr>
          <a:xfrm>
            <a:off x="342898" y="278491"/>
            <a:ext cx="4157849" cy="1731243"/>
          </a:xfrm>
          <a:prstGeom prst="rect">
            <a:avLst/>
          </a:prstGeom>
          <a:ln>
            <a:solidFill>
              <a:schemeClr val="tx1"/>
            </a:solidFill>
          </a:ln>
        </p:spPr>
        <p:txBody>
          <a:bodyPr wrap="square" lIns="68580" tIns="34290" rIns="68580" bIns="34290">
            <a:spAutoFit/>
          </a:bodyPr>
          <a:lstStyle/>
          <a:p>
            <a:pPr algn="just"/>
            <a:r>
              <a:rPr lang="vi-VN" sz="1800" dirty="0">
                <a:latin typeface="+mj-lt"/>
              </a:rPr>
              <a:t>a) Chủ tịch Hồ Chí Minh nói : “Tôi chỉ có một sự ham muốn, ham muốn tột bậc, là làm sao cho nước ta hoàn toàn độc lập, dân ta được hoàn toàn tự do, đồng bào ai cũng có cơm ăn, áo mặc, ai cũng được học hành”. ...</a:t>
            </a:r>
            <a:endParaRPr lang="en-US" sz="1800" dirty="0">
              <a:latin typeface="+mj-lt"/>
            </a:endParaRPr>
          </a:p>
        </p:txBody>
      </p:sp>
      <p:sp>
        <p:nvSpPr>
          <p:cNvPr id="10" name="Rectangle 9"/>
          <p:cNvSpPr/>
          <p:nvPr/>
        </p:nvSpPr>
        <p:spPr>
          <a:xfrm>
            <a:off x="4929188" y="2209937"/>
            <a:ext cx="3968353" cy="900247"/>
          </a:xfrm>
          <a:prstGeom prst="rect">
            <a:avLst/>
          </a:prstGeom>
          <a:ln>
            <a:solidFill>
              <a:srgbClr val="FF0000"/>
            </a:solidFill>
          </a:ln>
        </p:spPr>
        <p:txBody>
          <a:bodyPr wrap="square" lIns="68580" tIns="34290" rIns="68580" bIns="34290">
            <a:spAutoFit/>
          </a:bodyPr>
          <a:lstStyle/>
          <a:p>
            <a:pPr algn="just"/>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Dấu</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hai</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chấm</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cho</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biết</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câu</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sau</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là</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lời</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nói</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của</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Dế</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Mèn</a:t>
            </a:r>
            <a:r>
              <a:rPr lang="en-US" sz="1800" dirty="0">
                <a:solidFill>
                  <a:srgbClr val="FF0000"/>
                </a:solidFill>
                <a:latin typeface="Times New Roman" panose="02020603050405020304" pitchFamily="18" charset="0"/>
                <a:cs typeface="Times New Roman" panose="02020603050405020304" pitchFamily="18" charset="0"/>
              </a:rPr>
              <a:t> (ở </a:t>
            </a:r>
            <a:r>
              <a:rPr lang="en-US" sz="1800" dirty="0" err="1">
                <a:solidFill>
                  <a:srgbClr val="FF0000"/>
                </a:solidFill>
                <a:latin typeface="Times New Roman" panose="02020603050405020304" pitchFamily="18" charset="0"/>
                <a:cs typeface="Times New Roman" panose="02020603050405020304" pitchFamily="18" charset="0"/>
              </a:rPr>
              <a:t>đây</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dấu</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hai</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chấm</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phối</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hợp</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với</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dấu</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gạch</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đầu</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dòng</a:t>
            </a:r>
            <a:r>
              <a:rPr lang="en-US" sz="1800" dirty="0">
                <a:solidFill>
                  <a:srgbClr val="FF0000"/>
                </a:solidFill>
                <a:latin typeface="Times New Roman" panose="02020603050405020304" pitchFamily="18" charset="0"/>
                <a:cs typeface="Times New Roman" panose="02020603050405020304" pitchFamily="18" charset="0"/>
              </a:rPr>
              <a:t>).</a:t>
            </a:r>
          </a:p>
        </p:txBody>
      </p:sp>
      <p:sp>
        <p:nvSpPr>
          <p:cNvPr id="11" name="Rectangle 10"/>
          <p:cNvSpPr/>
          <p:nvPr/>
        </p:nvSpPr>
        <p:spPr>
          <a:xfrm>
            <a:off x="4929188" y="3609403"/>
            <a:ext cx="4000500" cy="900246"/>
          </a:xfrm>
          <a:prstGeom prst="rect">
            <a:avLst/>
          </a:prstGeom>
          <a:ln>
            <a:solidFill>
              <a:srgbClr val="002060"/>
            </a:solidFill>
          </a:ln>
        </p:spPr>
        <p:txBody>
          <a:bodyPr wrap="square" lIns="68580" tIns="34290" rIns="68580" bIns="34290">
            <a:spAutoFit/>
          </a:bodyPr>
          <a:lstStyle/>
          <a:p>
            <a:pPr algn="just"/>
            <a:r>
              <a:rPr lang="en-US" sz="1800" dirty="0">
                <a:solidFill>
                  <a:srgbClr val="002060"/>
                </a:solidFill>
                <a:latin typeface="Times New Roman" panose="02020603050405020304" pitchFamily="18" charset="0"/>
                <a:cs typeface="Times New Roman" panose="02020603050405020304" pitchFamily="18" charset="0"/>
              </a:rPr>
              <a:t>- D</a:t>
            </a:r>
            <a:r>
              <a:rPr lang="vi-VN" sz="1800" dirty="0">
                <a:solidFill>
                  <a:srgbClr val="002060"/>
                </a:solidFill>
                <a:latin typeface="Times New Roman" panose="02020603050405020304" pitchFamily="18" charset="0"/>
                <a:cs typeface="Times New Roman" panose="02020603050405020304" pitchFamily="18" charset="0"/>
              </a:rPr>
              <a:t>ấu hai chấm cho biết bộ phận đi sau là lời giải thích những điều kì lạ mà bà cụ thấy khi về nhà.</a:t>
            </a:r>
          </a:p>
        </p:txBody>
      </p:sp>
      <p:cxnSp>
        <p:nvCxnSpPr>
          <p:cNvPr id="3" name="Straight Connector 2"/>
          <p:cNvCxnSpPr>
            <a:stCxn id="9" idx="3"/>
          </p:cNvCxnSpPr>
          <p:nvPr/>
        </p:nvCxnSpPr>
        <p:spPr>
          <a:xfrm flipV="1">
            <a:off x="4500747" y="1144112"/>
            <a:ext cx="428441"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4500745" y="2674038"/>
            <a:ext cx="428441"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4500744" y="4059526"/>
            <a:ext cx="428441" cy="1"/>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3186096" y="278491"/>
            <a:ext cx="187726" cy="36747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Oval 14"/>
          <p:cNvSpPr/>
          <p:nvPr/>
        </p:nvSpPr>
        <p:spPr>
          <a:xfrm>
            <a:off x="4034178" y="2332688"/>
            <a:ext cx="168231" cy="426294"/>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Oval 15"/>
          <p:cNvSpPr/>
          <p:nvPr/>
        </p:nvSpPr>
        <p:spPr>
          <a:xfrm>
            <a:off x="2505528" y="3414079"/>
            <a:ext cx="225256" cy="39064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94633487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circle(in)">
                                      <p:cBhvr>
                                        <p:cTn id="25" dur="20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heel(1)">
                                      <p:cBhvr>
                                        <p:cTn id="34" dur="2000"/>
                                        <p:tgtEl>
                                          <p:spTgt spid="10"/>
                                        </p:tgtEl>
                                      </p:cBhvr>
                                    </p:animEffect>
                                  </p:childTnLst>
                                </p:cTn>
                              </p:par>
                              <p:par>
                                <p:cTn id="35" presetID="1"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down)">
                                      <p:cBhvr>
                                        <p:cTn id="41" dur="580">
                                          <p:stCondLst>
                                            <p:cond delay="0"/>
                                          </p:stCondLst>
                                        </p:cTn>
                                        <p:tgtEl>
                                          <p:spTgt spid="7"/>
                                        </p:tgtEl>
                                      </p:cBhvr>
                                    </p:animEffect>
                                    <p:anim calcmode="lin" valueType="num">
                                      <p:cBhvr>
                                        <p:cTn id="4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7" dur="26">
                                          <p:stCondLst>
                                            <p:cond delay="650"/>
                                          </p:stCondLst>
                                        </p:cTn>
                                        <p:tgtEl>
                                          <p:spTgt spid="7"/>
                                        </p:tgtEl>
                                      </p:cBhvr>
                                      <p:to x="100000" y="60000"/>
                                    </p:animScale>
                                    <p:animScale>
                                      <p:cBhvr>
                                        <p:cTn id="48" dur="166" decel="50000">
                                          <p:stCondLst>
                                            <p:cond delay="676"/>
                                          </p:stCondLst>
                                        </p:cTn>
                                        <p:tgtEl>
                                          <p:spTgt spid="7"/>
                                        </p:tgtEl>
                                      </p:cBhvr>
                                      <p:to x="100000" y="100000"/>
                                    </p:animScale>
                                    <p:animScale>
                                      <p:cBhvr>
                                        <p:cTn id="49" dur="26">
                                          <p:stCondLst>
                                            <p:cond delay="1312"/>
                                          </p:stCondLst>
                                        </p:cTn>
                                        <p:tgtEl>
                                          <p:spTgt spid="7"/>
                                        </p:tgtEl>
                                      </p:cBhvr>
                                      <p:to x="100000" y="80000"/>
                                    </p:animScale>
                                    <p:animScale>
                                      <p:cBhvr>
                                        <p:cTn id="50" dur="166" decel="50000">
                                          <p:stCondLst>
                                            <p:cond delay="1338"/>
                                          </p:stCondLst>
                                        </p:cTn>
                                        <p:tgtEl>
                                          <p:spTgt spid="7"/>
                                        </p:tgtEl>
                                      </p:cBhvr>
                                      <p:to x="100000" y="100000"/>
                                    </p:animScale>
                                    <p:animScale>
                                      <p:cBhvr>
                                        <p:cTn id="51" dur="26">
                                          <p:stCondLst>
                                            <p:cond delay="1642"/>
                                          </p:stCondLst>
                                        </p:cTn>
                                        <p:tgtEl>
                                          <p:spTgt spid="7"/>
                                        </p:tgtEl>
                                      </p:cBhvr>
                                      <p:to x="100000" y="90000"/>
                                    </p:animScale>
                                    <p:animScale>
                                      <p:cBhvr>
                                        <p:cTn id="52" dur="166" decel="50000">
                                          <p:stCondLst>
                                            <p:cond delay="1668"/>
                                          </p:stCondLst>
                                        </p:cTn>
                                        <p:tgtEl>
                                          <p:spTgt spid="7"/>
                                        </p:tgtEl>
                                      </p:cBhvr>
                                      <p:to x="100000" y="100000"/>
                                    </p:animScale>
                                    <p:animScale>
                                      <p:cBhvr>
                                        <p:cTn id="53" dur="26">
                                          <p:stCondLst>
                                            <p:cond delay="1808"/>
                                          </p:stCondLst>
                                        </p:cTn>
                                        <p:tgtEl>
                                          <p:spTgt spid="7"/>
                                        </p:tgtEl>
                                      </p:cBhvr>
                                      <p:to x="100000" y="95000"/>
                                    </p:animScale>
                                    <p:animScale>
                                      <p:cBhvr>
                                        <p:cTn id="54" dur="166" decel="50000">
                                          <p:stCondLst>
                                            <p:cond delay="1834"/>
                                          </p:stCondLst>
                                        </p:cTn>
                                        <p:tgtEl>
                                          <p:spTgt spid="7"/>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 calcmode="lin" valueType="num">
                                      <p:cBhvr>
                                        <p:cTn id="63" dur="1000" fill="hold"/>
                                        <p:tgtEl>
                                          <p:spTgt spid="11"/>
                                        </p:tgtEl>
                                        <p:attrNameLst>
                                          <p:attrName>ppt_w</p:attrName>
                                        </p:attrNameLst>
                                      </p:cBhvr>
                                      <p:tavLst>
                                        <p:tav tm="0">
                                          <p:val>
                                            <p:fltVal val="0"/>
                                          </p:val>
                                        </p:tav>
                                        <p:tav tm="100000">
                                          <p:val>
                                            <p:strVal val="#ppt_w"/>
                                          </p:val>
                                        </p:tav>
                                      </p:tavLst>
                                    </p:anim>
                                    <p:anim calcmode="lin" valueType="num">
                                      <p:cBhvr>
                                        <p:cTn id="64" dur="1000" fill="hold"/>
                                        <p:tgtEl>
                                          <p:spTgt spid="11"/>
                                        </p:tgtEl>
                                        <p:attrNameLst>
                                          <p:attrName>ppt_h</p:attrName>
                                        </p:attrNameLst>
                                      </p:cBhvr>
                                      <p:tavLst>
                                        <p:tav tm="0">
                                          <p:val>
                                            <p:fltVal val="0"/>
                                          </p:val>
                                        </p:tav>
                                        <p:tav tm="100000">
                                          <p:val>
                                            <p:strVal val="#ppt_h"/>
                                          </p:val>
                                        </p:tav>
                                      </p:tavLst>
                                    </p:anim>
                                    <p:anim calcmode="lin" valueType="num">
                                      <p:cBhvr>
                                        <p:cTn id="65" dur="1000" fill="hold"/>
                                        <p:tgtEl>
                                          <p:spTgt spid="11"/>
                                        </p:tgtEl>
                                        <p:attrNameLst>
                                          <p:attrName>style.rotation</p:attrName>
                                        </p:attrNameLst>
                                      </p:cBhvr>
                                      <p:tavLst>
                                        <p:tav tm="0">
                                          <p:val>
                                            <p:fltVal val="90"/>
                                          </p:val>
                                        </p:tav>
                                        <p:tav tm="100000">
                                          <p:val>
                                            <p:fltVal val="0"/>
                                          </p:val>
                                        </p:tav>
                                      </p:tavLst>
                                    </p:anim>
                                    <p:animEffect transition="in" filter="fade">
                                      <p:cBhvr>
                                        <p:cTn id="66" dur="1000"/>
                                        <p:tgtEl>
                                          <p:spTgt spid="11"/>
                                        </p:tgtEl>
                                      </p:cBhvr>
                                    </p:animEffect>
                                  </p:childTnLst>
                                </p:cTn>
                              </p:par>
                              <p:par>
                                <p:cTn id="67" presetID="1" presetClass="entr" presetSubtype="0" fill="hold" nodeType="withEffect">
                                  <p:stCondLst>
                                    <p:cond delay="0"/>
                                  </p:stCondLst>
                                  <p:childTnLst>
                                    <p:set>
                                      <p:cBhvr>
                                        <p:cTn id="6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4" grpId="0" animBg="1"/>
      <p:bldP spid="15"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5" descr="k0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4514850"/>
            <a:ext cx="20574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9" descr="k0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4700" y="4769645"/>
            <a:ext cx="2771775" cy="373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0" name="WordArt 12"/>
          <p:cNvSpPr>
            <a:spLocks noChangeArrowheads="1" noChangeShapeType="1" noTextEdit="1"/>
          </p:cNvSpPr>
          <p:nvPr/>
        </p:nvSpPr>
        <p:spPr bwMode="auto">
          <a:xfrm>
            <a:off x="3047224" y="344135"/>
            <a:ext cx="3306726" cy="333624"/>
          </a:xfrm>
          <a:prstGeom prst="rect">
            <a:avLst/>
          </a:prstGeom>
        </p:spPr>
        <p:txBody>
          <a:bodyPr wrap="none" lIns="68580" tIns="34290" rIns="68580" bIns="34290" fromWordArt="1">
            <a:prstTxWarp prst="textPlain">
              <a:avLst>
                <a:gd name="adj" fmla="val 50000"/>
              </a:avLst>
            </a:prstTxWarp>
          </a:bodyPr>
          <a:lstStyle/>
          <a:p>
            <a:pPr algn="ctr"/>
            <a:r>
              <a:rPr lang="en-US" sz="2700" b="1" kern="10" dirty="0">
                <a:ln w="9525">
                  <a:solidFill>
                    <a:srgbClr val="FF0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ÔN BÀI CŨ</a:t>
            </a:r>
          </a:p>
        </p:txBody>
      </p:sp>
      <p:sp>
        <p:nvSpPr>
          <p:cNvPr id="2" name="Rectangle 1"/>
          <p:cNvSpPr/>
          <p:nvPr/>
        </p:nvSpPr>
        <p:spPr>
          <a:xfrm>
            <a:off x="1139474" y="1037134"/>
            <a:ext cx="7122226" cy="1477328"/>
          </a:xfrm>
          <a:prstGeom prst="rect">
            <a:avLst/>
          </a:prstGeom>
        </p:spPr>
        <p:txBody>
          <a:bodyPr wrap="square">
            <a:spAutoFit/>
          </a:bodyPr>
          <a:lstStyle/>
          <a:p>
            <a:pPr algn="just">
              <a:lnSpc>
                <a:spcPct val="150000"/>
              </a:lnSpc>
              <a:spcBef>
                <a:spcPct val="0"/>
              </a:spcBef>
              <a:buFontTx/>
              <a:buNone/>
            </a:pPr>
            <a:r>
              <a:rPr lang="en-US" altLang="en-US" sz="3000" b="1" dirty="0" err="1">
                <a:solidFill>
                  <a:srgbClr val="000000"/>
                </a:solidFill>
                <a:latin typeface="Arial" panose="020B0604020202020204" pitchFamily="34" charset="0"/>
                <a:cs typeface="Arial" panose="020B0604020202020204" pitchFamily="34" charset="0"/>
              </a:rPr>
              <a:t>Tìm</a:t>
            </a:r>
            <a:r>
              <a:rPr lang="en-US" altLang="en-US" sz="3000" b="1" dirty="0">
                <a:solidFill>
                  <a:srgbClr val="000000"/>
                </a:solidFill>
                <a:latin typeface="Arial" panose="020B0604020202020204" pitchFamily="34" charset="0"/>
                <a:cs typeface="Arial" panose="020B0604020202020204" pitchFamily="34" charset="0"/>
              </a:rPr>
              <a:t> </a:t>
            </a:r>
            <a:r>
              <a:rPr lang="en-US" altLang="en-US" sz="3000" b="1" dirty="0" err="1">
                <a:solidFill>
                  <a:srgbClr val="000000"/>
                </a:solidFill>
                <a:latin typeface="Arial" panose="020B0604020202020204" pitchFamily="34" charset="0"/>
                <a:cs typeface="Arial" panose="020B0604020202020204" pitchFamily="34" charset="0"/>
              </a:rPr>
              <a:t>các</a:t>
            </a:r>
            <a:r>
              <a:rPr lang="en-US" altLang="en-US" sz="3000" b="1" dirty="0">
                <a:solidFill>
                  <a:srgbClr val="000000"/>
                </a:solidFill>
                <a:latin typeface="Arial" panose="020B0604020202020204" pitchFamily="34" charset="0"/>
                <a:cs typeface="Arial" panose="020B0604020202020204" pitchFamily="34" charset="0"/>
              </a:rPr>
              <a:t> </a:t>
            </a:r>
            <a:r>
              <a:rPr lang="en-US" altLang="en-US" sz="3000" b="1" dirty="0" err="1">
                <a:solidFill>
                  <a:srgbClr val="000000"/>
                </a:solidFill>
                <a:latin typeface="Arial" panose="020B0604020202020204" pitchFamily="34" charset="0"/>
                <a:cs typeface="Arial" panose="020B0604020202020204" pitchFamily="34" charset="0"/>
              </a:rPr>
              <a:t>từ</a:t>
            </a:r>
            <a:r>
              <a:rPr lang="en-US" altLang="en-US" sz="3000" b="1" dirty="0">
                <a:solidFill>
                  <a:srgbClr val="000000"/>
                </a:solidFill>
                <a:latin typeface="Arial" panose="020B0604020202020204" pitchFamily="34" charset="0"/>
                <a:cs typeface="Arial" panose="020B0604020202020204" pitchFamily="34" charset="0"/>
              </a:rPr>
              <a:t> </a:t>
            </a:r>
            <a:r>
              <a:rPr lang="en-US" altLang="en-US" sz="3000" b="1" dirty="0" err="1">
                <a:solidFill>
                  <a:srgbClr val="000000"/>
                </a:solidFill>
                <a:latin typeface="Arial" panose="020B0604020202020204" pitchFamily="34" charset="0"/>
                <a:cs typeface="Arial" panose="020B0604020202020204" pitchFamily="34" charset="0"/>
              </a:rPr>
              <a:t>ngữ</a:t>
            </a:r>
            <a:r>
              <a:rPr lang="en-US" altLang="en-US" sz="3000" b="1" dirty="0">
                <a:solidFill>
                  <a:srgbClr val="000000"/>
                </a:solidFill>
                <a:latin typeface="Arial" panose="020B0604020202020204" pitchFamily="34" charset="0"/>
                <a:cs typeface="Arial" panose="020B0604020202020204" pitchFamily="34" charset="0"/>
              </a:rPr>
              <a:t> </a:t>
            </a:r>
            <a:r>
              <a:rPr lang="en-US" altLang="en-US" sz="3000" b="1" dirty="0" err="1">
                <a:solidFill>
                  <a:srgbClr val="000000"/>
                </a:solidFill>
                <a:latin typeface="Arial" panose="020B0604020202020204" pitchFamily="34" charset="0"/>
                <a:cs typeface="Arial" panose="020B0604020202020204" pitchFamily="34" charset="0"/>
              </a:rPr>
              <a:t>thể</a:t>
            </a:r>
            <a:r>
              <a:rPr lang="en-US" altLang="en-US" sz="3000" b="1" dirty="0">
                <a:solidFill>
                  <a:srgbClr val="000000"/>
                </a:solidFill>
                <a:latin typeface="Arial" panose="020B0604020202020204" pitchFamily="34" charset="0"/>
                <a:cs typeface="Arial" panose="020B0604020202020204" pitchFamily="34" charset="0"/>
              </a:rPr>
              <a:t> </a:t>
            </a:r>
            <a:r>
              <a:rPr lang="en-US" altLang="en-US" sz="3000" b="1" dirty="0" err="1">
                <a:solidFill>
                  <a:srgbClr val="000000"/>
                </a:solidFill>
                <a:latin typeface="Arial" panose="020B0604020202020204" pitchFamily="34" charset="0"/>
                <a:cs typeface="Arial" panose="020B0604020202020204" pitchFamily="34" charset="0"/>
              </a:rPr>
              <a:t>hiện</a:t>
            </a:r>
            <a:r>
              <a:rPr lang="en-US" altLang="en-US" sz="3000" b="1" dirty="0">
                <a:solidFill>
                  <a:srgbClr val="000000"/>
                </a:solidFill>
                <a:latin typeface="Arial" panose="020B0604020202020204" pitchFamily="34" charset="0"/>
                <a:cs typeface="Arial" panose="020B0604020202020204" pitchFamily="34" charset="0"/>
              </a:rPr>
              <a:t> </a:t>
            </a:r>
            <a:r>
              <a:rPr lang="en-US" altLang="en-US" sz="3000" b="1" dirty="0" err="1">
                <a:solidFill>
                  <a:srgbClr val="000000"/>
                </a:solidFill>
                <a:latin typeface="Arial" panose="020B0604020202020204" pitchFamily="34" charset="0"/>
                <a:cs typeface="Arial" panose="020B0604020202020204" pitchFamily="34" charset="0"/>
              </a:rPr>
              <a:t>lòng</a:t>
            </a:r>
            <a:r>
              <a:rPr lang="en-US" altLang="en-US" sz="3000" b="1" dirty="0">
                <a:solidFill>
                  <a:srgbClr val="000000"/>
                </a:solidFill>
                <a:latin typeface="Arial" panose="020B0604020202020204" pitchFamily="34" charset="0"/>
                <a:cs typeface="Arial" panose="020B0604020202020204" pitchFamily="34" charset="0"/>
              </a:rPr>
              <a:t> </a:t>
            </a:r>
            <a:r>
              <a:rPr lang="en-US" altLang="en-US" sz="3000" b="1" dirty="0" err="1">
                <a:solidFill>
                  <a:srgbClr val="000000"/>
                </a:solidFill>
                <a:latin typeface="Arial" panose="020B0604020202020204" pitchFamily="34" charset="0"/>
                <a:cs typeface="Arial" panose="020B0604020202020204" pitchFamily="34" charset="0"/>
              </a:rPr>
              <a:t>nhân</a:t>
            </a:r>
            <a:r>
              <a:rPr lang="en-US" altLang="en-US" sz="3000" b="1" dirty="0">
                <a:solidFill>
                  <a:srgbClr val="000000"/>
                </a:solidFill>
                <a:latin typeface="Arial" panose="020B0604020202020204" pitchFamily="34" charset="0"/>
                <a:cs typeface="Arial" panose="020B0604020202020204" pitchFamily="34" charset="0"/>
              </a:rPr>
              <a:t> </a:t>
            </a:r>
            <a:r>
              <a:rPr lang="en-US" altLang="en-US" sz="3000" b="1" dirty="0" err="1">
                <a:solidFill>
                  <a:srgbClr val="000000"/>
                </a:solidFill>
                <a:latin typeface="Arial" panose="020B0604020202020204" pitchFamily="34" charset="0"/>
                <a:cs typeface="Arial" panose="020B0604020202020204" pitchFamily="34" charset="0"/>
              </a:rPr>
              <a:t>hậu</a:t>
            </a:r>
            <a:r>
              <a:rPr lang="en-US" altLang="en-US" sz="3000" b="1" dirty="0">
                <a:solidFill>
                  <a:srgbClr val="000000"/>
                </a:solidFill>
                <a:latin typeface="Arial" panose="020B0604020202020204" pitchFamily="34" charset="0"/>
                <a:cs typeface="Arial" panose="020B0604020202020204" pitchFamily="34" charset="0"/>
              </a:rPr>
              <a:t>, </a:t>
            </a:r>
            <a:r>
              <a:rPr lang="en-US" altLang="en-US" sz="3000" b="1" dirty="0" err="1">
                <a:solidFill>
                  <a:srgbClr val="000000"/>
                </a:solidFill>
                <a:latin typeface="Arial" panose="020B0604020202020204" pitchFamily="34" charset="0"/>
                <a:cs typeface="Arial" panose="020B0604020202020204" pitchFamily="34" charset="0"/>
              </a:rPr>
              <a:t>tình</a:t>
            </a:r>
            <a:r>
              <a:rPr lang="en-US" altLang="en-US" sz="3000" b="1" dirty="0">
                <a:solidFill>
                  <a:srgbClr val="000000"/>
                </a:solidFill>
                <a:latin typeface="Arial" panose="020B0604020202020204" pitchFamily="34" charset="0"/>
                <a:cs typeface="Arial" panose="020B0604020202020204" pitchFamily="34" charset="0"/>
              </a:rPr>
              <a:t> </a:t>
            </a:r>
            <a:r>
              <a:rPr lang="en-US" altLang="en-US" sz="3000" b="1" dirty="0" err="1">
                <a:solidFill>
                  <a:srgbClr val="000000"/>
                </a:solidFill>
                <a:latin typeface="Arial" panose="020B0604020202020204" pitchFamily="34" charset="0"/>
                <a:cs typeface="Arial" panose="020B0604020202020204" pitchFamily="34" charset="0"/>
              </a:rPr>
              <a:t>cảm</a:t>
            </a:r>
            <a:r>
              <a:rPr lang="en-US" altLang="en-US" sz="3000" b="1" dirty="0">
                <a:solidFill>
                  <a:srgbClr val="000000"/>
                </a:solidFill>
                <a:latin typeface="Arial" panose="020B0604020202020204" pitchFamily="34" charset="0"/>
                <a:cs typeface="Arial" panose="020B0604020202020204" pitchFamily="34" charset="0"/>
              </a:rPr>
              <a:t> </a:t>
            </a:r>
            <a:r>
              <a:rPr lang="en-US" altLang="en-US" sz="3000" b="1" dirty="0" err="1">
                <a:solidFill>
                  <a:srgbClr val="000000"/>
                </a:solidFill>
                <a:latin typeface="Arial" panose="020B0604020202020204" pitchFamily="34" charset="0"/>
                <a:cs typeface="Arial" panose="020B0604020202020204" pitchFamily="34" charset="0"/>
              </a:rPr>
              <a:t>yêu</a:t>
            </a:r>
            <a:r>
              <a:rPr lang="en-US" altLang="en-US" sz="3000" b="1" dirty="0">
                <a:solidFill>
                  <a:srgbClr val="000000"/>
                </a:solidFill>
                <a:latin typeface="Arial" panose="020B0604020202020204" pitchFamily="34" charset="0"/>
                <a:cs typeface="Arial" panose="020B0604020202020204" pitchFamily="34" charset="0"/>
              </a:rPr>
              <a:t> </a:t>
            </a:r>
            <a:r>
              <a:rPr lang="en-US" altLang="en-US" sz="3000" b="1" dirty="0" err="1">
                <a:solidFill>
                  <a:srgbClr val="000000"/>
                </a:solidFill>
                <a:latin typeface="Arial" panose="020B0604020202020204" pitchFamily="34" charset="0"/>
                <a:cs typeface="Arial" panose="020B0604020202020204" pitchFamily="34" charset="0"/>
              </a:rPr>
              <a:t>thương</a:t>
            </a:r>
            <a:r>
              <a:rPr lang="en-US" altLang="en-US" sz="3000" b="1" dirty="0">
                <a:solidFill>
                  <a:srgbClr val="000000"/>
                </a:solidFill>
                <a:latin typeface="Arial" panose="020B0604020202020204" pitchFamily="34" charset="0"/>
                <a:cs typeface="Arial" panose="020B0604020202020204" pitchFamily="34" charset="0"/>
              </a:rPr>
              <a:t> </a:t>
            </a:r>
            <a:r>
              <a:rPr lang="en-US" altLang="en-US" sz="3000" b="1" dirty="0" err="1">
                <a:solidFill>
                  <a:srgbClr val="000000"/>
                </a:solidFill>
                <a:latin typeface="Arial" panose="020B0604020202020204" pitchFamily="34" charset="0"/>
                <a:cs typeface="Arial" panose="020B0604020202020204" pitchFamily="34" charset="0"/>
              </a:rPr>
              <a:t>đồng</a:t>
            </a:r>
            <a:r>
              <a:rPr lang="en-US" altLang="en-US" sz="3000" b="1" dirty="0">
                <a:solidFill>
                  <a:srgbClr val="000000"/>
                </a:solidFill>
                <a:latin typeface="Arial" panose="020B0604020202020204" pitchFamily="34" charset="0"/>
                <a:cs typeface="Arial" panose="020B0604020202020204" pitchFamily="34" charset="0"/>
              </a:rPr>
              <a:t> </a:t>
            </a:r>
            <a:r>
              <a:rPr lang="en-US" altLang="en-US" sz="3000" b="1" dirty="0" err="1">
                <a:solidFill>
                  <a:srgbClr val="000000"/>
                </a:solidFill>
                <a:latin typeface="Arial" panose="020B0604020202020204" pitchFamily="34" charset="0"/>
                <a:cs typeface="Arial" panose="020B0604020202020204" pitchFamily="34" charset="0"/>
              </a:rPr>
              <a:t>loại</a:t>
            </a:r>
            <a:r>
              <a:rPr lang="en-US" altLang="en-US" sz="3000" b="1" dirty="0">
                <a:solidFill>
                  <a:srgbClr val="000000"/>
                </a:solidFill>
                <a:latin typeface="Arial" panose="020B0604020202020204" pitchFamily="34" charset="0"/>
                <a:cs typeface="Arial" panose="020B0604020202020204" pitchFamily="34" charset="0"/>
              </a:rPr>
              <a:t>?</a:t>
            </a:r>
          </a:p>
        </p:txBody>
      </p:sp>
      <p:sp>
        <p:nvSpPr>
          <p:cNvPr id="3" name="Right Arrow 2"/>
          <p:cNvSpPr/>
          <p:nvPr/>
        </p:nvSpPr>
        <p:spPr>
          <a:xfrm>
            <a:off x="3526971" y="2873837"/>
            <a:ext cx="5486385" cy="1836588"/>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err="1">
                <a:latin typeface="Arial" panose="020B0604020202020204" pitchFamily="34" charset="0"/>
                <a:cs typeface="Arial" panose="020B0604020202020204" pitchFamily="34" charset="0"/>
              </a:rPr>
              <a:t>Hãy</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thật</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nhanh</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gõ</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từ</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tìm</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được</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vào</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khung</a:t>
            </a:r>
            <a:r>
              <a:rPr lang="en-US" sz="2700" dirty="0">
                <a:latin typeface="Arial" panose="020B0604020202020204" pitchFamily="34" charset="0"/>
                <a:cs typeface="Arial" panose="020B0604020202020204" pitchFamily="34" charset="0"/>
              </a:rPr>
              <a:t> CHAT</a:t>
            </a:r>
            <a:endParaRPr lang="vi-VN" sz="27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80994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2" descr="https://f30-zpg.zdn.vn/5969845647167497549/a1595afdfa8a06d45f9b.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6428"/>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3"/>
          <p:cNvSpPr txBox="1">
            <a:spLocks noChangeArrowheads="1"/>
          </p:cNvSpPr>
          <p:nvPr/>
        </p:nvSpPr>
        <p:spPr bwMode="auto">
          <a:xfrm>
            <a:off x="1876304" y="1957207"/>
            <a:ext cx="5533899" cy="1546577"/>
          </a:xfrm>
          <a:prstGeom prst="rect">
            <a:avLst/>
          </a:prstGeom>
          <a:noFill/>
          <a:ln w="9525">
            <a:noFill/>
            <a:miter lim="800000"/>
            <a:headEnd/>
            <a:tailEnd/>
          </a:ln>
        </p:spPr>
        <p:txBody>
          <a:bodyPr wrap="square" lIns="68580" tIns="34290" rIns="68580" bIns="34290">
            <a:spAutoFit/>
          </a:bodyPr>
          <a:lstStyle/>
          <a:p>
            <a:pPr algn="just">
              <a:defRPr/>
            </a:pPr>
            <a:r>
              <a:rPr lang="vi-VN" sz="2400" b="1" dirty="0">
                <a:solidFill>
                  <a:schemeClr val="bg1"/>
                </a:solidFill>
                <a:latin typeface="Arial" panose="020B0604020202020204" pitchFamily="34" charset="0"/>
                <a:cs typeface="Arial" panose="020B0604020202020204" pitchFamily="34" charset="0"/>
              </a:rPr>
              <a:t> </a:t>
            </a:r>
            <a:r>
              <a:rPr lang="en-US" sz="2400" b="1" dirty="0">
                <a:solidFill>
                  <a:schemeClr val="bg1"/>
                </a:solidFill>
                <a:latin typeface="Arial" panose="020B0604020202020204" pitchFamily="34" charset="0"/>
                <a:cs typeface="Arial" panose="020B0604020202020204" pitchFamily="34" charset="0"/>
              </a:rPr>
              <a:t>1. </a:t>
            </a:r>
            <a:r>
              <a:rPr lang="vi-VN" sz="2400" b="1" dirty="0">
                <a:solidFill>
                  <a:schemeClr val="bg1"/>
                </a:solidFill>
                <a:latin typeface="Arial" panose="020B0604020202020204" pitchFamily="34" charset="0"/>
                <a:cs typeface="Arial" panose="020B0604020202020204" pitchFamily="34" charset="0"/>
              </a:rPr>
              <a:t>Dấu hai chấm báo hiệu bộ phận câu đứng sau nó là lời nói của một nhân vật hoặc lời giải thích cho bộ phận đứng trước.</a:t>
            </a:r>
          </a:p>
        </p:txBody>
      </p:sp>
      <p:sp>
        <p:nvSpPr>
          <p:cNvPr id="8" name="Text Box 5"/>
          <p:cNvSpPr txBox="1">
            <a:spLocks noChangeArrowheads="1"/>
          </p:cNvSpPr>
          <p:nvPr/>
        </p:nvSpPr>
        <p:spPr bwMode="auto">
          <a:xfrm>
            <a:off x="1876304" y="3622518"/>
            <a:ext cx="5557199" cy="1546577"/>
          </a:xfrm>
          <a:prstGeom prst="rect">
            <a:avLst/>
          </a:prstGeom>
          <a:noFill/>
          <a:ln w="9525">
            <a:noFill/>
            <a:miter lim="800000"/>
            <a:headEnd/>
            <a:tailEnd/>
          </a:ln>
        </p:spPr>
        <p:txBody>
          <a:bodyPr wrap="square" lIns="68580" tIns="34290" rIns="68580" bIns="34290">
            <a:spAutoFit/>
          </a:bodyPr>
          <a:lstStyle/>
          <a:p>
            <a:pPr indent="-300038" algn="just">
              <a:buFontTx/>
              <a:buAutoNum type="arabicPeriod" startAt="2"/>
              <a:defRPr/>
            </a:pPr>
            <a:r>
              <a:rPr lang="en-US" altLang="en-US" sz="2400" b="1" dirty="0">
                <a:solidFill>
                  <a:schemeClr val="bg1"/>
                </a:solidFill>
                <a:latin typeface="Arial" panose="020B0604020202020204" pitchFamily="34" charset="0"/>
                <a:cs typeface="Arial" panose="020B0604020202020204" pitchFamily="34" charset="0"/>
              </a:rPr>
              <a:t> </a:t>
            </a:r>
            <a:r>
              <a:rPr lang="vi-VN" sz="2400" b="1" dirty="0">
                <a:solidFill>
                  <a:schemeClr val="bg1"/>
                </a:solidFill>
                <a:latin typeface="Arial" panose="020B0604020202020204" pitchFamily="34" charset="0"/>
                <a:cs typeface="Arial" panose="020B0604020202020204" pitchFamily="34" charset="0"/>
              </a:rPr>
              <a:t>Khi báo hiệu lời nói của nhân vật, dấu hai</a:t>
            </a:r>
            <a:r>
              <a:rPr lang="en-US" sz="2400" b="1" dirty="0">
                <a:solidFill>
                  <a:schemeClr val="bg1"/>
                </a:solidFill>
                <a:latin typeface="Arial" panose="020B0604020202020204" pitchFamily="34" charset="0"/>
                <a:cs typeface="Arial" panose="020B0604020202020204" pitchFamily="34" charset="0"/>
              </a:rPr>
              <a:t> </a:t>
            </a:r>
            <a:r>
              <a:rPr lang="vi-VN" sz="2400" b="1" dirty="0">
                <a:solidFill>
                  <a:schemeClr val="bg1"/>
                </a:solidFill>
                <a:latin typeface="Arial" panose="020B0604020202020204" pitchFamily="34" charset="0"/>
                <a:cs typeface="Arial" panose="020B0604020202020204" pitchFamily="34" charset="0"/>
              </a:rPr>
              <a:t>chấm được dùng phối hợp với dấu ngoặc kép hay dấu gạch đầu dòng.</a:t>
            </a:r>
            <a:endParaRPr lang="en-US" altLang="en-US" sz="2400" dirty="0">
              <a:solidFill>
                <a:schemeClr val="bg1"/>
              </a:solidFill>
              <a:latin typeface="Arial" panose="020B0604020202020204" pitchFamily="34" charset="0"/>
              <a:cs typeface="Arial" panose="020B0604020202020204" pitchFamily="34" charset="0"/>
            </a:endParaRPr>
          </a:p>
        </p:txBody>
      </p:sp>
      <p:sp>
        <p:nvSpPr>
          <p:cNvPr id="9" name="TextBox 8"/>
          <p:cNvSpPr txBox="1"/>
          <p:nvPr/>
        </p:nvSpPr>
        <p:spPr>
          <a:xfrm flipH="1">
            <a:off x="199727" y="15228"/>
            <a:ext cx="2377217" cy="530915"/>
          </a:xfrm>
          <a:prstGeom prst="rect">
            <a:avLst/>
          </a:prstGeom>
          <a:noFill/>
        </p:spPr>
        <p:txBody>
          <a:bodyPr wrap="square" lIns="68580" tIns="34290" rIns="68580" bIns="34290" rtlCol="0">
            <a:spAutoFit/>
          </a:bodyPr>
          <a:lstStyle/>
          <a:p>
            <a:r>
              <a:rPr lang="en-US" sz="3000" b="1" dirty="0">
                <a:solidFill>
                  <a:srgbClr val="FF0000"/>
                </a:solidFill>
                <a:latin typeface="Times New Roman" panose="02020603050405020304" pitchFamily="18" charset="0"/>
                <a:cs typeface="Times New Roman" panose="02020603050405020304" pitchFamily="18" charset="0"/>
              </a:rPr>
              <a:t>II. </a:t>
            </a:r>
            <a:r>
              <a:rPr lang="en-US" sz="3000" b="1" dirty="0" err="1">
                <a:solidFill>
                  <a:srgbClr val="FF0000"/>
                </a:solidFill>
                <a:latin typeface="Times New Roman" panose="02020603050405020304" pitchFamily="18" charset="0"/>
                <a:cs typeface="Times New Roman" panose="02020603050405020304" pitchFamily="18" charset="0"/>
              </a:rPr>
              <a:t>Ghi</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nhớ</a:t>
            </a:r>
            <a:endParaRPr lang="en-US" sz="3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5235307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1500" fill="hold"/>
                                        <p:tgtEl>
                                          <p:spTgt spid="6"/>
                                        </p:tgtEl>
                                        <p:attrNameLst>
                                          <p:attrName>style.color</p:attrName>
                                        </p:attrNameLst>
                                      </p:cBhvr>
                                      <p:to>
                                        <p:clrVal>
                                          <a:srgbClr val="000000"/>
                                        </p:clrVal>
                                      </p:to>
                                    </p:set>
                                    <p:set>
                                      <p:cBhvr>
                                        <p:cTn id="7" dur="1500" fill="hold"/>
                                        <p:tgtEl>
                                          <p:spTgt spid="6"/>
                                        </p:tgtEl>
                                        <p:attrNameLst>
                                          <p:attrName>fillcolor</p:attrName>
                                        </p:attrNameLst>
                                      </p:cBhvr>
                                      <p:to>
                                        <p:clrVal>
                                          <a:srgbClr val="000000"/>
                                        </p:clrVal>
                                      </p:to>
                                    </p:set>
                                    <p:set>
                                      <p:cBhvr>
                                        <p:cTn id="8" dur="1500" fill="hold"/>
                                        <p:tgtEl>
                                          <p:spTgt spid="6"/>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6" presetClass="emph" presetSubtype="0" fill="hold" grpId="0" nodeType="clickEffect">
                                  <p:stCondLst>
                                    <p:cond delay="0"/>
                                  </p:stCondLst>
                                  <p:iterate type="lt">
                                    <p:tmPct val="4000"/>
                                  </p:iterate>
                                  <p:childTnLst>
                                    <p:set>
                                      <p:cBhvr override="childStyle">
                                        <p:cTn id="12" dur="1500" fill="hold"/>
                                        <p:tgtEl>
                                          <p:spTgt spid="8"/>
                                        </p:tgtEl>
                                        <p:attrNameLst>
                                          <p:attrName>style.color</p:attrName>
                                        </p:attrNameLst>
                                      </p:cBhvr>
                                      <p:to>
                                        <p:clrVal>
                                          <a:srgbClr val="000000"/>
                                        </p:clrVal>
                                      </p:to>
                                    </p:set>
                                    <p:set>
                                      <p:cBhvr>
                                        <p:cTn id="13" dur="1500" fill="hold"/>
                                        <p:tgtEl>
                                          <p:spTgt spid="8"/>
                                        </p:tgtEl>
                                        <p:attrNameLst>
                                          <p:attrName>fillcolor</p:attrName>
                                        </p:attrNameLst>
                                      </p:cBhvr>
                                      <p:to>
                                        <p:clrVal>
                                          <a:srgbClr val="000000"/>
                                        </p:clrVal>
                                      </p:to>
                                    </p:set>
                                    <p:set>
                                      <p:cBhvr>
                                        <p:cTn id="14" dur="1500" fill="hold"/>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1600200" y="3109171"/>
            <a:ext cx="4857750" cy="489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lnSpc>
                <a:spcPct val="130000"/>
              </a:lnSpc>
              <a:spcBef>
                <a:spcPct val="0"/>
              </a:spcBef>
              <a:buClrTx/>
              <a:buSzTx/>
              <a:buFontTx/>
              <a:buNone/>
            </a:pPr>
            <a:endParaRPr lang="en-US" altLang="en-US" sz="2100" b="1">
              <a:latin typeface="VNI-Bodon" pitchFamily="2" charset="0"/>
            </a:endParaRPr>
          </a:p>
        </p:txBody>
      </p:sp>
      <p:sp>
        <p:nvSpPr>
          <p:cNvPr id="67" name="Rectangle 66"/>
          <p:cNvSpPr>
            <a:spLocks noChangeArrowheads="1"/>
          </p:cNvSpPr>
          <p:nvPr/>
        </p:nvSpPr>
        <p:spPr bwMode="auto">
          <a:xfrm>
            <a:off x="238153" y="633109"/>
            <a:ext cx="8632713" cy="247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lgn="just">
              <a:buClrTx/>
              <a:buSzTx/>
              <a:buFontTx/>
              <a:buNone/>
            </a:pPr>
            <a:r>
              <a:rPr lang="en-US" altLang="en-US" sz="2400" b="1" dirty="0">
                <a:latin typeface="Arial" panose="020B0604020202020204" pitchFamily="34" charset="0"/>
                <a:cs typeface="Arial" panose="020B0604020202020204" pitchFamily="34" charset="0"/>
              </a:rPr>
              <a:t>1. </a:t>
            </a:r>
            <a:r>
              <a:rPr lang="en-US" altLang="en-US" sz="2400" b="1" dirty="0" err="1">
                <a:latin typeface="Arial" panose="020B0604020202020204" pitchFamily="34" charset="0"/>
                <a:cs typeface="Arial" panose="020B0604020202020204" pitchFamily="34" charset="0"/>
              </a:rPr>
              <a:t>Trong</a:t>
            </a:r>
            <a:r>
              <a:rPr lang="en-US" altLang="en-US" sz="2400" b="1" dirty="0">
                <a:latin typeface="Arial" panose="020B0604020202020204" pitchFamily="34" charset="0"/>
                <a:cs typeface="Arial" panose="020B0604020202020204" pitchFamily="34" charset="0"/>
              </a:rPr>
              <a:t> </a:t>
            </a:r>
            <a:r>
              <a:rPr lang="en-US" altLang="en-US" sz="2400" b="1" dirty="0" err="1">
                <a:latin typeface="Arial" panose="020B0604020202020204" pitchFamily="34" charset="0"/>
                <a:cs typeface="Arial" panose="020B0604020202020204" pitchFamily="34" charset="0"/>
              </a:rPr>
              <a:t>các</a:t>
            </a:r>
            <a:r>
              <a:rPr lang="en-US" altLang="en-US" sz="2400" b="1" dirty="0">
                <a:latin typeface="Arial" panose="020B0604020202020204" pitchFamily="34" charset="0"/>
                <a:cs typeface="Arial" panose="020B0604020202020204" pitchFamily="34" charset="0"/>
              </a:rPr>
              <a:t> </a:t>
            </a:r>
            <a:r>
              <a:rPr lang="en-US" altLang="en-US" sz="2400" b="1" dirty="0" err="1">
                <a:latin typeface="Arial" panose="020B0604020202020204" pitchFamily="34" charset="0"/>
                <a:cs typeface="Arial" panose="020B0604020202020204" pitchFamily="34" charset="0"/>
              </a:rPr>
              <a:t>câu</a:t>
            </a:r>
            <a:r>
              <a:rPr lang="en-US" altLang="en-US" sz="2400" b="1" dirty="0">
                <a:latin typeface="Arial" panose="020B0604020202020204" pitchFamily="34" charset="0"/>
                <a:cs typeface="Arial" panose="020B0604020202020204" pitchFamily="34" charset="0"/>
              </a:rPr>
              <a:t> </a:t>
            </a:r>
            <a:r>
              <a:rPr lang="en-US" altLang="en-US" sz="2400" b="1" dirty="0" err="1">
                <a:latin typeface="Arial" panose="020B0604020202020204" pitchFamily="34" charset="0"/>
                <a:cs typeface="Arial" panose="020B0604020202020204" pitchFamily="34" charset="0"/>
              </a:rPr>
              <a:t>sau</a:t>
            </a:r>
            <a:r>
              <a:rPr lang="en-US" altLang="en-US" sz="2400" dirty="0">
                <a:latin typeface="Arial" panose="020B0604020202020204" pitchFamily="34" charset="0"/>
                <a:cs typeface="Arial" panose="020B0604020202020204" pitchFamily="34" charset="0"/>
              </a:rPr>
              <a:t>, </a:t>
            </a:r>
            <a:r>
              <a:rPr lang="en-US" altLang="en-US" sz="2400" b="1" dirty="0" err="1">
                <a:latin typeface="Arial" panose="020B0604020202020204" pitchFamily="34" charset="0"/>
                <a:cs typeface="Arial" panose="020B0604020202020204" pitchFamily="34" charset="0"/>
              </a:rPr>
              <a:t>mỗi</a:t>
            </a:r>
            <a:r>
              <a:rPr lang="en-US" altLang="en-US" sz="2400" b="1" dirty="0">
                <a:latin typeface="Arial" panose="020B0604020202020204" pitchFamily="34" charset="0"/>
                <a:cs typeface="Arial" panose="020B0604020202020204" pitchFamily="34" charset="0"/>
              </a:rPr>
              <a:t> </a:t>
            </a:r>
            <a:r>
              <a:rPr lang="en-US" altLang="en-US" sz="2400" b="1" dirty="0" err="1">
                <a:latin typeface="Arial" panose="020B0604020202020204" pitchFamily="34" charset="0"/>
                <a:cs typeface="Arial" panose="020B0604020202020204" pitchFamily="34" charset="0"/>
              </a:rPr>
              <a:t>dấu</a:t>
            </a:r>
            <a:r>
              <a:rPr lang="en-US" altLang="en-US" sz="2400" b="1" dirty="0">
                <a:latin typeface="Arial" panose="020B0604020202020204" pitchFamily="34" charset="0"/>
                <a:cs typeface="Arial" panose="020B0604020202020204" pitchFamily="34" charset="0"/>
              </a:rPr>
              <a:t> </a:t>
            </a:r>
            <a:r>
              <a:rPr lang="en-US" altLang="en-US" sz="2400" b="1" dirty="0" err="1">
                <a:latin typeface="Arial" panose="020B0604020202020204" pitchFamily="34" charset="0"/>
                <a:cs typeface="Arial" panose="020B0604020202020204" pitchFamily="34" charset="0"/>
              </a:rPr>
              <a:t>hai</a:t>
            </a:r>
            <a:r>
              <a:rPr lang="en-US" altLang="en-US" sz="2400" b="1" dirty="0">
                <a:latin typeface="Arial" panose="020B0604020202020204" pitchFamily="34" charset="0"/>
                <a:cs typeface="Arial" panose="020B0604020202020204" pitchFamily="34" charset="0"/>
              </a:rPr>
              <a:t> </a:t>
            </a:r>
            <a:r>
              <a:rPr lang="en-US" altLang="en-US" sz="2400" b="1" dirty="0" err="1">
                <a:latin typeface="Arial" panose="020B0604020202020204" pitchFamily="34" charset="0"/>
                <a:cs typeface="Arial" panose="020B0604020202020204" pitchFamily="34" charset="0"/>
              </a:rPr>
              <a:t>chấm</a:t>
            </a:r>
            <a:r>
              <a:rPr lang="en-US" altLang="en-US" sz="2400" b="1" dirty="0">
                <a:latin typeface="Arial" panose="020B0604020202020204" pitchFamily="34" charset="0"/>
                <a:cs typeface="Arial" panose="020B0604020202020204" pitchFamily="34" charset="0"/>
              </a:rPr>
              <a:t> </a:t>
            </a:r>
            <a:r>
              <a:rPr lang="en-US" altLang="en-US" sz="2400" b="1" dirty="0" err="1">
                <a:latin typeface="Arial" panose="020B0604020202020204" pitchFamily="34" charset="0"/>
                <a:cs typeface="Arial" panose="020B0604020202020204" pitchFamily="34" charset="0"/>
              </a:rPr>
              <a:t>có</a:t>
            </a:r>
            <a:r>
              <a:rPr lang="en-US" altLang="en-US" sz="2400" b="1" dirty="0">
                <a:latin typeface="Arial" panose="020B0604020202020204" pitchFamily="34" charset="0"/>
                <a:cs typeface="Arial" panose="020B0604020202020204" pitchFamily="34" charset="0"/>
              </a:rPr>
              <a:t> </a:t>
            </a:r>
            <a:r>
              <a:rPr lang="en-US" altLang="en-US" sz="2400" b="1" dirty="0" err="1">
                <a:latin typeface="Arial" panose="020B0604020202020204" pitchFamily="34" charset="0"/>
                <a:cs typeface="Arial" panose="020B0604020202020204" pitchFamily="34" charset="0"/>
              </a:rPr>
              <a:t>tác</a:t>
            </a:r>
            <a:r>
              <a:rPr lang="en-US" altLang="en-US" sz="2400" b="1" dirty="0">
                <a:latin typeface="Arial" panose="020B0604020202020204" pitchFamily="34" charset="0"/>
                <a:cs typeface="Arial" panose="020B0604020202020204" pitchFamily="34" charset="0"/>
              </a:rPr>
              <a:t> </a:t>
            </a:r>
            <a:r>
              <a:rPr lang="en-US" altLang="en-US" sz="2400" b="1" dirty="0" err="1">
                <a:latin typeface="Arial" panose="020B0604020202020204" pitchFamily="34" charset="0"/>
                <a:cs typeface="Arial" panose="020B0604020202020204" pitchFamily="34" charset="0"/>
              </a:rPr>
              <a:t>dụng</a:t>
            </a:r>
            <a:r>
              <a:rPr lang="en-US" altLang="en-US" sz="2400" b="1" dirty="0">
                <a:latin typeface="Arial" panose="020B0604020202020204" pitchFamily="34" charset="0"/>
                <a:cs typeface="Arial" panose="020B0604020202020204" pitchFamily="34" charset="0"/>
              </a:rPr>
              <a:t> </a:t>
            </a:r>
            <a:r>
              <a:rPr lang="en-US" altLang="en-US" sz="2400" b="1" dirty="0" err="1">
                <a:latin typeface="Arial" panose="020B0604020202020204" pitchFamily="34" charset="0"/>
                <a:cs typeface="Arial" panose="020B0604020202020204" pitchFamily="34" charset="0"/>
              </a:rPr>
              <a:t>gì</a:t>
            </a:r>
            <a:r>
              <a:rPr lang="en-US" altLang="en-US" sz="2400" b="1" dirty="0">
                <a:latin typeface="Arial" panose="020B0604020202020204" pitchFamily="34" charset="0"/>
                <a:cs typeface="Arial" panose="020B0604020202020204" pitchFamily="34" charset="0"/>
              </a:rPr>
              <a:t>?</a:t>
            </a:r>
          </a:p>
          <a:p>
            <a:pPr algn="just">
              <a:buClrTx/>
              <a:buSzTx/>
              <a:buFontTx/>
              <a:buNone/>
            </a:pPr>
            <a:r>
              <a:rPr lang="en-US" altLang="en-US" sz="2400" dirty="0">
                <a:latin typeface="Arial" panose="020B0604020202020204" pitchFamily="34" charset="0"/>
                <a:cs typeface="Arial" panose="020B0604020202020204" pitchFamily="34" charset="0"/>
              </a:rPr>
              <a:t>a</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Tôi</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thở</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dài</a:t>
            </a:r>
            <a:r>
              <a:rPr lang="en-US" altLang="en-US" sz="2200" dirty="0">
                <a:latin typeface="Arial" panose="020B0604020202020204" pitchFamily="34" charset="0"/>
                <a:cs typeface="Arial" panose="020B0604020202020204" pitchFamily="34" charset="0"/>
              </a:rPr>
              <a:t> : </a:t>
            </a:r>
          </a:p>
          <a:p>
            <a:pPr algn="just">
              <a:buClrTx/>
              <a:buSzTx/>
              <a:buFontTx/>
              <a:buNone/>
            </a:pPr>
            <a:r>
              <a:rPr lang="en-US" altLang="en-US" sz="2200" dirty="0">
                <a:latin typeface="Arial" panose="020B0604020202020204" pitchFamily="34" charset="0"/>
                <a:cs typeface="Arial" panose="020B0604020202020204" pitchFamily="34" charset="0"/>
              </a:rPr>
              <a:t>   - </a:t>
            </a:r>
            <a:r>
              <a:rPr lang="en-US" altLang="en-US" sz="2200" dirty="0" err="1">
                <a:latin typeface="Arial" panose="020B0604020202020204" pitchFamily="34" charset="0"/>
                <a:cs typeface="Arial" panose="020B0604020202020204" pitchFamily="34" charset="0"/>
              </a:rPr>
              <a:t>Còn</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đứa</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bị</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điểm</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không</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nó</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tả</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thê</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nào</a:t>
            </a:r>
            <a:r>
              <a:rPr lang="en-US" altLang="en-US" sz="2200" dirty="0">
                <a:latin typeface="Arial" panose="020B0604020202020204" pitchFamily="34" charset="0"/>
                <a:cs typeface="Arial" panose="020B0604020202020204" pitchFamily="34" charset="0"/>
              </a:rPr>
              <a:t>?</a:t>
            </a:r>
          </a:p>
          <a:p>
            <a:pPr algn="just">
              <a:buClrTx/>
              <a:buSzTx/>
              <a:buFontTx/>
              <a:buNone/>
            </a:pPr>
            <a:r>
              <a:rPr lang="en-US" altLang="en-US" sz="2200" dirty="0">
                <a:latin typeface="Arial" panose="020B0604020202020204" pitchFamily="34" charset="0"/>
                <a:cs typeface="Arial" panose="020B0604020202020204" pitchFamily="34" charset="0"/>
              </a:rPr>
              <a:t>   - </a:t>
            </a:r>
            <a:r>
              <a:rPr lang="en-US" altLang="en-US" sz="2200" dirty="0" err="1">
                <a:latin typeface="Arial" panose="020B0604020202020204" pitchFamily="34" charset="0"/>
                <a:cs typeface="Arial" panose="020B0604020202020204" pitchFamily="34" charset="0"/>
              </a:rPr>
              <a:t>Nó</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không</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tả</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không</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viết</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gì</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hết</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Nó</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nộp</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giấy</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trắng</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cho</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cô</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Hôm</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trả</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bài</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cô</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giận</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lắm</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Cô</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hỏi</a:t>
            </a:r>
            <a:r>
              <a:rPr lang="en-US" altLang="en-US" sz="2200" dirty="0">
                <a:latin typeface="Arial" panose="020B0604020202020204" pitchFamily="34" charset="0"/>
                <a:cs typeface="Arial" panose="020B0604020202020204" pitchFamily="34" charset="0"/>
              </a:rPr>
              <a:t> : “Sao </a:t>
            </a:r>
            <a:r>
              <a:rPr lang="en-US" altLang="en-US" sz="2200" dirty="0" err="1">
                <a:latin typeface="Arial" panose="020B0604020202020204" pitchFamily="34" charset="0"/>
                <a:cs typeface="Arial" panose="020B0604020202020204" pitchFamily="34" charset="0"/>
              </a:rPr>
              <a:t>trò</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không</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chịu</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làm</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bài</a:t>
            </a:r>
            <a:r>
              <a:rPr lang="en-US" altLang="en-US" sz="2200" dirty="0">
                <a:latin typeface="Arial" panose="020B0604020202020204" pitchFamily="34" charset="0"/>
                <a:cs typeface="Arial" panose="020B0604020202020204" pitchFamily="34" charset="0"/>
              </a:rPr>
              <a:t>?”</a:t>
            </a:r>
          </a:p>
          <a:p>
            <a:pPr algn="r">
              <a:buClrTx/>
              <a:buSzTx/>
              <a:buFontTx/>
              <a:buNone/>
            </a:pPr>
            <a:r>
              <a:rPr lang="en-US" altLang="en-US" sz="2400" i="1" dirty="0">
                <a:solidFill>
                  <a:srgbClr val="7030A0"/>
                </a:solidFill>
                <a:latin typeface="Arial" panose="020B0604020202020204" pitchFamily="34" charset="0"/>
                <a:cs typeface="Arial" panose="020B0604020202020204" pitchFamily="34" charset="0"/>
              </a:rPr>
              <a:t>Theo </a:t>
            </a:r>
            <a:r>
              <a:rPr lang="en-US" altLang="en-US" sz="2400" i="1" dirty="0" err="1">
                <a:solidFill>
                  <a:srgbClr val="7030A0"/>
                </a:solidFill>
                <a:latin typeface="Arial" panose="020B0604020202020204" pitchFamily="34" charset="0"/>
                <a:cs typeface="Arial" panose="020B0604020202020204" pitchFamily="34" charset="0"/>
              </a:rPr>
              <a:t>Nguyễn</a:t>
            </a:r>
            <a:r>
              <a:rPr lang="en-US" altLang="en-US" sz="2400" i="1" dirty="0">
                <a:solidFill>
                  <a:srgbClr val="7030A0"/>
                </a:solidFill>
                <a:latin typeface="Arial" panose="020B0604020202020204" pitchFamily="34" charset="0"/>
                <a:cs typeface="Arial" panose="020B0604020202020204" pitchFamily="34" charset="0"/>
              </a:rPr>
              <a:t> </a:t>
            </a:r>
            <a:r>
              <a:rPr lang="en-US" altLang="en-US" sz="2400" i="1" dirty="0" err="1">
                <a:solidFill>
                  <a:srgbClr val="7030A0"/>
                </a:solidFill>
                <a:latin typeface="Arial" panose="020B0604020202020204" pitchFamily="34" charset="0"/>
                <a:cs typeface="Arial" panose="020B0604020202020204" pitchFamily="34" charset="0"/>
              </a:rPr>
              <a:t>Quang</a:t>
            </a:r>
            <a:r>
              <a:rPr lang="en-US" altLang="en-US" sz="2400" i="1" dirty="0">
                <a:solidFill>
                  <a:srgbClr val="7030A0"/>
                </a:solidFill>
                <a:latin typeface="Arial" panose="020B0604020202020204" pitchFamily="34" charset="0"/>
                <a:cs typeface="Arial" panose="020B0604020202020204" pitchFamily="34" charset="0"/>
              </a:rPr>
              <a:t> </a:t>
            </a:r>
            <a:r>
              <a:rPr lang="en-US" altLang="en-US" sz="2400" i="1" dirty="0" err="1">
                <a:solidFill>
                  <a:srgbClr val="7030A0"/>
                </a:solidFill>
                <a:latin typeface="Arial" panose="020B0604020202020204" pitchFamily="34" charset="0"/>
                <a:cs typeface="Arial" panose="020B0604020202020204" pitchFamily="34" charset="0"/>
              </a:rPr>
              <a:t>Sáng</a:t>
            </a:r>
            <a:endParaRPr lang="en-US" altLang="en-US" sz="2400" i="1" dirty="0">
              <a:solidFill>
                <a:srgbClr val="7030A0"/>
              </a:solidFill>
              <a:latin typeface="Arial" panose="020B0604020202020204" pitchFamily="34" charset="0"/>
              <a:cs typeface="Arial" panose="020B0604020202020204" pitchFamily="34" charset="0"/>
            </a:endParaRPr>
          </a:p>
        </p:txBody>
      </p:sp>
      <p:sp>
        <p:nvSpPr>
          <p:cNvPr id="6" name="TextBox 5"/>
          <p:cNvSpPr txBox="1"/>
          <p:nvPr/>
        </p:nvSpPr>
        <p:spPr>
          <a:xfrm flipH="1">
            <a:off x="238153" y="0"/>
            <a:ext cx="3039434" cy="500137"/>
          </a:xfrm>
          <a:prstGeom prst="rect">
            <a:avLst/>
          </a:prstGeom>
          <a:noFill/>
        </p:spPr>
        <p:txBody>
          <a:bodyPr wrap="square" lIns="68580" tIns="34290" rIns="68580" bIns="34290"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III. </a:t>
            </a:r>
            <a:r>
              <a:rPr lang="en-US" sz="2800" b="1" dirty="0" err="1">
                <a:solidFill>
                  <a:srgbClr val="FF0000"/>
                </a:solidFill>
                <a:latin typeface="Times New Roman" panose="02020603050405020304" pitchFamily="18" charset="0"/>
                <a:cs typeface="Times New Roman" panose="02020603050405020304" pitchFamily="18" charset="0"/>
              </a:rPr>
              <a:t>Luyện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tập</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7" name="Rectangle 3">
            <a:extLst>
              <a:ext uri="{FF2B5EF4-FFF2-40B4-BE49-F238E27FC236}">
                <a16:creationId xmlns:a16="http://schemas.microsoft.com/office/drawing/2014/main" id="{DF0CF959-DC43-4DE0-94D9-6037F528D425}"/>
              </a:ext>
            </a:extLst>
          </p:cNvPr>
          <p:cNvSpPr txBox="1">
            <a:spLocks noChangeArrowheads="1"/>
          </p:cNvSpPr>
          <p:nvPr/>
        </p:nvSpPr>
        <p:spPr bwMode="auto">
          <a:xfrm>
            <a:off x="273134" y="3259529"/>
            <a:ext cx="8466580" cy="3263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lgn="just">
              <a:buClrTx/>
              <a:buSzTx/>
              <a:buFontTx/>
              <a:buNone/>
            </a:pPr>
            <a:r>
              <a:rPr lang="en-US" altLang="en-US" sz="2200" dirty="0">
                <a:latin typeface="Arial" panose="020B0604020202020204" pitchFamily="34" charset="0"/>
                <a:cs typeface="Arial" panose="020B0604020202020204" pitchFamily="34" charset="0"/>
              </a:rPr>
              <a:t>b) </a:t>
            </a:r>
            <a:r>
              <a:rPr lang="en-US" altLang="en-US" sz="2200" dirty="0" err="1">
                <a:latin typeface="Arial" panose="020B0604020202020204" pitchFamily="34" charset="0"/>
                <a:cs typeface="Arial" panose="020B0604020202020204" pitchFamily="34" charset="0"/>
              </a:rPr>
              <a:t>Dưới</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tầm</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cánh</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chú</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bây</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giờ</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là</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lũy</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tre</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xanh</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rì</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rào</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trong</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gió</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là</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bờ</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ao</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với</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những</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khóm</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khoai</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nước</a:t>
            </a:r>
            <a:r>
              <a:rPr lang="en-US" altLang="en-US" sz="2200" dirty="0">
                <a:latin typeface="Arial" panose="020B0604020202020204" pitchFamily="34" charset="0"/>
                <a:cs typeface="Arial" panose="020B0604020202020204" pitchFamily="34" charset="0"/>
              </a:rPr>
              <a:t> rung </a:t>
            </a:r>
            <a:r>
              <a:rPr lang="en-US" altLang="en-US" sz="2200" dirty="0" err="1">
                <a:latin typeface="Arial" panose="020B0604020202020204" pitchFamily="34" charset="0"/>
                <a:cs typeface="Arial" panose="020B0604020202020204" pitchFamily="34" charset="0"/>
              </a:rPr>
              <a:t>rinh</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Rồi</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những</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cảnh</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tuyệt</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đẹp</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của</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đất</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nước</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hiện</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ra</a:t>
            </a:r>
            <a:r>
              <a:rPr lang="en-US" altLang="en-US" sz="2200" dirty="0">
                <a:latin typeface="Arial" panose="020B0604020202020204" pitchFamily="34" charset="0"/>
                <a:cs typeface="Arial" panose="020B0604020202020204" pitchFamily="34" charset="0"/>
              </a:rPr>
              <a:t> : </a:t>
            </a:r>
            <a:r>
              <a:rPr lang="en-US" altLang="en-US" sz="2200" dirty="0" err="1">
                <a:latin typeface="Arial" panose="020B0604020202020204" pitchFamily="34" charset="0"/>
                <a:cs typeface="Arial" panose="020B0604020202020204" pitchFamily="34" charset="0"/>
              </a:rPr>
              <a:t>đồng</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với</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những</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đàn</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trâu</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thung</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thăng</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gặm</a:t>
            </a:r>
            <a:r>
              <a:rPr lang="en-US" altLang="en-US" sz="2200" dirty="0">
                <a:latin typeface="Arial" panose="020B0604020202020204" pitchFamily="34" charset="0"/>
                <a:cs typeface="Arial" panose="020B0604020202020204" pitchFamily="34" charset="0"/>
              </a:rPr>
              <a:t> cỏ; </a:t>
            </a:r>
            <a:r>
              <a:rPr lang="en-US" altLang="en-US" sz="2200" dirty="0" err="1">
                <a:latin typeface="Arial" panose="020B0604020202020204" pitchFamily="34" charset="0"/>
                <a:cs typeface="Arial" panose="020B0604020202020204" pitchFamily="34" charset="0"/>
              </a:rPr>
              <a:t>dòng</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sông</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với</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những</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đoàn</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thuyền</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ngược</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xuôi</a:t>
            </a:r>
            <a:r>
              <a:rPr lang="en-US" altLang="en-US" sz="2200" dirty="0">
                <a:latin typeface="Arial" panose="020B0604020202020204" pitchFamily="34" charset="0"/>
                <a:cs typeface="Arial" panose="020B0604020202020204" pitchFamily="34" charset="0"/>
              </a:rPr>
              <a:t>.</a:t>
            </a:r>
          </a:p>
          <a:p>
            <a:pPr algn="r">
              <a:buClrTx/>
              <a:buSzTx/>
              <a:buFontTx/>
              <a:buNone/>
            </a:pPr>
            <a:r>
              <a:rPr lang="en-US" altLang="en-US" sz="2200" i="1" dirty="0">
                <a:solidFill>
                  <a:srgbClr val="7030A0"/>
                </a:solidFill>
                <a:latin typeface="Arial" panose="020B0604020202020204" pitchFamily="34" charset="0"/>
                <a:cs typeface="Arial" panose="020B0604020202020204" pitchFamily="34" charset="0"/>
              </a:rPr>
              <a:t>Theo </a:t>
            </a:r>
            <a:r>
              <a:rPr lang="en-US" altLang="en-US" sz="2200" i="1" dirty="0" err="1">
                <a:solidFill>
                  <a:srgbClr val="7030A0"/>
                </a:solidFill>
                <a:latin typeface="Arial" panose="020B0604020202020204" pitchFamily="34" charset="0"/>
                <a:cs typeface="Arial" panose="020B0604020202020204" pitchFamily="34" charset="0"/>
              </a:rPr>
              <a:t>Nguyễn</a:t>
            </a:r>
            <a:r>
              <a:rPr lang="en-US" altLang="en-US" sz="2200" i="1" dirty="0">
                <a:solidFill>
                  <a:srgbClr val="7030A0"/>
                </a:solidFill>
                <a:latin typeface="Arial" panose="020B0604020202020204" pitchFamily="34" charset="0"/>
                <a:cs typeface="Arial" panose="020B0604020202020204" pitchFamily="34" charset="0"/>
              </a:rPr>
              <a:t> </a:t>
            </a:r>
            <a:r>
              <a:rPr lang="en-US" altLang="en-US" sz="2200" i="1" dirty="0" err="1">
                <a:solidFill>
                  <a:srgbClr val="7030A0"/>
                </a:solidFill>
                <a:latin typeface="Arial" panose="020B0604020202020204" pitchFamily="34" charset="0"/>
                <a:cs typeface="Arial" panose="020B0604020202020204" pitchFamily="34" charset="0"/>
              </a:rPr>
              <a:t>Thê</a:t>
            </a:r>
            <a:r>
              <a:rPr lang="en-US" altLang="en-US" sz="2200" i="1" dirty="0">
                <a:solidFill>
                  <a:srgbClr val="7030A0"/>
                </a:solidFill>
                <a:latin typeface="Arial" panose="020B0604020202020204" pitchFamily="34" charset="0"/>
                <a:cs typeface="Arial" panose="020B0604020202020204" pitchFamily="34" charset="0"/>
              </a:rPr>
              <a:t>́ </a:t>
            </a:r>
            <a:r>
              <a:rPr lang="en-US" altLang="en-US" sz="2200" i="1" dirty="0" err="1">
                <a:solidFill>
                  <a:srgbClr val="7030A0"/>
                </a:solidFill>
                <a:latin typeface="Arial" panose="020B0604020202020204" pitchFamily="34" charset="0"/>
                <a:cs typeface="Arial" panose="020B0604020202020204" pitchFamily="34" charset="0"/>
              </a:rPr>
              <a:t>Hội</a:t>
            </a:r>
            <a:endParaRPr lang="en-US" altLang="en-US" sz="2200" i="1" dirty="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142925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1600200" y="3109171"/>
            <a:ext cx="4857750" cy="489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lnSpc>
                <a:spcPct val="130000"/>
              </a:lnSpc>
              <a:spcBef>
                <a:spcPct val="0"/>
              </a:spcBef>
              <a:buClrTx/>
              <a:buSzTx/>
              <a:buFontTx/>
              <a:buNone/>
            </a:pPr>
            <a:endParaRPr lang="en-US" altLang="en-US" sz="2100" b="1">
              <a:latin typeface="VNI-Bodon" pitchFamily="2" charset="0"/>
            </a:endParaRPr>
          </a:p>
        </p:txBody>
      </p:sp>
      <p:sp>
        <p:nvSpPr>
          <p:cNvPr id="67" name="Rectangle 66"/>
          <p:cNvSpPr>
            <a:spLocks noChangeArrowheads="1"/>
          </p:cNvSpPr>
          <p:nvPr/>
        </p:nvSpPr>
        <p:spPr bwMode="auto">
          <a:xfrm>
            <a:off x="238153" y="733578"/>
            <a:ext cx="8632713" cy="300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lgn="just">
              <a:buClrTx/>
              <a:buSzTx/>
              <a:buFontTx/>
              <a:buNone/>
            </a:pPr>
            <a:r>
              <a:rPr lang="en-US" altLang="en-US" sz="3000" dirty="0">
                <a:latin typeface="Arial" panose="020B0604020202020204" pitchFamily="34" charset="0"/>
                <a:cs typeface="Arial" panose="020B0604020202020204" pitchFamily="34" charset="0"/>
              </a:rPr>
              <a:t>a) </a:t>
            </a:r>
            <a:r>
              <a:rPr lang="en-US" altLang="en-US" sz="3000" dirty="0" err="1">
                <a:latin typeface="Arial" panose="020B0604020202020204" pitchFamily="34" charset="0"/>
                <a:cs typeface="Arial" panose="020B0604020202020204" pitchFamily="34" charset="0"/>
              </a:rPr>
              <a:t>Tôi</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thở</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dài</a:t>
            </a:r>
            <a:r>
              <a:rPr lang="en-US" altLang="en-US" sz="3000" dirty="0">
                <a:latin typeface="Arial" panose="020B0604020202020204" pitchFamily="34" charset="0"/>
                <a:cs typeface="Arial" panose="020B0604020202020204" pitchFamily="34" charset="0"/>
              </a:rPr>
              <a:t> : </a:t>
            </a:r>
          </a:p>
          <a:p>
            <a:pPr algn="just">
              <a:buClrTx/>
              <a:buSzTx/>
              <a:buFontTx/>
              <a:buNone/>
            </a:pPr>
            <a:r>
              <a:rPr lang="en-US" altLang="en-US" sz="3000" dirty="0">
                <a:latin typeface="Arial" panose="020B0604020202020204" pitchFamily="34" charset="0"/>
                <a:cs typeface="Arial" panose="020B0604020202020204" pitchFamily="34" charset="0"/>
              </a:rPr>
              <a:t>   - </a:t>
            </a:r>
            <a:r>
              <a:rPr lang="en-US" altLang="en-US" sz="3000" dirty="0" err="1">
                <a:latin typeface="Arial" panose="020B0604020202020204" pitchFamily="34" charset="0"/>
                <a:cs typeface="Arial" panose="020B0604020202020204" pitchFamily="34" charset="0"/>
              </a:rPr>
              <a:t>Còn</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đứa</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bị</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điểm</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không</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nó</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tả</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thê</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nào</a:t>
            </a:r>
            <a:r>
              <a:rPr lang="en-US" altLang="en-US" sz="3000" dirty="0">
                <a:latin typeface="Arial" panose="020B0604020202020204" pitchFamily="34" charset="0"/>
                <a:cs typeface="Arial" panose="020B0604020202020204" pitchFamily="34" charset="0"/>
              </a:rPr>
              <a:t>?</a:t>
            </a:r>
          </a:p>
          <a:p>
            <a:pPr algn="just">
              <a:buClrTx/>
              <a:buSzTx/>
              <a:buFontTx/>
              <a:buNone/>
            </a:pPr>
            <a:r>
              <a:rPr lang="en-US" altLang="en-US" sz="3000" dirty="0">
                <a:latin typeface="Arial" panose="020B0604020202020204" pitchFamily="34" charset="0"/>
                <a:cs typeface="Arial" panose="020B0604020202020204" pitchFamily="34" charset="0"/>
              </a:rPr>
              <a:t>   - </a:t>
            </a:r>
            <a:r>
              <a:rPr lang="en-US" altLang="en-US" sz="3000" dirty="0" err="1">
                <a:latin typeface="Arial" panose="020B0604020202020204" pitchFamily="34" charset="0"/>
                <a:cs typeface="Arial" panose="020B0604020202020204" pitchFamily="34" charset="0"/>
              </a:rPr>
              <a:t>Nó</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không</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tả</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không</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viết</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gì</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hết</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Nó</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nộp</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giấy</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trắng</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cho</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cô</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Hôm</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trả</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bài</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cô</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giận</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lắm</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Cô</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hỏi</a:t>
            </a:r>
            <a:r>
              <a:rPr lang="en-US" altLang="en-US" sz="3000" dirty="0">
                <a:latin typeface="Arial" panose="020B0604020202020204" pitchFamily="34" charset="0"/>
                <a:cs typeface="Arial" panose="020B0604020202020204" pitchFamily="34" charset="0"/>
              </a:rPr>
              <a:t> : “Sao </a:t>
            </a:r>
            <a:r>
              <a:rPr lang="en-US" altLang="en-US" sz="3000" dirty="0" err="1">
                <a:latin typeface="Arial" panose="020B0604020202020204" pitchFamily="34" charset="0"/>
                <a:cs typeface="Arial" panose="020B0604020202020204" pitchFamily="34" charset="0"/>
              </a:rPr>
              <a:t>trò</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không</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chịu</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làm</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bài</a:t>
            </a:r>
            <a:r>
              <a:rPr lang="en-US" altLang="en-US" sz="3000" dirty="0">
                <a:latin typeface="Arial" panose="020B0604020202020204" pitchFamily="34" charset="0"/>
                <a:cs typeface="Arial" panose="020B0604020202020204" pitchFamily="34" charset="0"/>
              </a:rPr>
              <a:t>?”</a:t>
            </a:r>
          </a:p>
          <a:p>
            <a:pPr algn="r">
              <a:buClrTx/>
              <a:buSzTx/>
              <a:buFontTx/>
              <a:buNone/>
            </a:pPr>
            <a:r>
              <a:rPr lang="en-US" altLang="en-US" sz="2400" i="1" dirty="0">
                <a:solidFill>
                  <a:srgbClr val="7030A0"/>
                </a:solidFill>
                <a:latin typeface="Arial" panose="020B0604020202020204" pitchFamily="34" charset="0"/>
                <a:cs typeface="Arial" panose="020B0604020202020204" pitchFamily="34" charset="0"/>
              </a:rPr>
              <a:t>Theo </a:t>
            </a:r>
            <a:r>
              <a:rPr lang="en-US" altLang="en-US" sz="2400" i="1" dirty="0" err="1">
                <a:solidFill>
                  <a:srgbClr val="7030A0"/>
                </a:solidFill>
                <a:latin typeface="Arial" panose="020B0604020202020204" pitchFamily="34" charset="0"/>
                <a:cs typeface="Arial" panose="020B0604020202020204" pitchFamily="34" charset="0"/>
              </a:rPr>
              <a:t>Nguyễn</a:t>
            </a:r>
            <a:r>
              <a:rPr lang="en-US" altLang="en-US" sz="2400" i="1" dirty="0">
                <a:solidFill>
                  <a:srgbClr val="7030A0"/>
                </a:solidFill>
                <a:latin typeface="Arial" panose="020B0604020202020204" pitchFamily="34" charset="0"/>
                <a:cs typeface="Arial" panose="020B0604020202020204" pitchFamily="34" charset="0"/>
              </a:rPr>
              <a:t> </a:t>
            </a:r>
            <a:r>
              <a:rPr lang="en-US" altLang="en-US" sz="2400" i="1" dirty="0" err="1">
                <a:solidFill>
                  <a:srgbClr val="7030A0"/>
                </a:solidFill>
                <a:latin typeface="Arial" panose="020B0604020202020204" pitchFamily="34" charset="0"/>
                <a:cs typeface="Arial" panose="020B0604020202020204" pitchFamily="34" charset="0"/>
              </a:rPr>
              <a:t>Quang</a:t>
            </a:r>
            <a:r>
              <a:rPr lang="en-US" altLang="en-US" sz="2400" i="1" dirty="0">
                <a:solidFill>
                  <a:srgbClr val="7030A0"/>
                </a:solidFill>
                <a:latin typeface="Arial" panose="020B0604020202020204" pitchFamily="34" charset="0"/>
                <a:cs typeface="Arial" panose="020B0604020202020204" pitchFamily="34" charset="0"/>
              </a:rPr>
              <a:t> </a:t>
            </a:r>
            <a:r>
              <a:rPr lang="en-US" altLang="en-US" sz="2400" i="1" dirty="0" err="1">
                <a:solidFill>
                  <a:srgbClr val="7030A0"/>
                </a:solidFill>
                <a:latin typeface="Arial" panose="020B0604020202020204" pitchFamily="34" charset="0"/>
                <a:cs typeface="Arial" panose="020B0604020202020204" pitchFamily="34" charset="0"/>
              </a:rPr>
              <a:t>Sáng</a:t>
            </a:r>
            <a:endParaRPr lang="en-US" altLang="en-US" sz="2400" i="1" dirty="0">
              <a:solidFill>
                <a:srgbClr val="7030A0"/>
              </a:solidFill>
              <a:latin typeface="Arial" panose="020B0604020202020204" pitchFamily="34" charset="0"/>
              <a:cs typeface="Arial" panose="020B0604020202020204" pitchFamily="34" charset="0"/>
            </a:endParaRPr>
          </a:p>
        </p:txBody>
      </p:sp>
      <p:sp>
        <p:nvSpPr>
          <p:cNvPr id="3" name="Oval 2"/>
          <p:cNvSpPr/>
          <p:nvPr/>
        </p:nvSpPr>
        <p:spPr>
          <a:xfrm>
            <a:off x="2588818" y="811872"/>
            <a:ext cx="308761" cy="43938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n>
                <a:solidFill>
                  <a:srgbClr val="FF0000"/>
                </a:solidFill>
              </a:ln>
              <a:solidFill>
                <a:srgbClr val="FF0000"/>
              </a:solidFill>
            </a:endParaRPr>
          </a:p>
        </p:txBody>
      </p:sp>
      <p:sp>
        <p:nvSpPr>
          <p:cNvPr id="10" name="Oval 9"/>
          <p:cNvSpPr/>
          <p:nvPr/>
        </p:nvSpPr>
        <p:spPr>
          <a:xfrm>
            <a:off x="8597086" y="2352056"/>
            <a:ext cx="308761" cy="43938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n>
                <a:solidFill>
                  <a:srgbClr val="FF0000"/>
                </a:solidFill>
              </a:ln>
              <a:solidFill>
                <a:srgbClr val="FF0000"/>
              </a:solidFill>
            </a:endParaRPr>
          </a:p>
        </p:txBody>
      </p:sp>
    </p:spTree>
    <p:extLst>
      <p:ext uri="{BB962C8B-B14F-4D97-AF65-F5344CB8AC3E}">
        <p14:creationId xmlns:p14="http://schemas.microsoft.com/office/powerpoint/2010/main" val="400499633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blinds(horizontal)">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heel(1)">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3"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23754" y="2342524"/>
            <a:ext cx="8632713" cy="881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lgn="just">
              <a:buClrTx/>
              <a:buSzTx/>
              <a:buFontTx/>
              <a:buNone/>
            </a:pP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Tôi</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thở</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dài</a:t>
            </a:r>
            <a:r>
              <a:rPr lang="en-US" altLang="en-US" sz="2400" dirty="0">
                <a:latin typeface="Arial" panose="020B0604020202020204" pitchFamily="34" charset="0"/>
                <a:cs typeface="Arial" panose="020B0604020202020204" pitchFamily="34" charset="0"/>
              </a:rPr>
              <a:t> : </a:t>
            </a:r>
          </a:p>
          <a:p>
            <a:pPr algn="just">
              <a:buClrTx/>
              <a:buSzTx/>
              <a:buFontTx/>
              <a:buNone/>
            </a:pPr>
            <a:r>
              <a:rPr lang="en-US" altLang="en-US" sz="2400" dirty="0">
                <a:latin typeface="Arial" panose="020B0604020202020204" pitchFamily="34" charset="0"/>
                <a:cs typeface="Arial" panose="020B0604020202020204" pitchFamily="34" charset="0"/>
              </a:rPr>
              <a:t>   - </a:t>
            </a:r>
            <a:r>
              <a:rPr lang="en-US" altLang="en-US" sz="2400" dirty="0" err="1">
                <a:latin typeface="Arial" panose="020B0604020202020204" pitchFamily="34" charset="0"/>
                <a:cs typeface="Arial" panose="020B0604020202020204" pitchFamily="34" charset="0"/>
              </a:rPr>
              <a:t>Còn</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đứa</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bị</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điểm</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không</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nó</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tả</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thê</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nào</a:t>
            </a:r>
            <a:r>
              <a:rPr lang="en-US" altLang="en-US" sz="2400" dirty="0">
                <a:latin typeface="Arial" panose="020B0604020202020204" pitchFamily="34" charset="0"/>
                <a:cs typeface="Arial" panose="020B0604020202020204" pitchFamily="34" charset="0"/>
              </a:rPr>
              <a:t>?</a:t>
            </a:r>
          </a:p>
        </p:txBody>
      </p:sp>
      <p:sp>
        <p:nvSpPr>
          <p:cNvPr id="5" name="Oval 4"/>
          <p:cNvSpPr/>
          <p:nvPr/>
        </p:nvSpPr>
        <p:spPr>
          <a:xfrm>
            <a:off x="1822450" y="2342524"/>
            <a:ext cx="308761" cy="43938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n>
                <a:solidFill>
                  <a:srgbClr val="FF0000"/>
                </a:solidFill>
              </a:ln>
              <a:solidFill>
                <a:srgbClr val="FF0000"/>
              </a:solidFill>
            </a:endParaRPr>
          </a:p>
        </p:txBody>
      </p:sp>
      <p:sp>
        <p:nvSpPr>
          <p:cNvPr id="6" name="Rectangle 5"/>
          <p:cNvSpPr/>
          <p:nvPr/>
        </p:nvSpPr>
        <p:spPr>
          <a:xfrm>
            <a:off x="285009" y="3322625"/>
            <a:ext cx="8597734" cy="577850"/>
          </a:xfrm>
          <a:prstGeom prst="rect">
            <a:avLst/>
          </a:prstGeom>
        </p:spPr>
        <p:txBody>
          <a:bodyPr wrap="square">
            <a:spAutoFit/>
          </a:bodyPr>
          <a:lstStyle/>
          <a:p>
            <a:pPr algn="just">
              <a:lnSpc>
                <a:spcPct val="150000"/>
              </a:lnSpc>
            </a:pPr>
            <a:r>
              <a:rPr lang="vi-VN" sz="2400" b="1" dirty="0">
                <a:solidFill>
                  <a:srgbClr val="7030A0"/>
                </a:solidFill>
                <a:latin typeface="Arial" panose="020B0604020202020204" pitchFamily="34" charset="0"/>
                <a:cs typeface="Arial" panose="020B0604020202020204" pitchFamily="34" charset="0"/>
              </a:rPr>
              <a:t>           Tác dụng của dấu hai chấm: </a:t>
            </a:r>
          </a:p>
        </p:txBody>
      </p:sp>
      <p:sp>
        <p:nvSpPr>
          <p:cNvPr id="7" name="Right Arrow 6"/>
          <p:cNvSpPr/>
          <p:nvPr/>
        </p:nvSpPr>
        <p:spPr>
          <a:xfrm>
            <a:off x="451262" y="3443207"/>
            <a:ext cx="807522" cy="47958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solidFill>
                <a:srgbClr val="FF0000"/>
              </a:solidFill>
            </a:endParaRPr>
          </a:p>
        </p:txBody>
      </p:sp>
      <p:sp>
        <p:nvSpPr>
          <p:cNvPr id="8" name="Oval Callout 7"/>
          <p:cNvSpPr/>
          <p:nvPr/>
        </p:nvSpPr>
        <p:spPr>
          <a:xfrm>
            <a:off x="4477108" y="0"/>
            <a:ext cx="3834984" cy="2407006"/>
          </a:xfrm>
          <a:prstGeom prst="wedgeEllipseCallout">
            <a:avLst/>
          </a:prstGeom>
          <a:solidFill>
            <a:schemeClr val="bg1"/>
          </a:solidFill>
          <a:ln w="571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100" dirty="0">
                <a:solidFill>
                  <a:srgbClr val="FF0000"/>
                </a:solidFill>
                <a:latin typeface="Arial" panose="020B0604020202020204" pitchFamily="34" charset="0"/>
                <a:cs typeface="Arial" panose="020B0604020202020204" pitchFamily="34" charset="0"/>
              </a:rPr>
              <a:t>Suy nghĩ trong 10 giây và nhanh tay giành quyền trả lời bằng cách gõ số «1» vào khung CHAT. </a:t>
            </a:r>
          </a:p>
        </p:txBody>
      </p:sp>
      <p:sp>
        <p:nvSpPr>
          <p:cNvPr id="9" name="Rectangle 8"/>
          <p:cNvSpPr/>
          <p:nvPr/>
        </p:nvSpPr>
        <p:spPr>
          <a:xfrm>
            <a:off x="1229100" y="3996438"/>
            <a:ext cx="7012380" cy="830997"/>
          </a:xfrm>
          <a:prstGeom prst="rect">
            <a:avLst/>
          </a:prstGeom>
        </p:spPr>
        <p:txBody>
          <a:bodyPr wrap="square">
            <a:spAutoFit/>
          </a:bodyPr>
          <a:lstStyle/>
          <a:p>
            <a:pPr algn="just">
              <a:spcBef>
                <a:spcPts val="600"/>
              </a:spcBef>
            </a:pPr>
            <a:r>
              <a:rPr lang="en-US" sz="2400" b="1" dirty="0">
                <a:latin typeface="Arial" panose="020B0604020202020204" pitchFamily="34" charset="0"/>
                <a:cs typeface="Arial" panose="020B0604020202020204" pitchFamily="34" charset="0"/>
              </a:rPr>
              <a:t>B</a:t>
            </a:r>
            <a:r>
              <a:rPr lang="vi-VN" sz="2400" b="1" dirty="0">
                <a:latin typeface="Arial" panose="020B0604020202020204" pitchFamily="34" charset="0"/>
                <a:cs typeface="Arial" panose="020B0604020202020204" pitchFamily="34" charset="0"/>
              </a:rPr>
              <a:t>áo hiệu bộ phận đứng sau là lời nói của nhân vật “tôi”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phối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hợp</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với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dấu</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gạch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đầu</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dòng</a:t>
            </a:r>
            <a:r>
              <a:rPr lang="en-US" sz="2400" b="1" dirty="0">
                <a:latin typeface="Arial" panose="020B0604020202020204" pitchFamily="34" charset="0"/>
                <a:cs typeface="Arial" panose="020B0604020202020204" pitchFamily="34" charset="0"/>
              </a:rPr>
              <a:t>)</a:t>
            </a:r>
            <a:endParaRPr lang="en-US" sz="2400" b="1" i="1" dirty="0">
              <a:latin typeface="Arial" panose="020B0604020202020204" pitchFamily="34" charset="0"/>
              <a:cs typeface="Arial" panose="020B0604020202020204" pitchFamily="34" charset="0"/>
            </a:endParaRPr>
          </a:p>
        </p:txBody>
      </p:sp>
      <p:pic>
        <p:nvPicPr>
          <p:cNvPr id="10" name="nhạc chơi rung chuông vàng">
            <a:hlinkClick r:id="" action="ppaction://media"/>
            <a:extLst>
              <a:ext uri="{FF2B5EF4-FFF2-40B4-BE49-F238E27FC236}">
                <a16:creationId xmlns:a16="http://schemas.microsoft.com/office/drawing/2014/main" id="{A4789EC8-D6D2-4150-A66C-5CFD2883E8D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445" y="92813"/>
            <a:ext cx="457200" cy="457200"/>
          </a:xfrm>
          <a:prstGeom prst="rect">
            <a:avLst/>
          </a:prstGeom>
        </p:spPr>
      </p:pic>
      <p:grpSp>
        <p:nvGrpSpPr>
          <p:cNvPr id="11" name="Group 10">
            <a:extLst>
              <a:ext uri="{FF2B5EF4-FFF2-40B4-BE49-F238E27FC236}">
                <a16:creationId xmlns:a16="http://schemas.microsoft.com/office/drawing/2014/main" id="{CA518471-21D6-4E86-9C5F-3E18317895CD}"/>
              </a:ext>
            </a:extLst>
          </p:cNvPr>
          <p:cNvGrpSpPr/>
          <p:nvPr/>
        </p:nvGrpSpPr>
        <p:grpSpPr>
          <a:xfrm>
            <a:off x="449637" y="398804"/>
            <a:ext cx="1254078" cy="1216490"/>
            <a:chOff x="3419475" y="752475"/>
            <a:chExt cx="5353050" cy="5353050"/>
          </a:xfrm>
          <a:solidFill>
            <a:schemeClr val="accent6">
              <a:lumMod val="60000"/>
              <a:lumOff val="40000"/>
            </a:schemeClr>
          </a:solidFill>
        </p:grpSpPr>
        <p:sp>
          <p:nvSpPr>
            <p:cNvPr id="12" name="Freeform: Shape 3">
              <a:extLst>
                <a:ext uri="{FF2B5EF4-FFF2-40B4-BE49-F238E27FC236}">
                  <a16:creationId xmlns:a16="http://schemas.microsoft.com/office/drawing/2014/main" id="{44E3C1E1-CCD9-4D9A-938E-E25668B532B8}"/>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nvGrpSpPr>
            <p:cNvPr id="13" name="Group 12">
              <a:extLst>
                <a:ext uri="{FF2B5EF4-FFF2-40B4-BE49-F238E27FC236}">
                  <a16:creationId xmlns:a16="http://schemas.microsoft.com/office/drawing/2014/main" id="{5A44FE00-A237-4469-B831-FDB39826B5B9}"/>
                </a:ext>
              </a:extLst>
            </p:cNvPr>
            <p:cNvGrpSpPr/>
            <p:nvPr/>
          </p:nvGrpSpPr>
          <p:grpSpPr>
            <a:xfrm>
              <a:off x="3505202" y="836611"/>
              <a:ext cx="5094518" cy="5143275"/>
              <a:chOff x="3505202" y="836611"/>
              <a:chExt cx="5094518" cy="5143275"/>
            </a:xfrm>
            <a:grpFill/>
          </p:grpSpPr>
          <p:sp>
            <p:nvSpPr>
              <p:cNvPr id="16" name="Rectangle 15">
                <a:extLst>
                  <a:ext uri="{FF2B5EF4-FFF2-40B4-BE49-F238E27FC236}">
                    <a16:creationId xmlns:a16="http://schemas.microsoft.com/office/drawing/2014/main" id="{C20D7133-91A5-4CB6-8576-429E47806C5F}"/>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7" name="Rectangle 16">
                <a:extLst>
                  <a:ext uri="{FF2B5EF4-FFF2-40B4-BE49-F238E27FC236}">
                    <a16:creationId xmlns:a16="http://schemas.microsoft.com/office/drawing/2014/main" id="{B98371CB-487C-4C88-B332-4080FA0A42C4}"/>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8" name="Rectangle 17">
                <a:extLst>
                  <a:ext uri="{FF2B5EF4-FFF2-40B4-BE49-F238E27FC236}">
                    <a16:creationId xmlns:a16="http://schemas.microsoft.com/office/drawing/2014/main" id="{39453931-6E0B-45AB-ADE8-423822AC6C26}"/>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9" name="Rectangle 18">
                <a:extLst>
                  <a:ext uri="{FF2B5EF4-FFF2-40B4-BE49-F238E27FC236}">
                    <a16:creationId xmlns:a16="http://schemas.microsoft.com/office/drawing/2014/main" id="{15BAB41D-1245-4D2A-AFA4-AEE4A17417A9}"/>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20" name="Rectangle 19">
                <a:extLst>
                  <a:ext uri="{FF2B5EF4-FFF2-40B4-BE49-F238E27FC236}">
                    <a16:creationId xmlns:a16="http://schemas.microsoft.com/office/drawing/2014/main" id="{45954C67-F32E-44A1-BD05-11B59F04A63E}"/>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21" name="Rectangle 20">
                <a:extLst>
                  <a:ext uri="{FF2B5EF4-FFF2-40B4-BE49-F238E27FC236}">
                    <a16:creationId xmlns:a16="http://schemas.microsoft.com/office/drawing/2014/main" id="{8D9DAD67-D26E-4BC4-BFDE-A563CB5DCB18}"/>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22" name="Rectangle 21">
                <a:extLst>
                  <a:ext uri="{FF2B5EF4-FFF2-40B4-BE49-F238E27FC236}">
                    <a16:creationId xmlns:a16="http://schemas.microsoft.com/office/drawing/2014/main" id="{4A54514C-7167-4469-8B53-420FEEFCBB34}"/>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23" name="Rectangle 22">
                <a:extLst>
                  <a:ext uri="{FF2B5EF4-FFF2-40B4-BE49-F238E27FC236}">
                    <a16:creationId xmlns:a16="http://schemas.microsoft.com/office/drawing/2014/main" id="{9F1A58A9-3F86-4456-9754-9772218B940B}"/>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24" name="Rectangle 23">
                <a:extLst>
                  <a:ext uri="{FF2B5EF4-FFF2-40B4-BE49-F238E27FC236}">
                    <a16:creationId xmlns:a16="http://schemas.microsoft.com/office/drawing/2014/main" id="{E61B3D6A-7399-4B35-89E8-20BF66A4032A}"/>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25" name="Rectangle 24">
                <a:extLst>
                  <a:ext uri="{FF2B5EF4-FFF2-40B4-BE49-F238E27FC236}">
                    <a16:creationId xmlns:a16="http://schemas.microsoft.com/office/drawing/2014/main" id="{93B3CE41-70FD-435B-A512-56133E0BA5BF}"/>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26" name="Rectangle 25">
                <a:extLst>
                  <a:ext uri="{FF2B5EF4-FFF2-40B4-BE49-F238E27FC236}">
                    <a16:creationId xmlns:a16="http://schemas.microsoft.com/office/drawing/2014/main" id="{EEC991C0-D74F-4D2E-9B34-B41966241265}"/>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27" name="Rectangle 26">
                <a:extLst>
                  <a:ext uri="{FF2B5EF4-FFF2-40B4-BE49-F238E27FC236}">
                    <a16:creationId xmlns:a16="http://schemas.microsoft.com/office/drawing/2014/main" id="{25DE2B48-62E9-45AE-952A-04848FA1B6A6}"/>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sp>
          <p:nvSpPr>
            <p:cNvPr id="14" name="Oval 13">
              <a:extLst>
                <a:ext uri="{FF2B5EF4-FFF2-40B4-BE49-F238E27FC236}">
                  <a16:creationId xmlns:a16="http://schemas.microsoft.com/office/drawing/2014/main" id="{DEA79B4F-4060-4EED-816F-D894D34E1459}"/>
                </a:ext>
              </a:extLst>
            </p:cNvPr>
            <p:cNvSpPr/>
            <p:nvPr/>
          </p:nvSpPr>
          <p:spPr>
            <a:xfrm>
              <a:off x="3880398" y="1205956"/>
              <a:ext cx="4414338" cy="441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5" name="TextBox 14">
              <a:extLst>
                <a:ext uri="{FF2B5EF4-FFF2-40B4-BE49-F238E27FC236}">
                  <a16:creationId xmlns:a16="http://schemas.microsoft.com/office/drawing/2014/main" id="{6C54A190-A337-4914-8435-523B8B4D2FE8}"/>
                </a:ext>
              </a:extLst>
            </p:cNvPr>
            <p:cNvSpPr txBox="1"/>
            <p:nvPr/>
          </p:nvSpPr>
          <p:spPr>
            <a:xfrm>
              <a:off x="4295033" y="1712142"/>
              <a:ext cx="3659991" cy="3792156"/>
            </a:xfrm>
            <a:prstGeom prst="rect">
              <a:avLst/>
            </a:prstGeom>
            <a:grpFill/>
          </p:spPr>
          <p:txBody>
            <a:bodyPr wrap="square" rtlCol="0">
              <a:spAutoFit/>
            </a:bodyPr>
            <a:lstStyle/>
            <a:p>
              <a:pPr algn="ctr"/>
              <a:r>
                <a:rPr lang="en-US" sz="5000" b="1">
                  <a:solidFill>
                    <a:schemeClr val="tx1">
                      <a:lumMod val="85000"/>
                      <a:lumOff val="15000"/>
                    </a:schemeClr>
                  </a:solidFill>
                  <a:latin typeface="Agency FB" panose="020B0503020202020204" pitchFamily="34" charset="0"/>
                </a:rPr>
                <a:t>10</a:t>
              </a:r>
            </a:p>
          </p:txBody>
        </p:sp>
      </p:grpSp>
      <p:grpSp>
        <p:nvGrpSpPr>
          <p:cNvPr id="28" name="Group 27">
            <a:extLst>
              <a:ext uri="{FF2B5EF4-FFF2-40B4-BE49-F238E27FC236}">
                <a16:creationId xmlns:a16="http://schemas.microsoft.com/office/drawing/2014/main" id="{5CADE56E-DD98-498F-B357-CE57608261CB}"/>
              </a:ext>
            </a:extLst>
          </p:cNvPr>
          <p:cNvGrpSpPr/>
          <p:nvPr/>
        </p:nvGrpSpPr>
        <p:grpSpPr>
          <a:xfrm>
            <a:off x="449637" y="398804"/>
            <a:ext cx="1254078" cy="1216490"/>
            <a:chOff x="3419475" y="752475"/>
            <a:chExt cx="5353050" cy="5353050"/>
          </a:xfrm>
          <a:solidFill>
            <a:schemeClr val="accent6">
              <a:lumMod val="60000"/>
              <a:lumOff val="40000"/>
            </a:schemeClr>
          </a:solidFill>
        </p:grpSpPr>
        <p:sp>
          <p:nvSpPr>
            <p:cNvPr id="29" name="Freeform: Shape 20">
              <a:extLst>
                <a:ext uri="{FF2B5EF4-FFF2-40B4-BE49-F238E27FC236}">
                  <a16:creationId xmlns:a16="http://schemas.microsoft.com/office/drawing/2014/main" id="{830013BC-8B26-4C4B-BAE4-8BCD0C918DC1}"/>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nvGrpSpPr>
            <p:cNvPr id="30" name="Group 29">
              <a:extLst>
                <a:ext uri="{FF2B5EF4-FFF2-40B4-BE49-F238E27FC236}">
                  <a16:creationId xmlns:a16="http://schemas.microsoft.com/office/drawing/2014/main" id="{BB87C989-A827-4FD3-A0F7-7223008DFE49}"/>
                </a:ext>
              </a:extLst>
            </p:cNvPr>
            <p:cNvGrpSpPr/>
            <p:nvPr/>
          </p:nvGrpSpPr>
          <p:grpSpPr>
            <a:xfrm>
              <a:off x="3505202" y="836611"/>
              <a:ext cx="5094518" cy="5143275"/>
              <a:chOff x="3505202" y="836611"/>
              <a:chExt cx="5094518" cy="5143275"/>
            </a:xfrm>
            <a:grpFill/>
          </p:grpSpPr>
          <p:sp>
            <p:nvSpPr>
              <p:cNvPr id="33" name="Rectangle 32">
                <a:extLst>
                  <a:ext uri="{FF2B5EF4-FFF2-40B4-BE49-F238E27FC236}">
                    <a16:creationId xmlns:a16="http://schemas.microsoft.com/office/drawing/2014/main" id="{0D777EC9-D067-4535-B152-5061CD74657F}"/>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34" name="Rectangle 33">
                <a:extLst>
                  <a:ext uri="{FF2B5EF4-FFF2-40B4-BE49-F238E27FC236}">
                    <a16:creationId xmlns:a16="http://schemas.microsoft.com/office/drawing/2014/main" id="{9C31E1CE-1EFC-40E2-AB42-8A53A3A2D343}"/>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35" name="Rectangle 34">
                <a:extLst>
                  <a:ext uri="{FF2B5EF4-FFF2-40B4-BE49-F238E27FC236}">
                    <a16:creationId xmlns:a16="http://schemas.microsoft.com/office/drawing/2014/main" id="{76EDC00A-B3F2-47E5-A1A2-5FC852D9BDD0}"/>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36" name="Rectangle 35">
                <a:extLst>
                  <a:ext uri="{FF2B5EF4-FFF2-40B4-BE49-F238E27FC236}">
                    <a16:creationId xmlns:a16="http://schemas.microsoft.com/office/drawing/2014/main" id="{BB63C5A9-A8F5-4AA8-A01C-C35973D4A8B4}"/>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37" name="Rectangle 36">
                <a:extLst>
                  <a:ext uri="{FF2B5EF4-FFF2-40B4-BE49-F238E27FC236}">
                    <a16:creationId xmlns:a16="http://schemas.microsoft.com/office/drawing/2014/main" id="{F3FC54CD-1D5B-4B79-86A7-03B5D9C05256}"/>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38" name="Rectangle 37">
                <a:extLst>
                  <a:ext uri="{FF2B5EF4-FFF2-40B4-BE49-F238E27FC236}">
                    <a16:creationId xmlns:a16="http://schemas.microsoft.com/office/drawing/2014/main" id="{209E99C0-FCDA-4495-B3F2-5112C76326DF}"/>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39" name="Rectangle 38">
                <a:extLst>
                  <a:ext uri="{FF2B5EF4-FFF2-40B4-BE49-F238E27FC236}">
                    <a16:creationId xmlns:a16="http://schemas.microsoft.com/office/drawing/2014/main" id="{139B6162-C525-4CF2-938D-7EA550745739}"/>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40" name="Rectangle 39">
                <a:extLst>
                  <a:ext uri="{FF2B5EF4-FFF2-40B4-BE49-F238E27FC236}">
                    <a16:creationId xmlns:a16="http://schemas.microsoft.com/office/drawing/2014/main" id="{7A8FA836-B752-4D22-9DE5-7FBD8455FD8E}"/>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41" name="Rectangle 40">
                <a:extLst>
                  <a:ext uri="{FF2B5EF4-FFF2-40B4-BE49-F238E27FC236}">
                    <a16:creationId xmlns:a16="http://schemas.microsoft.com/office/drawing/2014/main" id="{BCCB5A15-D761-458D-8228-DD9A2A7EB796}"/>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42" name="Rectangle 41">
                <a:extLst>
                  <a:ext uri="{FF2B5EF4-FFF2-40B4-BE49-F238E27FC236}">
                    <a16:creationId xmlns:a16="http://schemas.microsoft.com/office/drawing/2014/main" id="{2141247D-C061-4130-B310-400F5A1F2BFE}"/>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43" name="Rectangle 42">
                <a:extLst>
                  <a:ext uri="{FF2B5EF4-FFF2-40B4-BE49-F238E27FC236}">
                    <a16:creationId xmlns:a16="http://schemas.microsoft.com/office/drawing/2014/main" id="{4374FA5C-174D-41C5-B26E-A2B45B29B38E}"/>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44" name="Rectangle 43">
                <a:extLst>
                  <a:ext uri="{FF2B5EF4-FFF2-40B4-BE49-F238E27FC236}">
                    <a16:creationId xmlns:a16="http://schemas.microsoft.com/office/drawing/2014/main" id="{01FFB63F-95E3-4A90-A294-7599E7902153}"/>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sp>
          <p:nvSpPr>
            <p:cNvPr id="31" name="Oval 30">
              <a:extLst>
                <a:ext uri="{FF2B5EF4-FFF2-40B4-BE49-F238E27FC236}">
                  <a16:creationId xmlns:a16="http://schemas.microsoft.com/office/drawing/2014/main" id="{8A152352-180E-44B1-8BA8-2EC0DA01DE9A}"/>
                </a:ext>
              </a:extLst>
            </p:cNvPr>
            <p:cNvSpPr/>
            <p:nvPr/>
          </p:nvSpPr>
          <p:spPr>
            <a:xfrm>
              <a:off x="3880398" y="1205956"/>
              <a:ext cx="4414338" cy="441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32" name="TextBox 31">
              <a:extLst>
                <a:ext uri="{FF2B5EF4-FFF2-40B4-BE49-F238E27FC236}">
                  <a16:creationId xmlns:a16="http://schemas.microsoft.com/office/drawing/2014/main" id="{11947B6D-4645-42A3-9481-53D78DE051B9}"/>
                </a:ext>
              </a:extLst>
            </p:cNvPr>
            <p:cNvSpPr txBox="1"/>
            <p:nvPr/>
          </p:nvSpPr>
          <p:spPr>
            <a:xfrm>
              <a:off x="4295033" y="1712142"/>
              <a:ext cx="3659991" cy="3792156"/>
            </a:xfrm>
            <a:prstGeom prst="rect">
              <a:avLst/>
            </a:prstGeom>
            <a:grpFill/>
          </p:spPr>
          <p:txBody>
            <a:bodyPr wrap="square" rtlCol="0">
              <a:spAutoFit/>
            </a:bodyPr>
            <a:lstStyle/>
            <a:p>
              <a:pPr algn="ctr"/>
              <a:r>
                <a:rPr lang="en-US" sz="5000" b="1">
                  <a:solidFill>
                    <a:schemeClr val="tx1">
                      <a:lumMod val="85000"/>
                      <a:lumOff val="15000"/>
                    </a:schemeClr>
                  </a:solidFill>
                  <a:latin typeface="Agency FB" panose="020B0503020202020204" pitchFamily="34" charset="0"/>
                </a:rPr>
                <a:t>9</a:t>
              </a:r>
            </a:p>
          </p:txBody>
        </p:sp>
      </p:grpSp>
      <p:grpSp>
        <p:nvGrpSpPr>
          <p:cNvPr id="45" name="Group 44">
            <a:extLst>
              <a:ext uri="{FF2B5EF4-FFF2-40B4-BE49-F238E27FC236}">
                <a16:creationId xmlns:a16="http://schemas.microsoft.com/office/drawing/2014/main" id="{E263B1B0-30F0-49AE-A314-2896FC6CA3A9}"/>
              </a:ext>
            </a:extLst>
          </p:cNvPr>
          <p:cNvGrpSpPr/>
          <p:nvPr/>
        </p:nvGrpSpPr>
        <p:grpSpPr>
          <a:xfrm>
            <a:off x="449637" y="398804"/>
            <a:ext cx="1254078" cy="1216490"/>
            <a:chOff x="3419475" y="752475"/>
            <a:chExt cx="5353050" cy="5353050"/>
          </a:xfrm>
          <a:solidFill>
            <a:schemeClr val="accent6">
              <a:lumMod val="60000"/>
              <a:lumOff val="40000"/>
            </a:schemeClr>
          </a:solidFill>
        </p:grpSpPr>
        <p:sp>
          <p:nvSpPr>
            <p:cNvPr id="46" name="Freeform: Shape 37">
              <a:extLst>
                <a:ext uri="{FF2B5EF4-FFF2-40B4-BE49-F238E27FC236}">
                  <a16:creationId xmlns:a16="http://schemas.microsoft.com/office/drawing/2014/main" id="{7E978CFB-423C-4DFC-8B54-10AA6DB6E94D}"/>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nvGrpSpPr>
            <p:cNvPr id="47" name="Group 46">
              <a:extLst>
                <a:ext uri="{FF2B5EF4-FFF2-40B4-BE49-F238E27FC236}">
                  <a16:creationId xmlns:a16="http://schemas.microsoft.com/office/drawing/2014/main" id="{79C5ADC9-90C8-408C-8F0C-7A7AD00EECC7}"/>
                </a:ext>
              </a:extLst>
            </p:cNvPr>
            <p:cNvGrpSpPr/>
            <p:nvPr/>
          </p:nvGrpSpPr>
          <p:grpSpPr>
            <a:xfrm>
              <a:off x="3505202" y="836611"/>
              <a:ext cx="5094518" cy="5143275"/>
              <a:chOff x="3505202" y="836611"/>
              <a:chExt cx="5094518" cy="5143275"/>
            </a:xfrm>
            <a:grpFill/>
          </p:grpSpPr>
          <p:sp>
            <p:nvSpPr>
              <p:cNvPr id="50" name="Rectangle 49">
                <a:extLst>
                  <a:ext uri="{FF2B5EF4-FFF2-40B4-BE49-F238E27FC236}">
                    <a16:creationId xmlns:a16="http://schemas.microsoft.com/office/drawing/2014/main" id="{B1043CA0-2F99-4AD4-A1BD-11D25ED9DA28}"/>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51" name="Rectangle 50">
                <a:extLst>
                  <a:ext uri="{FF2B5EF4-FFF2-40B4-BE49-F238E27FC236}">
                    <a16:creationId xmlns:a16="http://schemas.microsoft.com/office/drawing/2014/main" id="{322A1CED-1187-4BBF-8BCB-1884F614554D}"/>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52" name="Rectangle 51">
                <a:extLst>
                  <a:ext uri="{FF2B5EF4-FFF2-40B4-BE49-F238E27FC236}">
                    <a16:creationId xmlns:a16="http://schemas.microsoft.com/office/drawing/2014/main" id="{AC5A3D38-0F97-45C8-A30F-3375A395E24F}"/>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53" name="Rectangle 52">
                <a:extLst>
                  <a:ext uri="{FF2B5EF4-FFF2-40B4-BE49-F238E27FC236}">
                    <a16:creationId xmlns:a16="http://schemas.microsoft.com/office/drawing/2014/main" id="{57FA3937-9269-43C9-822C-712F91DAF4DE}"/>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54" name="Rectangle 53">
                <a:extLst>
                  <a:ext uri="{FF2B5EF4-FFF2-40B4-BE49-F238E27FC236}">
                    <a16:creationId xmlns:a16="http://schemas.microsoft.com/office/drawing/2014/main" id="{F5D83B38-9C8C-476D-9FCD-10380A502078}"/>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55" name="Rectangle 54">
                <a:extLst>
                  <a:ext uri="{FF2B5EF4-FFF2-40B4-BE49-F238E27FC236}">
                    <a16:creationId xmlns:a16="http://schemas.microsoft.com/office/drawing/2014/main" id="{0BC8FCCF-5E51-40BD-B8F3-CE9DC3881B2E}"/>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56" name="Rectangle 55">
                <a:extLst>
                  <a:ext uri="{FF2B5EF4-FFF2-40B4-BE49-F238E27FC236}">
                    <a16:creationId xmlns:a16="http://schemas.microsoft.com/office/drawing/2014/main" id="{9BB1CEEB-4087-4C1E-A90B-A0B6DA77A48F}"/>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57" name="Rectangle 56">
                <a:extLst>
                  <a:ext uri="{FF2B5EF4-FFF2-40B4-BE49-F238E27FC236}">
                    <a16:creationId xmlns:a16="http://schemas.microsoft.com/office/drawing/2014/main" id="{415D2837-50D7-4C27-AECF-6E69BCE10C50}"/>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58" name="Rectangle 57">
                <a:extLst>
                  <a:ext uri="{FF2B5EF4-FFF2-40B4-BE49-F238E27FC236}">
                    <a16:creationId xmlns:a16="http://schemas.microsoft.com/office/drawing/2014/main" id="{5AE2D3F6-706E-47D7-B950-611C7922A96E}"/>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59" name="Rectangle 58">
                <a:extLst>
                  <a:ext uri="{FF2B5EF4-FFF2-40B4-BE49-F238E27FC236}">
                    <a16:creationId xmlns:a16="http://schemas.microsoft.com/office/drawing/2014/main" id="{4140FC2B-B7A7-4B38-B19A-988D77B7E631}"/>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60" name="Rectangle 59">
                <a:extLst>
                  <a:ext uri="{FF2B5EF4-FFF2-40B4-BE49-F238E27FC236}">
                    <a16:creationId xmlns:a16="http://schemas.microsoft.com/office/drawing/2014/main" id="{364E8C2C-153C-4325-9C62-40A95AD28768}"/>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61" name="Rectangle 60">
                <a:extLst>
                  <a:ext uri="{FF2B5EF4-FFF2-40B4-BE49-F238E27FC236}">
                    <a16:creationId xmlns:a16="http://schemas.microsoft.com/office/drawing/2014/main" id="{A9AE4D5B-AEE1-49D9-AF20-9020EABC1449}"/>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sp>
          <p:nvSpPr>
            <p:cNvPr id="48" name="Oval 47">
              <a:extLst>
                <a:ext uri="{FF2B5EF4-FFF2-40B4-BE49-F238E27FC236}">
                  <a16:creationId xmlns:a16="http://schemas.microsoft.com/office/drawing/2014/main" id="{5B214402-67B8-4F18-9BD7-5FB117B24A64}"/>
                </a:ext>
              </a:extLst>
            </p:cNvPr>
            <p:cNvSpPr/>
            <p:nvPr/>
          </p:nvSpPr>
          <p:spPr>
            <a:xfrm>
              <a:off x="3880398" y="1205956"/>
              <a:ext cx="4414338" cy="441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49" name="TextBox 48">
              <a:extLst>
                <a:ext uri="{FF2B5EF4-FFF2-40B4-BE49-F238E27FC236}">
                  <a16:creationId xmlns:a16="http://schemas.microsoft.com/office/drawing/2014/main" id="{099B9DDF-26AA-4886-BA56-0C728A8195BE}"/>
                </a:ext>
              </a:extLst>
            </p:cNvPr>
            <p:cNvSpPr txBox="1"/>
            <p:nvPr/>
          </p:nvSpPr>
          <p:spPr>
            <a:xfrm>
              <a:off x="4295033" y="1712142"/>
              <a:ext cx="3659991" cy="3792156"/>
            </a:xfrm>
            <a:prstGeom prst="rect">
              <a:avLst/>
            </a:prstGeom>
            <a:grpFill/>
          </p:spPr>
          <p:txBody>
            <a:bodyPr wrap="square" rtlCol="0">
              <a:spAutoFit/>
            </a:bodyPr>
            <a:lstStyle/>
            <a:p>
              <a:pPr algn="ctr"/>
              <a:r>
                <a:rPr lang="en-US" sz="5000" b="1">
                  <a:solidFill>
                    <a:schemeClr val="tx1">
                      <a:lumMod val="85000"/>
                      <a:lumOff val="15000"/>
                    </a:schemeClr>
                  </a:solidFill>
                  <a:latin typeface="Agency FB" panose="020B0503020202020204" pitchFamily="34" charset="0"/>
                </a:rPr>
                <a:t>8</a:t>
              </a:r>
            </a:p>
          </p:txBody>
        </p:sp>
      </p:grpSp>
      <p:grpSp>
        <p:nvGrpSpPr>
          <p:cNvPr id="62" name="Group 61">
            <a:extLst>
              <a:ext uri="{FF2B5EF4-FFF2-40B4-BE49-F238E27FC236}">
                <a16:creationId xmlns:a16="http://schemas.microsoft.com/office/drawing/2014/main" id="{A5B8D04D-4439-488B-9DB1-091A907D15B3}"/>
              </a:ext>
            </a:extLst>
          </p:cNvPr>
          <p:cNvGrpSpPr/>
          <p:nvPr/>
        </p:nvGrpSpPr>
        <p:grpSpPr>
          <a:xfrm>
            <a:off x="449637" y="398804"/>
            <a:ext cx="1254078" cy="1216490"/>
            <a:chOff x="3419475" y="752475"/>
            <a:chExt cx="5353050" cy="5353050"/>
          </a:xfrm>
          <a:solidFill>
            <a:schemeClr val="accent6">
              <a:lumMod val="60000"/>
              <a:lumOff val="40000"/>
            </a:schemeClr>
          </a:solidFill>
        </p:grpSpPr>
        <p:sp>
          <p:nvSpPr>
            <p:cNvPr id="63" name="Freeform: Shape 54">
              <a:extLst>
                <a:ext uri="{FF2B5EF4-FFF2-40B4-BE49-F238E27FC236}">
                  <a16:creationId xmlns:a16="http://schemas.microsoft.com/office/drawing/2014/main" id="{FFBDEE51-9A2D-41CA-8B5A-FB918860E22F}"/>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nvGrpSpPr>
            <p:cNvPr id="64" name="Group 63">
              <a:extLst>
                <a:ext uri="{FF2B5EF4-FFF2-40B4-BE49-F238E27FC236}">
                  <a16:creationId xmlns:a16="http://schemas.microsoft.com/office/drawing/2014/main" id="{912C2C0E-FC56-4423-B91B-1AA5BB243CF1}"/>
                </a:ext>
              </a:extLst>
            </p:cNvPr>
            <p:cNvGrpSpPr/>
            <p:nvPr/>
          </p:nvGrpSpPr>
          <p:grpSpPr>
            <a:xfrm>
              <a:off x="3505202" y="836611"/>
              <a:ext cx="5094518" cy="5143275"/>
              <a:chOff x="3505202" y="836611"/>
              <a:chExt cx="5094518" cy="5143275"/>
            </a:xfrm>
            <a:grpFill/>
          </p:grpSpPr>
          <p:sp>
            <p:nvSpPr>
              <p:cNvPr id="67" name="Rectangle 66">
                <a:extLst>
                  <a:ext uri="{FF2B5EF4-FFF2-40B4-BE49-F238E27FC236}">
                    <a16:creationId xmlns:a16="http://schemas.microsoft.com/office/drawing/2014/main" id="{BC99DC38-56F6-4230-8BED-98DC06A66599}"/>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68" name="Rectangle 67">
                <a:extLst>
                  <a:ext uri="{FF2B5EF4-FFF2-40B4-BE49-F238E27FC236}">
                    <a16:creationId xmlns:a16="http://schemas.microsoft.com/office/drawing/2014/main" id="{18AD1FD3-6C65-4D14-86A7-1DC8F4F4F1C5}"/>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69" name="Rectangle 68">
                <a:extLst>
                  <a:ext uri="{FF2B5EF4-FFF2-40B4-BE49-F238E27FC236}">
                    <a16:creationId xmlns:a16="http://schemas.microsoft.com/office/drawing/2014/main" id="{B8DCA5DF-9F2E-4566-A707-26A9C753D1D4}"/>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70" name="Rectangle 69">
                <a:extLst>
                  <a:ext uri="{FF2B5EF4-FFF2-40B4-BE49-F238E27FC236}">
                    <a16:creationId xmlns:a16="http://schemas.microsoft.com/office/drawing/2014/main" id="{46F3EB56-9941-4FB5-9C8A-6B4B87DF8ECA}"/>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71" name="Rectangle 70">
                <a:extLst>
                  <a:ext uri="{FF2B5EF4-FFF2-40B4-BE49-F238E27FC236}">
                    <a16:creationId xmlns:a16="http://schemas.microsoft.com/office/drawing/2014/main" id="{6F7FBB18-83FB-4040-947B-8A268084F455}"/>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72" name="Rectangle 71">
                <a:extLst>
                  <a:ext uri="{FF2B5EF4-FFF2-40B4-BE49-F238E27FC236}">
                    <a16:creationId xmlns:a16="http://schemas.microsoft.com/office/drawing/2014/main" id="{4BA2A48F-BBBE-4388-B56D-96784542739F}"/>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73" name="Rectangle 72">
                <a:extLst>
                  <a:ext uri="{FF2B5EF4-FFF2-40B4-BE49-F238E27FC236}">
                    <a16:creationId xmlns:a16="http://schemas.microsoft.com/office/drawing/2014/main" id="{9B254109-EC45-49ED-A16A-5103CDA98E4D}"/>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74" name="Rectangle 73">
                <a:extLst>
                  <a:ext uri="{FF2B5EF4-FFF2-40B4-BE49-F238E27FC236}">
                    <a16:creationId xmlns:a16="http://schemas.microsoft.com/office/drawing/2014/main" id="{D66B67B3-0DFC-4660-B664-944D6025E60A}"/>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75" name="Rectangle 74">
                <a:extLst>
                  <a:ext uri="{FF2B5EF4-FFF2-40B4-BE49-F238E27FC236}">
                    <a16:creationId xmlns:a16="http://schemas.microsoft.com/office/drawing/2014/main" id="{512C2301-6F18-45CE-B9F4-D69DCE8D3DCE}"/>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76" name="Rectangle 75">
                <a:extLst>
                  <a:ext uri="{FF2B5EF4-FFF2-40B4-BE49-F238E27FC236}">
                    <a16:creationId xmlns:a16="http://schemas.microsoft.com/office/drawing/2014/main" id="{2943B36D-2A99-4D53-A63B-E5FBF528D65A}"/>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77" name="Rectangle 76">
                <a:extLst>
                  <a:ext uri="{FF2B5EF4-FFF2-40B4-BE49-F238E27FC236}">
                    <a16:creationId xmlns:a16="http://schemas.microsoft.com/office/drawing/2014/main" id="{CC2F2295-FA6F-4C20-B072-9DAA7E32D5DF}"/>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78" name="Rectangle 77">
                <a:extLst>
                  <a:ext uri="{FF2B5EF4-FFF2-40B4-BE49-F238E27FC236}">
                    <a16:creationId xmlns:a16="http://schemas.microsoft.com/office/drawing/2014/main" id="{9A104B47-C9ED-4D52-9598-F44A74A1AC85}"/>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sp>
          <p:nvSpPr>
            <p:cNvPr id="65" name="Oval 64">
              <a:extLst>
                <a:ext uri="{FF2B5EF4-FFF2-40B4-BE49-F238E27FC236}">
                  <a16:creationId xmlns:a16="http://schemas.microsoft.com/office/drawing/2014/main" id="{3BF4259E-48B0-4D15-A329-42015D1C2560}"/>
                </a:ext>
              </a:extLst>
            </p:cNvPr>
            <p:cNvSpPr/>
            <p:nvPr/>
          </p:nvSpPr>
          <p:spPr>
            <a:xfrm>
              <a:off x="3880398" y="1205956"/>
              <a:ext cx="4414338" cy="441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66" name="TextBox 65">
              <a:extLst>
                <a:ext uri="{FF2B5EF4-FFF2-40B4-BE49-F238E27FC236}">
                  <a16:creationId xmlns:a16="http://schemas.microsoft.com/office/drawing/2014/main" id="{9C3F2245-452A-4C2E-9CFF-27C70AEEEDAE}"/>
                </a:ext>
              </a:extLst>
            </p:cNvPr>
            <p:cNvSpPr txBox="1"/>
            <p:nvPr/>
          </p:nvSpPr>
          <p:spPr>
            <a:xfrm>
              <a:off x="4295033" y="1712142"/>
              <a:ext cx="3659991" cy="3792156"/>
            </a:xfrm>
            <a:prstGeom prst="rect">
              <a:avLst/>
            </a:prstGeom>
            <a:grpFill/>
          </p:spPr>
          <p:txBody>
            <a:bodyPr wrap="square" rtlCol="0">
              <a:spAutoFit/>
            </a:bodyPr>
            <a:lstStyle/>
            <a:p>
              <a:pPr algn="ctr"/>
              <a:r>
                <a:rPr lang="en-US" sz="5000" b="1">
                  <a:solidFill>
                    <a:schemeClr val="tx1">
                      <a:lumMod val="85000"/>
                      <a:lumOff val="15000"/>
                    </a:schemeClr>
                  </a:solidFill>
                  <a:latin typeface="Agency FB" panose="020B0503020202020204" pitchFamily="34" charset="0"/>
                </a:rPr>
                <a:t>7</a:t>
              </a:r>
            </a:p>
          </p:txBody>
        </p:sp>
      </p:grpSp>
      <p:grpSp>
        <p:nvGrpSpPr>
          <p:cNvPr id="79" name="Group 78">
            <a:extLst>
              <a:ext uri="{FF2B5EF4-FFF2-40B4-BE49-F238E27FC236}">
                <a16:creationId xmlns:a16="http://schemas.microsoft.com/office/drawing/2014/main" id="{2BCA6B83-4306-49B3-9A76-1C9CEEBA6C7E}"/>
              </a:ext>
            </a:extLst>
          </p:cNvPr>
          <p:cNvGrpSpPr/>
          <p:nvPr/>
        </p:nvGrpSpPr>
        <p:grpSpPr>
          <a:xfrm>
            <a:off x="449637" y="398804"/>
            <a:ext cx="1254078" cy="1216490"/>
            <a:chOff x="3419475" y="752475"/>
            <a:chExt cx="5353050" cy="5353050"/>
          </a:xfrm>
          <a:solidFill>
            <a:schemeClr val="accent6">
              <a:lumMod val="60000"/>
              <a:lumOff val="40000"/>
            </a:schemeClr>
          </a:solidFill>
        </p:grpSpPr>
        <p:sp>
          <p:nvSpPr>
            <p:cNvPr id="80" name="Freeform: Shape 71">
              <a:extLst>
                <a:ext uri="{FF2B5EF4-FFF2-40B4-BE49-F238E27FC236}">
                  <a16:creationId xmlns:a16="http://schemas.microsoft.com/office/drawing/2014/main" id="{0AC702B8-C9A8-4C1D-A015-1ED0AF595B9F}"/>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nvGrpSpPr>
            <p:cNvPr id="81" name="Group 80">
              <a:extLst>
                <a:ext uri="{FF2B5EF4-FFF2-40B4-BE49-F238E27FC236}">
                  <a16:creationId xmlns:a16="http://schemas.microsoft.com/office/drawing/2014/main" id="{15CAB0D2-E5F0-4206-9F88-C791F55FD93A}"/>
                </a:ext>
              </a:extLst>
            </p:cNvPr>
            <p:cNvGrpSpPr/>
            <p:nvPr/>
          </p:nvGrpSpPr>
          <p:grpSpPr>
            <a:xfrm>
              <a:off x="3505202" y="836611"/>
              <a:ext cx="5094518" cy="5143275"/>
              <a:chOff x="3505202" y="836611"/>
              <a:chExt cx="5094518" cy="5143275"/>
            </a:xfrm>
            <a:grpFill/>
          </p:grpSpPr>
          <p:sp>
            <p:nvSpPr>
              <p:cNvPr id="84" name="Rectangle 83">
                <a:extLst>
                  <a:ext uri="{FF2B5EF4-FFF2-40B4-BE49-F238E27FC236}">
                    <a16:creationId xmlns:a16="http://schemas.microsoft.com/office/drawing/2014/main" id="{A5441005-1CCB-47C8-9BEC-4438C4F27303}"/>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85" name="Rectangle 84">
                <a:extLst>
                  <a:ext uri="{FF2B5EF4-FFF2-40B4-BE49-F238E27FC236}">
                    <a16:creationId xmlns:a16="http://schemas.microsoft.com/office/drawing/2014/main" id="{A451259B-E214-4680-84E7-C39D8C5790E4}"/>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86" name="Rectangle 85">
                <a:extLst>
                  <a:ext uri="{FF2B5EF4-FFF2-40B4-BE49-F238E27FC236}">
                    <a16:creationId xmlns:a16="http://schemas.microsoft.com/office/drawing/2014/main" id="{0E91AE2A-EAB7-47ED-A36A-A659829B67AF}"/>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87" name="Rectangle 86">
                <a:extLst>
                  <a:ext uri="{FF2B5EF4-FFF2-40B4-BE49-F238E27FC236}">
                    <a16:creationId xmlns:a16="http://schemas.microsoft.com/office/drawing/2014/main" id="{BDB31AEC-37FA-4195-9B2A-5C746591BAB6}"/>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88" name="Rectangle 87">
                <a:extLst>
                  <a:ext uri="{FF2B5EF4-FFF2-40B4-BE49-F238E27FC236}">
                    <a16:creationId xmlns:a16="http://schemas.microsoft.com/office/drawing/2014/main" id="{DC6AC44D-EF86-431D-B243-E2E5D8ECA21E}"/>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89" name="Rectangle 88">
                <a:extLst>
                  <a:ext uri="{FF2B5EF4-FFF2-40B4-BE49-F238E27FC236}">
                    <a16:creationId xmlns:a16="http://schemas.microsoft.com/office/drawing/2014/main" id="{DDF28114-7D79-4FD6-839E-B644D369E601}"/>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90" name="Rectangle 89">
                <a:extLst>
                  <a:ext uri="{FF2B5EF4-FFF2-40B4-BE49-F238E27FC236}">
                    <a16:creationId xmlns:a16="http://schemas.microsoft.com/office/drawing/2014/main" id="{161BED04-9674-4F6B-9BAA-13FB932D663A}"/>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91" name="Rectangle 90">
                <a:extLst>
                  <a:ext uri="{FF2B5EF4-FFF2-40B4-BE49-F238E27FC236}">
                    <a16:creationId xmlns:a16="http://schemas.microsoft.com/office/drawing/2014/main" id="{B0826DB6-ED77-4B77-A7B2-283E4B7465FE}"/>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92" name="Rectangle 91">
                <a:extLst>
                  <a:ext uri="{FF2B5EF4-FFF2-40B4-BE49-F238E27FC236}">
                    <a16:creationId xmlns:a16="http://schemas.microsoft.com/office/drawing/2014/main" id="{85AA355E-96F8-41A7-90F3-92C3A36ECD66}"/>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93" name="Rectangle 92">
                <a:extLst>
                  <a:ext uri="{FF2B5EF4-FFF2-40B4-BE49-F238E27FC236}">
                    <a16:creationId xmlns:a16="http://schemas.microsoft.com/office/drawing/2014/main" id="{21AFB9CB-816B-442E-A607-C164AA91D280}"/>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94" name="Rectangle 93">
                <a:extLst>
                  <a:ext uri="{FF2B5EF4-FFF2-40B4-BE49-F238E27FC236}">
                    <a16:creationId xmlns:a16="http://schemas.microsoft.com/office/drawing/2014/main" id="{0EE007A9-FB27-42E0-9ABA-222DA3941006}"/>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95" name="Rectangle 94">
                <a:extLst>
                  <a:ext uri="{FF2B5EF4-FFF2-40B4-BE49-F238E27FC236}">
                    <a16:creationId xmlns:a16="http://schemas.microsoft.com/office/drawing/2014/main" id="{A797C6CD-0188-422D-89B4-9922FF1851A4}"/>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sp>
          <p:nvSpPr>
            <p:cNvPr id="82" name="Oval 81">
              <a:extLst>
                <a:ext uri="{FF2B5EF4-FFF2-40B4-BE49-F238E27FC236}">
                  <a16:creationId xmlns:a16="http://schemas.microsoft.com/office/drawing/2014/main" id="{D66FA1F7-4665-4DAA-80C2-67CD0481BF73}"/>
                </a:ext>
              </a:extLst>
            </p:cNvPr>
            <p:cNvSpPr/>
            <p:nvPr/>
          </p:nvSpPr>
          <p:spPr>
            <a:xfrm>
              <a:off x="3880398" y="1205956"/>
              <a:ext cx="4414338" cy="441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83" name="TextBox 82">
              <a:extLst>
                <a:ext uri="{FF2B5EF4-FFF2-40B4-BE49-F238E27FC236}">
                  <a16:creationId xmlns:a16="http://schemas.microsoft.com/office/drawing/2014/main" id="{F1B37AD0-01C2-4AB8-A9BD-F5995B646A3E}"/>
                </a:ext>
              </a:extLst>
            </p:cNvPr>
            <p:cNvSpPr txBox="1"/>
            <p:nvPr/>
          </p:nvSpPr>
          <p:spPr>
            <a:xfrm>
              <a:off x="4295033" y="1712142"/>
              <a:ext cx="3659991" cy="3792156"/>
            </a:xfrm>
            <a:prstGeom prst="rect">
              <a:avLst/>
            </a:prstGeom>
            <a:grpFill/>
          </p:spPr>
          <p:txBody>
            <a:bodyPr wrap="square" rtlCol="0">
              <a:spAutoFit/>
            </a:bodyPr>
            <a:lstStyle/>
            <a:p>
              <a:pPr algn="ctr"/>
              <a:r>
                <a:rPr lang="en-US" sz="5000" b="1">
                  <a:solidFill>
                    <a:schemeClr val="tx1">
                      <a:lumMod val="85000"/>
                      <a:lumOff val="15000"/>
                    </a:schemeClr>
                  </a:solidFill>
                  <a:latin typeface="Agency FB" panose="020B0503020202020204" pitchFamily="34" charset="0"/>
                </a:rPr>
                <a:t>6</a:t>
              </a:r>
            </a:p>
          </p:txBody>
        </p:sp>
      </p:grpSp>
      <p:grpSp>
        <p:nvGrpSpPr>
          <p:cNvPr id="96" name="Group 95">
            <a:extLst>
              <a:ext uri="{FF2B5EF4-FFF2-40B4-BE49-F238E27FC236}">
                <a16:creationId xmlns:a16="http://schemas.microsoft.com/office/drawing/2014/main" id="{FFBD896B-9C57-4083-B18B-CC9FFFD9F48C}"/>
              </a:ext>
            </a:extLst>
          </p:cNvPr>
          <p:cNvGrpSpPr/>
          <p:nvPr/>
        </p:nvGrpSpPr>
        <p:grpSpPr>
          <a:xfrm>
            <a:off x="449637" y="398804"/>
            <a:ext cx="1254078" cy="1216490"/>
            <a:chOff x="3419475" y="752475"/>
            <a:chExt cx="5353050" cy="5353050"/>
          </a:xfrm>
          <a:solidFill>
            <a:schemeClr val="accent6">
              <a:lumMod val="60000"/>
              <a:lumOff val="40000"/>
            </a:schemeClr>
          </a:solidFill>
        </p:grpSpPr>
        <p:sp>
          <p:nvSpPr>
            <p:cNvPr id="97" name="Freeform: Shape 88">
              <a:extLst>
                <a:ext uri="{FF2B5EF4-FFF2-40B4-BE49-F238E27FC236}">
                  <a16:creationId xmlns:a16="http://schemas.microsoft.com/office/drawing/2014/main" id="{B085F2F8-7F78-4297-ADA0-D2F49196501C}"/>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nvGrpSpPr>
            <p:cNvPr id="98" name="Group 97">
              <a:extLst>
                <a:ext uri="{FF2B5EF4-FFF2-40B4-BE49-F238E27FC236}">
                  <a16:creationId xmlns:a16="http://schemas.microsoft.com/office/drawing/2014/main" id="{63E24BC9-FC2A-48D8-BDFF-554D71B2AF78}"/>
                </a:ext>
              </a:extLst>
            </p:cNvPr>
            <p:cNvGrpSpPr/>
            <p:nvPr/>
          </p:nvGrpSpPr>
          <p:grpSpPr>
            <a:xfrm>
              <a:off x="3505202" y="836611"/>
              <a:ext cx="5094518" cy="5143275"/>
              <a:chOff x="3505202" y="836611"/>
              <a:chExt cx="5094518" cy="5143275"/>
            </a:xfrm>
            <a:grpFill/>
          </p:grpSpPr>
          <p:sp>
            <p:nvSpPr>
              <p:cNvPr id="101" name="Rectangle 100">
                <a:extLst>
                  <a:ext uri="{FF2B5EF4-FFF2-40B4-BE49-F238E27FC236}">
                    <a16:creationId xmlns:a16="http://schemas.microsoft.com/office/drawing/2014/main" id="{02492F0E-219D-49FA-8902-388959FEE740}"/>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02" name="Rectangle 101">
                <a:extLst>
                  <a:ext uri="{FF2B5EF4-FFF2-40B4-BE49-F238E27FC236}">
                    <a16:creationId xmlns:a16="http://schemas.microsoft.com/office/drawing/2014/main" id="{180490FC-ED7C-4938-A530-009A9114BC87}"/>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03" name="Rectangle 102">
                <a:extLst>
                  <a:ext uri="{FF2B5EF4-FFF2-40B4-BE49-F238E27FC236}">
                    <a16:creationId xmlns:a16="http://schemas.microsoft.com/office/drawing/2014/main" id="{3C20FBBF-15E5-49F4-80F0-EC411AD5699B}"/>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04" name="Rectangle 103">
                <a:extLst>
                  <a:ext uri="{FF2B5EF4-FFF2-40B4-BE49-F238E27FC236}">
                    <a16:creationId xmlns:a16="http://schemas.microsoft.com/office/drawing/2014/main" id="{62B0DDD0-0F3E-48E5-8787-BDC72D5B9BF4}"/>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05" name="Rectangle 104">
                <a:extLst>
                  <a:ext uri="{FF2B5EF4-FFF2-40B4-BE49-F238E27FC236}">
                    <a16:creationId xmlns:a16="http://schemas.microsoft.com/office/drawing/2014/main" id="{7ED8B12A-A455-4EAB-9A3A-F86CE6B1FB33}"/>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06" name="Rectangle 105">
                <a:extLst>
                  <a:ext uri="{FF2B5EF4-FFF2-40B4-BE49-F238E27FC236}">
                    <a16:creationId xmlns:a16="http://schemas.microsoft.com/office/drawing/2014/main" id="{D0E7B769-C614-4640-BF73-33D2321473EA}"/>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07" name="Rectangle 106">
                <a:extLst>
                  <a:ext uri="{FF2B5EF4-FFF2-40B4-BE49-F238E27FC236}">
                    <a16:creationId xmlns:a16="http://schemas.microsoft.com/office/drawing/2014/main" id="{D2F88A30-C9B2-4DA8-8F67-EC0D5F1EB931}"/>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08" name="Rectangle 107">
                <a:extLst>
                  <a:ext uri="{FF2B5EF4-FFF2-40B4-BE49-F238E27FC236}">
                    <a16:creationId xmlns:a16="http://schemas.microsoft.com/office/drawing/2014/main" id="{5AC754FB-83DA-43B3-934E-6EAE08759854}"/>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09" name="Rectangle 108">
                <a:extLst>
                  <a:ext uri="{FF2B5EF4-FFF2-40B4-BE49-F238E27FC236}">
                    <a16:creationId xmlns:a16="http://schemas.microsoft.com/office/drawing/2014/main" id="{14122E83-575A-4D5F-8777-9B4099C5A8C7}"/>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10" name="Rectangle 109">
                <a:extLst>
                  <a:ext uri="{FF2B5EF4-FFF2-40B4-BE49-F238E27FC236}">
                    <a16:creationId xmlns:a16="http://schemas.microsoft.com/office/drawing/2014/main" id="{C985AF4D-CC0C-4D76-A1A3-92FDFCA48861}"/>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11" name="Rectangle 110">
                <a:extLst>
                  <a:ext uri="{FF2B5EF4-FFF2-40B4-BE49-F238E27FC236}">
                    <a16:creationId xmlns:a16="http://schemas.microsoft.com/office/drawing/2014/main" id="{80B82E84-ABA8-40F7-8413-02B154208F64}"/>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12" name="Rectangle 111">
                <a:extLst>
                  <a:ext uri="{FF2B5EF4-FFF2-40B4-BE49-F238E27FC236}">
                    <a16:creationId xmlns:a16="http://schemas.microsoft.com/office/drawing/2014/main" id="{8734B892-1AAF-4DD1-834B-66876C980313}"/>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sp>
          <p:nvSpPr>
            <p:cNvPr id="99" name="Oval 98">
              <a:extLst>
                <a:ext uri="{FF2B5EF4-FFF2-40B4-BE49-F238E27FC236}">
                  <a16:creationId xmlns:a16="http://schemas.microsoft.com/office/drawing/2014/main" id="{6FDCE7D4-10DD-431B-85A6-8D4490D377B7}"/>
                </a:ext>
              </a:extLst>
            </p:cNvPr>
            <p:cNvSpPr/>
            <p:nvPr/>
          </p:nvSpPr>
          <p:spPr>
            <a:xfrm>
              <a:off x="3880398" y="1205956"/>
              <a:ext cx="4414338" cy="441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00" name="TextBox 99">
              <a:extLst>
                <a:ext uri="{FF2B5EF4-FFF2-40B4-BE49-F238E27FC236}">
                  <a16:creationId xmlns:a16="http://schemas.microsoft.com/office/drawing/2014/main" id="{E1472C33-897F-4462-89B2-F1912FB0F5DC}"/>
                </a:ext>
              </a:extLst>
            </p:cNvPr>
            <p:cNvSpPr txBox="1"/>
            <p:nvPr/>
          </p:nvSpPr>
          <p:spPr>
            <a:xfrm>
              <a:off x="4295033" y="1712142"/>
              <a:ext cx="3659991" cy="3792156"/>
            </a:xfrm>
            <a:prstGeom prst="rect">
              <a:avLst/>
            </a:prstGeom>
            <a:grpFill/>
          </p:spPr>
          <p:txBody>
            <a:bodyPr wrap="square" rtlCol="0">
              <a:spAutoFit/>
            </a:bodyPr>
            <a:lstStyle/>
            <a:p>
              <a:pPr algn="ctr"/>
              <a:r>
                <a:rPr lang="en-US" sz="5000" b="1">
                  <a:solidFill>
                    <a:schemeClr val="tx1">
                      <a:lumMod val="85000"/>
                      <a:lumOff val="15000"/>
                    </a:schemeClr>
                  </a:solidFill>
                  <a:latin typeface="Agency FB" panose="020B0503020202020204" pitchFamily="34" charset="0"/>
                </a:rPr>
                <a:t>5</a:t>
              </a:r>
            </a:p>
          </p:txBody>
        </p:sp>
      </p:grpSp>
      <p:grpSp>
        <p:nvGrpSpPr>
          <p:cNvPr id="113" name="Group 112">
            <a:extLst>
              <a:ext uri="{FF2B5EF4-FFF2-40B4-BE49-F238E27FC236}">
                <a16:creationId xmlns:a16="http://schemas.microsoft.com/office/drawing/2014/main" id="{2C39980D-4C7B-417C-B271-CA98A51C8DB9}"/>
              </a:ext>
            </a:extLst>
          </p:cNvPr>
          <p:cNvGrpSpPr/>
          <p:nvPr/>
        </p:nvGrpSpPr>
        <p:grpSpPr>
          <a:xfrm>
            <a:off x="449637" y="398804"/>
            <a:ext cx="1254078" cy="1216490"/>
            <a:chOff x="3419475" y="752475"/>
            <a:chExt cx="5353050" cy="5353050"/>
          </a:xfrm>
          <a:solidFill>
            <a:schemeClr val="accent6">
              <a:lumMod val="60000"/>
              <a:lumOff val="40000"/>
            </a:schemeClr>
          </a:solidFill>
        </p:grpSpPr>
        <p:sp>
          <p:nvSpPr>
            <p:cNvPr id="114" name="Freeform: Shape 105">
              <a:extLst>
                <a:ext uri="{FF2B5EF4-FFF2-40B4-BE49-F238E27FC236}">
                  <a16:creationId xmlns:a16="http://schemas.microsoft.com/office/drawing/2014/main" id="{4B92EFE9-BEBB-4690-AB8C-191E0BD7E121}"/>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nvGrpSpPr>
            <p:cNvPr id="115" name="Group 114">
              <a:extLst>
                <a:ext uri="{FF2B5EF4-FFF2-40B4-BE49-F238E27FC236}">
                  <a16:creationId xmlns:a16="http://schemas.microsoft.com/office/drawing/2014/main" id="{80D31F4B-D465-438A-A66B-816795E6DD2C}"/>
                </a:ext>
              </a:extLst>
            </p:cNvPr>
            <p:cNvGrpSpPr/>
            <p:nvPr/>
          </p:nvGrpSpPr>
          <p:grpSpPr>
            <a:xfrm>
              <a:off x="3505202" y="836611"/>
              <a:ext cx="5094518" cy="5143275"/>
              <a:chOff x="3505202" y="836611"/>
              <a:chExt cx="5094518" cy="5143275"/>
            </a:xfrm>
            <a:grpFill/>
          </p:grpSpPr>
          <p:sp>
            <p:nvSpPr>
              <p:cNvPr id="118" name="Rectangle 117">
                <a:extLst>
                  <a:ext uri="{FF2B5EF4-FFF2-40B4-BE49-F238E27FC236}">
                    <a16:creationId xmlns:a16="http://schemas.microsoft.com/office/drawing/2014/main" id="{CB227A52-403D-406B-B32E-401DEAC85566}"/>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19" name="Rectangle 118">
                <a:extLst>
                  <a:ext uri="{FF2B5EF4-FFF2-40B4-BE49-F238E27FC236}">
                    <a16:creationId xmlns:a16="http://schemas.microsoft.com/office/drawing/2014/main" id="{E2602B1A-8161-48AE-AF0F-BD3F7A25F65A}"/>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20" name="Rectangle 119">
                <a:extLst>
                  <a:ext uri="{FF2B5EF4-FFF2-40B4-BE49-F238E27FC236}">
                    <a16:creationId xmlns:a16="http://schemas.microsoft.com/office/drawing/2014/main" id="{AEF39615-91DD-4F13-8685-2D870550B174}"/>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21" name="Rectangle 120">
                <a:extLst>
                  <a:ext uri="{FF2B5EF4-FFF2-40B4-BE49-F238E27FC236}">
                    <a16:creationId xmlns:a16="http://schemas.microsoft.com/office/drawing/2014/main" id="{B35C1668-2D8C-4257-BD7D-E32C9E546324}"/>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22" name="Rectangle 121">
                <a:extLst>
                  <a:ext uri="{FF2B5EF4-FFF2-40B4-BE49-F238E27FC236}">
                    <a16:creationId xmlns:a16="http://schemas.microsoft.com/office/drawing/2014/main" id="{053B4BB6-BBF4-4278-854A-DC55732C9349}"/>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23" name="Rectangle 122">
                <a:extLst>
                  <a:ext uri="{FF2B5EF4-FFF2-40B4-BE49-F238E27FC236}">
                    <a16:creationId xmlns:a16="http://schemas.microsoft.com/office/drawing/2014/main" id="{69475D1E-FEAF-4644-8ED1-FD2632EF7A6B}"/>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24" name="Rectangle 123">
                <a:extLst>
                  <a:ext uri="{FF2B5EF4-FFF2-40B4-BE49-F238E27FC236}">
                    <a16:creationId xmlns:a16="http://schemas.microsoft.com/office/drawing/2014/main" id="{A178DD83-2DC5-414E-9DF4-0566B723F351}"/>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25" name="Rectangle 124">
                <a:extLst>
                  <a:ext uri="{FF2B5EF4-FFF2-40B4-BE49-F238E27FC236}">
                    <a16:creationId xmlns:a16="http://schemas.microsoft.com/office/drawing/2014/main" id="{24FD55A3-ED0A-4C52-8236-FE0486F1E49B}"/>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26" name="Rectangle 125">
                <a:extLst>
                  <a:ext uri="{FF2B5EF4-FFF2-40B4-BE49-F238E27FC236}">
                    <a16:creationId xmlns:a16="http://schemas.microsoft.com/office/drawing/2014/main" id="{7405E0DC-B17C-44AE-8D4F-5ACA50AAC921}"/>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27" name="Rectangle 126">
                <a:extLst>
                  <a:ext uri="{FF2B5EF4-FFF2-40B4-BE49-F238E27FC236}">
                    <a16:creationId xmlns:a16="http://schemas.microsoft.com/office/drawing/2014/main" id="{F4D90FEB-F03D-4C85-9AA3-DEA10D6AE3BE}"/>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28" name="Rectangle 127">
                <a:extLst>
                  <a:ext uri="{FF2B5EF4-FFF2-40B4-BE49-F238E27FC236}">
                    <a16:creationId xmlns:a16="http://schemas.microsoft.com/office/drawing/2014/main" id="{9F1C4D93-1684-49D1-95B1-F6277B6CFF13}"/>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29" name="Rectangle 128">
                <a:extLst>
                  <a:ext uri="{FF2B5EF4-FFF2-40B4-BE49-F238E27FC236}">
                    <a16:creationId xmlns:a16="http://schemas.microsoft.com/office/drawing/2014/main" id="{D963BD97-FD8C-4EC5-98FB-4D85DCB742AB}"/>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sp>
          <p:nvSpPr>
            <p:cNvPr id="116" name="Oval 115">
              <a:extLst>
                <a:ext uri="{FF2B5EF4-FFF2-40B4-BE49-F238E27FC236}">
                  <a16:creationId xmlns:a16="http://schemas.microsoft.com/office/drawing/2014/main" id="{62CED9D8-B808-4B31-8D89-8D55098ED0B1}"/>
                </a:ext>
              </a:extLst>
            </p:cNvPr>
            <p:cNvSpPr/>
            <p:nvPr/>
          </p:nvSpPr>
          <p:spPr>
            <a:xfrm>
              <a:off x="3880398" y="1205956"/>
              <a:ext cx="4414338" cy="441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17" name="TextBox 116">
              <a:extLst>
                <a:ext uri="{FF2B5EF4-FFF2-40B4-BE49-F238E27FC236}">
                  <a16:creationId xmlns:a16="http://schemas.microsoft.com/office/drawing/2014/main" id="{BBFB0816-207F-4AC8-AE0B-BFEF910BD99C}"/>
                </a:ext>
              </a:extLst>
            </p:cNvPr>
            <p:cNvSpPr txBox="1"/>
            <p:nvPr/>
          </p:nvSpPr>
          <p:spPr>
            <a:xfrm>
              <a:off x="4295033" y="1712142"/>
              <a:ext cx="3659991" cy="3792156"/>
            </a:xfrm>
            <a:prstGeom prst="rect">
              <a:avLst/>
            </a:prstGeom>
            <a:grpFill/>
          </p:spPr>
          <p:txBody>
            <a:bodyPr wrap="square" rtlCol="0">
              <a:spAutoFit/>
            </a:bodyPr>
            <a:lstStyle/>
            <a:p>
              <a:pPr algn="ctr"/>
              <a:r>
                <a:rPr lang="en-US" sz="5000" b="1" dirty="0">
                  <a:solidFill>
                    <a:schemeClr val="tx1">
                      <a:lumMod val="85000"/>
                      <a:lumOff val="15000"/>
                    </a:schemeClr>
                  </a:solidFill>
                  <a:latin typeface="Agency FB" panose="020B0503020202020204" pitchFamily="34" charset="0"/>
                </a:rPr>
                <a:t>4</a:t>
              </a:r>
            </a:p>
          </p:txBody>
        </p:sp>
      </p:grpSp>
      <p:grpSp>
        <p:nvGrpSpPr>
          <p:cNvPr id="130" name="Group 129">
            <a:extLst>
              <a:ext uri="{FF2B5EF4-FFF2-40B4-BE49-F238E27FC236}">
                <a16:creationId xmlns:a16="http://schemas.microsoft.com/office/drawing/2014/main" id="{6DBC0B51-4637-43EA-8A69-6B3CADC198A1}"/>
              </a:ext>
            </a:extLst>
          </p:cNvPr>
          <p:cNvGrpSpPr/>
          <p:nvPr/>
        </p:nvGrpSpPr>
        <p:grpSpPr>
          <a:xfrm>
            <a:off x="437663" y="397412"/>
            <a:ext cx="1254078" cy="1216490"/>
            <a:chOff x="3419475" y="752475"/>
            <a:chExt cx="5353050" cy="5353050"/>
          </a:xfrm>
          <a:solidFill>
            <a:schemeClr val="accent6">
              <a:lumMod val="60000"/>
              <a:lumOff val="40000"/>
            </a:schemeClr>
          </a:solidFill>
        </p:grpSpPr>
        <p:sp>
          <p:nvSpPr>
            <p:cNvPr id="131" name="Freeform: Shape 122">
              <a:extLst>
                <a:ext uri="{FF2B5EF4-FFF2-40B4-BE49-F238E27FC236}">
                  <a16:creationId xmlns:a16="http://schemas.microsoft.com/office/drawing/2014/main" id="{FF20A123-9157-4B29-8BE3-C9A1EED67F3A}"/>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nvGrpSpPr>
            <p:cNvPr id="132" name="Group 131">
              <a:extLst>
                <a:ext uri="{FF2B5EF4-FFF2-40B4-BE49-F238E27FC236}">
                  <a16:creationId xmlns:a16="http://schemas.microsoft.com/office/drawing/2014/main" id="{EC0F00A7-694A-41AF-94CD-D3A2E8B0692F}"/>
                </a:ext>
              </a:extLst>
            </p:cNvPr>
            <p:cNvGrpSpPr/>
            <p:nvPr/>
          </p:nvGrpSpPr>
          <p:grpSpPr>
            <a:xfrm>
              <a:off x="3505202" y="836611"/>
              <a:ext cx="5094518" cy="5143275"/>
              <a:chOff x="3505202" y="836611"/>
              <a:chExt cx="5094518" cy="5143275"/>
            </a:xfrm>
            <a:grpFill/>
          </p:grpSpPr>
          <p:sp>
            <p:nvSpPr>
              <p:cNvPr id="135" name="Rectangle 134">
                <a:extLst>
                  <a:ext uri="{FF2B5EF4-FFF2-40B4-BE49-F238E27FC236}">
                    <a16:creationId xmlns:a16="http://schemas.microsoft.com/office/drawing/2014/main" id="{A331020F-BB1D-4F07-A4D1-DBD940FF54AA}"/>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36" name="Rectangle 135">
                <a:extLst>
                  <a:ext uri="{FF2B5EF4-FFF2-40B4-BE49-F238E27FC236}">
                    <a16:creationId xmlns:a16="http://schemas.microsoft.com/office/drawing/2014/main" id="{75351D12-DEA5-4512-99F4-27DA4DBC7003}"/>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37" name="Rectangle 136">
                <a:extLst>
                  <a:ext uri="{FF2B5EF4-FFF2-40B4-BE49-F238E27FC236}">
                    <a16:creationId xmlns:a16="http://schemas.microsoft.com/office/drawing/2014/main" id="{5E0E39CB-4FEE-468C-A583-92E1A758BE25}"/>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38" name="Rectangle 137">
                <a:extLst>
                  <a:ext uri="{FF2B5EF4-FFF2-40B4-BE49-F238E27FC236}">
                    <a16:creationId xmlns:a16="http://schemas.microsoft.com/office/drawing/2014/main" id="{59E281FD-E813-45CA-8C5A-8AF00507BBC8}"/>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39" name="Rectangle 138">
                <a:extLst>
                  <a:ext uri="{FF2B5EF4-FFF2-40B4-BE49-F238E27FC236}">
                    <a16:creationId xmlns:a16="http://schemas.microsoft.com/office/drawing/2014/main" id="{F9B5EFAF-E4C3-417B-BF6F-98C1345EF4D7}"/>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40" name="Rectangle 139">
                <a:extLst>
                  <a:ext uri="{FF2B5EF4-FFF2-40B4-BE49-F238E27FC236}">
                    <a16:creationId xmlns:a16="http://schemas.microsoft.com/office/drawing/2014/main" id="{0B9D0803-9E1B-4DEF-B278-9FBD4236B5C2}"/>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41" name="Rectangle 140">
                <a:extLst>
                  <a:ext uri="{FF2B5EF4-FFF2-40B4-BE49-F238E27FC236}">
                    <a16:creationId xmlns:a16="http://schemas.microsoft.com/office/drawing/2014/main" id="{B2897F2A-EAE0-4D20-909E-53BB717A9C8C}"/>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42" name="Rectangle 141">
                <a:extLst>
                  <a:ext uri="{FF2B5EF4-FFF2-40B4-BE49-F238E27FC236}">
                    <a16:creationId xmlns:a16="http://schemas.microsoft.com/office/drawing/2014/main" id="{EFA37CF5-F7C6-45AB-B52C-79E803EBE468}"/>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43" name="Rectangle 142">
                <a:extLst>
                  <a:ext uri="{FF2B5EF4-FFF2-40B4-BE49-F238E27FC236}">
                    <a16:creationId xmlns:a16="http://schemas.microsoft.com/office/drawing/2014/main" id="{EDE4EE5F-4B3B-4943-BDBD-5ED450613C97}"/>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44" name="Rectangle 143">
                <a:extLst>
                  <a:ext uri="{FF2B5EF4-FFF2-40B4-BE49-F238E27FC236}">
                    <a16:creationId xmlns:a16="http://schemas.microsoft.com/office/drawing/2014/main" id="{9D272D79-85ED-4EFF-B216-0D81CB86322F}"/>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45" name="Rectangle 144">
                <a:extLst>
                  <a:ext uri="{FF2B5EF4-FFF2-40B4-BE49-F238E27FC236}">
                    <a16:creationId xmlns:a16="http://schemas.microsoft.com/office/drawing/2014/main" id="{97AE37B2-1785-48B1-8804-A11E135F604A}"/>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46" name="Rectangle 145">
                <a:extLst>
                  <a:ext uri="{FF2B5EF4-FFF2-40B4-BE49-F238E27FC236}">
                    <a16:creationId xmlns:a16="http://schemas.microsoft.com/office/drawing/2014/main" id="{7FF39F59-B561-4E3B-A8BF-FAF64FE9D820}"/>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sp>
          <p:nvSpPr>
            <p:cNvPr id="133" name="Oval 132">
              <a:extLst>
                <a:ext uri="{FF2B5EF4-FFF2-40B4-BE49-F238E27FC236}">
                  <a16:creationId xmlns:a16="http://schemas.microsoft.com/office/drawing/2014/main" id="{C0AE974E-DBB6-4466-ADC0-2647DF6E0CF2}"/>
                </a:ext>
              </a:extLst>
            </p:cNvPr>
            <p:cNvSpPr/>
            <p:nvPr/>
          </p:nvSpPr>
          <p:spPr>
            <a:xfrm>
              <a:off x="3880398" y="1205956"/>
              <a:ext cx="4414338" cy="441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34" name="TextBox 133">
              <a:extLst>
                <a:ext uri="{FF2B5EF4-FFF2-40B4-BE49-F238E27FC236}">
                  <a16:creationId xmlns:a16="http://schemas.microsoft.com/office/drawing/2014/main" id="{BD4F8575-7793-40C2-AE4B-F876FBA9D8CC}"/>
                </a:ext>
              </a:extLst>
            </p:cNvPr>
            <p:cNvSpPr txBox="1"/>
            <p:nvPr/>
          </p:nvSpPr>
          <p:spPr>
            <a:xfrm>
              <a:off x="4295033" y="1712142"/>
              <a:ext cx="3659991" cy="3792156"/>
            </a:xfrm>
            <a:prstGeom prst="rect">
              <a:avLst/>
            </a:prstGeom>
            <a:grpFill/>
          </p:spPr>
          <p:txBody>
            <a:bodyPr wrap="square" rtlCol="0">
              <a:spAutoFit/>
            </a:bodyPr>
            <a:lstStyle/>
            <a:p>
              <a:pPr algn="ctr"/>
              <a:r>
                <a:rPr lang="en-US" sz="5000" b="1">
                  <a:solidFill>
                    <a:schemeClr val="tx1">
                      <a:lumMod val="85000"/>
                      <a:lumOff val="15000"/>
                    </a:schemeClr>
                  </a:solidFill>
                  <a:latin typeface="Agency FB" panose="020B0503020202020204" pitchFamily="34" charset="0"/>
                </a:rPr>
                <a:t>3</a:t>
              </a:r>
            </a:p>
          </p:txBody>
        </p:sp>
      </p:grpSp>
      <p:grpSp>
        <p:nvGrpSpPr>
          <p:cNvPr id="147" name="Group 146">
            <a:extLst>
              <a:ext uri="{FF2B5EF4-FFF2-40B4-BE49-F238E27FC236}">
                <a16:creationId xmlns:a16="http://schemas.microsoft.com/office/drawing/2014/main" id="{3D0775F6-69FF-4CC8-9EB5-BF49B533761A}"/>
              </a:ext>
            </a:extLst>
          </p:cNvPr>
          <p:cNvGrpSpPr/>
          <p:nvPr/>
        </p:nvGrpSpPr>
        <p:grpSpPr>
          <a:xfrm>
            <a:off x="427462" y="393804"/>
            <a:ext cx="1254078" cy="1216490"/>
            <a:chOff x="3419475" y="752475"/>
            <a:chExt cx="5353050" cy="5353050"/>
          </a:xfrm>
          <a:solidFill>
            <a:schemeClr val="accent6">
              <a:lumMod val="60000"/>
              <a:lumOff val="40000"/>
            </a:schemeClr>
          </a:solidFill>
        </p:grpSpPr>
        <p:sp>
          <p:nvSpPr>
            <p:cNvPr id="148" name="Freeform: Shape 139">
              <a:extLst>
                <a:ext uri="{FF2B5EF4-FFF2-40B4-BE49-F238E27FC236}">
                  <a16:creationId xmlns:a16="http://schemas.microsoft.com/office/drawing/2014/main" id="{69AB8640-C958-4DE9-9AA8-B580E010040F}"/>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nvGrpSpPr>
            <p:cNvPr id="149" name="Group 148">
              <a:extLst>
                <a:ext uri="{FF2B5EF4-FFF2-40B4-BE49-F238E27FC236}">
                  <a16:creationId xmlns:a16="http://schemas.microsoft.com/office/drawing/2014/main" id="{5F03206B-3FC8-41E7-B474-DB508F85069F}"/>
                </a:ext>
              </a:extLst>
            </p:cNvPr>
            <p:cNvGrpSpPr/>
            <p:nvPr/>
          </p:nvGrpSpPr>
          <p:grpSpPr>
            <a:xfrm>
              <a:off x="3505202" y="836611"/>
              <a:ext cx="5094518" cy="5143275"/>
              <a:chOff x="3505202" y="836611"/>
              <a:chExt cx="5094518" cy="5143275"/>
            </a:xfrm>
            <a:grpFill/>
          </p:grpSpPr>
          <p:sp>
            <p:nvSpPr>
              <p:cNvPr id="152" name="Rectangle 151">
                <a:extLst>
                  <a:ext uri="{FF2B5EF4-FFF2-40B4-BE49-F238E27FC236}">
                    <a16:creationId xmlns:a16="http://schemas.microsoft.com/office/drawing/2014/main" id="{1D94F30B-0822-4125-8347-F4A10E61EE83}"/>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53" name="Rectangle 152">
                <a:extLst>
                  <a:ext uri="{FF2B5EF4-FFF2-40B4-BE49-F238E27FC236}">
                    <a16:creationId xmlns:a16="http://schemas.microsoft.com/office/drawing/2014/main" id="{19DF3423-AD9F-43A0-A1A0-ECC769CB1CA5}"/>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54" name="Rectangle 153">
                <a:extLst>
                  <a:ext uri="{FF2B5EF4-FFF2-40B4-BE49-F238E27FC236}">
                    <a16:creationId xmlns:a16="http://schemas.microsoft.com/office/drawing/2014/main" id="{AF7E8A3B-EA5A-4AE6-82E2-78BC1F6327CF}"/>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55" name="Rectangle 154">
                <a:extLst>
                  <a:ext uri="{FF2B5EF4-FFF2-40B4-BE49-F238E27FC236}">
                    <a16:creationId xmlns:a16="http://schemas.microsoft.com/office/drawing/2014/main" id="{AABC471E-F058-46C4-9901-6F868B783CAC}"/>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56" name="Rectangle 155">
                <a:extLst>
                  <a:ext uri="{FF2B5EF4-FFF2-40B4-BE49-F238E27FC236}">
                    <a16:creationId xmlns:a16="http://schemas.microsoft.com/office/drawing/2014/main" id="{4B0B8D8E-86BC-4021-ADF9-73FF46F29C74}"/>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57" name="Rectangle 156">
                <a:extLst>
                  <a:ext uri="{FF2B5EF4-FFF2-40B4-BE49-F238E27FC236}">
                    <a16:creationId xmlns:a16="http://schemas.microsoft.com/office/drawing/2014/main" id="{B5407A46-B46E-4C46-8F89-DA0E6DA8FAC5}"/>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58" name="Rectangle 157">
                <a:extLst>
                  <a:ext uri="{FF2B5EF4-FFF2-40B4-BE49-F238E27FC236}">
                    <a16:creationId xmlns:a16="http://schemas.microsoft.com/office/drawing/2014/main" id="{9166F34D-0FA5-4DC1-804D-B3D615D9D055}"/>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59" name="Rectangle 158">
                <a:extLst>
                  <a:ext uri="{FF2B5EF4-FFF2-40B4-BE49-F238E27FC236}">
                    <a16:creationId xmlns:a16="http://schemas.microsoft.com/office/drawing/2014/main" id="{C837178C-E29C-4D27-A5E1-33B607385744}"/>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60" name="Rectangle 159">
                <a:extLst>
                  <a:ext uri="{FF2B5EF4-FFF2-40B4-BE49-F238E27FC236}">
                    <a16:creationId xmlns:a16="http://schemas.microsoft.com/office/drawing/2014/main" id="{ED735974-D823-4390-B946-9BFDB621C64A}"/>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61" name="Rectangle 160">
                <a:extLst>
                  <a:ext uri="{FF2B5EF4-FFF2-40B4-BE49-F238E27FC236}">
                    <a16:creationId xmlns:a16="http://schemas.microsoft.com/office/drawing/2014/main" id="{695DC5B8-0892-45E9-84A6-F1F21F1F1DEA}"/>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62" name="Rectangle 161">
                <a:extLst>
                  <a:ext uri="{FF2B5EF4-FFF2-40B4-BE49-F238E27FC236}">
                    <a16:creationId xmlns:a16="http://schemas.microsoft.com/office/drawing/2014/main" id="{9EE92547-8885-4C08-BBBC-9ECB300CA2B0}"/>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63" name="Rectangle 162">
                <a:extLst>
                  <a:ext uri="{FF2B5EF4-FFF2-40B4-BE49-F238E27FC236}">
                    <a16:creationId xmlns:a16="http://schemas.microsoft.com/office/drawing/2014/main" id="{FBE9E35A-F576-48D3-8DD2-60D5F8752CFD}"/>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sp>
          <p:nvSpPr>
            <p:cNvPr id="150" name="Oval 149">
              <a:extLst>
                <a:ext uri="{FF2B5EF4-FFF2-40B4-BE49-F238E27FC236}">
                  <a16:creationId xmlns:a16="http://schemas.microsoft.com/office/drawing/2014/main" id="{70DE843F-8A18-443A-81D7-DDEF0461FCD3}"/>
                </a:ext>
              </a:extLst>
            </p:cNvPr>
            <p:cNvSpPr/>
            <p:nvPr/>
          </p:nvSpPr>
          <p:spPr>
            <a:xfrm>
              <a:off x="3880398" y="1205956"/>
              <a:ext cx="4414338" cy="441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51" name="TextBox 150">
              <a:extLst>
                <a:ext uri="{FF2B5EF4-FFF2-40B4-BE49-F238E27FC236}">
                  <a16:creationId xmlns:a16="http://schemas.microsoft.com/office/drawing/2014/main" id="{2521D84A-2AD6-41B8-9F94-C75D36B0417D}"/>
                </a:ext>
              </a:extLst>
            </p:cNvPr>
            <p:cNvSpPr txBox="1"/>
            <p:nvPr/>
          </p:nvSpPr>
          <p:spPr>
            <a:xfrm>
              <a:off x="4295033" y="1712142"/>
              <a:ext cx="3659991" cy="3792156"/>
            </a:xfrm>
            <a:prstGeom prst="rect">
              <a:avLst/>
            </a:prstGeom>
            <a:grpFill/>
          </p:spPr>
          <p:txBody>
            <a:bodyPr wrap="square" rtlCol="0">
              <a:spAutoFit/>
            </a:bodyPr>
            <a:lstStyle/>
            <a:p>
              <a:pPr algn="ctr"/>
              <a:r>
                <a:rPr lang="en-US" sz="5000" b="1" dirty="0">
                  <a:solidFill>
                    <a:schemeClr val="tx1">
                      <a:lumMod val="85000"/>
                      <a:lumOff val="15000"/>
                    </a:schemeClr>
                  </a:solidFill>
                  <a:latin typeface="Agency FB" panose="020B0503020202020204" pitchFamily="34" charset="0"/>
                </a:rPr>
                <a:t>2</a:t>
              </a:r>
            </a:p>
          </p:txBody>
        </p:sp>
      </p:grpSp>
      <p:grpSp>
        <p:nvGrpSpPr>
          <p:cNvPr id="164" name="Group 163">
            <a:extLst>
              <a:ext uri="{FF2B5EF4-FFF2-40B4-BE49-F238E27FC236}">
                <a16:creationId xmlns:a16="http://schemas.microsoft.com/office/drawing/2014/main" id="{B981DFF3-C438-43E3-A48A-CF338D643D86}"/>
              </a:ext>
            </a:extLst>
          </p:cNvPr>
          <p:cNvGrpSpPr/>
          <p:nvPr/>
        </p:nvGrpSpPr>
        <p:grpSpPr>
          <a:xfrm>
            <a:off x="437663" y="399628"/>
            <a:ext cx="1254078" cy="1216490"/>
            <a:chOff x="3419475" y="752475"/>
            <a:chExt cx="5353050" cy="5353050"/>
          </a:xfrm>
          <a:solidFill>
            <a:schemeClr val="accent6">
              <a:lumMod val="60000"/>
              <a:lumOff val="40000"/>
            </a:schemeClr>
          </a:solidFill>
        </p:grpSpPr>
        <p:sp>
          <p:nvSpPr>
            <p:cNvPr id="165" name="Freeform: Shape 156">
              <a:extLst>
                <a:ext uri="{FF2B5EF4-FFF2-40B4-BE49-F238E27FC236}">
                  <a16:creationId xmlns:a16="http://schemas.microsoft.com/office/drawing/2014/main" id="{702FB28D-6CCD-44BE-863F-2422D62001B7}"/>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nvGrpSpPr>
            <p:cNvPr id="166" name="Group 165">
              <a:extLst>
                <a:ext uri="{FF2B5EF4-FFF2-40B4-BE49-F238E27FC236}">
                  <a16:creationId xmlns:a16="http://schemas.microsoft.com/office/drawing/2014/main" id="{EC782099-470A-42CF-A8B1-15AA14A6CB83}"/>
                </a:ext>
              </a:extLst>
            </p:cNvPr>
            <p:cNvGrpSpPr/>
            <p:nvPr/>
          </p:nvGrpSpPr>
          <p:grpSpPr>
            <a:xfrm>
              <a:off x="3505202" y="836611"/>
              <a:ext cx="5094518" cy="5143275"/>
              <a:chOff x="3505202" y="836611"/>
              <a:chExt cx="5094518" cy="5143275"/>
            </a:xfrm>
            <a:grpFill/>
          </p:grpSpPr>
          <p:sp>
            <p:nvSpPr>
              <p:cNvPr id="169" name="Rectangle 168">
                <a:extLst>
                  <a:ext uri="{FF2B5EF4-FFF2-40B4-BE49-F238E27FC236}">
                    <a16:creationId xmlns:a16="http://schemas.microsoft.com/office/drawing/2014/main" id="{BB78FE1F-CD13-40E4-BFF7-B965CC8593B4}"/>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70" name="Rectangle 169">
                <a:extLst>
                  <a:ext uri="{FF2B5EF4-FFF2-40B4-BE49-F238E27FC236}">
                    <a16:creationId xmlns:a16="http://schemas.microsoft.com/office/drawing/2014/main" id="{48BD5646-3A18-411B-98E4-EDDF1D736290}"/>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71" name="Rectangle 170">
                <a:extLst>
                  <a:ext uri="{FF2B5EF4-FFF2-40B4-BE49-F238E27FC236}">
                    <a16:creationId xmlns:a16="http://schemas.microsoft.com/office/drawing/2014/main" id="{EB6FABD5-8468-456B-8F08-9964390FB949}"/>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72" name="Rectangle 171">
                <a:extLst>
                  <a:ext uri="{FF2B5EF4-FFF2-40B4-BE49-F238E27FC236}">
                    <a16:creationId xmlns:a16="http://schemas.microsoft.com/office/drawing/2014/main" id="{C809ACFB-B202-4E72-85DE-2421E4CF1CC3}"/>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73" name="Rectangle 172">
                <a:extLst>
                  <a:ext uri="{FF2B5EF4-FFF2-40B4-BE49-F238E27FC236}">
                    <a16:creationId xmlns:a16="http://schemas.microsoft.com/office/drawing/2014/main" id="{AF891E1F-0EA8-491E-894E-CB7BF84A6DB3}"/>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74" name="Rectangle 173">
                <a:extLst>
                  <a:ext uri="{FF2B5EF4-FFF2-40B4-BE49-F238E27FC236}">
                    <a16:creationId xmlns:a16="http://schemas.microsoft.com/office/drawing/2014/main" id="{CE20EAA6-1C98-4EB9-87A2-4D744BCA0EDB}"/>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75" name="Rectangle 174">
                <a:extLst>
                  <a:ext uri="{FF2B5EF4-FFF2-40B4-BE49-F238E27FC236}">
                    <a16:creationId xmlns:a16="http://schemas.microsoft.com/office/drawing/2014/main" id="{CAB9278B-8194-47BE-BCF8-E8E14BC6F97F}"/>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76" name="Rectangle 175">
                <a:extLst>
                  <a:ext uri="{FF2B5EF4-FFF2-40B4-BE49-F238E27FC236}">
                    <a16:creationId xmlns:a16="http://schemas.microsoft.com/office/drawing/2014/main" id="{684D5994-B28C-4FEC-BDD4-9CFE88FDA493}"/>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77" name="Rectangle 176">
                <a:extLst>
                  <a:ext uri="{FF2B5EF4-FFF2-40B4-BE49-F238E27FC236}">
                    <a16:creationId xmlns:a16="http://schemas.microsoft.com/office/drawing/2014/main" id="{469F6E31-5093-4BE9-A60F-1D1C3BD066C0}"/>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78" name="Rectangle 177">
                <a:extLst>
                  <a:ext uri="{FF2B5EF4-FFF2-40B4-BE49-F238E27FC236}">
                    <a16:creationId xmlns:a16="http://schemas.microsoft.com/office/drawing/2014/main" id="{2A24CA64-F0E5-4A32-BAD5-FB0BF3BA5AF8}"/>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79" name="Rectangle 178">
                <a:extLst>
                  <a:ext uri="{FF2B5EF4-FFF2-40B4-BE49-F238E27FC236}">
                    <a16:creationId xmlns:a16="http://schemas.microsoft.com/office/drawing/2014/main" id="{57803AF4-87C6-4D9F-ACB9-A2B78C48B611}"/>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80" name="Rectangle 179">
                <a:extLst>
                  <a:ext uri="{FF2B5EF4-FFF2-40B4-BE49-F238E27FC236}">
                    <a16:creationId xmlns:a16="http://schemas.microsoft.com/office/drawing/2014/main" id="{99D92191-F41C-455D-9D0C-0C9F3DDC6359}"/>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sp>
          <p:nvSpPr>
            <p:cNvPr id="167" name="Oval 166">
              <a:extLst>
                <a:ext uri="{FF2B5EF4-FFF2-40B4-BE49-F238E27FC236}">
                  <a16:creationId xmlns:a16="http://schemas.microsoft.com/office/drawing/2014/main" id="{21F49475-F54E-4D1E-B61D-8F70209DB6D7}"/>
                </a:ext>
              </a:extLst>
            </p:cNvPr>
            <p:cNvSpPr/>
            <p:nvPr/>
          </p:nvSpPr>
          <p:spPr>
            <a:xfrm>
              <a:off x="3880398" y="1205956"/>
              <a:ext cx="4414338" cy="441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68" name="TextBox 167">
              <a:extLst>
                <a:ext uri="{FF2B5EF4-FFF2-40B4-BE49-F238E27FC236}">
                  <a16:creationId xmlns:a16="http://schemas.microsoft.com/office/drawing/2014/main" id="{EF3448F1-650C-4FE9-A192-299617619A7A}"/>
                </a:ext>
              </a:extLst>
            </p:cNvPr>
            <p:cNvSpPr txBox="1"/>
            <p:nvPr/>
          </p:nvSpPr>
          <p:spPr>
            <a:xfrm>
              <a:off x="4295033" y="1712142"/>
              <a:ext cx="3659991" cy="3792156"/>
            </a:xfrm>
            <a:prstGeom prst="rect">
              <a:avLst/>
            </a:prstGeom>
            <a:grpFill/>
          </p:spPr>
          <p:txBody>
            <a:bodyPr wrap="square" rtlCol="0">
              <a:spAutoFit/>
            </a:bodyPr>
            <a:lstStyle/>
            <a:p>
              <a:pPr algn="ctr"/>
              <a:r>
                <a:rPr lang="en-US" sz="5000" b="1">
                  <a:solidFill>
                    <a:schemeClr val="tx1">
                      <a:lumMod val="85000"/>
                      <a:lumOff val="15000"/>
                    </a:schemeClr>
                  </a:solidFill>
                  <a:latin typeface="Agency FB" panose="020B0503020202020204" pitchFamily="34" charset="0"/>
                </a:rPr>
                <a:t>1</a:t>
              </a:r>
            </a:p>
          </p:txBody>
        </p:sp>
      </p:grpSp>
      <p:grpSp>
        <p:nvGrpSpPr>
          <p:cNvPr id="181" name="Group 180">
            <a:extLst>
              <a:ext uri="{FF2B5EF4-FFF2-40B4-BE49-F238E27FC236}">
                <a16:creationId xmlns:a16="http://schemas.microsoft.com/office/drawing/2014/main" id="{0FC74766-4E35-47B3-BC17-66A3B6383895}"/>
              </a:ext>
            </a:extLst>
          </p:cNvPr>
          <p:cNvGrpSpPr/>
          <p:nvPr/>
        </p:nvGrpSpPr>
        <p:grpSpPr>
          <a:xfrm>
            <a:off x="451262" y="387979"/>
            <a:ext cx="1254078" cy="1216490"/>
            <a:chOff x="3419475" y="752475"/>
            <a:chExt cx="5353050" cy="5353050"/>
          </a:xfrm>
          <a:solidFill>
            <a:schemeClr val="accent6">
              <a:lumMod val="60000"/>
              <a:lumOff val="40000"/>
            </a:schemeClr>
          </a:solidFill>
        </p:grpSpPr>
        <p:sp>
          <p:nvSpPr>
            <p:cNvPr id="182" name="Freeform: Shape 173">
              <a:extLst>
                <a:ext uri="{FF2B5EF4-FFF2-40B4-BE49-F238E27FC236}">
                  <a16:creationId xmlns:a16="http://schemas.microsoft.com/office/drawing/2014/main" id="{F05ADD8A-EE8A-44DA-9560-491E4903424A}"/>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nvGrpSpPr>
            <p:cNvPr id="183" name="Group 182">
              <a:extLst>
                <a:ext uri="{FF2B5EF4-FFF2-40B4-BE49-F238E27FC236}">
                  <a16:creationId xmlns:a16="http://schemas.microsoft.com/office/drawing/2014/main" id="{6AC7B1B7-C017-4CA5-B2C8-19AEABF42559}"/>
                </a:ext>
              </a:extLst>
            </p:cNvPr>
            <p:cNvGrpSpPr/>
            <p:nvPr/>
          </p:nvGrpSpPr>
          <p:grpSpPr>
            <a:xfrm>
              <a:off x="3505202" y="836611"/>
              <a:ext cx="5094518" cy="5143275"/>
              <a:chOff x="3505202" y="836611"/>
              <a:chExt cx="5094518" cy="5143275"/>
            </a:xfrm>
            <a:grpFill/>
          </p:grpSpPr>
          <p:sp>
            <p:nvSpPr>
              <p:cNvPr id="186" name="Rectangle 185">
                <a:extLst>
                  <a:ext uri="{FF2B5EF4-FFF2-40B4-BE49-F238E27FC236}">
                    <a16:creationId xmlns:a16="http://schemas.microsoft.com/office/drawing/2014/main" id="{FBB39871-AC1E-4970-8383-B03F9ED8B66C}"/>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87" name="Rectangle 186">
                <a:extLst>
                  <a:ext uri="{FF2B5EF4-FFF2-40B4-BE49-F238E27FC236}">
                    <a16:creationId xmlns:a16="http://schemas.microsoft.com/office/drawing/2014/main" id="{E4A3FB15-9BD3-4E91-B471-11B04A44D1FD}"/>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88" name="Rectangle 187">
                <a:extLst>
                  <a:ext uri="{FF2B5EF4-FFF2-40B4-BE49-F238E27FC236}">
                    <a16:creationId xmlns:a16="http://schemas.microsoft.com/office/drawing/2014/main" id="{494FD3A5-7122-432B-945A-2231469DABD7}"/>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89" name="Rectangle 188">
                <a:extLst>
                  <a:ext uri="{FF2B5EF4-FFF2-40B4-BE49-F238E27FC236}">
                    <a16:creationId xmlns:a16="http://schemas.microsoft.com/office/drawing/2014/main" id="{5E0F8035-EDB2-459E-A066-26CCDB292B63}"/>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90" name="Rectangle 189">
                <a:extLst>
                  <a:ext uri="{FF2B5EF4-FFF2-40B4-BE49-F238E27FC236}">
                    <a16:creationId xmlns:a16="http://schemas.microsoft.com/office/drawing/2014/main" id="{AFA58336-6163-4586-8A87-69C528127B80}"/>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91" name="Rectangle 190">
                <a:extLst>
                  <a:ext uri="{FF2B5EF4-FFF2-40B4-BE49-F238E27FC236}">
                    <a16:creationId xmlns:a16="http://schemas.microsoft.com/office/drawing/2014/main" id="{AB2C446D-1EAB-4AC9-B797-9129D9CE5582}"/>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92" name="Rectangle 191">
                <a:extLst>
                  <a:ext uri="{FF2B5EF4-FFF2-40B4-BE49-F238E27FC236}">
                    <a16:creationId xmlns:a16="http://schemas.microsoft.com/office/drawing/2014/main" id="{0E9250EE-8BEE-49D5-92E9-928303D2849C}"/>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93" name="Rectangle 192">
                <a:extLst>
                  <a:ext uri="{FF2B5EF4-FFF2-40B4-BE49-F238E27FC236}">
                    <a16:creationId xmlns:a16="http://schemas.microsoft.com/office/drawing/2014/main" id="{95B6C912-59C5-46E2-9CB8-A60665F16425}"/>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94" name="Rectangle 193">
                <a:extLst>
                  <a:ext uri="{FF2B5EF4-FFF2-40B4-BE49-F238E27FC236}">
                    <a16:creationId xmlns:a16="http://schemas.microsoft.com/office/drawing/2014/main" id="{B2C2023D-079C-4EFA-BC07-F1B75DBFCDEB}"/>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95" name="Rectangle 194">
                <a:extLst>
                  <a:ext uri="{FF2B5EF4-FFF2-40B4-BE49-F238E27FC236}">
                    <a16:creationId xmlns:a16="http://schemas.microsoft.com/office/drawing/2014/main" id="{6515590D-299C-49E9-B89E-7B641DF01FB9}"/>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96" name="Rectangle 195">
                <a:extLst>
                  <a:ext uri="{FF2B5EF4-FFF2-40B4-BE49-F238E27FC236}">
                    <a16:creationId xmlns:a16="http://schemas.microsoft.com/office/drawing/2014/main" id="{D12247D0-91B3-4658-A503-55E9D9A29A5A}"/>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97" name="Rectangle 196">
                <a:extLst>
                  <a:ext uri="{FF2B5EF4-FFF2-40B4-BE49-F238E27FC236}">
                    <a16:creationId xmlns:a16="http://schemas.microsoft.com/office/drawing/2014/main" id="{4E1082F5-5E09-4D5C-A036-5A76AF3D3B8F}"/>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sp>
          <p:nvSpPr>
            <p:cNvPr id="184" name="Oval 183">
              <a:extLst>
                <a:ext uri="{FF2B5EF4-FFF2-40B4-BE49-F238E27FC236}">
                  <a16:creationId xmlns:a16="http://schemas.microsoft.com/office/drawing/2014/main" id="{B67E7C80-A5EF-454B-84AA-EB357216F5B4}"/>
                </a:ext>
              </a:extLst>
            </p:cNvPr>
            <p:cNvSpPr/>
            <p:nvPr/>
          </p:nvSpPr>
          <p:spPr>
            <a:xfrm>
              <a:off x="3880398" y="1205956"/>
              <a:ext cx="4414338" cy="441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85" name="TextBox 184">
              <a:extLst>
                <a:ext uri="{FF2B5EF4-FFF2-40B4-BE49-F238E27FC236}">
                  <a16:creationId xmlns:a16="http://schemas.microsoft.com/office/drawing/2014/main" id="{788C3F04-F272-4DA1-A424-BF12B354564C}"/>
                </a:ext>
              </a:extLst>
            </p:cNvPr>
            <p:cNvSpPr txBox="1"/>
            <p:nvPr/>
          </p:nvSpPr>
          <p:spPr>
            <a:xfrm>
              <a:off x="4295033" y="1712142"/>
              <a:ext cx="3659991" cy="3792156"/>
            </a:xfrm>
            <a:prstGeom prst="rect">
              <a:avLst/>
            </a:prstGeom>
            <a:grpFill/>
          </p:spPr>
          <p:txBody>
            <a:bodyPr wrap="square" rtlCol="0">
              <a:spAutoFit/>
            </a:bodyPr>
            <a:lstStyle/>
            <a:p>
              <a:pPr algn="ctr"/>
              <a:r>
                <a:rPr lang="en-US" sz="5000" b="1" dirty="0">
                  <a:solidFill>
                    <a:schemeClr val="tx1">
                      <a:lumMod val="85000"/>
                      <a:lumOff val="15000"/>
                    </a:schemeClr>
                  </a:solidFill>
                  <a:latin typeface="Agency FB" panose="020B0503020202020204" pitchFamily="34" charset="0"/>
                </a:rPr>
                <a:t>0</a:t>
              </a:r>
            </a:p>
          </p:txBody>
        </p:sp>
      </p:grpSp>
    </p:spTree>
    <p:extLst>
      <p:ext uri="{BB962C8B-B14F-4D97-AF65-F5344CB8AC3E}">
        <p14:creationId xmlns:p14="http://schemas.microsoft.com/office/powerpoint/2010/main" val="2558889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5338" fill="hold"/>
                                        <p:tgtEl>
                                          <p:spTgt spid="10"/>
                                        </p:tgtEl>
                                      </p:cBhvr>
                                    </p:cmd>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28"/>
                                        </p:tgtEl>
                                        <p:attrNameLst>
                                          <p:attrName>style.visibility</p:attrName>
                                        </p:attrNameLst>
                                      </p:cBhvr>
                                      <p:to>
                                        <p:strVal val="visible"/>
                                      </p:to>
                                    </p:set>
                                  </p:childTnLst>
                                </p:cTn>
                              </p:par>
                            </p:childTnLst>
                          </p:cTn>
                        </p:par>
                        <p:par>
                          <p:cTn id="31" fill="hold">
                            <p:stCondLst>
                              <p:cond delay="1500"/>
                            </p:stCondLst>
                            <p:childTnLst>
                              <p:par>
                                <p:cTn id="32" presetID="1" presetClass="entr" presetSubtype="0" fill="hold" nodeType="afterEffect">
                                  <p:stCondLst>
                                    <p:cond delay="1500"/>
                                  </p:stCondLst>
                                  <p:childTnLst>
                                    <p:set>
                                      <p:cBhvr>
                                        <p:cTn id="33" dur="1" fill="hold">
                                          <p:stCondLst>
                                            <p:cond delay="0"/>
                                          </p:stCondLst>
                                        </p:cTn>
                                        <p:tgtEl>
                                          <p:spTgt spid="45"/>
                                        </p:tgtEl>
                                        <p:attrNameLst>
                                          <p:attrName>style.visibility</p:attrName>
                                        </p:attrNameLst>
                                      </p:cBhvr>
                                      <p:to>
                                        <p:strVal val="visible"/>
                                      </p:to>
                                    </p:set>
                                  </p:childTnLst>
                                </p:cTn>
                              </p:par>
                            </p:childTnLst>
                          </p:cTn>
                        </p:par>
                        <p:par>
                          <p:cTn id="34" fill="hold">
                            <p:stCondLst>
                              <p:cond delay="3000"/>
                            </p:stCondLst>
                            <p:childTnLst>
                              <p:par>
                                <p:cTn id="35" presetID="1" presetClass="entr" presetSubtype="0" fill="hold" nodeType="afterEffect">
                                  <p:stCondLst>
                                    <p:cond delay="1500"/>
                                  </p:stCondLst>
                                  <p:childTnLst>
                                    <p:set>
                                      <p:cBhvr>
                                        <p:cTn id="36" dur="1" fill="hold">
                                          <p:stCondLst>
                                            <p:cond delay="0"/>
                                          </p:stCondLst>
                                        </p:cTn>
                                        <p:tgtEl>
                                          <p:spTgt spid="62"/>
                                        </p:tgtEl>
                                        <p:attrNameLst>
                                          <p:attrName>style.visibility</p:attrName>
                                        </p:attrNameLst>
                                      </p:cBhvr>
                                      <p:to>
                                        <p:strVal val="visible"/>
                                      </p:to>
                                    </p:set>
                                  </p:childTnLst>
                                </p:cTn>
                              </p:par>
                            </p:childTnLst>
                          </p:cTn>
                        </p:par>
                        <p:par>
                          <p:cTn id="37" fill="hold">
                            <p:stCondLst>
                              <p:cond delay="4500"/>
                            </p:stCondLst>
                            <p:childTnLst>
                              <p:par>
                                <p:cTn id="38" presetID="1" presetClass="entr" presetSubtype="0" fill="hold" nodeType="afterEffect">
                                  <p:stCondLst>
                                    <p:cond delay="1500"/>
                                  </p:stCondLst>
                                  <p:childTnLst>
                                    <p:set>
                                      <p:cBhvr>
                                        <p:cTn id="39" dur="1" fill="hold">
                                          <p:stCondLst>
                                            <p:cond delay="0"/>
                                          </p:stCondLst>
                                        </p:cTn>
                                        <p:tgtEl>
                                          <p:spTgt spid="79"/>
                                        </p:tgtEl>
                                        <p:attrNameLst>
                                          <p:attrName>style.visibility</p:attrName>
                                        </p:attrNameLst>
                                      </p:cBhvr>
                                      <p:to>
                                        <p:strVal val="visible"/>
                                      </p:to>
                                    </p:set>
                                  </p:childTnLst>
                                </p:cTn>
                              </p:par>
                            </p:childTnLst>
                          </p:cTn>
                        </p:par>
                        <p:par>
                          <p:cTn id="40" fill="hold">
                            <p:stCondLst>
                              <p:cond delay="6000"/>
                            </p:stCondLst>
                            <p:childTnLst>
                              <p:par>
                                <p:cTn id="41" presetID="1" presetClass="entr" presetSubtype="0" fill="hold" nodeType="afterEffect">
                                  <p:stCondLst>
                                    <p:cond delay="1500"/>
                                  </p:stCondLst>
                                  <p:childTnLst>
                                    <p:set>
                                      <p:cBhvr>
                                        <p:cTn id="42" dur="1" fill="hold">
                                          <p:stCondLst>
                                            <p:cond delay="0"/>
                                          </p:stCondLst>
                                        </p:cTn>
                                        <p:tgtEl>
                                          <p:spTgt spid="96"/>
                                        </p:tgtEl>
                                        <p:attrNameLst>
                                          <p:attrName>style.visibility</p:attrName>
                                        </p:attrNameLst>
                                      </p:cBhvr>
                                      <p:to>
                                        <p:strVal val="visible"/>
                                      </p:to>
                                    </p:set>
                                  </p:childTnLst>
                                </p:cTn>
                              </p:par>
                            </p:childTnLst>
                          </p:cTn>
                        </p:par>
                        <p:par>
                          <p:cTn id="43" fill="hold">
                            <p:stCondLst>
                              <p:cond delay="7500"/>
                            </p:stCondLst>
                            <p:childTnLst>
                              <p:par>
                                <p:cTn id="44" presetID="1" presetClass="entr" presetSubtype="0" fill="hold" nodeType="afterEffect">
                                  <p:stCondLst>
                                    <p:cond delay="1500"/>
                                  </p:stCondLst>
                                  <p:childTnLst>
                                    <p:set>
                                      <p:cBhvr>
                                        <p:cTn id="45" dur="1" fill="hold">
                                          <p:stCondLst>
                                            <p:cond delay="0"/>
                                          </p:stCondLst>
                                        </p:cTn>
                                        <p:tgtEl>
                                          <p:spTgt spid="113"/>
                                        </p:tgtEl>
                                        <p:attrNameLst>
                                          <p:attrName>style.visibility</p:attrName>
                                        </p:attrNameLst>
                                      </p:cBhvr>
                                      <p:to>
                                        <p:strVal val="visible"/>
                                      </p:to>
                                    </p:set>
                                  </p:childTnLst>
                                </p:cTn>
                              </p:par>
                            </p:childTnLst>
                          </p:cTn>
                        </p:par>
                        <p:par>
                          <p:cTn id="46" fill="hold">
                            <p:stCondLst>
                              <p:cond delay="9000"/>
                            </p:stCondLst>
                            <p:childTnLst>
                              <p:par>
                                <p:cTn id="47" presetID="1" presetClass="entr" presetSubtype="0" fill="hold" nodeType="afterEffect">
                                  <p:stCondLst>
                                    <p:cond delay="1000"/>
                                  </p:stCondLst>
                                  <p:childTnLst>
                                    <p:set>
                                      <p:cBhvr>
                                        <p:cTn id="48" dur="1" fill="hold">
                                          <p:stCondLst>
                                            <p:cond delay="0"/>
                                          </p:stCondLst>
                                        </p:cTn>
                                        <p:tgtEl>
                                          <p:spTgt spid="130"/>
                                        </p:tgtEl>
                                        <p:attrNameLst>
                                          <p:attrName>style.visibility</p:attrName>
                                        </p:attrNameLst>
                                      </p:cBhvr>
                                      <p:to>
                                        <p:strVal val="visible"/>
                                      </p:to>
                                    </p:set>
                                  </p:childTnLst>
                                </p:cTn>
                              </p:par>
                            </p:childTnLst>
                          </p:cTn>
                        </p:par>
                        <p:par>
                          <p:cTn id="49" fill="hold">
                            <p:stCondLst>
                              <p:cond delay="10000"/>
                            </p:stCondLst>
                            <p:childTnLst>
                              <p:par>
                                <p:cTn id="50" presetID="1" presetClass="entr" presetSubtype="0" fill="hold" nodeType="afterEffect">
                                  <p:stCondLst>
                                    <p:cond delay="1000"/>
                                  </p:stCondLst>
                                  <p:childTnLst>
                                    <p:set>
                                      <p:cBhvr>
                                        <p:cTn id="51" dur="1" fill="hold">
                                          <p:stCondLst>
                                            <p:cond delay="0"/>
                                          </p:stCondLst>
                                        </p:cTn>
                                        <p:tgtEl>
                                          <p:spTgt spid="147"/>
                                        </p:tgtEl>
                                        <p:attrNameLst>
                                          <p:attrName>style.visibility</p:attrName>
                                        </p:attrNameLst>
                                      </p:cBhvr>
                                      <p:to>
                                        <p:strVal val="visible"/>
                                      </p:to>
                                    </p:set>
                                  </p:childTnLst>
                                </p:cTn>
                              </p:par>
                            </p:childTnLst>
                          </p:cTn>
                        </p:par>
                        <p:par>
                          <p:cTn id="52" fill="hold">
                            <p:stCondLst>
                              <p:cond delay="11000"/>
                            </p:stCondLst>
                            <p:childTnLst>
                              <p:par>
                                <p:cTn id="53" presetID="1" presetClass="entr" presetSubtype="0" fill="hold" nodeType="afterEffect">
                                  <p:stCondLst>
                                    <p:cond delay="1000"/>
                                  </p:stCondLst>
                                  <p:childTnLst>
                                    <p:set>
                                      <p:cBhvr>
                                        <p:cTn id="54" dur="1" fill="hold">
                                          <p:stCondLst>
                                            <p:cond delay="0"/>
                                          </p:stCondLst>
                                        </p:cTn>
                                        <p:tgtEl>
                                          <p:spTgt spid="164"/>
                                        </p:tgtEl>
                                        <p:attrNameLst>
                                          <p:attrName>style.visibility</p:attrName>
                                        </p:attrNameLst>
                                      </p:cBhvr>
                                      <p:to>
                                        <p:strVal val="visible"/>
                                      </p:to>
                                    </p:set>
                                  </p:childTnLst>
                                </p:cTn>
                              </p:par>
                            </p:childTnLst>
                          </p:cTn>
                        </p:par>
                        <p:par>
                          <p:cTn id="55" fill="hold">
                            <p:stCondLst>
                              <p:cond delay="12000"/>
                            </p:stCondLst>
                            <p:childTnLst>
                              <p:par>
                                <p:cTn id="56" presetID="1" presetClass="entr" presetSubtype="0" fill="hold" nodeType="afterEffect">
                                  <p:stCondLst>
                                    <p:cond delay="1000"/>
                                  </p:stCondLst>
                                  <p:childTnLst>
                                    <p:set>
                                      <p:cBhvr>
                                        <p:cTn id="57" dur="1" fill="hold">
                                          <p:stCondLst>
                                            <p:cond delay="0"/>
                                          </p:stCondLst>
                                        </p:cTn>
                                        <p:tgtEl>
                                          <p:spTgt spid="181"/>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26" presetClass="entr" presetSubtype="0" fill="hold" grpId="0" nodeType="click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wipe(down)">
                                      <p:cBhvr>
                                        <p:cTn id="62" dur="580">
                                          <p:stCondLst>
                                            <p:cond delay="0"/>
                                          </p:stCondLst>
                                        </p:cTn>
                                        <p:tgtEl>
                                          <p:spTgt spid="9"/>
                                        </p:tgtEl>
                                      </p:cBhvr>
                                    </p:animEffect>
                                    <p:anim calcmode="lin" valueType="num">
                                      <p:cBhvr>
                                        <p:cTn id="6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68" dur="26">
                                          <p:stCondLst>
                                            <p:cond delay="650"/>
                                          </p:stCondLst>
                                        </p:cTn>
                                        <p:tgtEl>
                                          <p:spTgt spid="9"/>
                                        </p:tgtEl>
                                      </p:cBhvr>
                                      <p:to x="100000" y="60000"/>
                                    </p:animScale>
                                    <p:animScale>
                                      <p:cBhvr>
                                        <p:cTn id="69" dur="166" decel="50000">
                                          <p:stCondLst>
                                            <p:cond delay="676"/>
                                          </p:stCondLst>
                                        </p:cTn>
                                        <p:tgtEl>
                                          <p:spTgt spid="9"/>
                                        </p:tgtEl>
                                      </p:cBhvr>
                                      <p:to x="100000" y="100000"/>
                                    </p:animScale>
                                    <p:animScale>
                                      <p:cBhvr>
                                        <p:cTn id="70" dur="26">
                                          <p:stCondLst>
                                            <p:cond delay="1312"/>
                                          </p:stCondLst>
                                        </p:cTn>
                                        <p:tgtEl>
                                          <p:spTgt spid="9"/>
                                        </p:tgtEl>
                                      </p:cBhvr>
                                      <p:to x="100000" y="80000"/>
                                    </p:animScale>
                                    <p:animScale>
                                      <p:cBhvr>
                                        <p:cTn id="71" dur="166" decel="50000">
                                          <p:stCondLst>
                                            <p:cond delay="1338"/>
                                          </p:stCondLst>
                                        </p:cTn>
                                        <p:tgtEl>
                                          <p:spTgt spid="9"/>
                                        </p:tgtEl>
                                      </p:cBhvr>
                                      <p:to x="100000" y="100000"/>
                                    </p:animScale>
                                    <p:animScale>
                                      <p:cBhvr>
                                        <p:cTn id="72" dur="26">
                                          <p:stCondLst>
                                            <p:cond delay="1642"/>
                                          </p:stCondLst>
                                        </p:cTn>
                                        <p:tgtEl>
                                          <p:spTgt spid="9"/>
                                        </p:tgtEl>
                                      </p:cBhvr>
                                      <p:to x="100000" y="90000"/>
                                    </p:animScale>
                                    <p:animScale>
                                      <p:cBhvr>
                                        <p:cTn id="73" dur="166" decel="50000">
                                          <p:stCondLst>
                                            <p:cond delay="1668"/>
                                          </p:stCondLst>
                                        </p:cTn>
                                        <p:tgtEl>
                                          <p:spTgt spid="9"/>
                                        </p:tgtEl>
                                      </p:cBhvr>
                                      <p:to x="100000" y="100000"/>
                                    </p:animScale>
                                    <p:animScale>
                                      <p:cBhvr>
                                        <p:cTn id="74" dur="26">
                                          <p:stCondLst>
                                            <p:cond delay="1808"/>
                                          </p:stCondLst>
                                        </p:cTn>
                                        <p:tgtEl>
                                          <p:spTgt spid="9"/>
                                        </p:tgtEl>
                                      </p:cBhvr>
                                      <p:to x="100000" y="95000"/>
                                    </p:animScale>
                                    <p:animScale>
                                      <p:cBhvr>
                                        <p:cTn id="75" dur="166" decel="50000">
                                          <p:stCondLst>
                                            <p:cond delay="1834"/>
                                          </p:stCondLst>
                                        </p:cTn>
                                        <p:tgtEl>
                                          <p:spTgt spid="9"/>
                                        </p:tgtEl>
                                      </p:cBhvr>
                                      <p:to x="100000" y="100000"/>
                                    </p:animScale>
                                  </p:childTnLst>
                                </p:cTn>
                              </p:par>
                              <p:par>
                                <p:cTn id="76" presetID="1" presetClass="exit" presetSubtype="0" fill="hold" grpId="1" nodeType="withEffect">
                                  <p:stCondLst>
                                    <p:cond delay="0"/>
                                  </p:stCondLst>
                                  <p:childTnLst>
                                    <p:set>
                                      <p:cBhvr>
                                        <p:cTn id="77"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8" fill="hold" display="0">
                  <p:stCondLst>
                    <p:cond delay="indefinite"/>
                  </p:stCondLst>
                  <p:endCondLst>
                    <p:cond evt="onStopAudio" delay="0">
                      <p:tgtEl>
                        <p:sldTgt/>
                      </p:tgtEl>
                    </p:cond>
                  </p:endCondLst>
                </p:cTn>
                <p:tgtEl>
                  <p:spTgt spid="10"/>
                </p:tgtEl>
              </p:cMediaNode>
            </p:audio>
          </p:childTnLst>
        </p:cTn>
      </p:par>
    </p:tnLst>
    <p:bldLst>
      <p:bldP spid="6" grpId="0"/>
      <p:bldP spid="7" grpId="0" animBg="1"/>
      <p:bldP spid="8" grpId="0" animBg="1"/>
      <p:bldP spid="8" grpId="1" animBg="1"/>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285009" y="2246894"/>
            <a:ext cx="8371458" cy="1177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lgn="just">
              <a:buClrTx/>
              <a:buSzTx/>
              <a:buFontTx/>
              <a:buNone/>
            </a:pPr>
            <a:r>
              <a:rPr lang="en-US" altLang="en-US" sz="2400" dirty="0">
                <a:latin typeface="Arial" panose="020B0604020202020204" pitchFamily="34" charset="0"/>
                <a:cs typeface="Arial" panose="020B0604020202020204" pitchFamily="34" charset="0"/>
              </a:rPr>
              <a:t>    - </a:t>
            </a:r>
            <a:r>
              <a:rPr lang="en-US" altLang="en-US" sz="2400" dirty="0" err="1">
                <a:latin typeface="Arial" panose="020B0604020202020204" pitchFamily="34" charset="0"/>
                <a:cs typeface="Arial" panose="020B0604020202020204" pitchFamily="34" charset="0"/>
              </a:rPr>
              <a:t>Nó</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không</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tả</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không</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viết</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gì</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hết</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Nó</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nộp</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giấy</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trắng</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cho</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cô</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Hôm</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trả</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bài</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cô</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giận</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lắm</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Cô</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hỏi</a:t>
            </a:r>
            <a:r>
              <a:rPr lang="en-US" altLang="en-US" sz="2400" dirty="0">
                <a:latin typeface="Arial" panose="020B0604020202020204" pitchFamily="34" charset="0"/>
                <a:cs typeface="Arial" panose="020B0604020202020204" pitchFamily="34" charset="0"/>
              </a:rPr>
              <a:t> : “Sao </a:t>
            </a:r>
            <a:r>
              <a:rPr lang="en-US" altLang="en-US" sz="2400" dirty="0" err="1">
                <a:latin typeface="Arial" panose="020B0604020202020204" pitchFamily="34" charset="0"/>
                <a:cs typeface="Arial" panose="020B0604020202020204" pitchFamily="34" charset="0"/>
              </a:rPr>
              <a:t>trò</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không</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chịu</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làm</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bài</a:t>
            </a:r>
            <a:r>
              <a:rPr lang="en-US" altLang="en-US" sz="2400" dirty="0">
                <a:latin typeface="Arial" panose="020B0604020202020204" pitchFamily="34" charset="0"/>
                <a:cs typeface="Arial" panose="020B0604020202020204" pitchFamily="34" charset="0"/>
              </a:rPr>
              <a:t>?”</a:t>
            </a:r>
          </a:p>
        </p:txBody>
      </p:sp>
      <p:sp>
        <p:nvSpPr>
          <p:cNvPr id="5" name="Oval 4"/>
          <p:cNvSpPr/>
          <p:nvPr/>
        </p:nvSpPr>
        <p:spPr>
          <a:xfrm>
            <a:off x="4939162" y="2615822"/>
            <a:ext cx="308761" cy="43938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n>
                <a:solidFill>
                  <a:srgbClr val="FF0000"/>
                </a:solidFill>
              </a:ln>
              <a:solidFill>
                <a:srgbClr val="FF0000"/>
              </a:solidFill>
            </a:endParaRPr>
          </a:p>
        </p:txBody>
      </p:sp>
      <p:sp>
        <p:nvSpPr>
          <p:cNvPr id="6" name="Rectangle 5"/>
          <p:cNvSpPr/>
          <p:nvPr/>
        </p:nvSpPr>
        <p:spPr>
          <a:xfrm>
            <a:off x="285009" y="3322625"/>
            <a:ext cx="8597734" cy="577850"/>
          </a:xfrm>
          <a:prstGeom prst="rect">
            <a:avLst/>
          </a:prstGeom>
        </p:spPr>
        <p:txBody>
          <a:bodyPr wrap="square">
            <a:spAutoFit/>
          </a:bodyPr>
          <a:lstStyle/>
          <a:p>
            <a:pPr algn="just">
              <a:lnSpc>
                <a:spcPct val="150000"/>
              </a:lnSpc>
            </a:pPr>
            <a:r>
              <a:rPr lang="vi-VN" sz="2400" b="1" dirty="0">
                <a:solidFill>
                  <a:srgbClr val="7030A0"/>
                </a:solidFill>
                <a:latin typeface="Arial" panose="020B0604020202020204" pitchFamily="34" charset="0"/>
                <a:cs typeface="Arial" panose="020B0604020202020204" pitchFamily="34" charset="0"/>
              </a:rPr>
              <a:t>           Tác dụng của dấu hai chấm: </a:t>
            </a:r>
          </a:p>
        </p:txBody>
      </p:sp>
      <p:sp>
        <p:nvSpPr>
          <p:cNvPr id="7" name="Right Arrow 6"/>
          <p:cNvSpPr/>
          <p:nvPr/>
        </p:nvSpPr>
        <p:spPr>
          <a:xfrm>
            <a:off x="451262" y="3443207"/>
            <a:ext cx="807522" cy="47958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solidFill>
                <a:srgbClr val="FF0000"/>
              </a:solidFill>
            </a:endParaRPr>
          </a:p>
        </p:txBody>
      </p:sp>
      <p:sp>
        <p:nvSpPr>
          <p:cNvPr id="8" name="Oval Callout 7"/>
          <p:cNvSpPr/>
          <p:nvPr/>
        </p:nvSpPr>
        <p:spPr>
          <a:xfrm>
            <a:off x="5247923" y="47618"/>
            <a:ext cx="3834984" cy="1983063"/>
          </a:xfrm>
          <a:prstGeom prst="wedgeEllipseCallout">
            <a:avLst/>
          </a:prstGeom>
          <a:solidFill>
            <a:schemeClr val="bg1"/>
          </a:solidFill>
          <a:ln w="571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100" dirty="0">
                <a:solidFill>
                  <a:srgbClr val="FF0000"/>
                </a:solidFill>
                <a:latin typeface="Arial" panose="020B0604020202020204" pitchFamily="34" charset="0"/>
                <a:cs typeface="Arial" panose="020B0604020202020204" pitchFamily="34" charset="0"/>
              </a:rPr>
              <a:t>Suy nghĩ trong 10 giây và nhanh tay giành quyền trả lời bằng cách gõ số «2» vào khung CHAT. </a:t>
            </a:r>
          </a:p>
        </p:txBody>
      </p:sp>
      <p:sp>
        <p:nvSpPr>
          <p:cNvPr id="9" name="Rectangle 8"/>
          <p:cNvSpPr/>
          <p:nvPr/>
        </p:nvSpPr>
        <p:spPr>
          <a:xfrm>
            <a:off x="1229100" y="3996438"/>
            <a:ext cx="7012380" cy="830997"/>
          </a:xfrm>
          <a:prstGeom prst="rect">
            <a:avLst/>
          </a:prstGeom>
        </p:spPr>
        <p:txBody>
          <a:bodyPr wrap="square">
            <a:spAutoFit/>
          </a:bodyPr>
          <a:lstStyle/>
          <a:p>
            <a:pPr algn="just"/>
            <a:r>
              <a:rPr lang="en-US" sz="2400" b="1" dirty="0" err="1">
                <a:latin typeface="Times New Roman" pitchFamily="18" charset="0"/>
                <a:cs typeface="Times New Roman" pitchFamily="18" charset="0"/>
              </a:rPr>
              <a:t>Báo</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hiệu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bộ</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phận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đứng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sau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câu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hỏi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của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cô</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giáo</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phối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hợp</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với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dấu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ngoặc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kép</a:t>
            </a:r>
            <a:r>
              <a:rPr lang="en-US" sz="2400" b="1" dirty="0">
                <a:latin typeface="Times New Roman" pitchFamily="18" charset="0"/>
                <a:cs typeface="Times New Roman" pitchFamily="18" charset="0"/>
              </a:rPr>
              <a:t>)</a:t>
            </a:r>
            <a:endParaRPr lang="en-US" sz="2400" b="1" i="1" dirty="0">
              <a:latin typeface="Times New Roman" pitchFamily="18" charset="0"/>
              <a:cs typeface="Times New Roman" pitchFamily="18" charset="0"/>
            </a:endParaRPr>
          </a:p>
        </p:txBody>
      </p:sp>
      <p:pic>
        <p:nvPicPr>
          <p:cNvPr id="10" name="nhạc chơi rung chuông vàng">
            <a:hlinkClick r:id="" action="ppaction://media"/>
            <a:extLst>
              <a:ext uri="{FF2B5EF4-FFF2-40B4-BE49-F238E27FC236}">
                <a16:creationId xmlns:a16="http://schemas.microsoft.com/office/drawing/2014/main" id="{A4789EC8-D6D2-4150-A66C-5CFD2883E8D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445" y="92813"/>
            <a:ext cx="457200" cy="457200"/>
          </a:xfrm>
          <a:prstGeom prst="rect">
            <a:avLst/>
          </a:prstGeom>
        </p:spPr>
      </p:pic>
      <p:grpSp>
        <p:nvGrpSpPr>
          <p:cNvPr id="11" name="Group 10">
            <a:extLst>
              <a:ext uri="{FF2B5EF4-FFF2-40B4-BE49-F238E27FC236}">
                <a16:creationId xmlns:a16="http://schemas.microsoft.com/office/drawing/2014/main" id="{CA518471-21D6-4E86-9C5F-3E18317895CD}"/>
              </a:ext>
            </a:extLst>
          </p:cNvPr>
          <p:cNvGrpSpPr/>
          <p:nvPr/>
        </p:nvGrpSpPr>
        <p:grpSpPr>
          <a:xfrm>
            <a:off x="449637" y="398804"/>
            <a:ext cx="1254078" cy="1216490"/>
            <a:chOff x="3419475" y="752475"/>
            <a:chExt cx="5353050" cy="5353050"/>
          </a:xfrm>
          <a:solidFill>
            <a:schemeClr val="accent6">
              <a:lumMod val="60000"/>
              <a:lumOff val="40000"/>
            </a:schemeClr>
          </a:solidFill>
        </p:grpSpPr>
        <p:sp>
          <p:nvSpPr>
            <p:cNvPr id="12" name="Freeform: Shape 3">
              <a:extLst>
                <a:ext uri="{FF2B5EF4-FFF2-40B4-BE49-F238E27FC236}">
                  <a16:creationId xmlns:a16="http://schemas.microsoft.com/office/drawing/2014/main" id="{44E3C1E1-CCD9-4D9A-938E-E25668B532B8}"/>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nvGrpSpPr>
            <p:cNvPr id="13" name="Group 12">
              <a:extLst>
                <a:ext uri="{FF2B5EF4-FFF2-40B4-BE49-F238E27FC236}">
                  <a16:creationId xmlns:a16="http://schemas.microsoft.com/office/drawing/2014/main" id="{5A44FE00-A237-4469-B831-FDB39826B5B9}"/>
                </a:ext>
              </a:extLst>
            </p:cNvPr>
            <p:cNvGrpSpPr/>
            <p:nvPr/>
          </p:nvGrpSpPr>
          <p:grpSpPr>
            <a:xfrm>
              <a:off x="3505202" y="836611"/>
              <a:ext cx="5094518" cy="5143275"/>
              <a:chOff x="3505202" y="836611"/>
              <a:chExt cx="5094518" cy="5143275"/>
            </a:xfrm>
            <a:grpFill/>
          </p:grpSpPr>
          <p:sp>
            <p:nvSpPr>
              <p:cNvPr id="16" name="Rectangle 15">
                <a:extLst>
                  <a:ext uri="{FF2B5EF4-FFF2-40B4-BE49-F238E27FC236}">
                    <a16:creationId xmlns:a16="http://schemas.microsoft.com/office/drawing/2014/main" id="{C20D7133-91A5-4CB6-8576-429E47806C5F}"/>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7" name="Rectangle 16">
                <a:extLst>
                  <a:ext uri="{FF2B5EF4-FFF2-40B4-BE49-F238E27FC236}">
                    <a16:creationId xmlns:a16="http://schemas.microsoft.com/office/drawing/2014/main" id="{B98371CB-487C-4C88-B332-4080FA0A42C4}"/>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8" name="Rectangle 17">
                <a:extLst>
                  <a:ext uri="{FF2B5EF4-FFF2-40B4-BE49-F238E27FC236}">
                    <a16:creationId xmlns:a16="http://schemas.microsoft.com/office/drawing/2014/main" id="{39453931-6E0B-45AB-ADE8-423822AC6C26}"/>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9" name="Rectangle 18">
                <a:extLst>
                  <a:ext uri="{FF2B5EF4-FFF2-40B4-BE49-F238E27FC236}">
                    <a16:creationId xmlns:a16="http://schemas.microsoft.com/office/drawing/2014/main" id="{15BAB41D-1245-4D2A-AFA4-AEE4A17417A9}"/>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20" name="Rectangle 19">
                <a:extLst>
                  <a:ext uri="{FF2B5EF4-FFF2-40B4-BE49-F238E27FC236}">
                    <a16:creationId xmlns:a16="http://schemas.microsoft.com/office/drawing/2014/main" id="{45954C67-F32E-44A1-BD05-11B59F04A63E}"/>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21" name="Rectangle 20">
                <a:extLst>
                  <a:ext uri="{FF2B5EF4-FFF2-40B4-BE49-F238E27FC236}">
                    <a16:creationId xmlns:a16="http://schemas.microsoft.com/office/drawing/2014/main" id="{8D9DAD67-D26E-4BC4-BFDE-A563CB5DCB18}"/>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22" name="Rectangle 21">
                <a:extLst>
                  <a:ext uri="{FF2B5EF4-FFF2-40B4-BE49-F238E27FC236}">
                    <a16:creationId xmlns:a16="http://schemas.microsoft.com/office/drawing/2014/main" id="{4A54514C-7167-4469-8B53-420FEEFCBB34}"/>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23" name="Rectangle 22">
                <a:extLst>
                  <a:ext uri="{FF2B5EF4-FFF2-40B4-BE49-F238E27FC236}">
                    <a16:creationId xmlns:a16="http://schemas.microsoft.com/office/drawing/2014/main" id="{9F1A58A9-3F86-4456-9754-9772218B940B}"/>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24" name="Rectangle 23">
                <a:extLst>
                  <a:ext uri="{FF2B5EF4-FFF2-40B4-BE49-F238E27FC236}">
                    <a16:creationId xmlns:a16="http://schemas.microsoft.com/office/drawing/2014/main" id="{E61B3D6A-7399-4B35-89E8-20BF66A4032A}"/>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25" name="Rectangle 24">
                <a:extLst>
                  <a:ext uri="{FF2B5EF4-FFF2-40B4-BE49-F238E27FC236}">
                    <a16:creationId xmlns:a16="http://schemas.microsoft.com/office/drawing/2014/main" id="{93B3CE41-70FD-435B-A512-56133E0BA5BF}"/>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26" name="Rectangle 25">
                <a:extLst>
                  <a:ext uri="{FF2B5EF4-FFF2-40B4-BE49-F238E27FC236}">
                    <a16:creationId xmlns:a16="http://schemas.microsoft.com/office/drawing/2014/main" id="{EEC991C0-D74F-4D2E-9B34-B41966241265}"/>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27" name="Rectangle 26">
                <a:extLst>
                  <a:ext uri="{FF2B5EF4-FFF2-40B4-BE49-F238E27FC236}">
                    <a16:creationId xmlns:a16="http://schemas.microsoft.com/office/drawing/2014/main" id="{25DE2B48-62E9-45AE-952A-04848FA1B6A6}"/>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sp>
          <p:nvSpPr>
            <p:cNvPr id="14" name="Oval 13">
              <a:extLst>
                <a:ext uri="{FF2B5EF4-FFF2-40B4-BE49-F238E27FC236}">
                  <a16:creationId xmlns:a16="http://schemas.microsoft.com/office/drawing/2014/main" id="{DEA79B4F-4060-4EED-816F-D894D34E1459}"/>
                </a:ext>
              </a:extLst>
            </p:cNvPr>
            <p:cNvSpPr/>
            <p:nvPr/>
          </p:nvSpPr>
          <p:spPr>
            <a:xfrm>
              <a:off x="3880398" y="1205956"/>
              <a:ext cx="4414338" cy="441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5" name="TextBox 14">
              <a:extLst>
                <a:ext uri="{FF2B5EF4-FFF2-40B4-BE49-F238E27FC236}">
                  <a16:creationId xmlns:a16="http://schemas.microsoft.com/office/drawing/2014/main" id="{6C54A190-A337-4914-8435-523B8B4D2FE8}"/>
                </a:ext>
              </a:extLst>
            </p:cNvPr>
            <p:cNvSpPr txBox="1"/>
            <p:nvPr/>
          </p:nvSpPr>
          <p:spPr>
            <a:xfrm>
              <a:off x="4295033" y="1712142"/>
              <a:ext cx="3659991" cy="3792156"/>
            </a:xfrm>
            <a:prstGeom prst="rect">
              <a:avLst/>
            </a:prstGeom>
            <a:grpFill/>
          </p:spPr>
          <p:txBody>
            <a:bodyPr wrap="square" rtlCol="0">
              <a:spAutoFit/>
            </a:bodyPr>
            <a:lstStyle/>
            <a:p>
              <a:pPr algn="ctr"/>
              <a:r>
                <a:rPr lang="en-US" sz="5000" b="1">
                  <a:solidFill>
                    <a:schemeClr val="tx1">
                      <a:lumMod val="85000"/>
                      <a:lumOff val="15000"/>
                    </a:schemeClr>
                  </a:solidFill>
                  <a:latin typeface="Agency FB" panose="020B0503020202020204" pitchFamily="34" charset="0"/>
                </a:rPr>
                <a:t>10</a:t>
              </a:r>
            </a:p>
          </p:txBody>
        </p:sp>
      </p:grpSp>
      <p:grpSp>
        <p:nvGrpSpPr>
          <p:cNvPr id="28" name="Group 27">
            <a:extLst>
              <a:ext uri="{FF2B5EF4-FFF2-40B4-BE49-F238E27FC236}">
                <a16:creationId xmlns:a16="http://schemas.microsoft.com/office/drawing/2014/main" id="{5CADE56E-DD98-498F-B357-CE57608261CB}"/>
              </a:ext>
            </a:extLst>
          </p:cNvPr>
          <p:cNvGrpSpPr/>
          <p:nvPr/>
        </p:nvGrpSpPr>
        <p:grpSpPr>
          <a:xfrm>
            <a:off x="449637" y="398804"/>
            <a:ext cx="1254078" cy="1216490"/>
            <a:chOff x="3419475" y="752475"/>
            <a:chExt cx="5353050" cy="5353050"/>
          </a:xfrm>
          <a:solidFill>
            <a:schemeClr val="accent6">
              <a:lumMod val="60000"/>
              <a:lumOff val="40000"/>
            </a:schemeClr>
          </a:solidFill>
        </p:grpSpPr>
        <p:sp>
          <p:nvSpPr>
            <p:cNvPr id="29" name="Freeform: Shape 20">
              <a:extLst>
                <a:ext uri="{FF2B5EF4-FFF2-40B4-BE49-F238E27FC236}">
                  <a16:creationId xmlns:a16="http://schemas.microsoft.com/office/drawing/2014/main" id="{830013BC-8B26-4C4B-BAE4-8BCD0C918DC1}"/>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nvGrpSpPr>
            <p:cNvPr id="30" name="Group 29">
              <a:extLst>
                <a:ext uri="{FF2B5EF4-FFF2-40B4-BE49-F238E27FC236}">
                  <a16:creationId xmlns:a16="http://schemas.microsoft.com/office/drawing/2014/main" id="{BB87C989-A827-4FD3-A0F7-7223008DFE49}"/>
                </a:ext>
              </a:extLst>
            </p:cNvPr>
            <p:cNvGrpSpPr/>
            <p:nvPr/>
          </p:nvGrpSpPr>
          <p:grpSpPr>
            <a:xfrm>
              <a:off x="3505202" y="836611"/>
              <a:ext cx="5094518" cy="5143275"/>
              <a:chOff x="3505202" y="836611"/>
              <a:chExt cx="5094518" cy="5143275"/>
            </a:xfrm>
            <a:grpFill/>
          </p:grpSpPr>
          <p:sp>
            <p:nvSpPr>
              <p:cNvPr id="33" name="Rectangle 32">
                <a:extLst>
                  <a:ext uri="{FF2B5EF4-FFF2-40B4-BE49-F238E27FC236}">
                    <a16:creationId xmlns:a16="http://schemas.microsoft.com/office/drawing/2014/main" id="{0D777EC9-D067-4535-B152-5061CD74657F}"/>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34" name="Rectangle 33">
                <a:extLst>
                  <a:ext uri="{FF2B5EF4-FFF2-40B4-BE49-F238E27FC236}">
                    <a16:creationId xmlns:a16="http://schemas.microsoft.com/office/drawing/2014/main" id="{9C31E1CE-1EFC-40E2-AB42-8A53A3A2D343}"/>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35" name="Rectangle 34">
                <a:extLst>
                  <a:ext uri="{FF2B5EF4-FFF2-40B4-BE49-F238E27FC236}">
                    <a16:creationId xmlns:a16="http://schemas.microsoft.com/office/drawing/2014/main" id="{76EDC00A-B3F2-47E5-A1A2-5FC852D9BDD0}"/>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36" name="Rectangle 35">
                <a:extLst>
                  <a:ext uri="{FF2B5EF4-FFF2-40B4-BE49-F238E27FC236}">
                    <a16:creationId xmlns:a16="http://schemas.microsoft.com/office/drawing/2014/main" id="{BB63C5A9-A8F5-4AA8-A01C-C35973D4A8B4}"/>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37" name="Rectangle 36">
                <a:extLst>
                  <a:ext uri="{FF2B5EF4-FFF2-40B4-BE49-F238E27FC236}">
                    <a16:creationId xmlns:a16="http://schemas.microsoft.com/office/drawing/2014/main" id="{F3FC54CD-1D5B-4B79-86A7-03B5D9C05256}"/>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38" name="Rectangle 37">
                <a:extLst>
                  <a:ext uri="{FF2B5EF4-FFF2-40B4-BE49-F238E27FC236}">
                    <a16:creationId xmlns:a16="http://schemas.microsoft.com/office/drawing/2014/main" id="{209E99C0-FCDA-4495-B3F2-5112C76326DF}"/>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39" name="Rectangle 38">
                <a:extLst>
                  <a:ext uri="{FF2B5EF4-FFF2-40B4-BE49-F238E27FC236}">
                    <a16:creationId xmlns:a16="http://schemas.microsoft.com/office/drawing/2014/main" id="{139B6162-C525-4CF2-938D-7EA550745739}"/>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40" name="Rectangle 39">
                <a:extLst>
                  <a:ext uri="{FF2B5EF4-FFF2-40B4-BE49-F238E27FC236}">
                    <a16:creationId xmlns:a16="http://schemas.microsoft.com/office/drawing/2014/main" id="{7A8FA836-B752-4D22-9DE5-7FBD8455FD8E}"/>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41" name="Rectangle 40">
                <a:extLst>
                  <a:ext uri="{FF2B5EF4-FFF2-40B4-BE49-F238E27FC236}">
                    <a16:creationId xmlns:a16="http://schemas.microsoft.com/office/drawing/2014/main" id="{BCCB5A15-D761-458D-8228-DD9A2A7EB796}"/>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42" name="Rectangle 41">
                <a:extLst>
                  <a:ext uri="{FF2B5EF4-FFF2-40B4-BE49-F238E27FC236}">
                    <a16:creationId xmlns:a16="http://schemas.microsoft.com/office/drawing/2014/main" id="{2141247D-C061-4130-B310-400F5A1F2BFE}"/>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43" name="Rectangle 42">
                <a:extLst>
                  <a:ext uri="{FF2B5EF4-FFF2-40B4-BE49-F238E27FC236}">
                    <a16:creationId xmlns:a16="http://schemas.microsoft.com/office/drawing/2014/main" id="{4374FA5C-174D-41C5-B26E-A2B45B29B38E}"/>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44" name="Rectangle 43">
                <a:extLst>
                  <a:ext uri="{FF2B5EF4-FFF2-40B4-BE49-F238E27FC236}">
                    <a16:creationId xmlns:a16="http://schemas.microsoft.com/office/drawing/2014/main" id="{01FFB63F-95E3-4A90-A294-7599E7902153}"/>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sp>
          <p:nvSpPr>
            <p:cNvPr id="31" name="Oval 30">
              <a:extLst>
                <a:ext uri="{FF2B5EF4-FFF2-40B4-BE49-F238E27FC236}">
                  <a16:creationId xmlns:a16="http://schemas.microsoft.com/office/drawing/2014/main" id="{8A152352-180E-44B1-8BA8-2EC0DA01DE9A}"/>
                </a:ext>
              </a:extLst>
            </p:cNvPr>
            <p:cNvSpPr/>
            <p:nvPr/>
          </p:nvSpPr>
          <p:spPr>
            <a:xfrm>
              <a:off x="3880398" y="1205956"/>
              <a:ext cx="4414338" cy="441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32" name="TextBox 31">
              <a:extLst>
                <a:ext uri="{FF2B5EF4-FFF2-40B4-BE49-F238E27FC236}">
                  <a16:creationId xmlns:a16="http://schemas.microsoft.com/office/drawing/2014/main" id="{11947B6D-4645-42A3-9481-53D78DE051B9}"/>
                </a:ext>
              </a:extLst>
            </p:cNvPr>
            <p:cNvSpPr txBox="1"/>
            <p:nvPr/>
          </p:nvSpPr>
          <p:spPr>
            <a:xfrm>
              <a:off x="4295033" y="1712142"/>
              <a:ext cx="3659991" cy="3792156"/>
            </a:xfrm>
            <a:prstGeom prst="rect">
              <a:avLst/>
            </a:prstGeom>
            <a:grpFill/>
          </p:spPr>
          <p:txBody>
            <a:bodyPr wrap="square" rtlCol="0">
              <a:spAutoFit/>
            </a:bodyPr>
            <a:lstStyle/>
            <a:p>
              <a:pPr algn="ctr"/>
              <a:r>
                <a:rPr lang="en-US" sz="5000" b="1">
                  <a:solidFill>
                    <a:schemeClr val="tx1">
                      <a:lumMod val="85000"/>
                      <a:lumOff val="15000"/>
                    </a:schemeClr>
                  </a:solidFill>
                  <a:latin typeface="Agency FB" panose="020B0503020202020204" pitchFamily="34" charset="0"/>
                </a:rPr>
                <a:t>9</a:t>
              </a:r>
            </a:p>
          </p:txBody>
        </p:sp>
      </p:grpSp>
      <p:grpSp>
        <p:nvGrpSpPr>
          <p:cNvPr id="45" name="Group 44">
            <a:extLst>
              <a:ext uri="{FF2B5EF4-FFF2-40B4-BE49-F238E27FC236}">
                <a16:creationId xmlns:a16="http://schemas.microsoft.com/office/drawing/2014/main" id="{E263B1B0-30F0-49AE-A314-2896FC6CA3A9}"/>
              </a:ext>
            </a:extLst>
          </p:cNvPr>
          <p:cNvGrpSpPr/>
          <p:nvPr/>
        </p:nvGrpSpPr>
        <p:grpSpPr>
          <a:xfrm>
            <a:off x="449637" y="398804"/>
            <a:ext cx="1254078" cy="1216490"/>
            <a:chOff x="3419475" y="752475"/>
            <a:chExt cx="5353050" cy="5353050"/>
          </a:xfrm>
          <a:solidFill>
            <a:schemeClr val="accent6">
              <a:lumMod val="60000"/>
              <a:lumOff val="40000"/>
            </a:schemeClr>
          </a:solidFill>
        </p:grpSpPr>
        <p:sp>
          <p:nvSpPr>
            <p:cNvPr id="46" name="Freeform: Shape 37">
              <a:extLst>
                <a:ext uri="{FF2B5EF4-FFF2-40B4-BE49-F238E27FC236}">
                  <a16:creationId xmlns:a16="http://schemas.microsoft.com/office/drawing/2014/main" id="{7E978CFB-423C-4DFC-8B54-10AA6DB6E94D}"/>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nvGrpSpPr>
            <p:cNvPr id="47" name="Group 46">
              <a:extLst>
                <a:ext uri="{FF2B5EF4-FFF2-40B4-BE49-F238E27FC236}">
                  <a16:creationId xmlns:a16="http://schemas.microsoft.com/office/drawing/2014/main" id="{79C5ADC9-90C8-408C-8F0C-7A7AD00EECC7}"/>
                </a:ext>
              </a:extLst>
            </p:cNvPr>
            <p:cNvGrpSpPr/>
            <p:nvPr/>
          </p:nvGrpSpPr>
          <p:grpSpPr>
            <a:xfrm>
              <a:off x="3505202" y="836611"/>
              <a:ext cx="5094518" cy="5143275"/>
              <a:chOff x="3505202" y="836611"/>
              <a:chExt cx="5094518" cy="5143275"/>
            </a:xfrm>
            <a:grpFill/>
          </p:grpSpPr>
          <p:sp>
            <p:nvSpPr>
              <p:cNvPr id="50" name="Rectangle 49">
                <a:extLst>
                  <a:ext uri="{FF2B5EF4-FFF2-40B4-BE49-F238E27FC236}">
                    <a16:creationId xmlns:a16="http://schemas.microsoft.com/office/drawing/2014/main" id="{B1043CA0-2F99-4AD4-A1BD-11D25ED9DA28}"/>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51" name="Rectangle 50">
                <a:extLst>
                  <a:ext uri="{FF2B5EF4-FFF2-40B4-BE49-F238E27FC236}">
                    <a16:creationId xmlns:a16="http://schemas.microsoft.com/office/drawing/2014/main" id="{322A1CED-1187-4BBF-8BCB-1884F614554D}"/>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52" name="Rectangle 51">
                <a:extLst>
                  <a:ext uri="{FF2B5EF4-FFF2-40B4-BE49-F238E27FC236}">
                    <a16:creationId xmlns:a16="http://schemas.microsoft.com/office/drawing/2014/main" id="{AC5A3D38-0F97-45C8-A30F-3375A395E24F}"/>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53" name="Rectangle 52">
                <a:extLst>
                  <a:ext uri="{FF2B5EF4-FFF2-40B4-BE49-F238E27FC236}">
                    <a16:creationId xmlns:a16="http://schemas.microsoft.com/office/drawing/2014/main" id="{57FA3937-9269-43C9-822C-712F91DAF4DE}"/>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54" name="Rectangle 53">
                <a:extLst>
                  <a:ext uri="{FF2B5EF4-FFF2-40B4-BE49-F238E27FC236}">
                    <a16:creationId xmlns:a16="http://schemas.microsoft.com/office/drawing/2014/main" id="{F5D83B38-9C8C-476D-9FCD-10380A502078}"/>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55" name="Rectangle 54">
                <a:extLst>
                  <a:ext uri="{FF2B5EF4-FFF2-40B4-BE49-F238E27FC236}">
                    <a16:creationId xmlns:a16="http://schemas.microsoft.com/office/drawing/2014/main" id="{0BC8FCCF-5E51-40BD-B8F3-CE9DC3881B2E}"/>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56" name="Rectangle 55">
                <a:extLst>
                  <a:ext uri="{FF2B5EF4-FFF2-40B4-BE49-F238E27FC236}">
                    <a16:creationId xmlns:a16="http://schemas.microsoft.com/office/drawing/2014/main" id="{9BB1CEEB-4087-4C1E-A90B-A0B6DA77A48F}"/>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57" name="Rectangle 56">
                <a:extLst>
                  <a:ext uri="{FF2B5EF4-FFF2-40B4-BE49-F238E27FC236}">
                    <a16:creationId xmlns:a16="http://schemas.microsoft.com/office/drawing/2014/main" id="{415D2837-50D7-4C27-AECF-6E69BCE10C50}"/>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58" name="Rectangle 57">
                <a:extLst>
                  <a:ext uri="{FF2B5EF4-FFF2-40B4-BE49-F238E27FC236}">
                    <a16:creationId xmlns:a16="http://schemas.microsoft.com/office/drawing/2014/main" id="{5AE2D3F6-706E-47D7-B950-611C7922A96E}"/>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59" name="Rectangle 58">
                <a:extLst>
                  <a:ext uri="{FF2B5EF4-FFF2-40B4-BE49-F238E27FC236}">
                    <a16:creationId xmlns:a16="http://schemas.microsoft.com/office/drawing/2014/main" id="{4140FC2B-B7A7-4B38-B19A-988D77B7E631}"/>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60" name="Rectangle 59">
                <a:extLst>
                  <a:ext uri="{FF2B5EF4-FFF2-40B4-BE49-F238E27FC236}">
                    <a16:creationId xmlns:a16="http://schemas.microsoft.com/office/drawing/2014/main" id="{364E8C2C-153C-4325-9C62-40A95AD28768}"/>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61" name="Rectangle 60">
                <a:extLst>
                  <a:ext uri="{FF2B5EF4-FFF2-40B4-BE49-F238E27FC236}">
                    <a16:creationId xmlns:a16="http://schemas.microsoft.com/office/drawing/2014/main" id="{A9AE4D5B-AEE1-49D9-AF20-9020EABC1449}"/>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sp>
          <p:nvSpPr>
            <p:cNvPr id="48" name="Oval 47">
              <a:extLst>
                <a:ext uri="{FF2B5EF4-FFF2-40B4-BE49-F238E27FC236}">
                  <a16:creationId xmlns:a16="http://schemas.microsoft.com/office/drawing/2014/main" id="{5B214402-67B8-4F18-9BD7-5FB117B24A64}"/>
                </a:ext>
              </a:extLst>
            </p:cNvPr>
            <p:cNvSpPr/>
            <p:nvPr/>
          </p:nvSpPr>
          <p:spPr>
            <a:xfrm>
              <a:off x="3880398" y="1205956"/>
              <a:ext cx="4414338" cy="441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49" name="TextBox 48">
              <a:extLst>
                <a:ext uri="{FF2B5EF4-FFF2-40B4-BE49-F238E27FC236}">
                  <a16:creationId xmlns:a16="http://schemas.microsoft.com/office/drawing/2014/main" id="{099B9DDF-26AA-4886-BA56-0C728A8195BE}"/>
                </a:ext>
              </a:extLst>
            </p:cNvPr>
            <p:cNvSpPr txBox="1"/>
            <p:nvPr/>
          </p:nvSpPr>
          <p:spPr>
            <a:xfrm>
              <a:off x="4295033" y="1712142"/>
              <a:ext cx="3659991" cy="3792156"/>
            </a:xfrm>
            <a:prstGeom prst="rect">
              <a:avLst/>
            </a:prstGeom>
            <a:grpFill/>
          </p:spPr>
          <p:txBody>
            <a:bodyPr wrap="square" rtlCol="0">
              <a:spAutoFit/>
            </a:bodyPr>
            <a:lstStyle/>
            <a:p>
              <a:pPr algn="ctr"/>
              <a:r>
                <a:rPr lang="en-US" sz="5000" b="1">
                  <a:solidFill>
                    <a:schemeClr val="tx1">
                      <a:lumMod val="85000"/>
                      <a:lumOff val="15000"/>
                    </a:schemeClr>
                  </a:solidFill>
                  <a:latin typeface="Agency FB" panose="020B0503020202020204" pitchFamily="34" charset="0"/>
                </a:rPr>
                <a:t>8</a:t>
              </a:r>
            </a:p>
          </p:txBody>
        </p:sp>
      </p:grpSp>
      <p:grpSp>
        <p:nvGrpSpPr>
          <p:cNvPr id="62" name="Group 61">
            <a:extLst>
              <a:ext uri="{FF2B5EF4-FFF2-40B4-BE49-F238E27FC236}">
                <a16:creationId xmlns:a16="http://schemas.microsoft.com/office/drawing/2014/main" id="{A5B8D04D-4439-488B-9DB1-091A907D15B3}"/>
              </a:ext>
            </a:extLst>
          </p:cNvPr>
          <p:cNvGrpSpPr/>
          <p:nvPr/>
        </p:nvGrpSpPr>
        <p:grpSpPr>
          <a:xfrm>
            <a:off x="449637" y="398804"/>
            <a:ext cx="1254078" cy="1216490"/>
            <a:chOff x="3419475" y="752475"/>
            <a:chExt cx="5353050" cy="5353050"/>
          </a:xfrm>
          <a:solidFill>
            <a:schemeClr val="accent6">
              <a:lumMod val="60000"/>
              <a:lumOff val="40000"/>
            </a:schemeClr>
          </a:solidFill>
        </p:grpSpPr>
        <p:sp>
          <p:nvSpPr>
            <p:cNvPr id="63" name="Freeform: Shape 54">
              <a:extLst>
                <a:ext uri="{FF2B5EF4-FFF2-40B4-BE49-F238E27FC236}">
                  <a16:creationId xmlns:a16="http://schemas.microsoft.com/office/drawing/2014/main" id="{FFBDEE51-9A2D-41CA-8B5A-FB918860E22F}"/>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nvGrpSpPr>
            <p:cNvPr id="64" name="Group 63">
              <a:extLst>
                <a:ext uri="{FF2B5EF4-FFF2-40B4-BE49-F238E27FC236}">
                  <a16:creationId xmlns:a16="http://schemas.microsoft.com/office/drawing/2014/main" id="{912C2C0E-FC56-4423-B91B-1AA5BB243CF1}"/>
                </a:ext>
              </a:extLst>
            </p:cNvPr>
            <p:cNvGrpSpPr/>
            <p:nvPr/>
          </p:nvGrpSpPr>
          <p:grpSpPr>
            <a:xfrm>
              <a:off x="3505202" y="836611"/>
              <a:ext cx="5094518" cy="5143275"/>
              <a:chOff x="3505202" y="836611"/>
              <a:chExt cx="5094518" cy="5143275"/>
            </a:xfrm>
            <a:grpFill/>
          </p:grpSpPr>
          <p:sp>
            <p:nvSpPr>
              <p:cNvPr id="67" name="Rectangle 66">
                <a:extLst>
                  <a:ext uri="{FF2B5EF4-FFF2-40B4-BE49-F238E27FC236}">
                    <a16:creationId xmlns:a16="http://schemas.microsoft.com/office/drawing/2014/main" id="{BC99DC38-56F6-4230-8BED-98DC06A66599}"/>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68" name="Rectangle 67">
                <a:extLst>
                  <a:ext uri="{FF2B5EF4-FFF2-40B4-BE49-F238E27FC236}">
                    <a16:creationId xmlns:a16="http://schemas.microsoft.com/office/drawing/2014/main" id="{18AD1FD3-6C65-4D14-86A7-1DC8F4F4F1C5}"/>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69" name="Rectangle 68">
                <a:extLst>
                  <a:ext uri="{FF2B5EF4-FFF2-40B4-BE49-F238E27FC236}">
                    <a16:creationId xmlns:a16="http://schemas.microsoft.com/office/drawing/2014/main" id="{B8DCA5DF-9F2E-4566-A707-26A9C753D1D4}"/>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70" name="Rectangle 69">
                <a:extLst>
                  <a:ext uri="{FF2B5EF4-FFF2-40B4-BE49-F238E27FC236}">
                    <a16:creationId xmlns:a16="http://schemas.microsoft.com/office/drawing/2014/main" id="{46F3EB56-9941-4FB5-9C8A-6B4B87DF8ECA}"/>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71" name="Rectangle 70">
                <a:extLst>
                  <a:ext uri="{FF2B5EF4-FFF2-40B4-BE49-F238E27FC236}">
                    <a16:creationId xmlns:a16="http://schemas.microsoft.com/office/drawing/2014/main" id="{6F7FBB18-83FB-4040-947B-8A268084F455}"/>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72" name="Rectangle 71">
                <a:extLst>
                  <a:ext uri="{FF2B5EF4-FFF2-40B4-BE49-F238E27FC236}">
                    <a16:creationId xmlns:a16="http://schemas.microsoft.com/office/drawing/2014/main" id="{4BA2A48F-BBBE-4388-B56D-96784542739F}"/>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73" name="Rectangle 72">
                <a:extLst>
                  <a:ext uri="{FF2B5EF4-FFF2-40B4-BE49-F238E27FC236}">
                    <a16:creationId xmlns:a16="http://schemas.microsoft.com/office/drawing/2014/main" id="{9B254109-EC45-49ED-A16A-5103CDA98E4D}"/>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74" name="Rectangle 73">
                <a:extLst>
                  <a:ext uri="{FF2B5EF4-FFF2-40B4-BE49-F238E27FC236}">
                    <a16:creationId xmlns:a16="http://schemas.microsoft.com/office/drawing/2014/main" id="{D66B67B3-0DFC-4660-B664-944D6025E60A}"/>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75" name="Rectangle 74">
                <a:extLst>
                  <a:ext uri="{FF2B5EF4-FFF2-40B4-BE49-F238E27FC236}">
                    <a16:creationId xmlns:a16="http://schemas.microsoft.com/office/drawing/2014/main" id="{512C2301-6F18-45CE-B9F4-D69DCE8D3DCE}"/>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76" name="Rectangle 75">
                <a:extLst>
                  <a:ext uri="{FF2B5EF4-FFF2-40B4-BE49-F238E27FC236}">
                    <a16:creationId xmlns:a16="http://schemas.microsoft.com/office/drawing/2014/main" id="{2943B36D-2A99-4D53-A63B-E5FBF528D65A}"/>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77" name="Rectangle 76">
                <a:extLst>
                  <a:ext uri="{FF2B5EF4-FFF2-40B4-BE49-F238E27FC236}">
                    <a16:creationId xmlns:a16="http://schemas.microsoft.com/office/drawing/2014/main" id="{CC2F2295-FA6F-4C20-B072-9DAA7E32D5DF}"/>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78" name="Rectangle 77">
                <a:extLst>
                  <a:ext uri="{FF2B5EF4-FFF2-40B4-BE49-F238E27FC236}">
                    <a16:creationId xmlns:a16="http://schemas.microsoft.com/office/drawing/2014/main" id="{9A104B47-C9ED-4D52-9598-F44A74A1AC85}"/>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sp>
          <p:nvSpPr>
            <p:cNvPr id="65" name="Oval 64">
              <a:extLst>
                <a:ext uri="{FF2B5EF4-FFF2-40B4-BE49-F238E27FC236}">
                  <a16:creationId xmlns:a16="http://schemas.microsoft.com/office/drawing/2014/main" id="{3BF4259E-48B0-4D15-A329-42015D1C2560}"/>
                </a:ext>
              </a:extLst>
            </p:cNvPr>
            <p:cNvSpPr/>
            <p:nvPr/>
          </p:nvSpPr>
          <p:spPr>
            <a:xfrm>
              <a:off x="3880398" y="1205956"/>
              <a:ext cx="4414338" cy="441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66" name="TextBox 65">
              <a:extLst>
                <a:ext uri="{FF2B5EF4-FFF2-40B4-BE49-F238E27FC236}">
                  <a16:creationId xmlns:a16="http://schemas.microsoft.com/office/drawing/2014/main" id="{9C3F2245-452A-4C2E-9CFF-27C70AEEEDAE}"/>
                </a:ext>
              </a:extLst>
            </p:cNvPr>
            <p:cNvSpPr txBox="1"/>
            <p:nvPr/>
          </p:nvSpPr>
          <p:spPr>
            <a:xfrm>
              <a:off x="4295033" y="1712142"/>
              <a:ext cx="3659991" cy="3792156"/>
            </a:xfrm>
            <a:prstGeom prst="rect">
              <a:avLst/>
            </a:prstGeom>
            <a:grpFill/>
          </p:spPr>
          <p:txBody>
            <a:bodyPr wrap="square" rtlCol="0">
              <a:spAutoFit/>
            </a:bodyPr>
            <a:lstStyle/>
            <a:p>
              <a:pPr algn="ctr"/>
              <a:r>
                <a:rPr lang="en-US" sz="5000" b="1">
                  <a:solidFill>
                    <a:schemeClr val="tx1">
                      <a:lumMod val="85000"/>
                      <a:lumOff val="15000"/>
                    </a:schemeClr>
                  </a:solidFill>
                  <a:latin typeface="Agency FB" panose="020B0503020202020204" pitchFamily="34" charset="0"/>
                </a:rPr>
                <a:t>7</a:t>
              </a:r>
            </a:p>
          </p:txBody>
        </p:sp>
      </p:grpSp>
      <p:grpSp>
        <p:nvGrpSpPr>
          <p:cNvPr id="79" name="Group 78">
            <a:extLst>
              <a:ext uri="{FF2B5EF4-FFF2-40B4-BE49-F238E27FC236}">
                <a16:creationId xmlns:a16="http://schemas.microsoft.com/office/drawing/2014/main" id="{2BCA6B83-4306-49B3-9A76-1C9CEEBA6C7E}"/>
              </a:ext>
            </a:extLst>
          </p:cNvPr>
          <p:cNvGrpSpPr/>
          <p:nvPr/>
        </p:nvGrpSpPr>
        <p:grpSpPr>
          <a:xfrm>
            <a:off x="449637" y="398804"/>
            <a:ext cx="1254078" cy="1216490"/>
            <a:chOff x="3419475" y="752475"/>
            <a:chExt cx="5353050" cy="5353050"/>
          </a:xfrm>
          <a:solidFill>
            <a:schemeClr val="accent6">
              <a:lumMod val="60000"/>
              <a:lumOff val="40000"/>
            </a:schemeClr>
          </a:solidFill>
        </p:grpSpPr>
        <p:sp>
          <p:nvSpPr>
            <p:cNvPr id="80" name="Freeform: Shape 71">
              <a:extLst>
                <a:ext uri="{FF2B5EF4-FFF2-40B4-BE49-F238E27FC236}">
                  <a16:creationId xmlns:a16="http://schemas.microsoft.com/office/drawing/2014/main" id="{0AC702B8-C9A8-4C1D-A015-1ED0AF595B9F}"/>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nvGrpSpPr>
            <p:cNvPr id="81" name="Group 80">
              <a:extLst>
                <a:ext uri="{FF2B5EF4-FFF2-40B4-BE49-F238E27FC236}">
                  <a16:creationId xmlns:a16="http://schemas.microsoft.com/office/drawing/2014/main" id="{15CAB0D2-E5F0-4206-9F88-C791F55FD93A}"/>
                </a:ext>
              </a:extLst>
            </p:cNvPr>
            <p:cNvGrpSpPr/>
            <p:nvPr/>
          </p:nvGrpSpPr>
          <p:grpSpPr>
            <a:xfrm>
              <a:off x="3505202" y="836611"/>
              <a:ext cx="5094518" cy="5143275"/>
              <a:chOff x="3505202" y="836611"/>
              <a:chExt cx="5094518" cy="5143275"/>
            </a:xfrm>
            <a:grpFill/>
          </p:grpSpPr>
          <p:sp>
            <p:nvSpPr>
              <p:cNvPr id="84" name="Rectangle 83">
                <a:extLst>
                  <a:ext uri="{FF2B5EF4-FFF2-40B4-BE49-F238E27FC236}">
                    <a16:creationId xmlns:a16="http://schemas.microsoft.com/office/drawing/2014/main" id="{A5441005-1CCB-47C8-9BEC-4438C4F27303}"/>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85" name="Rectangle 84">
                <a:extLst>
                  <a:ext uri="{FF2B5EF4-FFF2-40B4-BE49-F238E27FC236}">
                    <a16:creationId xmlns:a16="http://schemas.microsoft.com/office/drawing/2014/main" id="{A451259B-E214-4680-84E7-C39D8C5790E4}"/>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86" name="Rectangle 85">
                <a:extLst>
                  <a:ext uri="{FF2B5EF4-FFF2-40B4-BE49-F238E27FC236}">
                    <a16:creationId xmlns:a16="http://schemas.microsoft.com/office/drawing/2014/main" id="{0E91AE2A-EAB7-47ED-A36A-A659829B67AF}"/>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87" name="Rectangle 86">
                <a:extLst>
                  <a:ext uri="{FF2B5EF4-FFF2-40B4-BE49-F238E27FC236}">
                    <a16:creationId xmlns:a16="http://schemas.microsoft.com/office/drawing/2014/main" id="{BDB31AEC-37FA-4195-9B2A-5C746591BAB6}"/>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88" name="Rectangle 87">
                <a:extLst>
                  <a:ext uri="{FF2B5EF4-FFF2-40B4-BE49-F238E27FC236}">
                    <a16:creationId xmlns:a16="http://schemas.microsoft.com/office/drawing/2014/main" id="{DC6AC44D-EF86-431D-B243-E2E5D8ECA21E}"/>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89" name="Rectangle 88">
                <a:extLst>
                  <a:ext uri="{FF2B5EF4-FFF2-40B4-BE49-F238E27FC236}">
                    <a16:creationId xmlns:a16="http://schemas.microsoft.com/office/drawing/2014/main" id="{DDF28114-7D79-4FD6-839E-B644D369E601}"/>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90" name="Rectangle 89">
                <a:extLst>
                  <a:ext uri="{FF2B5EF4-FFF2-40B4-BE49-F238E27FC236}">
                    <a16:creationId xmlns:a16="http://schemas.microsoft.com/office/drawing/2014/main" id="{161BED04-9674-4F6B-9BAA-13FB932D663A}"/>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91" name="Rectangle 90">
                <a:extLst>
                  <a:ext uri="{FF2B5EF4-FFF2-40B4-BE49-F238E27FC236}">
                    <a16:creationId xmlns:a16="http://schemas.microsoft.com/office/drawing/2014/main" id="{B0826DB6-ED77-4B77-A7B2-283E4B7465FE}"/>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92" name="Rectangle 91">
                <a:extLst>
                  <a:ext uri="{FF2B5EF4-FFF2-40B4-BE49-F238E27FC236}">
                    <a16:creationId xmlns:a16="http://schemas.microsoft.com/office/drawing/2014/main" id="{85AA355E-96F8-41A7-90F3-92C3A36ECD66}"/>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93" name="Rectangle 92">
                <a:extLst>
                  <a:ext uri="{FF2B5EF4-FFF2-40B4-BE49-F238E27FC236}">
                    <a16:creationId xmlns:a16="http://schemas.microsoft.com/office/drawing/2014/main" id="{21AFB9CB-816B-442E-A607-C164AA91D280}"/>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94" name="Rectangle 93">
                <a:extLst>
                  <a:ext uri="{FF2B5EF4-FFF2-40B4-BE49-F238E27FC236}">
                    <a16:creationId xmlns:a16="http://schemas.microsoft.com/office/drawing/2014/main" id="{0EE007A9-FB27-42E0-9ABA-222DA3941006}"/>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95" name="Rectangle 94">
                <a:extLst>
                  <a:ext uri="{FF2B5EF4-FFF2-40B4-BE49-F238E27FC236}">
                    <a16:creationId xmlns:a16="http://schemas.microsoft.com/office/drawing/2014/main" id="{A797C6CD-0188-422D-89B4-9922FF1851A4}"/>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sp>
          <p:nvSpPr>
            <p:cNvPr id="82" name="Oval 81">
              <a:extLst>
                <a:ext uri="{FF2B5EF4-FFF2-40B4-BE49-F238E27FC236}">
                  <a16:creationId xmlns:a16="http://schemas.microsoft.com/office/drawing/2014/main" id="{D66FA1F7-4665-4DAA-80C2-67CD0481BF73}"/>
                </a:ext>
              </a:extLst>
            </p:cNvPr>
            <p:cNvSpPr/>
            <p:nvPr/>
          </p:nvSpPr>
          <p:spPr>
            <a:xfrm>
              <a:off x="3880398" y="1205956"/>
              <a:ext cx="4414338" cy="441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83" name="TextBox 82">
              <a:extLst>
                <a:ext uri="{FF2B5EF4-FFF2-40B4-BE49-F238E27FC236}">
                  <a16:creationId xmlns:a16="http://schemas.microsoft.com/office/drawing/2014/main" id="{F1B37AD0-01C2-4AB8-A9BD-F5995B646A3E}"/>
                </a:ext>
              </a:extLst>
            </p:cNvPr>
            <p:cNvSpPr txBox="1"/>
            <p:nvPr/>
          </p:nvSpPr>
          <p:spPr>
            <a:xfrm>
              <a:off x="4295033" y="1712142"/>
              <a:ext cx="3659991" cy="3792156"/>
            </a:xfrm>
            <a:prstGeom prst="rect">
              <a:avLst/>
            </a:prstGeom>
            <a:grpFill/>
          </p:spPr>
          <p:txBody>
            <a:bodyPr wrap="square" rtlCol="0">
              <a:spAutoFit/>
            </a:bodyPr>
            <a:lstStyle/>
            <a:p>
              <a:pPr algn="ctr"/>
              <a:r>
                <a:rPr lang="en-US" sz="5000" b="1">
                  <a:solidFill>
                    <a:schemeClr val="tx1">
                      <a:lumMod val="85000"/>
                      <a:lumOff val="15000"/>
                    </a:schemeClr>
                  </a:solidFill>
                  <a:latin typeface="Agency FB" panose="020B0503020202020204" pitchFamily="34" charset="0"/>
                </a:rPr>
                <a:t>6</a:t>
              </a:r>
            </a:p>
          </p:txBody>
        </p:sp>
      </p:grpSp>
      <p:grpSp>
        <p:nvGrpSpPr>
          <p:cNvPr id="96" name="Group 95">
            <a:extLst>
              <a:ext uri="{FF2B5EF4-FFF2-40B4-BE49-F238E27FC236}">
                <a16:creationId xmlns:a16="http://schemas.microsoft.com/office/drawing/2014/main" id="{FFBD896B-9C57-4083-B18B-CC9FFFD9F48C}"/>
              </a:ext>
            </a:extLst>
          </p:cNvPr>
          <p:cNvGrpSpPr/>
          <p:nvPr/>
        </p:nvGrpSpPr>
        <p:grpSpPr>
          <a:xfrm>
            <a:off x="449637" y="398804"/>
            <a:ext cx="1254078" cy="1216490"/>
            <a:chOff x="3419475" y="752475"/>
            <a:chExt cx="5353050" cy="5353050"/>
          </a:xfrm>
          <a:solidFill>
            <a:schemeClr val="accent6">
              <a:lumMod val="60000"/>
              <a:lumOff val="40000"/>
            </a:schemeClr>
          </a:solidFill>
        </p:grpSpPr>
        <p:sp>
          <p:nvSpPr>
            <p:cNvPr id="97" name="Freeform: Shape 88">
              <a:extLst>
                <a:ext uri="{FF2B5EF4-FFF2-40B4-BE49-F238E27FC236}">
                  <a16:creationId xmlns:a16="http://schemas.microsoft.com/office/drawing/2014/main" id="{B085F2F8-7F78-4297-ADA0-D2F49196501C}"/>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nvGrpSpPr>
            <p:cNvPr id="98" name="Group 97">
              <a:extLst>
                <a:ext uri="{FF2B5EF4-FFF2-40B4-BE49-F238E27FC236}">
                  <a16:creationId xmlns:a16="http://schemas.microsoft.com/office/drawing/2014/main" id="{63E24BC9-FC2A-48D8-BDFF-554D71B2AF78}"/>
                </a:ext>
              </a:extLst>
            </p:cNvPr>
            <p:cNvGrpSpPr/>
            <p:nvPr/>
          </p:nvGrpSpPr>
          <p:grpSpPr>
            <a:xfrm>
              <a:off x="3505202" y="836611"/>
              <a:ext cx="5094518" cy="5143275"/>
              <a:chOff x="3505202" y="836611"/>
              <a:chExt cx="5094518" cy="5143275"/>
            </a:xfrm>
            <a:grpFill/>
          </p:grpSpPr>
          <p:sp>
            <p:nvSpPr>
              <p:cNvPr id="101" name="Rectangle 100">
                <a:extLst>
                  <a:ext uri="{FF2B5EF4-FFF2-40B4-BE49-F238E27FC236}">
                    <a16:creationId xmlns:a16="http://schemas.microsoft.com/office/drawing/2014/main" id="{02492F0E-219D-49FA-8902-388959FEE740}"/>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02" name="Rectangle 101">
                <a:extLst>
                  <a:ext uri="{FF2B5EF4-FFF2-40B4-BE49-F238E27FC236}">
                    <a16:creationId xmlns:a16="http://schemas.microsoft.com/office/drawing/2014/main" id="{180490FC-ED7C-4938-A530-009A9114BC87}"/>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03" name="Rectangle 102">
                <a:extLst>
                  <a:ext uri="{FF2B5EF4-FFF2-40B4-BE49-F238E27FC236}">
                    <a16:creationId xmlns:a16="http://schemas.microsoft.com/office/drawing/2014/main" id="{3C20FBBF-15E5-49F4-80F0-EC411AD5699B}"/>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04" name="Rectangle 103">
                <a:extLst>
                  <a:ext uri="{FF2B5EF4-FFF2-40B4-BE49-F238E27FC236}">
                    <a16:creationId xmlns:a16="http://schemas.microsoft.com/office/drawing/2014/main" id="{62B0DDD0-0F3E-48E5-8787-BDC72D5B9BF4}"/>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05" name="Rectangle 104">
                <a:extLst>
                  <a:ext uri="{FF2B5EF4-FFF2-40B4-BE49-F238E27FC236}">
                    <a16:creationId xmlns:a16="http://schemas.microsoft.com/office/drawing/2014/main" id="{7ED8B12A-A455-4EAB-9A3A-F86CE6B1FB33}"/>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06" name="Rectangle 105">
                <a:extLst>
                  <a:ext uri="{FF2B5EF4-FFF2-40B4-BE49-F238E27FC236}">
                    <a16:creationId xmlns:a16="http://schemas.microsoft.com/office/drawing/2014/main" id="{D0E7B769-C614-4640-BF73-33D2321473EA}"/>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07" name="Rectangle 106">
                <a:extLst>
                  <a:ext uri="{FF2B5EF4-FFF2-40B4-BE49-F238E27FC236}">
                    <a16:creationId xmlns:a16="http://schemas.microsoft.com/office/drawing/2014/main" id="{D2F88A30-C9B2-4DA8-8F67-EC0D5F1EB931}"/>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08" name="Rectangle 107">
                <a:extLst>
                  <a:ext uri="{FF2B5EF4-FFF2-40B4-BE49-F238E27FC236}">
                    <a16:creationId xmlns:a16="http://schemas.microsoft.com/office/drawing/2014/main" id="{5AC754FB-83DA-43B3-934E-6EAE08759854}"/>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09" name="Rectangle 108">
                <a:extLst>
                  <a:ext uri="{FF2B5EF4-FFF2-40B4-BE49-F238E27FC236}">
                    <a16:creationId xmlns:a16="http://schemas.microsoft.com/office/drawing/2014/main" id="{14122E83-575A-4D5F-8777-9B4099C5A8C7}"/>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10" name="Rectangle 109">
                <a:extLst>
                  <a:ext uri="{FF2B5EF4-FFF2-40B4-BE49-F238E27FC236}">
                    <a16:creationId xmlns:a16="http://schemas.microsoft.com/office/drawing/2014/main" id="{C985AF4D-CC0C-4D76-A1A3-92FDFCA48861}"/>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11" name="Rectangle 110">
                <a:extLst>
                  <a:ext uri="{FF2B5EF4-FFF2-40B4-BE49-F238E27FC236}">
                    <a16:creationId xmlns:a16="http://schemas.microsoft.com/office/drawing/2014/main" id="{80B82E84-ABA8-40F7-8413-02B154208F64}"/>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12" name="Rectangle 111">
                <a:extLst>
                  <a:ext uri="{FF2B5EF4-FFF2-40B4-BE49-F238E27FC236}">
                    <a16:creationId xmlns:a16="http://schemas.microsoft.com/office/drawing/2014/main" id="{8734B892-1AAF-4DD1-834B-66876C980313}"/>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sp>
          <p:nvSpPr>
            <p:cNvPr id="99" name="Oval 98">
              <a:extLst>
                <a:ext uri="{FF2B5EF4-FFF2-40B4-BE49-F238E27FC236}">
                  <a16:creationId xmlns:a16="http://schemas.microsoft.com/office/drawing/2014/main" id="{6FDCE7D4-10DD-431B-85A6-8D4490D377B7}"/>
                </a:ext>
              </a:extLst>
            </p:cNvPr>
            <p:cNvSpPr/>
            <p:nvPr/>
          </p:nvSpPr>
          <p:spPr>
            <a:xfrm>
              <a:off x="3880398" y="1205956"/>
              <a:ext cx="4414338" cy="441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00" name="TextBox 99">
              <a:extLst>
                <a:ext uri="{FF2B5EF4-FFF2-40B4-BE49-F238E27FC236}">
                  <a16:creationId xmlns:a16="http://schemas.microsoft.com/office/drawing/2014/main" id="{E1472C33-897F-4462-89B2-F1912FB0F5DC}"/>
                </a:ext>
              </a:extLst>
            </p:cNvPr>
            <p:cNvSpPr txBox="1"/>
            <p:nvPr/>
          </p:nvSpPr>
          <p:spPr>
            <a:xfrm>
              <a:off x="4295033" y="1712142"/>
              <a:ext cx="3659991" cy="3792156"/>
            </a:xfrm>
            <a:prstGeom prst="rect">
              <a:avLst/>
            </a:prstGeom>
            <a:grpFill/>
          </p:spPr>
          <p:txBody>
            <a:bodyPr wrap="square" rtlCol="0">
              <a:spAutoFit/>
            </a:bodyPr>
            <a:lstStyle/>
            <a:p>
              <a:pPr algn="ctr"/>
              <a:r>
                <a:rPr lang="en-US" sz="5000" b="1">
                  <a:solidFill>
                    <a:schemeClr val="tx1">
                      <a:lumMod val="85000"/>
                      <a:lumOff val="15000"/>
                    </a:schemeClr>
                  </a:solidFill>
                  <a:latin typeface="Agency FB" panose="020B0503020202020204" pitchFamily="34" charset="0"/>
                </a:rPr>
                <a:t>5</a:t>
              </a:r>
            </a:p>
          </p:txBody>
        </p:sp>
      </p:grpSp>
      <p:grpSp>
        <p:nvGrpSpPr>
          <p:cNvPr id="113" name="Group 112">
            <a:extLst>
              <a:ext uri="{FF2B5EF4-FFF2-40B4-BE49-F238E27FC236}">
                <a16:creationId xmlns:a16="http://schemas.microsoft.com/office/drawing/2014/main" id="{2C39980D-4C7B-417C-B271-CA98A51C8DB9}"/>
              </a:ext>
            </a:extLst>
          </p:cNvPr>
          <p:cNvGrpSpPr/>
          <p:nvPr/>
        </p:nvGrpSpPr>
        <p:grpSpPr>
          <a:xfrm>
            <a:off x="449637" y="398804"/>
            <a:ext cx="1254078" cy="1216490"/>
            <a:chOff x="3419475" y="752475"/>
            <a:chExt cx="5353050" cy="5353050"/>
          </a:xfrm>
          <a:solidFill>
            <a:schemeClr val="accent6">
              <a:lumMod val="60000"/>
              <a:lumOff val="40000"/>
            </a:schemeClr>
          </a:solidFill>
        </p:grpSpPr>
        <p:sp>
          <p:nvSpPr>
            <p:cNvPr id="114" name="Freeform: Shape 105">
              <a:extLst>
                <a:ext uri="{FF2B5EF4-FFF2-40B4-BE49-F238E27FC236}">
                  <a16:creationId xmlns:a16="http://schemas.microsoft.com/office/drawing/2014/main" id="{4B92EFE9-BEBB-4690-AB8C-191E0BD7E121}"/>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nvGrpSpPr>
            <p:cNvPr id="115" name="Group 114">
              <a:extLst>
                <a:ext uri="{FF2B5EF4-FFF2-40B4-BE49-F238E27FC236}">
                  <a16:creationId xmlns:a16="http://schemas.microsoft.com/office/drawing/2014/main" id="{80D31F4B-D465-438A-A66B-816795E6DD2C}"/>
                </a:ext>
              </a:extLst>
            </p:cNvPr>
            <p:cNvGrpSpPr/>
            <p:nvPr/>
          </p:nvGrpSpPr>
          <p:grpSpPr>
            <a:xfrm>
              <a:off x="3505202" y="836611"/>
              <a:ext cx="5094518" cy="5143275"/>
              <a:chOff x="3505202" y="836611"/>
              <a:chExt cx="5094518" cy="5143275"/>
            </a:xfrm>
            <a:grpFill/>
          </p:grpSpPr>
          <p:sp>
            <p:nvSpPr>
              <p:cNvPr id="118" name="Rectangle 117">
                <a:extLst>
                  <a:ext uri="{FF2B5EF4-FFF2-40B4-BE49-F238E27FC236}">
                    <a16:creationId xmlns:a16="http://schemas.microsoft.com/office/drawing/2014/main" id="{CB227A52-403D-406B-B32E-401DEAC85566}"/>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19" name="Rectangle 118">
                <a:extLst>
                  <a:ext uri="{FF2B5EF4-FFF2-40B4-BE49-F238E27FC236}">
                    <a16:creationId xmlns:a16="http://schemas.microsoft.com/office/drawing/2014/main" id="{E2602B1A-8161-48AE-AF0F-BD3F7A25F65A}"/>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20" name="Rectangle 119">
                <a:extLst>
                  <a:ext uri="{FF2B5EF4-FFF2-40B4-BE49-F238E27FC236}">
                    <a16:creationId xmlns:a16="http://schemas.microsoft.com/office/drawing/2014/main" id="{AEF39615-91DD-4F13-8685-2D870550B174}"/>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21" name="Rectangle 120">
                <a:extLst>
                  <a:ext uri="{FF2B5EF4-FFF2-40B4-BE49-F238E27FC236}">
                    <a16:creationId xmlns:a16="http://schemas.microsoft.com/office/drawing/2014/main" id="{B35C1668-2D8C-4257-BD7D-E32C9E546324}"/>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22" name="Rectangle 121">
                <a:extLst>
                  <a:ext uri="{FF2B5EF4-FFF2-40B4-BE49-F238E27FC236}">
                    <a16:creationId xmlns:a16="http://schemas.microsoft.com/office/drawing/2014/main" id="{053B4BB6-BBF4-4278-854A-DC55732C9349}"/>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23" name="Rectangle 122">
                <a:extLst>
                  <a:ext uri="{FF2B5EF4-FFF2-40B4-BE49-F238E27FC236}">
                    <a16:creationId xmlns:a16="http://schemas.microsoft.com/office/drawing/2014/main" id="{69475D1E-FEAF-4644-8ED1-FD2632EF7A6B}"/>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24" name="Rectangle 123">
                <a:extLst>
                  <a:ext uri="{FF2B5EF4-FFF2-40B4-BE49-F238E27FC236}">
                    <a16:creationId xmlns:a16="http://schemas.microsoft.com/office/drawing/2014/main" id="{A178DD83-2DC5-414E-9DF4-0566B723F351}"/>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25" name="Rectangle 124">
                <a:extLst>
                  <a:ext uri="{FF2B5EF4-FFF2-40B4-BE49-F238E27FC236}">
                    <a16:creationId xmlns:a16="http://schemas.microsoft.com/office/drawing/2014/main" id="{24FD55A3-ED0A-4C52-8236-FE0486F1E49B}"/>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26" name="Rectangle 125">
                <a:extLst>
                  <a:ext uri="{FF2B5EF4-FFF2-40B4-BE49-F238E27FC236}">
                    <a16:creationId xmlns:a16="http://schemas.microsoft.com/office/drawing/2014/main" id="{7405E0DC-B17C-44AE-8D4F-5ACA50AAC921}"/>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27" name="Rectangle 126">
                <a:extLst>
                  <a:ext uri="{FF2B5EF4-FFF2-40B4-BE49-F238E27FC236}">
                    <a16:creationId xmlns:a16="http://schemas.microsoft.com/office/drawing/2014/main" id="{F4D90FEB-F03D-4C85-9AA3-DEA10D6AE3BE}"/>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28" name="Rectangle 127">
                <a:extLst>
                  <a:ext uri="{FF2B5EF4-FFF2-40B4-BE49-F238E27FC236}">
                    <a16:creationId xmlns:a16="http://schemas.microsoft.com/office/drawing/2014/main" id="{9F1C4D93-1684-49D1-95B1-F6277B6CFF13}"/>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29" name="Rectangle 128">
                <a:extLst>
                  <a:ext uri="{FF2B5EF4-FFF2-40B4-BE49-F238E27FC236}">
                    <a16:creationId xmlns:a16="http://schemas.microsoft.com/office/drawing/2014/main" id="{D963BD97-FD8C-4EC5-98FB-4D85DCB742AB}"/>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sp>
          <p:nvSpPr>
            <p:cNvPr id="116" name="Oval 115">
              <a:extLst>
                <a:ext uri="{FF2B5EF4-FFF2-40B4-BE49-F238E27FC236}">
                  <a16:creationId xmlns:a16="http://schemas.microsoft.com/office/drawing/2014/main" id="{62CED9D8-B808-4B31-8D89-8D55098ED0B1}"/>
                </a:ext>
              </a:extLst>
            </p:cNvPr>
            <p:cNvSpPr/>
            <p:nvPr/>
          </p:nvSpPr>
          <p:spPr>
            <a:xfrm>
              <a:off x="3880398" y="1205956"/>
              <a:ext cx="4414338" cy="441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17" name="TextBox 116">
              <a:extLst>
                <a:ext uri="{FF2B5EF4-FFF2-40B4-BE49-F238E27FC236}">
                  <a16:creationId xmlns:a16="http://schemas.microsoft.com/office/drawing/2014/main" id="{BBFB0816-207F-4AC8-AE0B-BFEF910BD99C}"/>
                </a:ext>
              </a:extLst>
            </p:cNvPr>
            <p:cNvSpPr txBox="1"/>
            <p:nvPr/>
          </p:nvSpPr>
          <p:spPr>
            <a:xfrm>
              <a:off x="4295033" y="1712142"/>
              <a:ext cx="3659991" cy="3792156"/>
            </a:xfrm>
            <a:prstGeom prst="rect">
              <a:avLst/>
            </a:prstGeom>
            <a:grpFill/>
          </p:spPr>
          <p:txBody>
            <a:bodyPr wrap="square" rtlCol="0">
              <a:spAutoFit/>
            </a:bodyPr>
            <a:lstStyle/>
            <a:p>
              <a:pPr algn="ctr"/>
              <a:r>
                <a:rPr lang="en-US" sz="5000" b="1" dirty="0">
                  <a:solidFill>
                    <a:schemeClr val="tx1">
                      <a:lumMod val="85000"/>
                      <a:lumOff val="15000"/>
                    </a:schemeClr>
                  </a:solidFill>
                  <a:latin typeface="Agency FB" panose="020B0503020202020204" pitchFamily="34" charset="0"/>
                </a:rPr>
                <a:t>4</a:t>
              </a:r>
            </a:p>
          </p:txBody>
        </p:sp>
      </p:grpSp>
      <p:grpSp>
        <p:nvGrpSpPr>
          <p:cNvPr id="130" name="Group 129">
            <a:extLst>
              <a:ext uri="{FF2B5EF4-FFF2-40B4-BE49-F238E27FC236}">
                <a16:creationId xmlns:a16="http://schemas.microsoft.com/office/drawing/2014/main" id="{6DBC0B51-4637-43EA-8A69-6B3CADC198A1}"/>
              </a:ext>
            </a:extLst>
          </p:cNvPr>
          <p:cNvGrpSpPr/>
          <p:nvPr/>
        </p:nvGrpSpPr>
        <p:grpSpPr>
          <a:xfrm>
            <a:off x="437663" y="397412"/>
            <a:ext cx="1254078" cy="1216490"/>
            <a:chOff x="3419475" y="752475"/>
            <a:chExt cx="5353050" cy="5353050"/>
          </a:xfrm>
          <a:solidFill>
            <a:schemeClr val="accent6">
              <a:lumMod val="60000"/>
              <a:lumOff val="40000"/>
            </a:schemeClr>
          </a:solidFill>
        </p:grpSpPr>
        <p:sp>
          <p:nvSpPr>
            <p:cNvPr id="131" name="Freeform: Shape 122">
              <a:extLst>
                <a:ext uri="{FF2B5EF4-FFF2-40B4-BE49-F238E27FC236}">
                  <a16:creationId xmlns:a16="http://schemas.microsoft.com/office/drawing/2014/main" id="{FF20A123-9157-4B29-8BE3-C9A1EED67F3A}"/>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nvGrpSpPr>
            <p:cNvPr id="132" name="Group 131">
              <a:extLst>
                <a:ext uri="{FF2B5EF4-FFF2-40B4-BE49-F238E27FC236}">
                  <a16:creationId xmlns:a16="http://schemas.microsoft.com/office/drawing/2014/main" id="{EC0F00A7-694A-41AF-94CD-D3A2E8B0692F}"/>
                </a:ext>
              </a:extLst>
            </p:cNvPr>
            <p:cNvGrpSpPr/>
            <p:nvPr/>
          </p:nvGrpSpPr>
          <p:grpSpPr>
            <a:xfrm>
              <a:off x="3505202" y="836611"/>
              <a:ext cx="5094518" cy="5143275"/>
              <a:chOff x="3505202" y="836611"/>
              <a:chExt cx="5094518" cy="5143275"/>
            </a:xfrm>
            <a:grpFill/>
          </p:grpSpPr>
          <p:sp>
            <p:nvSpPr>
              <p:cNvPr id="135" name="Rectangle 134">
                <a:extLst>
                  <a:ext uri="{FF2B5EF4-FFF2-40B4-BE49-F238E27FC236}">
                    <a16:creationId xmlns:a16="http://schemas.microsoft.com/office/drawing/2014/main" id="{A331020F-BB1D-4F07-A4D1-DBD940FF54AA}"/>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36" name="Rectangle 135">
                <a:extLst>
                  <a:ext uri="{FF2B5EF4-FFF2-40B4-BE49-F238E27FC236}">
                    <a16:creationId xmlns:a16="http://schemas.microsoft.com/office/drawing/2014/main" id="{75351D12-DEA5-4512-99F4-27DA4DBC7003}"/>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37" name="Rectangle 136">
                <a:extLst>
                  <a:ext uri="{FF2B5EF4-FFF2-40B4-BE49-F238E27FC236}">
                    <a16:creationId xmlns:a16="http://schemas.microsoft.com/office/drawing/2014/main" id="{5E0E39CB-4FEE-468C-A583-92E1A758BE25}"/>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38" name="Rectangle 137">
                <a:extLst>
                  <a:ext uri="{FF2B5EF4-FFF2-40B4-BE49-F238E27FC236}">
                    <a16:creationId xmlns:a16="http://schemas.microsoft.com/office/drawing/2014/main" id="{59E281FD-E813-45CA-8C5A-8AF00507BBC8}"/>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39" name="Rectangle 138">
                <a:extLst>
                  <a:ext uri="{FF2B5EF4-FFF2-40B4-BE49-F238E27FC236}">
                    <a16:creationId xmlns:a16="http://schemas.microsoft.com/office/drawing/2014/main" id="{F9B5EFAF-E4C3-417B-BF6F-98C1345EF4D7}"/>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40" name="Rectangle 139">
                <a:extLst>
                  <a:ext uri="{FF2B5EF4-FFF2-40B4-BE49-F238E27FC236}">
                    <a16:creationId xmlns:a16="http://schemas.microsoft.com/office/drawing/2014/main" id="{0B9D0803-9E1B-4DEF-B278-9FBD4236B5C2}"/>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41" name="Rectangle 140">
                <a:extLst>
                  <a:ext uri="{FF2B5EF4-FFF2-40B4-BE49-F238E27FC236}">
                    <a16:creationId xmlns:a16="http://schemas.microsoft.com/office/drawing/2014/main" id="{B2897F2A-EAE0-4D20-909E-53BB717A9C8C}"/>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42" name="Rectangle 141">
                <a:extLst>
                  <a:ext uri="{FF2B5EF4-FFF2-40B4-BE49-F238E27FC236}">
                    <a16:creationId xmlns:a16="http://schemas.microsoft.com/office/drawing/2014/main" id="{EFA37CF5-F7C6-45AB-B52C-79E803EBE468}"/>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43" name="Rectangle 142">
                <a:extLst>
                  <a:ext uri="{FF2B5EF4-FFF2-40B4-BE49-F238E27FC236}">
                    <a16:creationId xmlns:a16="http://schemas.microsoft.com/office/drawing/2014/main" id="{EDE4EE5F-4B3B-4943-BDBD-5ED450613C97}"/>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44" name="Rectangle 143">
                <a:extLst>
                  <a:ext uri="{FF2B5EF4-FFF2-40B4-BE49-F238E27FC236}">
                    <a16:creationId xmlns:a16="http://schemas.microsoft.com/office/drawing/2014/main" id="{9D272D79-85ED-4EFF-B216-0D81CB86322F}"/>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45" name="Rectangle 144">
                <a:extLst>
                  <a:ext uri="{FF2B5EF4-FFF2-40B4-BE49-F238E27FC236}">
                    <a16:creationId xmlns:a16="http://schemas.microsoft.com/office/drawing/2014/main" id="{97AE37B2-1785-48B1-8804-A11E135F604A}"/>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46" name="Rectangle 145">
                <a:extLst>
                  <a:ext uri="{FF2B5EF4-FFF2-40B4-BE49-F238E27FC236}">
                    <a16:creationId xmlns:a16="http://schemas.microsoft.com/office/drawing/2014/main" id="{7FF39F59-B561-4E3B-A8BF-FAF64FE9D820}"/>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sp>
          <p:nvSpPr>
            <p:cNvPr id="133" name="Oval 132">
              <a:extLst>
                <a:ext uri="{FF2B5EF4-FFF2-40B4-BE49-F238E27FC236}">
                  <a16:creationId xmlns:a16="http://schemas.microsoft.com/office/drawing/2014/main" id="{C0AE974E-DBB6-4466-ADC0-2647DF6E0CF2}"/>
                </a:ext>
              </a:extLst>
            </p:cNvPr>
            <p:cNvSpPr/>
            <p:nvPr/>
          </p:nvSpPr>
          <p:spPr>
            <a:xfrm>
              <a:off x="3880398" y="1205956"/>
              <a:ext cx="4414338" cy="441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34" name="TextBox 133">
              <a:extLst>
                <a:ext uri="{FF2B5EF4-FFF2-40B4-BE49-F238E27FC236}">
                  <a16:creationId xmlns:a16="http://schemas.microsoft.com/office/drawing/2014/main" id="{BD4F8575-7793-40C2-AE4B-F876FBA9D8CC}"/>
                </a:ext>
              </a:extLst>
            </p:cNvPr>
            <p:cNvSpPr txBox="1"/>
            <p:nvPr/>
          </p:nvSpPr>
          <p:spPr>
            <a:xfrm>
              <a:off x="4295033" y="1712142"/>
              <a:ext cx="3659991" cy="3792156"/>
            </a:xfrm>
            <a:prstGeom prst="rect">
              <a:avLst/>
            </a:prstGeom>
            <a:grpFill/>
          </p:spPr>
          <p:txBody>
            <a:bodyPr wrap="square" rtlCol="0">
              <a:spAutoFit/>
            </a:bodyPr>
            <a:lstStyle/>
            <a:p>
              <a:pPr algn="ctr"/>
              <a:r>
                <a:rPr lang="en-US" sz="5000" b="1">
                  <a:solidFill>
                    <a:schemeClr val="tx1">
                      <a:lumMod val="85000"/>
                      <a:lumOff val="15000"/>
                    </a:schemeClr>
                  </a:solidFill>
                  <a:latin typeface="Agency FB" panose="020B0503020202020204" pitchFamily="34" charset="0"/>
                </a:rPr>
                <a:t>3</a:t>
              </a:r>
            </a:p>
          </p:txBody>
        </p:sp>
      </p:grpSp>
      <p:grpSp>
        <p:nvGrpSpPr>
          <p:cNvPr id="147" name="Group 146">
            <a:extLst>
              <a:ext uri="{FF2B5EF4-FFF2-40B4-BE49-F238E27FC236}">
                <a16:creationId xmlns:a16="http://schemas.microsoft.com/office/drawing/2014/main" id="{3D0775F6-69FF-4CC8-9EB5-BF49B533761A}"/>
              </a:ext>
            </a:extLst>
          </p:cNvPr>
          <p:cNvGrpSpPr/>
          <p:nvPr/>
        </p:nvGrpSpPr>
        <p:grpSpPr>
          <a:xfrm>
            <a:off x="427462" y="393804"/>
            <a:ext cx="1254078" cy="1216490"/>
            <a:chOff x="3419475" y="752475"/>
            <a:chExt cx="5353050" cy="5353050"/>
          </a:xfrm>
          <a:solidFill>
            <a:schemeClr val="accent6">
              <a:lumMod val="60000"/>
              <a:lumOff val="40000"/>
            </a:schemeClr>
          </a:solidFill>
        </p:grpSpPr>
        <p:sp>
          <p:nvSpPr>
            <p:cNvPr id="148" name="Freeform: Shape 139">
              <a:extLst>
                <a:ext uri="{FF2B5EF4-FFF2-40B4-BE49-F238E27FC236}">
                  <a16:creationId xmlns:a16="http://schemas.microsoft.com/office/drawing/2014/main" id="{69AB8640-C958-4DE9-9AA8-B580E010040F}"/>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nvGrpSpPr>
            <p:cNvPr id="149" name="Group 148">
              <a:extLst>
                <a:ext uri="{FF2B5EF4-FFF2-40B4-BE49-F238E27FC236}">
                  <a16:creationId xmlns:a16="http://schemas.microsoft.com/office/drawing/2014/main" id="{5F03206B-3FC8-41E7-B474-DB508F85069F}"/>
                </a:ext>
              </a:extLst>
            </p:cNvPr>
            <p:cNvGrpSpPr/>
            <p:nvPr/>
          </p:nvGrpSpPr>
          <p:grpSpPr>
            <a:xfrm>
              <a:off x="3505202" y="836611"/>
              <a:ext cx="5094518" cy="5143275"/>
              <a:chOff x="3505202" y="836611"/>
              <a:chExt cx="5094518" cy="5143275"/>
            </a:xfrm>
            <a:grpFill/>
          </p:grpSpPr>
          <p:sp>
            <p:nvSpPr>
              <p:cNvPr id="152" name="Rectangle 151">
                <a:extLst>
                  <a:ext uri="{FF2B5EF4-FFF2-40B4-BE49-F238E27FC236}">
                    <a16:creationId xmlns:a16="http://schemas.microsoft.com/office/drawing/2014/main" id="{1D94F30B-0822-4125-8347-F4A10E61EE83}"/>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53" name="Rectangle 152">
                <a:extLst>
                  <a:ext uri="{FF2B5EF4-FFF2-40B4-BE49-F238E27FC236}">
                    <a16:creationId xmlns:a16="http://schemas.microsoft.com/office/drawing/2014/main" id="{19DF3423-AD9F-43A0-A1A0-ECC769CB1CA5}"/>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54" name="Rectangle 153">
                <a:extLst>
                  <a:ext uri="{FF2B5EF4-FFF2-40B4-BE49-F238E27FC236}">
                    <a16:creationId xmlns:a16="http://schemas.microsoft.com/office/drawing/2014/main" id="{AF7E8A3B-EA5A-4AE6-82E2-78BC1F6327CF}"/>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55" name="Rectangle 154">
                <a:extLst>
                  <a:ext uri="{FF2B5EF4-FFF2-40B4-BE49-F238E27FC236}">
                    <a16:creationId xmlns:a16="http://schemas.microsoft.com/office/drawing/2014/main" id="{AABC471E-F058-46C4-9901-6F868B783CAC}"/>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56" name="Rectangle 155">
                <a:extLst>
                  <a:ext uri="{FF2B5EF4-FFF2-40B4-BE49-F238E27FC236}">
                    <a16:creationId xmlns:a16="http://schemas.microsoft.com/office/drawing/2014/main" id="{4B0B8D8E-86BC-4021-ADF9-73FF46F29C74}"/>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57" name="Rectangle 156">
                <a:extLst>
                  <a:ext uri="{FF2B5EF4-FFF2-40B4-BE49-F238E27FC236}">
                    <a16:creationId xmlns:a16="http://schemas.microsoft.com/office/drawing/2014/main" id="{B5407A46-B46E-4C46-8F89-DA0E6DA8FAC5}"/>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58" name="Rectangle 157">
                <a:extLst>
                  <a:ext uri="{FF2B5EF4-FFF2-40B4-BE49-F238E27FC236}">
                    <a16:creationId xmlns:a16="http://schemas.microsoft.com/office/drawing/2014/main" id="{9166F34D-0FA5-4DC1-804D-B3D615D9D055}"/>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59" name="Rectangle 158">
                <a:extLst>
                  <a:ext uri="{FF2B5EF4-FFF2-40B4-BE49-F238E27FC236}">
                    <a16:creationId xmlns:a16="http://schemas.microsoft.com/office/drawing/2014/main" id="{C837178C-E29C-4D27-A5E1-33B607385744}"/>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60" name="Rectangle 159">
                <a:extLst>
                  <a:ext uri="{FF2B5EF4-FFF2-40B4-BE49-F238E27FC236}">
                    <a16:creationId xmlns:a16="http://schemas.microsoft.com/office/drawing/2014/main" id="{ED735974-D823-4390-B946-9BFDB621C64A}"/>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61" name="Rectangle 160">
                <a:extLst>
                  <a:ext uri="{FF2B5EF4-FFF2-40B4-BE49-F238E27FC236}">
                    <a16:creationId xmlns:a16="http://schemas.microsoft.com/office/drawing/2014/main" id="{695DC5B8-0892-45E9-84A6-F1F21F1F1DEA}"/>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62" name="Rectangle 161">
                <a:extLst>
                  <a:ext uri="{FF2B5EF4-FFF2-40B4-BE49-F238E27FC236}">
                    <a16:creationId xmlns:a16="http://schemas.microsoft.com/office/drawing/2014/main" id="{9EE92547-8885-4C08-BBBC-9ECB300CA2B0}"/>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63" name="Rectangle 162">
                <a:extLst>
                  <a:ext uri="{FF2B5EF4-FFF2-40B4-BE49-F238E27FC236}">
                    <a16:creationId xmlns:a16="http://schemas.microsoft.com/office/drawing/2014/main" id="{FBE9E35A-F576-48D3-8DD2-60D5F8752CFD}"/>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sp>
          <p:nvSpPr>
            <p:cNvPr id="150" name="Oval 149">
              <a:extLst>
                <a:ext uri="{FF2B5EF4-FFF2-40B4-BE49-F238E27FC236}">
                  <a16:creationId xmlns:a16="http://schemas.microsoft.com/office/drawing/2014/main" id="{70DE843F-8A18-443A-81D7-DDEF0461FCD3}"/>
                </a:ext>
              </a:extLst>
            </p:cNvPr>
            <p:cNvSpPr/>
            <p:nvPr/>
          </p:nvSpPr>
          <p:spPr>
            <a:xfrm>
              <a:off x="3880398" y="1205956"/>
              <a:ext cx="4414338" cy="441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51" name="TextBox 150">
              <a:extLst>
                <a:ext uri="{FF2B5EF4-FFF2-40B4-BE49-F238E27FC236}">
                  <a16:creationId xmlns:a16="http://schemas.microsoft.com/office/drawing/2014/main" id="{2521D84A-2AD6-41B8-9F94-C75D36B0417D}"/>
                </a:ext>
              </a:extLst>
            </p:cNvPr>
            <p:cNvSpPr txBox="1"/>
            <p:nvPr/>
          </p:nvSpPr>
          <p:spPr>
            <a:xfrm>
              <a:off x="4295033" y="1712142"/>
              <a:ext cx="3659991" cy="3792156"/>
            </a:xfrm>
            <a:prstGeom prst="rect">
              <a:avLst/>
            </a:prstGeom>
            <a:grpFill/>
          </p:spPr>
          <p:txBody>
            <a:bodyPr wrap="square" rtlCol="0">
              <a:spAutoFit/>
            </a:bodyPr>
            <a:lstStyle/>
            <a:p>
              <a:pPr algn="ctr"/>
              <a:r>
                <a:rPr lang="en-US" sz="5000" b="1" dirty="0">
                  <a:solidFill>
                    <a:schemeClr val="tx1">
                      <a:lumMod val="85000"/>
                      <a:lumOff val="15000"/>
                    </a:schemeClr>
                  </a:solidFill>
                  <a:latin typeface="Agency FB" panose="020B0503020202020204" pitchFamily="34" charset="0"/>
                </a:rPr>
                <a:t>2</a:t>
              </a:r>
            </a:p>
          </p:txBody>
        </p:sp>
      </p:grpSp>
      <p:grpSp>
        <p:nvGrpSpPr>
          <p:cNvPr id="164" name="Group 163">
            <a:extLst>
              <a:ext uri="{FF2B5EF4-FFF2-40B4-BE49-F238E27FC236}">
                <a16:creationId xmlns:a16="http://schemas.microsoft.com/office/drawing/2014/main" id="{B981DFF3-C438-43E3-A48A-CF338D643D86}"/>
              </a:ext>
            </a:extLst>
          </p:cNvPr>
          <p:cNvGrpSpPr/>
          <p:nvPr/>
        </p:nvGrpSpPr>
        <p:grpSpPr>
          <a:xfrm>
            <a:off x="437663" y="399628"/>
            <a:ext cx="1254078" cy="1216490"/>
            <a:chOff x="3419475" y="752475"/>
            <a:chExt cx="5353050" cy="5353050"/>
          </a:xfrm>
          <a:solidFill>
            <a:schemeClr val="accent6">
              <a:lumMod val="60000"/>
              <a:lumOff val="40000"/>
            </a:schemeClr>
          </a:solidFill>
        </p:grpSpPr>
        <p:sp>
          <p:nvSpPr>
            <p:cNvPr id="165" name="Freeform: Shape 156">
              <a:extLst>
                <a:ext uri="{FF2B5EF4-FFF2-40B4-BE49-F238E27FC236}">
                  <a16:creationId xmlns:a16="http://schemas.microsoft.com/office/drawing/2014/main" id="{702FB28D-6CCD-44BE-863F-2422D62001B7}"/>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nvGrpSpPr>
            <p:cNvPr id="166" name="Group 165">
              <a:extLst>
                <a:ext uri="{FF2B5EF4-FFF2-40B4-BE49-F238E27FC236}">
                  <a16:creationId xmlns:a16="http://schemas.microsoft.com/office/drawing/2014/main" id="{EC782099-470A-42CF-A8B1-15AA14A6CB83}"/>
                </a:ext>
              </a:extLst>
            </p:cNvPr>
            <p:cNvGrpSpPr/>
            <p:nvPr/>
          </p:nvGrpSpPr>
          <p:grpSpPr>
            <a:xfrm>
              <a:off x="3505202" y="836611"/>
              <a:ext cx="5094518" cy="5143275"/>
              <a:chOff x="3505202" y="836611"/>
              <a:chExt cx="5094518" cy="5143275"/>
            </a:xfrm>
            <a:grpFill/>
          </p:grpSpPr>
          <p:sp>
            <p:nvSpPr>
              <p:cNvPr id="169" name="Rectangle 168">
                <a:extLst>
                  <a:ext uri="{FF2B5EF4-FFF2-40B4-BE49-F238E27FC236}">
                    <a16:creationId xmlns:a16="http://schemas.microsoft.com/office/drawing/2014/main" id="{BB78FE1F-CD13-40E4-BFF7-B965CC8593B4}"/>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70" name="Rectangle 169">
                <a:extLst>
                  <a:ext uri="{FF2B5EF4-FFF2-40B4-BE49-F238E27FC236}">
                    <a16:creationId xmlns:a16="http://schemas.microsoft.com/office/drawing/2014/main" id="{48BD5646-3A18-411B-98E4-EDDF1D736290}"/>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71" name="Rectangle 170">
                <a:extLst>
                  <a:ext uri="{FF2B5EF4-FFF2-40B4-BE49-F238E27FC236}">
                    <a16:creationId xmlns:a16="http://schemas.microsoft.com/office/drawing/2014/main" id="{EB6FABD5-8468-456B-8F08-9964390FB949}"/>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72" name="Rectangle 171">
                <a:extLst>
                  <a:ext uri="{FF2B5EF4-FFF2-40B4-BE49-F238E27FC236}">
                    <a16:creationId xmlns:a16="http://schemas.microsoft.com/office/drawing/2014/main" id="{C809ACFB-B202-4E72-85DE-2421E4CF1CC3}"/>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73" name="Rectangle 172">
                <a:extLst>
                  <a:ext uri="{FF2B5EF4-FFF2-40B4-BE49-F238E27FC236}">
                    <a16:creationId xmlns:a16="http://schemas.microsoft.com/office/drawing/2014/main" id="{AF891E1F-0EA8-491E-894E-CB7BF84A6DB3}"/>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74" name="Rectangle 173">
                <a:extLst>
                  <a:ext uri="{FF2B5EF4-FFF2-40B4-BE49-F238E27FC236}">
                    <a16:creationId xmlns:a16="http://schemas.microsoft.com/office/drawing/2014/main" id="{CE20EAA6-1C98-4EB9-87A2-4D744BCA0EDB}"/>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75" name="Rectangle 174">
                <a:extLst>
                  <a:ext uri="{FF2B5EF4-FFF2-40B4-BE49-F238E27FC236}">
                    <a16:creationId xmlns:a16="http://schemas.microsoft.com/office/drawing/2014/main" id="{CAB9278B-8194-47BE-BCF8-E8E14BC6F97F}"/>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76" name="Rectangle 175">
                <a:extLst>
                  <a:ext uri="{FF2B5EF4-FFF2-40B4-BE49-F238E27FC236}">
                    <a16:creationId xmlns:a16="http://schemas.microsoft.com/office/drawing/2014/main" id="{684D5994-B28C-4FEC-BDD4-9CFE88FDA493}"/>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77" name="Rectangle 176">
                <a:extLst>
                  <a:ext uri="{FF2B5EF4-FFF2-40B4-BE49-F238E27FC236}">
                    <a16:creationId xmlns:a16="http://schemas.microsoft.com/office/drawing/2014/main" id="{469F6E31-5093-4BE9-A60F-1D1C3BD066C0}"/>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78" name="Rectangle 177">
                <a:extLst>
                  <a:ext uri="{FF2B5EF4-FFF2-40B4-BE49-F238E27FC236}">
                    <a16:creationId xmlns:a16="http://schemas.microsoft.com/office/drawing/2014/main" id="{2A24CA64-F0E5-4A32-BAD5-FB0BF3BA5AF8}"/>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79" name="Rectangle 178">
                <a:extLst>
                  <a:ext uri="{FF2B5EF4-FFF2-40B4-BE49-F238E27FC236}">
                    <a16:creationId xmlns:a16="http://schemas.microsoft.com/office/drawing/2014/main" id="{57803AF4-87C6-4D9F-ACB9-A2B78C48B611}"/>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80" name="Rectangle 179">
                <a:extLst>
                  <a:ext uri="{FF2B5EF4-FFF2-40B4-BE49-F238E27FC236}">
                    <a16:creationId xmlns:a16="http://schemas.microsoft.com/office/drawing/2014/main" id="{99D92191-F41C-455D-9D0C-0C9F3DDC6359}"/>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sp>
          <p:nvSpPr>
            <p:cNvPr id="167" name="Oval 166">
              <a:extLst>
                <a:ext uri="{FF2B5EF4-FFF2-40B4-BE49-F238E27FC236}">
                  <a16:creationId xmlns:a16="http://schemas.microsoft.com/office/drawing/2014/main" id="{21F49475-F54E-4D1E-B61D-8F70209DB6D7}"/>
                </a:ext>
              </a:extLst>
            </p:cNvPr>
            <p:cNvSpPr/>
            <p:nvPr/>
          </p:nvSpPr>
          <p:spPr>
            <a:xfrm>
              <a:off x="3880398" y="1205956"/>
              <a:ext cx="4414338" cy="441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68" name="TextBox 167">
              <a:extLst>
                <a:ext uri="{FF2B5EF4-FFF2-40B4-BE49-F238E27FC236}">
                  <a16:creationId xmlns:a16="http://schemas.microsoft.com/office/drawing/2014/main" id="{EF3448F1-650C-4FE9-A192-299617619A7A}"/>
                </a:ext>
              </a:extLst>
            </p:cNvPr>
            <p:cNvSpPr txBox="1"/>
            <p:nvPr/>
          </p:nvSpPr>
          <p:spPr>
            <a:xfrm>
              <a:off x="4295033" y="1712142"/>
              <a:ext cx="3659991" cy="3792156"/>
            </a:xfrm>
            <a:prstGeom prst="rect">
              <a:avLst/>
            </a:prstGeom>
            <a:grpFill/>
          </p:spPr>
          <p:txBody>
            <a:bodyPr wrap="square" rtlCol="0">
              <a:spAutoFit/>
            </a:bodyPr>
            <a:lstStyle/>
            <a:p>
              <a:pPr algn="ctr"/>
              <a:r>
                <a:rPr lang="en-US" sz="5000" b="1">
                  <a:solidFill>
                    <a:schemeClr val="tx1">
                      <a:lumMod val="85000"/>
                      <a:lumOff val="15000"/>
                    </a:schemeClr>
                  </a:solidFill>
                  <a:latin typeface="Agency FB" panose="020B0503020202020204" pitchFamily="34" charset="0"/>
                </a:rPr>
                <a:t>1</a:t>
              </a:r>
            </a:p>
          </p:txBody>
        </p:sp>
      </p:grpSp>
      <p:grpSp>
        <p:nvGrpSpPr>
          <p:cNvPr id="181" name="Group 180">
            <a:extLst>
              <a:ext uri="{FF2B5EF4-FFF2-40B4-BE49-F238E27FC236}">
                <a16:creationId xmlns:a16="http://schemas.microsoft.com/office/drawing/2014/main" id="{0FC74766-4E35-47B3-BC17-66A3B6383895}"/>
              </a:ext>
            </a:extLst>
          </p:cNvPr>
          <p:cNvGrpSpPr/>
          <p:nvPr/>
        </p:nvGrpSpPr>
        <p:grpSpPr>
          <a:xfrm>
            <a:off x="451262" y="387979"/>
            <a:ext cx="1254078" cy="1216490"/>
            <a:chOff x="3419475" y="752475"/>
            <a:chExt cx="5353050" cy="5353050"/>
          </a:xfrm>
          <a:solidFill>
            <a:schemeClr val="accent6">
              <a:lumMod val="60000"/>
              <a:lumOff val="40000"/>
            </a:schemeClr>
          </a:solidFill>
        </p:grpSpPr>
        <p:sp>
          <p:nvSpPr>
            <p:cNvPr id="182" name="Freeform: Shape 173">
              <a:extLst>
                <a:ext uri="{FF2B5EF4-FFF2-40B4-BE49-F238E27FC236}">
                  <a16:creationId xmlns:a16="http://schemas.microsoft.com/office/drawing/2014/main" id="{F05ADD8A-EE8A-44DA-9560-491E4903424A}"/>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nvGrpSpPr>
            <p:cNvPr id="183" name="Group 182">
              <a:extLst>
                <a:ext uri="{FF2B5EF4-FFF2-40B4-BE49-F238E27FC236}">
                  <a16:creationId xmlns:a16="http://schemas.microsoft.com/office/drawing/2014/main" id="{6AC7B1B7-C017-4CA5-B2C8-19AEABF42559}"/>
                </a:ext>
              </a:extLst>
            </p:cNvPr>
            <p:cNvGrpSpPr/>
            <p:nvPr/>
          </p:nvGrpSpPr>
          <p:grpSpPr>
            <a:xfrm>
              <a:off x="3505202" y="836611"/>
              <a:ext cx="5094518" cy="5143275"/>
              <a:chOff x="3505202" y="836611"/>
              <a:chExt cx="5094518" cy="5143275"/>
            </a:xfrm>
            <a:grpFill/>
          </p:grpSpPr>
          <p:sp>
            <p:nvSpPr>
              <p:cNvPr id="186" name="Rectangle 185">
                <a:extLst>
                  <a:ext uri="{FF2B5EF4-FFF2-40B4-BE49-F238E27FC236}">
                    <a16:creationId xmlns:a16="http://schemas.microsoft.com/office/drawing/2014/main" id="{FBB39871-AC1E-4970-8383-B03F9ED8B66C}"/>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87" name="Rectangle 186">
                <a:extLst>
                  <a:ext uri="{FF2B5EF4-FFF2-40B4-BE49-F238E27FC236}">
                    <a16:creationId xmlns:a16="http://schemas.microsoft.com/office/drawing/2014/main" id="{E4A3FB15-9BD3-4E91-B471-11B04A44D1FD}"/>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88" name="Rectangle 187">
                <a:extLst>
                  <a:ext uri="{FF2B5EF4-FFF2-40B4-BE49-F238E27FC236}">
                    <a16:creationId xmlns:a16="http://schemas.microsoft.com/office/drawing/2014/main" id="{494FD3A5-7122-432B-945A-2231469DABD7}"/>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89" name="Rectangle 188">
                <a:extLst>
                  <a:ext uri="{FF2B5EF4-FFF2-40B4-BE49-F238E27FC236}">
                    <a16:creationId xmlns:a16="http://schemas.microsoft.com/office/drawing/2014/main" id="{5E0F8035-EDB2-459E-A066-26CCDB292B63}"/>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90" name="Rectangle 189">
                <a:extLst>
                  <a:ext uri="{FF2B5EF4-FFF2-40B4-BE49-F238E27FC236}">
                    <a16:creationId xmlns:a16="http://schemas.microsoft.com/office/drawing/2014/main" id="{AFA58336-6163-4586-8A87-69C528127B80}"/>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91" name="Rectangle 190">
                <a:extLst>
                  <a:ext uri="{FF2B5EF4-FFF2-40B4-BE49-F238E27FC236}">
                    <a16:creationId xmlns:a16="http://schemas.microsoft.com/office/drawing/2014/main" id="{AB2C446D-1EAB-4AC9-B797-9129D9CE5582}"/>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92" name="Rectangle 191">
                <a:extLst>
                  <a:ext uri="{FF2B5EF4-FFF2-40B4-BE49-F238E27FC236}">
                    <a16:creationId xmlns:a16="http://schemas.microsoft.com/office/drawing/2014/main" id="{0E9250EE-8BEE-49D5-92E9-928303D2849C}"/>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93" name="Rectangle 192">
                <a:extLst>
                  <a:ext uri="{FF2B5EF4-FFF2-40B4-BE49-F238E27FC236}">
                    <a16:creationId xmlns:a16="http://schemas.microsoft.com/office/drawing/2014/main" id="{95B6C912-59C5-46E2-9CB8-A60665F16425}"/>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94" name="Rectangle 193">
                <a:extLst>
                  <a:ext uri="{FF2B5EF4-FFF2-40B4-BE49-F238E27FC236}">
                    <a16:creationId xmlns:a16="http://schemas.microsoft.com/office/drawing/2014/main" id="{B2C2023D-079C-4EFA-BC07-F1B75DBFCDEB}"/>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95" name="Rectangle 194">
                <a:extLst>
                  <a:ext uri="{FF2B5EF4-FFF2-40B4-BE49-F238E27FC236}">
                    <a16:creationId xmlns:a16="http://schemas.microsoft.com/office/drawing/2014/main" id="{6515590D-299C-49E9-B89E-7B641DF01FB9}"/>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96" name="Rectangle 195">
                <a:extLst>
                  <a:ext uri="{FF2B5EF4-FFF2-40B4-BE49-F238E27FC236}">
                    <a16:creationId xmlns:a16="http://schemas.microsoft.com/office/drawing/2014/main" id="{D12247D0-91B3-4658-A503-55E9D9A29A5A}"/>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97" name="Rectangle 196">
                <a:extLst>
                  <a:ext uri="{FF2B5EF4-FFF2-40B4-BE49-F238E27FC236}">
                    <a16:creationId xmlns:a16="http://schemas.microsoft.com/office/drawing/2014/main" id="{4E1082F5-5E09-4D5C-A036-5A76AF3D3B8F}"/>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sp>
          <p:nvSpPr>
            <p:cNvPr id="184" name="Oval 183">
              <a:extLst>
                <a:ext uri="{FF2B5EF4-FFF2-40B4-BE49-F238E27FC236}">
                  <a16:creationId xmlns:a16="http://schemas.microsoft.com/office/drawing/2014/main" id="{B67E7C80-A5EF-454B-84AA-EB357216F5B4}"/>
                </a:ext>
              </a:extLst>
            </p:cNvPr>
            <p:cNvSpPr/>
            <p:nvPr/>
          </p:nvSpPr>
          <p:spPr>
            <a:xfrm>
              <a:off x="3880398" y="1205956"/>
              <a:ext cx="4414338" cy="441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85" name="TextBox 184">
              <a:extLst>
                <a:ext uri="{FF2B5EF4-FFF2-40B4-BE49-F238E27FC236}">
                  <a16:creationId xmlns:a16="http://schemas.microsoft.com/office/drawing/2014/main" id="{788C3F04-F272-4DA1-A424-BF12B354564C}"/>
                </a:ext>
              </a:extLst>
            </p:cNvPr>
            <p:cNvSpPr txBox="1"/>
            <p:nvPr/>
          </p:nvSpPr>
          <p:spPr>
            <a:xfrm>
              <a:off x="4295033" y="1712142"/>
              <a:ext cx="3659991" cy="3792156"/>
            </a:xfrm>
            <a:prstGeom prst="rect">
              <a:avLst/>
            </a:prstGeom>
            <a:grpFill/>
          </p:spPr>
          <p:txBody>
            <a:bodyPr wrap="square" rtlCol="0">
              <a:spAutoFit/>
            </a:bodyPr>
            <a:lstStyle/>
            <a:p>
              <a:pPr algn="ctr"/>
              <a:r>
                <a:rPr lang="en-US" sz="5000" b="1" dirty="0">
                  <a:solidFill>
                    <a:schemeClr val="tx1">
                      <a:lumMod val="85000"/>
                      <a:lumOff val="15000"/>
                    </a:schemeClr>
                  </a:solidFill>
                  <a:latin typeface="Agency FB" panose="020B0503020202020204" pitchFamily="34" charset="0"/>
                </a:rPr>
                <a:t>0</a:t>
              </a:r>
            </a:p>
          </p:txBody>
        </p:sp>
      </p:grpSp>
    </p:spTree>
    <p:extLst>
      <p:ext uri="{BB962C8B-B14F-4D97-AF65-F5344CB8AC3E}">
        <p14:creationId xmlns:p14="http://schemas.microsoft.com/office/powerpoint/2010/main" val="1880310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5338" fill="hold"/>
                                        <p:tgtEl>
                                          <p:spTgt spid="10"/>
                                        </p:tgtEl>
                                      </p:cBhvr>
                                    </p:cmd>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28"/>
                                        </p:tgtEl>
                                        <p:attrNameLst>
                                          <p:attrName>style.visibility</p:attrName>
                                        </p:attrNameLst>
                                      </p:cBhvr>
                                      <p:to>
                                        <p:strVal val="visible"/>
                                      </p:to>
                                    </p:set>
                                  </p:childTnLst>
                                </p:cTn>
                              </p:par>
                            </p:childTnLst>
                          </p:cTn>
                        </p:par>
                        <p:par>
                          <p:cTn id="31" fill="hold">
                            <p:stCondLst>
                              <p:cond delay="1500"/>
                            </p:stCondLst>
                            <p:childTnLst>
                              <p:par>
                                <p:cTn id="32" presetID="1" presetClass="entr" presetSubtype="0" fill="hold" nodeType="afterEffect">
                                  <p:stCondLst>
                                    <p:cond delay="1500"/>
                                  </p:stCondLst>
                                  <p:childTnLst>
                                    <p:set>
                                      <p:cBhvr>
                                        <p:cTn id="33" dur="1" fill="hold">
                                          <p:stCondLst>
                                            <p:cond delay="0"/>
                                          </p:stCondLst>
                                        </p:cTn>
                                        <p:tgtEl>
                                          <p:spTgt spid="45"/>
                                        </p:tgtEl>
                                        <p:attrNameLst>
                                          <p:attrName>style.visibility</p:attrName>
                                        </p:attrNameLst>
                                      </p:cBhvr>
                                      <p:to>
                                        <p:strVal val="visible"/>
                                      </p:to>
                                    </p:set>
                                  </p:childTnLst>
                                </p:cTn>
                              </p:par>
                            </p:childTnLst>
                          </p:cTn>
                        </p:par>
                        <p:par>
                          <p:cTn id="34" fill="hold">
                            <p:stCondLst>
                              <p:cond delay="3000"/>
                            </p:stCondLst>
                            <p:childTnLst>
                              <p:par>
                                <p:cTn id="35" presetID="1" presetClass="entr" presetSubtype="0" fill="hold" nodeType="afterEffect">
                                  <p:stCondLst>
                                    <p:cond delay="1500"/>
                                  </p:stCondLst>
                                  <p:childTnLst>
                                    <p:set>
                                      <p:cBhvr>
                                        <p:cTn id="36" dur="1" fill="hold">
                                          <p:stCondLst>
                                            <p:cond delay="0"/>
                                          </p:stCondLst>
                                        </p:cTn>
                                        <p:tgtEl>
                                          <p:spTgt spid="62"/>
                                        </p:tgtEl>
                                        <p:attrNameLst>
                                          <p:attrName>style.visibility</p:attrName>
                                        </p:attrNameLst>
                                      </p:cBhvr>
                                      <p:to>
                                        <p:strVal val="visible"/>
                                      </p:to>
                                    </p:set>
                                  </p:childTnLst>
                                </p:cTn>
                              </p:par>
                            </p:childTnLst>
                          </p:cTn>
                        </p:par>
                        <p:par>
                          <p:cTn id="37" fill="hold">
                            <p:stCondLst>
                              <p:cond delay="4500"/>
                            </p:stCondLst>
                            <p:childTnLst>
                              <p:par>
                                <p:cTn id="38" presetID="1" presetClass="entr" presetSubtype="0" fill="hold" nodeType="afterEffect">
                                  <p:stCondLst>
                                    <p:cond delay="1500"/>
                                  </p:stCondLst>
                                  <p:childTnLst>
                                    <p:set>
                                      <p:cBhvr>
                                        <p:cTn id="39" dur="1" fill="hold">
                                          <p:stCondLst>
                                            <p:cond delay="0"/>
                                          </p:stCondLst>
                                        </p:cTn>
                                        <p:tgtEl>
                                          <p:spTgt spid="79"/>
                                        </p:tgtEl>
                                        <p:attrNameLst>
                                          <p:attrName>style.visibility</p:attrName>
                                        </p:attrNameLst>
                                      </p:cBhvr>
                                      <p:to>
                                        <p:strVal val="visible"/>
                                      </p:to>
                                    </p:set>
                                  </p:childTnLst>
                                </p:cTn>
                              </p:par>
                            </p:childTnLst>
                          </p:cTn>
                        </p:par>
                        <p:par>
                          <p:cTn id="40" fill="hold">
                            <p:stCondLst>
                              <p:cond delay="6000"/>
                            </p:stCondLst>
                            <p:childTnLst>
                              <p:par>
                                <p:cTn id="41" presetID="1" presetClass="entr" presetSubtype="0" fill="hold" nodeType="afterEffect">
                                  <p:stCondLst>
                                    <p:cond delay="1500"/>
                                  </p:stCondLst>
                                  <p:childTnLst>
                                    <p:set>
                                      <p:cBhvr>
                                        <p:cTn id="42" dur="1" fill="hold">
                                          <p:stCondLst>
                                            <p:cond delay="0"/>
                                          </p:stCondLst>
                                        </p:cTn>
                                        <p:tgtEl>
                                          <p:spTgt spid="96"/>
                                        </p:tgtEl>
                                        <p:attrNameLst>
                                          <p:attrName>style.visibility</p:attrName>
                                        </p:attrNameLst>
                                      </p:cBhvr>
                                      <p:to>
                                        <p:strVal val="visible"/>
                                      </p:to>
                                    </p:set>
                                  </p:childTnLst>
                                </p:cTn>
                              </p:par>
                            </p:childTnLst>
                          </p:cTn>
                        </p:par>
                        <p:par>
                          <p:cTn id="43" fill="hold">
                            <p:stCondLst>
                              <p:cond delay="7500"/>
                            </p:stCondLst>
                            <p:childTnLst>
                              <p:par>
                                <p:cTn id="44" presetID="1" presetClass="entr" presetSubtype="0" fill="hold" nodeType="afterEffect">
                                  <p:stCondLst>
                                    <p:cond delay="1500"/>
                                  </p:stCondLst>
                                  <p:childTnLst>
                                    <p:set>
                                      <p:cBhvr>
                                        <p:cTn id="45" dur="1" fill="hold">
                                          <p:stCondLst>
                                            <p:cond delay="0"/>
                                          </p:stCondLst>
                                        </p:cTn>
                                        <p:tgtEl>
                                          <p:spTgt spid="113"/>
                                        </p:tgtEl>
                                        <p:attrNameLst>
                                          <p:attrName>style.visibility</p:attrName>
                                        </p:attrNameLst>
                                      </p:cBhvr>
                                      <p:to>
                                        <p:strVal val="visible"/>
                                      </p:to>
                                    </p:set>
                                  </p:childTnLst>
                                </p:cTn>
                              </p:par>
                            </p:childTnLst>
                          </p:cTn>
                        </p:par>
                        <p:par>
                          <p:cTn id="46" fill="hold">
                            <p:stCondLst>
                              <p:cond delay="9000"/>
                            </p:stCondLst>
                            <p:childTnLst>
                              <p:par>
                                <p:cTn id="47" presetID="1" presetClass="entr" presetSubtype="0" fill="hold" nodeType="afterEffect">
                                  <p:stCondLst>
                                    <p:cond delay="1000"/>
                                  </p:stCondLst>
                                  <p:childTnLst>
                                    <p:set>
                                      <p:cBhvr>
                                        <p:cTn id="48" dur="1" fill="hold">
                                          <p:stCondLst>
                                            <p:cond delay="0"/>
                                          </p:stCondLst>
                                        </p:cTn>
                                        <p:tgtEl>
                                          <p:spTgt spid="130"/>
                                        </p:tgtEl>
                                        <p:attrNameLst>
                                          <p:attrName>style.visibility</p:attrName>
                                        </p:attrNameLst>
                                      </p:cBhvr>
                                      <p:to>
                                        <p:strVal val="visible"/>
                                      </p:to>
                                    </p:set>
                                  </p:childTnLst>
                                </p:cTn>
                              </p:par>
                            </p:childTnLst>
                          </p:cTn>
                        </p:par>
                        <p:par>
                          <p:cTn id="49" fill="hold">
                            <p:stCondLst>
                              <p:cond delay="10000"/>
                            </p:stCondLst>
                            <p:childTnLst>
                              <p:par>
                                <p:cTn id="50" presetID="1" presetClass="entr" presetSubtype="0" fill="hold" nodeType="afterEffect">
                                  <p:stCondLst>
                                    <p:cond delay="1000"/>
                                  </p:stCondLst>
                                  <p:childTnLst>
                                    <p:set>
                                      <p:cBhvr>
                                        <p:cTn id="51" dur="1" fill="hold">
                                          <p:stCondLst>
                                            <p:cond delay="0"/>
                                          </p:stCondLst>
                                        </p:cTn>
                                        <p:tgtEl>
                                          <p:spTgt spid="147"/>
                                        </p:tgtEl>
                                        <p:attrNameLst>
                                          <p:attrName>style.visibility</p:attrName>
                                        </p:attrNameLst>
                                      </p:cBhvr>
                                      <p:to>
                                        <p:strVal val="visible"/>
                                      </p:to>
                                    </p:set>
                                  </p:childTnLst>
                                </p:cTn>
                              </p:par>
                            </p:childTnLst>
                          </p:cTn>
                        </p:par>
                        <p:par>
                          <p:cTn id="52" fill="hold">
                            <p:stCondLst>
                              <p:cond delay="11000"/>
                            </p:stCondLst>
                            <p:childTnLst>
                              <p:par>
                                <p:cTn id="53" presetID="1" presetClass="entr" presetSubtype="0" fill="hold" nodeType="afterEffect">
                                  <p:stCondLst>
                                    <p:cond delay="1000"/>
                                  </p:stCondLst>
                                  <p:childTnLst>
                                    <p:set>
                                      <p:cBhvr>
                                        <p:cTn id="54" dur="1" fill="hold">
                                          <p:stCondLst>
                                            <p:cond delay="0"/>
                                          </p:stCondLst>
                                        </p:cTn>
                                        <p:tgtEl>
                                          <p:spTgt spid="164"/>
                                        </p:tgtEl>
                                        <p:attrNameLst>
                                          <p:attrName>style.visibility</p:attrName>
                                        </p:attrNameLst>
                                      </p:cBhvr>
                                      <p:to>
                                        <p:strVal val="visible"/>
                                      </p:to>
                                    </p:set>
                                  </p:childTnLst>
                                </p:cTn>
                              </p:par>
                            </p:childTnLst>
                          </p:cTn>
                        </p:par>
                        <p:par>
                          <p:cTn id="55" fill="hold">
                            <p:stCondLst>
                              <p:cond delay="12000"/>
                            </p:stCondLst>
                            <p:childTnLst>
                              <p:par>
                                <p:cTn id="56" presetID="1" presetClass="entr" presetSubtype="0" fill="hold" nodeType="afterEffect">
                                  <p:stCondLst>
                                    <p:cond delay="1000"/>
                                  </p:stCondLst>
                                  <p:childTnLst>
                                    <p:set>
                                      <p:cBhvr>
                                        <p:cTn id="57" dur="1" fill="hold">
                                          <p:stCondLst>
                                            <p:cond delay="0"/>
                                          </p:stCondLst>
                                        </p:cTn>
                                        <p:tgtEl>
                                          <p:spTgt spid="181"/>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45" presetClass="entr" presetSubtype="0" fill="hold" grpId="0" nodeType="click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fade">
                                      <p:cBhvr>
                                        <p:cTn id="62" dur="2000"/>
                                        <p:tgtEl>
                                          <p:spTgt spid="9"/>
                                        </p:tgtEl>
                                      </p:cBhvr>
                                    </p:animEffect>
                                    <p:anim calcmode="lin" valueType="num">
                                      <p:cBhvr>
                                        <p:cTn id="63" dur="2000" fill="hold"/>
                                        <p:tgtEl>
                                          <p:spTgt spid="9"/>
                                        </p:tgtEl>
                                        <p:attrNameLst>
                                          <p:attrName>ppt_w</p:attrName>
                                        </p:attrNameLst>
                                      </p:cBhvr>
                                      <p:tavLst>
                                        <p:tav tm="0" fmla="#ppt_w*sin(2.5*pi*$)">
                                          <p:val>
                                            <p:fltVal val="0"/>
                                          </p:val>
                                        </p:tav>
                                        <p:tav tm="100000">
                                          <p:val>
                                            <p:fltVal val="1"/>
                                          </p:val>
                                        </p:tav>
                                      </p:tavLst>
                                    </p:anim>
                                    <p:anim calcmode="lin" valueType="num">
                                      <p:cBhvr>
                                        <p:cTn id="64" dur="2000" fill="hold"/>
                                        <p:tgtEl>
                                          <p:spTgt spid="9"/>
                                        </p:tgtEl>
                                        <p:attrNameLst>
                                          <p:attrName>ppt_h</p:attrName>
                                        </p:attrNameLst>
                                      </p:cBhvr>
                                      <p:tavLst>
                                        <p:tav tm="0">
                                          <p:val>
                                            <p:strVal val="#ppt_h"/>
                                          </p:val>
                                        </p:tav>
                                        <p:tav tm="100000">
                                          <p:val>
                                            <p:strVal val="#ppt_h"/>
                                          </p:val>
                                        </p:tav>
                                      </p:tavLst>
                                    </p:anim>
                                  </p:childTnLst>
                                </p:cTn>
                              </p:par>
                              <p:par>
                                <p:cTn id="65" presetID="1" presetClass="exit" presetSubtype="0" fill="hold" grpId="1" nodeType="withEffect">
                                  <p:stCondLst>
                                    <p:cond delay="0"/>
                                  </p:stCondLst>
                                  <p:childTnLst>
                                    <p:set>
                                      <p:cBhvr>
                                        <p:cTn id="6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7" fill="hold" display="0">
                  <p:stCondLst>
                    <p:cond delay="indefinite"/>
                  </p:stCondLst>
                  <p:endCondLst>
                    <p:cond evt="onStopAudio" delay="0">
                      <p:tgtEl>
                        <p:sldTgt/>
                      </p:tgtEl>
                    </p:cond>
                  </p:endCondLst>
                </p:cTn>
                <p:tgtEl>
                  <p:spTgt spid="10"/>
                </p:tgtEl>
              </p:cMediaNode>
            </p:audio>
          </p:childTnLst>
        </p:cTn>
      </p:par>
    </p:tnLst>
    <p:bldLst>
      <p:bldP spid="6" grpId="0"/>
      <p:bldP spid="7" grpId="0" animBg="1"/>
      <p:bldP spid="8" grpId="0" animBg="1"/>
      <p:bldP spid="8" grpId="1" animBg="1"/>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1600200" y="3109171"/>
            <a:ext cx="4857750" cy="489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lnSpc>
                <a:spcPct val="130000"/>
              </a:lnSpc>
              <a:spcBef>
                <a:spcPct val="0"/>
              </a:spcBef>
              <a:buClrTx/>
              <a:buSzTx/>
              <a:buFontTx/>
              <a:buNone/>
            </a:pPr>
            <a:endParaRPr lang="en-US" altLang="en-US" sz="2100" b="1">
              <a:latin typeface="VNI-Bodon" pitchFamily="2" charset="0"/>
            </a:endParaRPr>
          </a:p>
        </p:txBody>
      </p:sp>
      <p:sp>
        <p:nvSpPr>
          <p:cNvPr id="67" name="Rectangle 66"/>
          <p:cNvSpPr>
            <a:spLocks noChangeArrowheads="1"/>
          </p:cNvSpPr>
          <p:nvPr/>
        </p:nvSpPr>
        <p:spPr bwMode="auto">
          <a:xfrm>
            <a:off x="345030" y="745447"/>
            <a:ext cx="8466580" cy="992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lgn="just">
              <a:buClrTx/>
              <a:buSzTx/>
              <a:buFontTx/>
              <a:buNone/>
            </a:pPr>
            <a:r>
              <a:rPr lang="en-US" altLang="en-US" sz="3000" b="1" dirty="0" err="1">
                <a:latin typeface="Arial" panose="020B0604020202020204" pitchFamily="34" charset="0"/>
                <a:cs typeface="Arial" panose="020B0604020202020204" pitchFamily="34" charset="0"/>
              </a:rPr>
              <a:t>Trong</a:t>
            </a:r>
            <a:r>
              <a:rPr lang="en-US" altLang="en-US" sz="3000" b="1" dirty="0">
                <a:latin typeface="Arial" panose="020B0604020202020204" pitchFamily="34" charset="0"/>
                <a:cs typeface="Arial" panose="020B0604020202020204" pitchFamily="34" charset="0"/>
              </a:rPr>
              <a:t> </a:t>
            </a:r>
            <a:r>
              <a:rPr lang="en-US" altLang="en-US" sz="3000" b="1" dirty="0" err="1">
                <a:latin typeface="Arial" panose="020B0604020202020204" pitchFamily="34" charset="0"/>
                <a:cs typeface="Arial" panose="020B0604020202020204" pitchFamily="34" charset="0"/>
              </a:rPr>
              <a:t>các</a:t>
            </a:r>
            <a:r>
              <a:rPr lang="en-US" altLang="en-US" sz="3000" b="1" dirty="0">
                <a:latin typeface="Arial" panose="020B0604020202020204" pitchFamily="34" charset="0"/>
                <a:cs typeface="Arial" panose="020B0604020202020204" pitchFamily="34" charset="0"/>
              </a:rPr>
              <a:t> </a:t>
            </a:r>
            <a:r>
              <a:rPr lang="en-US" altLang="en-US" sz="3000" b="1" dirty="0" err="1">
                <a:latin typeface="Arial" panose="020B0604020202020204" pitchFamily="34" charset="0"/>
                <a:cs typeface="Arial" panose="020B0604020202020204" pitchFamily="34" charset="0"/>
              </a:rPr>
              <a:t>câu</a:t>
            </a:r>
            <a:r>
              <a:rPr lang="en-US" altLang="en-US" sz="3000" b="1" dirty="0">
                <a:latin typeface="Arial" panose="020B0604020202020204" pitchFamily="34" charset="0"/>
                <a:cs typeface="Arial" panose="020B0604020202020204" pitchFamily="34" charset="0"/>
              </a:rPr>
              <a:t> </a:t>
            </a:r>
            <a:r>
              <a:rPr lang="en-US" altLang="en-US" sz="3000" b="1" dirty="0" err="1">
                <a:latin typeface="Arial" panose="020B0604020202020204" pitchFamily="34" charset="0"/>
                <a:cs typeface="Arial" panose="020B0604020202020204" pitchFamily="34" charset="0"/>
              </a:rPr>
              <a:t>sau</a:t>
            </a:r>
            <a:r>
              <a:rPr lang="en-US" altLang="en-US" sz="3000" dirty="0">
                <a:latin typeface="Arial" panose="020B0604020202020204" pitchFamily="34" charset="0"/>
                <a:cs typeface="Arial" panose="020B0604020202020204" pitchFamily="34" charset="0"/>
              </a:rPr>
              <a:t>, </a:t>
            </a:r>
            <a:r>
              <a:rPr lang="en-US" altLang="en-US" sz="3000" b="1" dirty="0" err="1">
                <a:latin typeface="Arial" panose="020B0604020202020204" pitchFamily="34" charset="0"/>
                <a:cs typeface="Arial" panose="020B0604020202020204" pitchFamily="34" charset="0"/>
              </a:rPr>
              <a:t>mỗi</a:t>
            </a:r>
            <a:r>
              <a:rPr lang="en-US" altLang="en-US" sz="3000" b="1" dirty="0">
                <a:latin typeface="Arial" panose="020B0604020202020204" pitchFamily="34" charset="0"/>
                <a:cs typeface="Arial" panose="020B0604020202020204" pitchFamily="34" charset="0"/>
              </a:rPr>
              <a:t> </a:t>
            </a:r>
            <a:r>
              <a:rPr lang="en-US" altLang="en-US" sz="3000" b="1" dirty="0" err="1">
                <a:latin typeface="Arial" panose="020B0604020202020204" pitchFamily="34" charset="0"/>
                <a:cs typeface="Arial" panose="020B0604020202020204" pitchFamily="34" charset="0"/>
              </a:rPr>
              <a:t>dấu</a:t>
            </a:r>
            <a:r>
              <a:rPr lang="en-US" altLang="en-US" sz="3000" b="1" dirty="0">
                <a:latin typeface="Arial" panose="020B0604020202020204" pitchFamily="34" charset="0"/>
                <a:cs typeface="Arial" panose="020B0604020202020204" pitchFamily="34" charset="0"/>
              </a:rPr>
              <a:t> </a:t>
            </a:r>
            <a:r>
              <a:rPr lang="en-US" altLang="en-US" sz="3000" b="1" dirty="0" err="1">
                <a:latin typeface="Arial" panose="020B0604020202020204" pitchFamily="34" charset="0"/>
                <a:cs typeface="Arial" panose="020B0604020202020204" pitchFamily="34" charset="0"/>
              </a:rPr>
              <a:t>hai</a:t>
            </a:r>
            <a:r>
              <a:rPr lang="en-US" altLang="en-US" sz="3000" b="1" dirty="0">
                <a:latin typeface="Arial" panose="020B0604020202020204" pitchFamily="34" charset="0"/>
                <a:cs typeface="Arial" panose="020B0604020202020204" pitchFamily="34" charset="0"/>
              </a:rPr>
              <a:t> </a:t>
            </a:r>
            <a:r>
              <a:rPr lang="en-US" altLang="en-US" sz="3000" b="1" dirty="0" err="1">
                <a:latin typeface="Arial" panose="020B0604020202020204" pitchFamily="34" charset="0"/>
                <a:cs typeface="Arial" panose="020B0604020202020204" pitchFamily="34" charset="0"/>
              </a:rPr>
              <a:t>chấm</a:t>
            </a:r>
            <a:r>
              <a:rPr lang="en-US" altLang="en-US" sz="3000" b="1" dirty="0">
                <a:latin typeface="Arial" panose="020B0604020202020204" pitchFamily="34" charset="0"/>
                <a:cs typeface="Arial" panose="020B0604020202020204" pitchFamily="34" charset="0"/>
              </a:rPr>
              <a:t> </a:t>
            </a:r>
            <a:r>
              <a:rPr lang="en-US" altLang="en-US" sz="3000" b="1" dirty="0" err="1">
                <a:latin typeface="Arial" panose="020B0604020202020204" pitchFamily="34" charset="0"/>
                <a:cs typeface="Arial" panose="020B0604020202020204" pitchFamily="34" charset="0"/>
              </a:rPr>
              <a:t>có</a:t>
            </a:r>
            <a:r>
              <a:rPr lang="en-US" altLang="en-US" sz="3000" b="1" dirty="0">
                <a:latin typeface="Arial" panose="020B0604020202020204" pitchFamily="34" charset="0"/>
                <a:cs typeface="Arial" panose="020B0604020202020204" pitchFamily="34" charset="0"/>
              </a:rPr>
              <a:t> </a:t>
            </a:r>
            <a:r>
              <a:rPr lang="en-US" altLang="en-US" sz="3000" b="1" dirty="0" err="1">
                <a:latin typeface="Arial" panose="020B0604020202020204" pitchFamily="34" charset="0"/>
                <a:cs typeface="Arial" panose="020B0604020202020204" pitchFamily="34" charset="0"/>
              </a:rPr>
              <a:t>tác</a:t>
            </a:r>
            <a:r>
              <a:rPr lang="en-US" altLang="en-US" sz="3000" b="1" dirty="0">
                <a:latin typeface="Arial" panose="020B0604020202020204" pitchFamily="34" charset="0"/>
                <a:cs typeface="Arial" panose="020B0604020202020204" pitchFamily="34" charset="0"/>
              </a:rPr>
              <a:t> </a:t>
            </a:r>
            <a:r>
              <a:rPr lang="en-US" altLang="en-US" sz="3000" b="1" dirty="0" err="1">
                <a:latin typeface="Arial" panose="020B0604020202020204" pitchFamily="34" charset="0"/>
                <a:cs typeface="Arial" panose="020B0604020202020204" pitchFamily="34" charset="0"/>
              </a:rPr>
              <a:t>dụng</a:t>
            </a:r>
            <a:r>
              <a:rPr lang="en-US" altLang="en-US" sz="3000" b="1" dirty="0">
                <a:latin typeface="Arial" panose="020B0604020202020204" pitchFamily="34" charset="0"/>
                <a:cs typeface="Arial" panose="020B0604020202020204" pitchFamily="34" charset="0"/>
              </a:rPr>
              <a:t> </a:t>
            </a:r>
            <a:r>
              <a:rPr lang="en-US" altLang="en-US" sz="3000" b="1" dirty="0" err="1">
                <a:latin typeface="Arial" panose="020B0604020202020204" pitchFamily="34" charset="0"/>
                <a:cs typeface="Arial" panose="020B0604020202020204" pitchFamily="34" charset="0"/>
              </a:rPr>
              <a:t>gì</a:t>
            </a:r>
            <a:r>
              <a:rPr lang="en-US" altLang="en-US" sz="3000" b="1" dirty="0">
                <a:latin typeface="Arial" panose="020B0604020202020204" pitchFamily="34" charset="0"/>
                <a:cs typeface="Arial" panose="020B0604020202020204" pitchFamily="34" charset="0"/>
              </a:rPr>
              <a:t>?</a:t>
            </a:r>
          </a:p>
        </p:txBody>
      </p:sp>
      <p:sp>
        <p:nvSpPr>
          <p:cNvPr id="6" name="TextBox 5"/>
          <p:cNvSpPr txBox="1"/>
          <p:nvPr/>
        </p:nvSpPr>
        <p:spPr>
          <a:xfrm flipH="1">
            <a:off x="345029" y="187050"/>
            <a:ext cx="3039434" cy="530915"/>
          </a:xfrm>
          <a:prstGeom prst="rect">
            <a:avLst/>
          </a:prstGeom>
          <a:noFill/>
        </p:spPr>
        <p:txBody>
          <a:bodyPr wrap="square" lIns="68580" tIns="34290" rIns="68580" bIns="34290" rtlCol="0">
            <a:spAutoFit/>
          </a:bodyPr>
          <a:lstStyle/>
          <a:p>
            <a:r>
              <a:rPr lang="en-US" sz="3000" b="1" dirty="0">
                <a:solidFill>
                  <a:srgbClr val="FF0000"/>
                </a:solidFill>
                <a:latin typeface="Times New Roman" panose="02020603050405020304" pitchFamily="18" charset="0"/>
                <a:cs typeface="Times New Roman" panose="02020603050405020304" pitchFamily="18" charset="0"/>
              </a:rPr>
              <a:t>III. </a:t>
            </a:r>
            <a:r>
              <a:rPr lang="en-US" sz="3000" b="1" dirty="0" err="1">
                <a:solidFill>
                  <a:srgbClr val="FF0000"/>
                </a:solidFill>
                <a:latin typeface="Times New Roman" panose="02020603050405020304" pitchFamily="18" charset="0"/>
                <a:cs typeface="Times New Roman" panose="02020603050405020304" pitchFamily="18" charset="0"/>
              </a:rPr>
              <a:t>Luyện</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tập</a:t>
            </a:r>
            <a:endParaRPr lang="en-US" sz="3000" b="1" dirty="0">
              <a:solidFill>
                <a:srgbClr val="FF0000"/>
              </a:solidFill>
              <a:latin typeface="Times New Roman" panose="02020603050405020304" pitchFamily="18" charset="0"/>
              <a:cs typeface="Times New Roman" panose="02020603050405020304" pitchFamily="18" charset="0"/>
            </a:endParaRPr>
          </a:p>
        </p:txBody>
      </p:sp>
      <p:sp>
        <p:nvSpPr>
          <p:cNvPr id="7" name="Rectangle 3"/>
          <p:cNvSpPr txBox="1">
            <a:spLocks noChangeArrowheads="1"/>
          </p:cNvSpPr>
          <p:nvPr/>
        </p:nvSpPr>
        <p:spPr bwMode="auto">
          <a:xfrm>
            <a:off x="345030" y="1821071"/>
            <a:ext cx="8466580" cy="3263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lgn="just">
              <a:buClrTx/>
              <a:buSzTx/>
              <a:buFontTx/>
              <a:buNone/>
            </a:pPr>
            <a:r>
              <a:rPr lang="en-US" altLang="en-US" sz="3000" dirty="0">
                <a:latin typeface="Arial" panose="020B0604020202020204" pitchFamily="34" charset="0"/>
                <a:cs typeface="Arial" panose="020B0604020202020204" pitchFamily="34" charset="0"/>
              </a:rPr>
              <a:t>b) </a:t>
            </a:r>
            <a:r>
              <a:rPr lang="en-US" altLang="en-US" sz="3000" dirty="0" err="1">
                <a:latin typeface="Arial" panose="020B0604020202020204" pitchFamily="34" charset="0"/>
                <a:cs typeface="Arial" panose="020B0604020202020204" pitchFamily="34" charset="0"/>
              </a:rPr>
              <a:t>Dưới</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tầm</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cánh</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chú</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bây</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giơ</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là</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lũy</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tre</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xanh</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rì</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rào</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trong</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gió</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là</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bơ</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ao</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với</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những</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khóm</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khoai</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nước</a:t>
            </a:r>
            <a:r>
              <a:rPr lang="en-US" altLang="en-US" sz="3000" dirty="0">
                <a:latin typeface="Arial" panose="020B0604020202020204" pitchFamily="34" charset="0"/>
                <a:cs typeface="Arial" panose="020B0604020202020204" pitchFamily="34" charset="0"/>
              </a:rPr>
              <a:t> rung </a:t>
            </a:r>
            <a:r>
              <a:rPr lang="en-US" altLang="en-US" sz="3000" dirty="0" err="1">
                <a:latin typeface="Arial" panose="020B0604020202020204" pitchFamily="34" charset="0"/>
                <a:cs typeface="Arial" panose="020B0604020202020204" pitchFamily="34" charset="0"/>
              </a:rPr>
              <a:t>rinh</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Rồi</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những</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cảnh</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tuyệt</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đẹp</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của</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đất</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nước</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hiện</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ra</a:t>
            </a:r>
            <a:r>
              <a:rPr lang="en-US" altLang="en-US" sz="3000" dirty="0">
                <a:latin typeface="Arial" panose="020B0604020202020204" pitchFamily="34" charset="0"/>
                <a:cs typeface="Arial" panose="020B0604020202020204" pitchFamily="34" charset="0"/>
              </a:rPr>
              <a:t> : </a:t>
            </a:r>
            <a:r>
              <a:rPr lang="en-US" altLang="en-US" sz="3000" dirty="0" err="1">
                <a:latin typeface="Arial" panose="020B0604020202020204" pitchFamily="34" charset="0"/>
                <a:cs typeface="Arial" panose="020B0604020202020204" pitchFamily="34" charset="0"/>
              </a:rPr>
              <a:t>đồng</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với</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những</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đàn</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trâu</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thung</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thăng</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gặm</a:t>
            </a:r>
            <a:r>
              <a:rPr lang="en-US" altLang="en-US" sz="3000" dirty="0">
                <a:latin typeface="Arial" panose="020B0604020202020204" pitchFamily="34" charset="0"/>
                <a:cs typeface="Arial" panose="020B0604020202020204" pitchFamily="34" charset="0"/>
              </a:rPr>
              <a:t> cỏ; </a:t>
            </a:r>
            <a:r>
              <a:rPr lang="en-US" altLang="en-US" sz="3000" dirty="0" err="1">
                <a:latin typeface="Arial" panose="020B0604020202020204" pitchFamily="34" charset="0"/>
                <a:cs typeface="Arial" panose="020B0604020202020204" pitchFamily="34" charset="0"/>
              </a:rPr>
              <a:t>dòng</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sông</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với</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những</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đoàn</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thuyền</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ngược</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xuôi</a:t>
            </a:r>
            <a:r>
              <a:rPr lang="en-US" altLang="en-US" sz="3000" dirty="0">
                <a:latin typeface="Arial" panose="020B0604020202020204" pitchFamily="34" charset="0"/>
                <a:cs typeface="Arial" panose="020B0604020202020204" pitchFamily="34" charset="0"/>
              </a:rPr>
              <a:t>.</a:t>
            </a:r>
          </a:p>
          <a:p>
            <a:pPr algn="r">
              <a:buClrTx/>
              <a:buSzTx/>
              <a:buFontTx/>
              <a:buNone/>
            </a:pPr>
            <a:r>
              <a:rPr lang="en-US" altLang="en-US" sz="2400" i="1" dirty="0">
                <a:solidFill>
                  <a:srgbClr val="7030A0"/>
                </a:solidFill>
                <a:latin typeface="Arial" panose="020B0604020202020204" pitchFamily="34" charset="0"/>
                <a:cs typeface="Arial" panose="020B0604020202020204" pitchFamily="34" charset="0"/>
              </a:rPr>
              <a:t>Theo </a:t>
            </a:r>
            <a:r>
              <a:rPr lang="en-US" altLang="en-US" sz="2400" i="1" dirty="0" err="1">
                <a:solidFill>
                  <a:srgbClr val="7030A0"/>
                </a:solidFill>
                <a:latin typeface="Arial" panose="020B0604020202020204" pitchFamily="34" charset="0"/>
                <a:cs typeface="Arial" panose="020B0604020202020204" pitchFamily="34" charset="0"/>
              </a:rPr>
              <a:t>Nguyễn</a:t>
            </a:r>
            <a:r>
              <a:rPr lang="en-US" altLang="en-US" sz="2400" i="1" dirty="0">
                <a:solidFill>
                  <a:srgbClr val="7030A0"/>
                </a:solidFill>
                <a:latin typeface="Arial" panose="020B0604020202020204" pitchFamily="34" charset="0"/>
                <a:cs typeface="Arial" panose="020B0604020202020204" pitchFamily="34" charset="0"/>
              </a:rPr>
              <a:t> </a:t>
            </a:r>
            <a:r>
              <a:rPr lang="en-US" altLang="en-US" sz="2400" i="1" dirty="0" err="1">
                <a:solidFill>
                  <a:srgbClr val="7030A0"/>
                </a:solidFill>
                <a:latin typeface="Arial" panose="020B0604020202020204" pitchFamily="34" charset="0"/>
                <a:cs typeface="Arial" panose="020B0604020202020204" pitchFamily="34" charset="0"/>
              </a:rPr>
              <a:t>Thê</a:t>
            </a:r>
            <a:r>
              <a:rPr lang="en-US" altLang="en-US" sz="2400" i="1" dirty="0">
                <a:solidFill>
                  <a:srgbClr val="7030A0"/>
                </a:solidFill>
                <a:latin typeface="Arial" panose="020B0604020202020204" pitchFamily="34" charset="0"/>
                <a:cs typeface="Arial" panose="020B0604020202020204" pitchFamily="34" charset="0"/>
              </a:rPr>
              <a:t>́ </a:t>
            </a:r>
            <a:r>
              <a:rPr lang="en-US" altLang="en-US" sz="2400" i="1" dirty="0" err="1">
                <a:solidFill>
                  <a:srgbClr val="7030A0"/>
                </a:solidFill>
                <a:latin typeface="Arial" panose="020B0604020202020204" pitchFamily="34" charset="0"/>
                <a:cs typeface="Arial" panose="020B0604020202020204" pitchFamily="34" charset="0"/>
              </a:rPr>
              <a:t>Hội</a:t>
            </a:r>
            <a:endParaRPr lang="en-US" altLang="en-US" sz="2400" i="1" dirty="0">
              <a:solidFill>
                <a:srgbClr val="7030A0"/>
              </a:solidFill>
              <a:latin typeface="Arial" panose="020B0604020202020204" pitchFamily="34" charset="0"/>
              <a:cs typeface="Arial" panose="020B0604020202020204" pitchFamily="34" charset="0"/>
            </a:endParaRPr>
          </a:p>
        </p:txBody>
      </p:sp>
      <p:sp>
        <p:nvSpPr>
          <p:cNvPr id="8" name="Oval 7"/>
          <p:cNvSpPr/>
          <p:nvPr/>
        </p:nvSpPr>
        <p:spPr>
          <a:xfrm>
            <a:off x="3660935" y="3232904"/>
            <a:ext cx="308761" cy="43938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n>
                <a:solidFill>
                  <a:srgbClr val="FF0000"/>
                </a:solidFill>
              </a:ln>
              <a:solidFill>
                <a:srgbClr val="FF0000"/>
              </a:solidFill>
            </a:endParaRPr>
          </a:p>
        </p:txBody>
      </p:sp>
    </p:spTree>
    <p:extLst>
      <p:ext uri="{BB962C8B-B14F-4D97-AF65-F5344CB8AC3E}">
        <p14:creationId xmlns:p14="http://schemas.microsoft.com/office/powerpoint/2010/main" val="360741649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285009" y="2246894"/>
            <a:ext cx="8371458" cy="1177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lgn="just">
              <a:buClrTx/>
              <a:buSzTx/>
              <a:buFontTx/>
              <a:buNone/>
            </a:pPr>
            <a:r>
              <a:rPr lang="en-US" altLang="en-US" sz="2400" dirty="0" err="1">
                <a:latin typeface="Arial" panose="020B0604020202020204" pitchFamily="34" charset="0"/>
                <a:cs typeface="Arial" panose="020B0604020202020204" pitchFamily="34" charset="0"/>
              </a:rPr>
              <a:t>Rồi</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những</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cảnh</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tuyệt</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đẹp</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của</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đất</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nước</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hiện</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ra</a:t>
            </a:r>
            <a:r>
              <a:rPr lang="en-US" altLang="en-US" sz="2400" dirty="0">
                <a:latin typeface="Arial" panose="020B0604020202020204" pitchFamily="34" charset="0"/>
                <a:cs typeface="Arial" panose="020B0604020202020204" pitchFamily="34" charset="0"/>
              </a:rPr>
              <a:t> : </a:t>
            </a:r>
            <a:r>
              <a:rPr lang="en-US" altLang="en-US" sz="2400" dirty="0" err="1">
                <a:latin typeface="Arial" panose="020B0604020202020204" pitchFamily="34" charset="0"/>
                <a:cs typeface="Arial" panose="020B0604020202020204" pitchFamily="34" charset="0"/>
              </a:rPr>
              <a:t>đồng</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với</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những</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đàn</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trâu</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thung</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thăng</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gặm</a:t>
            </a:r>
            <a:r>
              <a:rPr lang="en-US" altLang="en-US" sz="2400" dirty="0">
                <a:latin typeface="Arial" panose="020B0604020202020204" pitchFamily="34" charset="0"/>
                <a:cs typeface="Arial" panose="020B0604020202020204" pitchFamily="34" charset="0"/>
              </a:rPr>
              <a:t> cỏ; </a:t>
            </a:r>
            <a:r>
              <a:rPr lang="en-US" altLang="en-US" sz="2400" dirty="0" err="1">
                <a:latin typeface="Arial" panose="020B0604020202020204" pitchFamily="34" charset="0"/>
                <a:cs typeface="Arial" panose="020B0604020202020204" pitchFamily="34" charset="0"/>
              </a:rPr>
              <a:t>dòng</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sông</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với</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những</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đoàn</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thuyền</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ngược</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xuôi</a:t>
            </a:r>
            <a:r>
              <a:rPr lang="en-US" altLang="en-US" sz="2400" dirty="0">
                <a:latin typeface="Arial" panose="020B0604020202020204" pitchFamily="34" charset="0"/>
                <a:cs typeface="Arial" panose="020B0604020202020204" pitchFamily="34" charset="0"/>
              </a:rPr>
              <a:t>.</a:t>
            </a:r>
          </a:p>
        </p:txBody>
      </p:sp>
      <p:sp>
        <p:nvSpPr>
          <p:cNvPr id="5" name="Oval 4"/>
          <p:cNvSpPr/>
          <p:nvPr/>
        </p:nvSpPr>
        <p:spPr>
          <a:xfrm>
            <a:off x="7104746" y="2246894"/>
            <a:ext cx="308761" cy="43938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n>
                <a:solidFill>
                  <a:srgbClr val="FF0000"/>
                </a:solidFill>
              </a:ln>
              <a:solidFill>
                <a:srgbClr val="FF0000"/>
              </a:solidFill>
            </a:endParaRPr>
          </a:p>
        </p:txBody>
      </p:sp>
      <p:sp>
        <p:nvSpPr>
          <p:cNvPr id="6" name="Rectangle 5"/>
          <p:cNvSpPr/>
          <p:nvPr/>
        </p:nvSpPr>
        <p:spPr>
          <a:xfrm>
            <a:off x="285009" y="3322625"/>
            <a:ext cx="8597734" cy="577850"/>
          </a:xfrm>
          <a:prstGeom prst="rect">
            <a:avLst/>
          </a:prstGeom>
        </p:spPr>
        <p:txBody>
          <a:bodyPr wrap="square">
            <a:spAutoFit/>
          </a:bodyPr>
          <a:lstStyle/>
          <a:p>
            <a:pPr algn="just">
              <a:lnSpc>
                <a:spcPct val="150000"/>
              </a:lnSpc>
            </a:pPr>
            <a:r>
              <a:rPr lang="vi-VN" sz="2400" b="1" dirty="0">
                <a:solidFill>
                  <a:srgbClr val="7030A0"/>
                </a:solidFill>
                <a:latin typeface="Arial" panose="020B0604020202020204" pitchFamily="34" charset="0"/>
                <a:cs typeface="Arial" panose="020B0604020202020204" pitchFamily="34" charset="0"/>
              </a:rPr>
              <a:t>           Tác dụng của dấu hai chấm: </a:t>
            </a:r>
          </a:p>
        </p:txBody>
      </p:sp>
      <p:sp>
        <p:nvSpPr>
          <p:cNvPr id="7" name="Right Arrow 6"/>
          <p:cNvSpPr/>
          <p:nvPr/>
        </p:nvSpPr>
        <p:spPr>
          <a:xfrm>
            <a:off x="451262" y="3443207"/>
            <a:ext cx="807522" cy="47958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solidFill>
                <a:srgbClr val="FF0000"/>
              </a:solidFill>
            </a:endParaRPr>
          </a:p>
        </p:txBody>
      </p:sp>
      <p:sp>
        <p:nvSpPr>
          <p:cNvPr id="8" name="Oval Callout 7"/>
          <p:cNvSpPr/>
          <p:nvPr/>
        </p:nvSpPr>
        <p:spPr>
          <a:xfrm>
            <a:off x="5247923" y="47618"/>
            <a:ext cx="3834984" cy="1983063"/>
          </a:xfrm>
          <a:prstGeom prst="wedgeEllipseCallout">
            <a:avLst/>
          </a:prstGeom>
          <a:solidFill>
            <a:schemeClr val="bg1"/>
          </a:solidFill>
          <a:ln w="571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100" dirty="0">
                <a:solidFill>
                  <a:srgbClr val="FF0000"/>
                </a:solidFill>
                <a:latin typeface="Arial" panose="020B0604020202020204" pitchFamily="34" charset="0"/>
                <a:cs typeface="Arial" panose="020B0604020202020204" pitchFamily="34" charset="0"/>
              </a:rPr>
              <a:t>Suy nghĩ trong 10 giây và nhanh tay giành quyền trả lời bằng cách gõ số «3» vào khung CHAT. </a:t>
            </a:r>
          </a:p>
        </p:txBody>
      </p:sp>
      <p:sp>
        <p:nvSpPr>
          <p:cNvPr id="9" name="Rectangle 8"/>
          <p:cNvSpPr/>
          <p:nvPr/>
        </p:nvSpPr>
        <p:spPr>
          <a:xfrm>
            <a:off x="1229099" y="3830188"/>
            <a:ext cx="7141711" cy="1200329"/>
          </a:xfrm>
          <a:prstGeom prst="rect">
            <a:avLst/>
          </a:prstGeom>
        </p:spPr>
        <p:txBody>
          <a:bodyPr wrap="square">
            <a:spAutoFit/>
          </a:bodyPr>
          <a:lstStyle/>
          <a:p>
            <a:pPr algn="just"/>
            <a:r>
              <a:rPr lang="en-US" sz="2400" b="1" dirty="0" err="1">
                <a:latin typeface="Times New Roman" pitchFamily="18" charset="0"/>
                <a:cs typeface="Times New Roman" pitchFamily="18" charset="0"/>
              </a:rPr>
              <a:t>Báo</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hiệu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bộ</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phận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đứng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sau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lời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giải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thích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cho</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bộ</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phận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đứng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trước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những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cảnh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gì</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cảnh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tuyệt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đẹp</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của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đất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nước</a:t>
            </a:r>
            <a:r>
              <a:rPr lang="en-US" sz="2400" b="1" dirty="0">
                <a:latin typeface="Times New Roman" pitchFamily="18" charset="0"/>
                <a:cs typeface="Times New Roman" pitchFamily="18" charset="0"/>
              </a:rPr>
              <a:t>)</a:t>
            </a:r>
          </a:p>
        </p:txBody>
      </p:sp>
      <p:pic>
        <p:nvPicPr>
          <p:cNvPr id="10" name="nhạc chơi rung chuông vàng">
            <a:hlinkClick r:id="" action="ppaction://media"/>
            <a:extLst>
              <a:ext uri="{FF2B5EF4-FFF2-40B4-BE49-F238E27FC236}">
                <a16:creationId xmlns:a16="http://schemas.microsoft.com/office/drawing/2014/main" id="{A4789EC8-D6D2-4150-A66C-5CFD2883E8D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445" y="92813"/>
            <a:ext cx="457200" cy="457200"/>
          </a:xfrm>
          <a:prstGeom prst="rect">
            <a:avLst/>
          </a:prstGeom>
        </p:spPr>
      </p:pic>
      <p:grpSp>
        <p:nvGrpSpPr>
          <p:cNvPr id="11" name="Group 10">
            <a:extLst>
              <a:ext uri="{FF2B5EF4-FFF2-40B4-BE49-F238E27FC236}">
                <a16:creationId xmlns:a16="http://schemas.microsoft.com/office/drawing/2014/main" id="{CA518471-21D6-4E86-9C5F-3E18317895CD}"/>
              </a:ext>
            </a:extLst>
          </p:cNvPr>
          <p:cNvGrpSpPr/>
          <p:nvPr/>
        </p:nvGrpSpPr>
        <p:grpSpPr>
          <a:xfrm>
            <a:off x="449637" y="398804"/>
            <a:ext cx="1254078" cy="1216490"/>
            <a:chOff x="3419475" y="752475"/>
            <a:chExt cx="5353050" cy="5353050"/>
          </a:xfrm>
          <a:solidFill>
            <a:schemeClr val="accent6">
              <a:lumMod val="60000"/>
              <a:lumOff val="40000"/>
            </a:schemeClr>
          </a:solidFill>
        </p:grpSpPr>
        <p:sp>
          <p:nvSpPr>
            <p:cNvPr id="12" name="Freeform: Shape 3">
              <a:extLst>
                <a:ext uri="{FF2B5EF4-FFF2-40B4-BE49-F238E27FC236}">
                  <a16:creationId xmlns:a16="http://schemas.microsoft.com/office/drawing/2014/main" id="{44E3C1E1-CCD9-4D9A-938E-E25668B532B8}"/>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nvGrpSpPr>
            <p:cNvPr id="13" name="Group 12">
              <a:extLst>
                <a:ext uri="{FF2B5EF4-FFF2-40B4-BE49-F238E27FC236}">
                  <a16:creationId xmlns:a16="http://schemas.microsoft.com/office/drawing/2014/main" id="{5A44FE00-A237-4469-B831-FDB39826B5B9}"/>
                </a:ext>
              </a:extLst>
            </p:cNvPr>
            <p:cNvGrpSpPr/>
            <p:nvPr/>
          </p:nvGrpSpPr>
          <p:grpSpPr>
            <a:xfrm>
              <a:off x="3505202" y="836611"/>
              <a:ext cx="5094518" cy="5143275"/>
              <a:chOff x="3505202" y="836611"/>
              <a:chExt cx="5094518" cy="5143275"/>
            </a:xfrm>
            <a:grpFill/>
          </p:grpSpPr>
          <p:sp>
            <p:nvSpPr>
              <p:cNvPr id="16" name="Rectangle 15">
                <a:extLst>
                  <a:ext uri="{FF2B5EF4-FFF2-40B4-BE49-F238E27FC236}">
                    <a16:creationId xmlns:a16="http://schemas.microsoft.com/office/drawing/2014/main" id="{C20D7133-91A5-4CB6-8576-429E47806C5F}"/>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7" name="Rectangle 16">
                <a:extLst>
                  <a:ext uri="{FF2B5EF4-FFF2-40B4-BE49-F238E27FC236}">
                    <a16:creationId xmlns:a16="http://schemas.microsoft.com/office/drawing/2014/main" id="{B98371CB-487C-4C88-B332-4080FA0A42C4}"/>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8" name="Rectangle 17">
                <a:extLst>
                  <a:ext uri="{FF2B5EF4-FFF2-40B4-BE49-F238E27FC236}">
                    <a16:creationId xmlns:a16="http://schemas.microsoft.com/office/drawing/2014/main" id="{39453931-6E0B-45AB-ADE8-423822AC6C26}"/>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9" name="Rectangle 18">
                <a:extLst>
                  <a:ext uri="{FF2B5EF4-FFF2-40B4-BE49-F238E27FC236}">
                    <a16:creationId xmlns:a16="http://schemas.microsoft.com/office/drawing/2014/main" id="{15BAB41D-1245-4D2A-AFA4-AEE4A17417A9}"/>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20" name="Rectangle 19">
                <a:extLst>
                  <a:ext uri="{FF2B5EF4-FFF2-40B4-BE49-F238E27FC236}">
                    <a16:creationId xmlns:a16="http://schemas.microsoft.com/office/drawing/2014/main" id="{45954C67-F32E-44A1-BD05-11B59F04A63E}"/>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21" name="Rectangle 20">
                <a:extLst>
                  <a:ext uri="{FF2B5EF4-FFF2-40B4-BE49-F238E27FC236}">
                    <a16:creationId xmlns:a16="http://schemas.microsoft.com/office/drawing/2014/main" id="{8D9DAD67-D26E-4BC4-BFDE-A563CB5DCB18}"/>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22" name="Rectangle 21">
                <a:extLst>
                  <a:ext uri="{FF2B5EF4-FFF2-40B4-BE49-F238E27FC236}">
                    <a16:creationId xmlns:a16="http://schemas.microsoft.com/office/drawing/2014/main" id="{4A54514C-7167-4469-8B53-420FEEFCBB34}"/>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23" name="Rectangle 22">
                <a:extLst>
                  <a:ext uri="{FF2B5EF4-FFF2-40B4-BE49-F238E27FC236}">
                    <a16:creationId xmlns:a16="http://schemas.microsoft.com/office/drawing/2014/main" id="{9F1A58A9-3F86-4456-9754-9772218B940B}"/>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24" name="Rectangle 23">
                <a:extLst>
                  <a:ext uri="{FF2B5EF4-FFF2-40B4-BE49-F238E27FC236}">
                    <a16:creationId xmlns:a16="http://schemas.microsoft.com/office/drawing/2014/main" id="{E61B3D6A-7399-4B35-89E8-20BF66A4032A}"/>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25" name="Rectangle 24">
                <a:extLst>
                  <a:ext uri="{FF2B5EF4-FFF2-40B4-BE49-F238E27FC236}">
                    <a16:creationId xmlns:a16="http://schemas.microsoft.com/office/drawing/2014/main" id="{93B3CE41-70FD-435B-A512-56133E0BA5BF}"/>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26" name="Rectangle 25">
                <a:extLst>
                  <a:ext uri="{FF2B5EF4-FFF2-40B4-BE49-F238E27FC236}">
                    <a16:creationId xmlns:a16="http://schemas.microsoft.com/office/drawing/2014/main" id="{EEC991C0-D74F-4D2E-9B34-B41966241265}"/>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27" name="Rectangle 26">
                <a:extLst>
                  <a:ext uri="{FF2B5EF4-FFF2-40B4-BE49-F238E27FC236}">
                    <a16:creationId xmlns:a16="http://schemas.microsoft.com/office/drawing/2014/main" id="{25DE2B48-62E9-45AE-952A-04848FA1B6A6}"/>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sp>
          <p:nvSpPr>
            <p:cNvPr id="14" name="Oval 13">
              <a:extLst>
                <a:ext uri="{FF2B5EF4-FFF2-40B4-BE49-F238E27FC236}">
                  <a16:creationId xmlns:a16="http://schemas.microsoft.com/office/drawing/2014/main" id="{DEA79B4F-4060-4EED-816F-D894D34E1459}"/>
                </a:ext>
              </a:extLst>
            </p:cNvPr>
            <p:cNvSpPr/>
            <p:nvPr/>
          </p:nvSpPr>
          <p:spPr>
            <a:xfrm>
              <a:off x="3880398" y="1205956"/>
              <a:ext cx="4414338" cy="441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5" name="TextBox 14">
              <a:extLst>
                <a:ext uri="{FF2B5EF4-FFF2-40B4-BE49-F238E27FC236}">
                  <a16:creationId xmlns:a16="http://schemas.microsoft.com/office/drawing/2014/main" id="{6C54A190-A337-4914-8435-523B8B4D2FE8}"/>
                </a:ext>
              </a:extLst>
            </p:cNvPr>
            <p:cNvSpPr txBox="1"/>
            <p:nvPr/>
          </p:nvSpPr>
          <p:spPr>
            <a:xfrm>
              <a:off x="4295033" y="1712142"/>
              <a:ext cx="3659991" cy="3792156"/>
            </a:xfrm>
            <a:prstGeom prst="rect">
              <a:avLst/>
            </a:prstGeom>
            <a:grpFill/>
          </p:spPr>
          <p:txBody>
            <a:bodyPr wrap="square" rtlCol="0">
              <a:spAutoFit/>
            </a:bodyPr>
            <a:lstStyle/>
            <a:p>
              <a:pPr algn="ctr"/>
              <a:r>
                <a:rPr lang="en-US" sz="5000" b="1">
                  <a:solidFill>
                    <a:schemeClr val="tx1">
                      <a:lumMod val="85000"/>
                      <a:lumOff val="15000"/>
                    </a:schemeClr>
                  </a:solidFill>
                  <a:latin typeface="Agency FB" panose="020B0503020202020204" pitchFamily="34" charset="0"/>
                </a:rPr>
                <a:t>10</a:t>
              </a:r>
            </a:p>
          </p:txBody>
        </p:sp>
      </p:grpSp>
      <p:grpSp>
        <p:nvGrpSpPr>
          <p:cNvPr id="28" name="Group 27">
            <a:extLst>
              <a:ext uri="{FF2B5EF4-FFF2-40B4-BE49-F238E27FC236}">
                <a16:creationId xmlns:a16="http://schemas.microsoft.com/office/drawing/2014/main" id="{5CADE56E-DD98-498F-B357-CE57608261CB}"/>
              </a:ext>
            </a:extLst>
          </p:cNvPr>
          <p:cNvGrpSpPr/>
          <p:nvPr/>
        </p:nvGrpSpPr>
        <p:grpSpPr>
          <a:xfrm>
            <a:off x="449637" y="398804"/>
            <a:ext cx="1254078" cy="1216490"/>
            <a:chOff x="3419475" y="752475"/>
            <a:chExt cx="5353050" cy="5353050"/>
          </a:xfrm>
          <a:solidFill>
            <a:schemeClr val="accent6">
              <a:lumMod val="60000"/>
              <a:lumOff val="40000"/>
            </a:schemeClr>
          </a:solidFill>
        </p:grpSpPr>
        <p:sp>
          <p:nvSpPr>
            <p:cNvPr id="29" name="Freeform: Shape 20">
              <a:extLst>
                <a:ext uri="{FF2B5EF4-FFF2-40B4-BE49-F238E27FC236}">
                  <a16:creationId xmlns:a16="http://schemas.microsoft.com/office/drawing/2014/main" id="{830013BC-8B26-4C4B-BAE4-8BCD0C918DC1}"/>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nvGrpSpPr>
            <p:cNvPr id="30" name="Group 29">
              <a:extLst>
                <a:ext uri="{FF2B5EF4-FFF2-40B4-BE49-F238E27FC236}">
                  <a16:creationId xmlns:a16="http://schemas.microsoft.com/office/drawing/2014/main" id="{BB87C989-A827-4FD3-A0F7-7223008DFE49}"/>
                </a:ext>
              </a:extLst>
            </p:cNvPr>
            <p:cNvGrpSpPr/>
            <p:nvPr/>
          </p:nvGrpSpPr>
          <p:grpSpPr>
            <a:xfrm>
              <a:off x="3505202" y="836611"/>
              <a:ext cx="5094518" cy="5143275"/>
              <a:chOff x="3505202" y="836611"/>
              <a:chExt cx="5094518" cy="5143275"/>
            </a:xfrm>
            <a:grpFill/>
          </p:grpSpPr>
          <p:sp>
            <p:nvSpPr>
              <p:cNvPr id="33" name="Rectangle 32">
                <a:extLst>
                  <a:ext uri="{FF2B5EF4-FFF2-40B4-BE49-F238E27FC236}">
                    <a16:creationId xmlns:a16="http://schemas.microsoft.com/office/drawing/2014/main" id="{0D777EC9-D067-4535-B152-5061CD74657F}"/>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34" name="Rectangle 33">
                <a:extLst>
                  <a:ext uri="{FF2B5EF4-FFF2-40B4-BE49-F238E27FC236}">
                    <a16:creationId xmlns:a16="http://schemas.microsoft.com/office/drawing/2014/main" id="{9C31E1CE-1EFC-40E2-AB42-8A53A3A2D343}"/>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35" name="Rectangle 34">
                <a:extLst>
                  <a:ext uri="{FF2B5EF4-FFF2-40B4-BE49-F238E27FC236}">
                    <a16:creationId xmlns:a16="http://schemas.microsoft.com/office/drawing/2014/main" id="{76EDC00A-B3F2-47E5-A1A2-5FC852D9BDD0}"/>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36" name="Rectangle 35">
                <a:extLst>
                  <a:ext uri="{FF2B5EF4-FFF2-40B4-BE49-F238E27FC236}">
                    <a16:creationId xmlns:a16="http://schemas.microsoft.com/office/drawing/2014/main" id="{BB63C5A9-A8F5-4AA8-A01C-C35973D4A8B4}"/>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37" name="Rectangle 36">
                <a:extLst>
                  <a:ext uri="{FF2B5EF4-FFF2-40B4-BE49-F238E27FC236}">
                    <a16:creationId xmlns:a16="http://schemas.microsoft.com/office/drawing/2014/main" id="{F3FC54CD-1D5B-4B79-86A7-03B5D9C05256}"/>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38" name="Rectangle 37">
                <a:extLst>
                  <a:ext uri="{FF2B5EF4-FFF2-40B4-BE49-F238E27FC236}">
                    <a16:creationId xmlns:a16="http://schemas.microsoft.com/office/drawing/2014/main" id="{209E99C0-FCDA-4495-B3F2-5112C76326DF}"/>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39" name="Rectangle 38">
                <a:extLst>
                  <a:ext uri="{FF2B5EF4-FFF2-40B4-BE49-F238E27FC236}">
                    <a16:creationId xmlns:a16="http://schemas.microsoft.com/office/drawing/2014/main" id="{139B6162-C525-4CF2-938D-7EA550745739}"/>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40" name="Rectangle 39">
                <a:extLst>
                  <a:ext uri="{FF2B5EF4-FFF2-40B4-BE49-F238E27FC236}">
                    <a16:creationId xmlns:a16="http://schemas.microsoft.com/office/drawing/2014/main" id="{7A8FA836-B752-4D22-9DE5-7FBD8455FD8E}"/>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41" name="Rectangle 40">
                <a:extLst>
                  <a:ext uri="{FF2B5EF4-FFF2-40B4-BE49-F238E27FC236}">
                    <a16:creationId xmlns:a16="http://schemas.microsoft.com/office/drawing/2014/main" id="{BCCB5A15-D761-458D-8228-DD9A2A7EB796}"/>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42" name="Rectangle 41">
                <a:extLst>
                  <a:ext uri="{FF2B5EF4-FFF2-40B4-BE49-F238E27FC236}">
                    <a16:creationId xmlns:a16="http://schemas.microsoft.com/office/drawing/2014/main" id="{2141247D-C061-4130-B310-400F5A1F2BFE}"/>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43" name="Rectangle 42">
                <a:extLst>
                  <a:ext uri="{FF2B5EF4-FFF2-40B4-BE49-F238E27FC236}">
                    <a16:creationId xmlns:a16="http://schemas.microsoft.com/office/drawing/2014/main" id="{4374FA5C-174D-41C5-B26E-A2B45B29B38E}"/>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44" name="Rectangle 43">
                <a:extLst>
                  <a:ext uri="{FF2B5EF4-FFF2-40B4-BE49-F238E27FC236}">
                    <a16:creationId xmlns:a16="http://schemas.microsoft.com/office/drawing/2014/main" id="{01FFB63F-95E3-4A90-A294-7599E7902153}"/>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sp>
          <p:nvSpPr>
            <p:cNvPr id="31" name="Oval 30">
              <a:extLst>
                <a:ext uri="{FF2B5EF4-FFF2-40B4-BE49-F238E27FC236}">
                  <a16:creationId xmlns:a16="http://schemas.microsoft.com/office/drawing/2014/main" id="{8A152352-180E-44B1-8BA8-2EC0DA01DE9A}"/>
                </a:ext>
              </a:extLst>
            </p:cNvPr>
            <p:cNvSpPr/>
            <p:nvPr/>
          </p:nvSpPr>
          <p:spPr>
            <a:xfrm>
              <a:off x="3880398" y="1205956"/>
              <a:ext cx="4414338" cy="441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32" name="TextBox 31">
              <a:extLst>
                <a:ext uri="{FF2B5EF4-FFF2-40B4-BE49-F238E27FC236}">
                  <a16:creationId xmlns:a16="http://schemas.microsoft.com/office/drawing/2014/main" id="{11947B6D-4645-42A3-9481-53D78DE051B9}"/>
                </a:ext>
              </a:extLst>
            </p:cNvPr>
            <p:cNvSpPr txBox="1"/>
            <p:nvPr/>
          </p:nvSpPr>
          <p:spPr>
            <a:xfrm>
              <a:off x="4295033" y="1712142"/>
              <a:ext cx="3659991" cy="3792156"/>
            </a:xfrm>
            <a:prstGeom prst="rect">
              <a:avLst/>
            </a:prstGeom>
            <a:grpFill/>
          </p:spPr>
          <p:txBody>
            <a:bodyPr wrap="square" rtlCol="0">
              <a:spAutoFit/>
            </a:bodyPr>
            <a:lstStyle/>
            <a:p>
              <a:pPr algn="ctr"/>
              <a:r>
                <a:rPr lang="en-US" sz="5000" b="1">
                  <a:solidFill>
                    <a:schemeClr val="tx1">
                      <a:lumMod val="85000"/>
                      <a:lumOff val="15000"/>
                    </a:schemeClr>
                  </a:solidFill>
                  <a:latin typeface="Agency FB" panose="020B0503020202020204" pitchFamily="34" charset="0"/>
                </a:rPr>
                <a:t>9</a:t>
              </a:r>
            </a:p>
          </p:txBody>
        </p:sp>
      </p:grpSp>
      <p:grpSp>
        <p:nvGrpSpPr>
          <p:cNvPr id="45" name="Group 44">
            <a:extLst>
              <a:ext uri="{FF2B5EF4-FFF2-40B4-BE49-F238E27FC236}">
                <a16:creationId xmlns:a16="http://schemas.microsoft.com/office/drawing/2014/main" id="{E263B1B0-30F0-49AE-A314-2896FC6CA3A9}"/>
              </a:ext>
            </a:extLst>
          </p:cNvPr>
          <p:cNvGrpSpPr/>
          <p:nvPr/>
        </p:nvGrpSpPr>
        <p:grpSpPr>
          <a:xfrm>
            <a:off x="449637" y="398804"/>
            <a:ext cx="1254078" cy="1216490"/>
            <a:chOff x="3419475" y="752475"/>
            <a:chExt cx="5353050" cy="5353050"/>
          </a:xfrm>
          <a:solidFill>
            <a:schemeClr val="accent6">
              <a:lumMod val="60000"/>
              <a:lumOff val="40000"/>
            </a:schemeClr>
          </a:solidFill>
        </p:grpSpPr>
        <p:sp>
          <p:nvSpPr>
            <p:cNvPr id="46" name="Freeform: Shape 37">
              <a:extLst>
                <a:ext uri="{FF2B5EF4-FFF2-40B4-BE49-F238E27FC236}">
                  <a16:creationId xmlns:a16="http://schemas.microsoft.com/office/drawing/2014/main" id="{7E978CFB-423C-4DFC-8B54-10AA6DB6E94D}"/>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nvGrpSpPr>
            <p:cNvPr id="47" name="Group 46">
              <a:extLst>
                <a:ext uri="{FF2B5EF4-FFF2-40B4-BE49-F238E27FC236}">
                  <a16:creationId xmlns:a16="http://schemas.microsoft.com/office/drawing/2014/main" id="{79C5ADC9-90C8-408C-8F0C-7A7AD00EECC7}"/>
                </a:ext>
              </a:extLst>
            </p:cNvPr>
            <p:cNvGrpSpPr/>
            <p:nvPr/>
          </p:nvGrpSpPr>
          <p:grpSpPr>
            <a:xfrm>
              <a:off x="3505202" y="836611"/>
              <a:ext cx="5094518" cy="5143275"/>
              <a:chOff x="3505202" y="836611"/>
              <a:chExt cx="5094518" cy="5143275"/>
            </a:xfrm>
            <a:grpFill/>
          </p:grpSpPr>
          <p:sp>
            <p:nvSpPr>
              <p:cNvPr id="50" name="Rectangle 49">
                <a:extLst>
                  <a:ext uri="{FF2B5EF4-FFF2-40B4-BE49-F238E27FC236}">
                    <a16:creationId xmlns:a16="http://schemas.microsoft.com/office/drawing/2014/main" id="{B1043CA0-2F99-4AD4-A1BD-11D25ED9DA28}"/>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51" name="Rectangle 50">
                <a:extLst>
                  <a:ext uri="{FF2B5EF4-FFF2-40B4-BE49-F238E27FC236}">
                    <a16:creationId xmlns:a16="http://schemas.microsoft.com/office/drawing/2014/main" id="{322A1CED-1187-4BBF-8BCB-1884F614554D}"/>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52" name="Rectangle 51">
                <a:extLst>
                  <a:ext uri="{FF2B5EF4-FFF2-40B4-BE49-F238E27FC236}">
                    <a16:creationId xmlns:a16="http://schemas.microsoft.com/office/drawing/2014/main" id="{AC5A3D38-0F97-45C8-A30F-3375A395E24F}"/>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53" name="Rectangle 52">
                <a:extLst>
                  <a:ext uri="{FF2B5EF4-FFF2-40B4-BE49-F238E27FC236}">
                    <a16:creationId xmlns:a16="http://schemas.microsoft.com/office/drawing/2014/main" id="{57FA3937-9269-43C9-822C-712F91DAF4DE}"/>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54" name="Rectangle 53">
                <a:extLst>
                  <a:ext uri="{FF2B5EF4-FFF2-40B4-BE49-F238E27FC236}">
                    <a16:creationId xmlns:a16="http://schemas.microsoft.com/office/drawing/2014/main" id="{F5D83B38-9C8C-476D-9FCD-10380A502078}"/>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55" name="Rectangle 54">
                <a:extLst>
                  <a:ext uri="{FF2B5EF4-FFF2-40B4-BE49-F238E27FC236}">
                    <a16:creationId xmlns:a16="http://schemas.microsoft.com/office/drawing/2014/main" id="{0BC8FCCF-5E51-40BD-B8F3-CE9DC3881B2E}"/>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56" name="Rectangle 55">
                <a:extLst>
                  <a:ext uri="{FF2B5EF4-FFF2-40B4-BE49-F238E27FC236}">
                    <a16:creationId xmlns:a16="http://schemas.microsoft.com/office/drawing/2014/main" id="{9BB1CEEB-4087-4C1E-A90B-A0B6DA77A48F}"/>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57" name="Rectangle 56">
                <a:extLst>
                  <a:ext uri="{FF2B5EF4-FFF2-40B4-BE49-F238E27FC236}">
                    <a16:creationId xmlns:a16="http://schemas.microsoft.com/office/drawing/2014/main" id="{415D2837-50D7-4C27-AECF-6E69BCE10C50}"/>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58" name="Rectangle 57">
                <a:extLst>
                  <a:ext uri="{FF2B5EF4-FFF2-40B4-BE49-F238E27FC236}">
                    <a16:creationId xmlns:a16="http://schemas.microsoft.com/office/drawing/2014/main" id="{5AE2D3F6-706E-47D7-B950-611C7922A96E}"/>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59" name="Rectangle 58">
                <a:extLst>
                  <a:ext uri="{FF2B5EF4-FFF2-40B4-BE49-F238E27FC236}">
                    <a16:creationId xmlns:a16="http://schemas.microsoft.com/office/drawing/2014/main" id="{4140FC2B-B7A7-4B38-B19A-988D77B7E631}"/>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60" name="Rectangle 59">
                <a:extLst>
                  <a:ext uri="{FF2B5EF4-FFF2-40B4-BE49-F238E27FC236}">
                    <a16:creationId xmlns:a16="http://schemas.microsoft.com/office/drawing/2014/main" id="{364E8C2C-153C-4325-9C62-40A95AD28768}"/>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61" name="Rectangle 60">
                <a:extLst>
                  <a:ext uri="{FF2B5EF4-FFF2-40B4-BE49-F238E27FC236}">
                    <a16:creationId xmlns:a16="http://schemas.microsoft.com/office/drawing/2014/main" id="{A9AE4D5B-AEE1-49D9-AF20-9020EABC1449}"/>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sp>
          <p:nvSpPr>
            <p:cNvPr id="48" name="Oval 47">
              <a:extLst>
                <a:ext uri="{FF2B5EF4-FFF2-40B4-BE49-F238E27FC236}">
                  <a16:creationId xmlns:a16="http://schemas.microsoft.com/office/drawing/2014/main" id="{5B214402-67B8-4F18-9BD7-5FB117B24A64}"/>
                </a:ext>
              </a:extLst>
            </p:cNvPr>
            <p:cNvSpPr/>
            <p:nvPr/>
          </p:nvSpPr>
          <p:spPr>
            <a:xfrm>
              <a:off x="3880398" y="1205956"/>
              <a:ext cx="4414338" cy="441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49" name="TextBox 48">
              <a:extLst>
                <a:ext uri="{FF2B5EF4-FFF2-40B4-BE49-F238E27FC236}">
                  <a16:creationId xmlns:a16="http://schemas.microsoft.com/office/drawing/2014/main" id="{099B9DDF-26AA-4886-BA56-0C728A8195BE}"/>
                </a:ext>
              </a:extLst>
            </p:cNvPr>
            <p:cNvSpPr txBox="1"/>
            <p:nvPr/>
          </p:nvSpPr>
          <p:spPr>
            <a:xfrm>
              <a:off x="4295033" y="1712142"/>
              <a:ext cx="3659991" cy="3792156"/>
            </a:xfrm>
            <a:prstGeom prst="rect">
              <a:avLst/>
            </a:prstGeom>
            <a:grpFill/>
          </p:spPr>
          <p:txBody>
            <a:bodyPr wrap="square" rtlCol="0">
              <a:spAutoFit/>
            </a:bodyPr>
            <a:lstStyle/>
            <a:p>
              <a:pPr algn="ctr"/>
              <a:r>
                <a:rPr lang="en-US" sz="5000" b="1">
                  <a:solidFill>
                    <a:schemeClr val="tx1">
                      <a:lumMod val="85000"/>
                      <a:lumOff val="15000"/>
                    </a:schemeClr>
                  </a:solidFill>
                  <a:latin typeface="Agency FB" panose="020B0503020202020204" pitchFamily="34" charset="0"/>
                </a:rPr>
                <a:t>8</a:t>
              </a:r>
            </a:p>
          </p:txBody>
        </p:sp>
      </p:grpSp>
      <p:grpSp>
        <p:nvGrpSpPr>
          <p:cNvPr id="62" name="Group 61">
            <a:extLst>
              <a:ext uri="{FF2B5EF4-FFF2-40B4-BE49-F238E27FC236}">
                <a16:creationId xmlns:a16="http://schemas.microsoft.com/office/drawing/2014/main" id="{A5B8D04D-4439-488B-9DB1-091A907D15B3}"/>
              </a:ext>
            </a:extLst>
          </p:cNvPr>
          <p:cNvGrpSpPr/>
          <p:nvPr/>
        </p:nvGrpSpPr>
        <p:grpSpPr>
          <a:xfrm>
            <a:off x="449637" y="398804"/>
            <a:ext cx="1254078" cy="1216490"/>
            <a:chOff x="3419475" y="752475"/>
            <a:chExt cx="5353050" cy="5353050"/>
          </a:xfrm>
          <a:solidFill>
            <a:schemeClr val="accent6">
              <a:lumMod val="60000"/>
              <a:lumOff val="40000"/>
            </a:schemeClr>
          </a:solidFill>
        </p:grpSpPr>
        <p:sp>
          <p:nvSpPr>
            <p:cNvPr id="63" name="Freeform: Shape 54">
              <a:extLst>
                <a:ext uri="{FF2B5EF4-FFF2-40B4-BE49-F238E27FC236}">
                  <a16:creationId xmlns:a16="http://schemas.microsoft.com/office/drawing/2014/main" id="{FFBDEE51-9A2D-41CA-8B5A-FB918860E22F}"/>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nvGrpSpPr>
            <p:cNvPr id="64" name="Group 63">
              <a:extLst>
                <a:ext uri="{FF2B5EF4-FFF2-40B4-BE49-F238E27FC236}">
                  <a16:creationId xmlns:a16="http://schemas.microsoft.com/office/drawing/2014/main" id="{912C2C0E-FC56-4423-B91B-1AA5BB243CF1}"/>
                </a:ext>
              </a:extLst>
            </p:cNvPr>
            <p:cNvGrpSpPr/>
            <p:nvPr/>
          </p:nvGrpSpPr>
          <p:grpSpPr>
            <a:xfrm>
              <a:off x="3505202" y="836611"/>
              <a:ext cx="5094518" cy="5143275"/>
              <a:chOff x="3505202" y="836611"/>
              <a:chExt cx="5094518" cy="5143275"/>
            </a:xfrm>
            <a:grpFill/>
          </p:grpSpPr>
          <p:sp>
            <p:nvSpPr>
              <p:cNvPr id="67" name="Rectangle 66">
                <a:extLst>
                  <a:ext uri="{FF2B5EF4-FFF2-40B4-BE49-F238E27FC236}">
                    <a16:creationId xmlns:a16="http://schemas.microsoft.com/office/drawing/2014/main" id="{BC99DC38-56F6-4230-8BED-98DC06A66599}"/>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68" name="Rectangle 67">
                <a:extLst>
                  <a:ext uri="{FF2B5EF4-FFF2-40B4-BE49-F238E27FC236}">
                    <a16:creationId xmlns:a16="http://schemas.microsoft.com/office/drawing/2014/main" id="{18AD1FD3-6C65-4D14-86A7-1DC8F4F4F1C5}"/>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69" name="Rectangle 68">
                <a:extLst>
                  <a:ext uri="{FF2B5EF4-FFF2-40B4-BE49-F238E27FC236}">
                    <a16:creationId xmlns:a16="http://schemas.microsoft.com/office/drawing/2014/main" id="{B8DCA5DF-9F2E-4566-A707-26A9C753D1D4}"/>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70" name="Rectangle 69">
                <a:extLst>
                  <a:ext uri="{FF2B5EF4-FFF2-40B4-BE49-F238E27FC236}">
                    <a16:creationId xmlns:a16="http://schemas.microsoft.com/office/drawing/2014/main" id="{46F3EB56-9941-4FB5-9C8A-6B4B87DF8ECA}"/>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71" name="Rectangle 70">
                <a:extLst>
                  <a:ext uri="{FF2B5EF4-FFF2-40B4-BE49-F238E27FC236}">
                    <a16:creationId xmlns:a16="http://schemas.microsoft.com/office/drawing/2014/main" id="{6F7FBB18-83FB-4040-947B-8A268084F455}"/>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72" name="Rectangle 71">
                <a:extLst>
                  <a:ext uri="{FF2B5EF4-FFF2-40B4-BE49-F238E27FC236}">
                    <a16:creationId xmlns:a16="http://schemas.microsoft.com/office/drawing/2014/main" id="{4BA2A48F-BBBE-4388-B56D-96784542739F}"/>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73" name="Rectangle 72">
                <a:extLst>
                  <a:ext uri="{FF2B5EF4-FFF2-40B4-BE49-F238E27FC236}">
                    <a16:creationId xmlns:a16="http://schemas.microsoft.com/office/drawing/2014/main" id="{9B254109-EC45-49ED-A16A-5103CDA98E4D}"/>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74" name="Rectangle 73">
                <a:extLst>
                  <a:ext uri="{FF2B5EF4-FFF2-40B4-BE49-F238E27FC236}">
                    <a16:creationId xmlns:a16="http://schemas.microsoft.com/office/drawing/2014/main" id="{D66B67B3-0DFC-4660-B664-944D6025E60A}"/>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75" name="Rectangle 74">
                <a:extLst>
                  <a:ext uri="{FF2B5EF4-FFF2-40B4-BE49-F238E27FC236}">
                    <a16:creationId xmlns:a16="http://schemas.microsoft.com/office/drawing/2014/main" id="{512C2301-6F18-45CE-B9F4-D69DCE8D3DCE}"/>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76" name="Rectangle 75">
                <a:extLst>
                  <a:ext uri="{FF2B5EF4-FFF2-40B4-BE49-F238E27FC236}">
                    <a16:creationId xmlns:a16="http://schemas.microsoft.com/office/drawing/2014/main" id="{2943B36D-2A99-4D53-A63B-E5FBF528D65A}"/>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77" name="Rectangle 76">
                <a:extLst>
                  <a:ext uri="{FF2B5EF4-FFF2-40B4-BE49-F238E27FC236}">
                    <a16:creationId xmlns:a16="http://schemas.microsoft.com/office/drawing/2014/main" id="{CC2F2295-FA6F-4C20-B072-9DAA7E32D5DF}"/>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78" name="Rectangle 77">
                <a:extLst>
                  <a:ext uri="{FF2B5EF4-FFF2-40B4-BE49-F238E27FC236}">
                    <a16:creationId xmlns:a16="http://schemas.microsoft.com/office/drawing/2014/main" id="{9A104B47-C9ED-4D52-9598-F44A74A1AC85}"/>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sp>
          <p:nvSpPr>
            <p:cNvPr id="65" name="Oval 64">
              <a:extLst>
                <a:ext uri="{FF2B5EF4-FFF2-40B4-BE49-F238E27FC236}">
                  <a16:creationId xmlns:a16="http://schemas.microsoft.com/office/drawing/2014/main" id="{3BF4259E-48B0-4D15-A329-42015D1C2560}"/>
                </a:ext>
              </a:extLst>
            </p:cNvPr>
            <p:cNvSpPr/>
            <p:nvPr/>
          </p:nvSpPr>
          <p:spPr>
            <a:xfrm>
              <a:off x="3880398" y="1205956"/>
              <a:ext cx="4414338" cy="441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66" name="TextBox 65">
              <a:extLst>
                <a:ext uri="{FF2B5EF4-FFF2-40B4-BE49-F238E27FC236}">
                  <a16:creationId xmlns:a16="http://schemas.microsoft.com/office/drawing/2014/main" id="{9C3F2245-452A-4C2E-9CFF-27C70AEEEDAE}"/>
                </a:ext>
              </a:extLst>
            </p:cNvPr>
            <p:cNvSpPr txBox="1"/>
            <p:nvPr/>
          </p:nvSpPr>
          <p:spPr>
            <a:xfrm>
              <a:off x="4295033" y="1712142"/>
              <a:ext cx="3659991" cy="3792156"/>
            </a:xfrm>
            <a:prstGeom prst="rect">
              <a:avLst/>
            </a:prstGeom>
            <a:grpFill/>
          </p:spPr>
          <p:txBody>
            <a:bodyPr wrap="square" rtlCol="0">
              <a:spAutoFit/>
            </a:bodyPr>
            <a:lstStyle/>
            <a:p>
              <a:pPr algn="ctr"/>
              <a:r>
                <a:rPr lang="en-US" sz="5000" b="1">
                  <a:solidFill>
                    <a:schemeClr val="tx1">
                      <a:lumMod val="85000"/>
                      <a:lumOff val="15000"/>
                    </a:schemeClr>
                  </a:solidFill>
                  <a:latin typeface="Agency FB" panose="020B0503020202020204" pitchFamily="34" charset="0"/>
                </a:rPr>
                <a:t>7</a:t>
              </a:r>
            </a:p>
          </p:txBody>
        </p:sp>
      </p:grpSp>
      <p:grpSp>
        <p:nvGrpSpPr>
          <p:cNvPr id="79" name="Group 78">
            <a:extLst>
              <a:ext uri="{FF2B5EF4-FFF2-40B4-BE49-F238E27FC236}">
                <a16:creationId xmlns:a16="http://schemas.microsoft.com/office/drawing/2014/main" id="{2BCA6B83-4306-49B3-9A76-1C9CEEBA6C7E}"/>
              </a:ext>
            </a:extLst>
          </p:cNvPr>
          <p:cNvGrpSpPr/>
          <p:nvPr/>
        </p:nvGrpSpPr>
        <p:grpSpPr>
          <a:xfrm>
            <a:off x="449637" y="398804"/>
            <a:ext cx="1254078" cy="1216490"/>
            <a:chOff x="3419475" y="752475"/>
            <a:chExt cx="5353050" cy="5353050"/>
          </a:xfrm>
          <a:solidFill>
            <a:schemeClr val="accent6">
              <a:lumMod val="60000"/>
              <a:lumOff val="40000"/>
            </a:schemeClr>
          </a:solidFill>
        </p:grpSpPr>
        <p:sp>
          <p:nvSpPr>
            <p:cNvPr id="80" name="Freeform: Shape 71">
              <a:extLst>
                <a:ext uri="{FF2B5EF4-FFF2-40B4-BE49-F238E27FC236}">
                  <a16:creationId xmlns:a16="http://schemas.microsoft.com/office/drawing/2014/main" id="{0AC702B8-C9A8-4C1D-A015-1ED0AF595B9F}"/>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nvGrpSpPr>
            <p:cNvPr id="81" name="Group 80">
              <a:extLst>
                <a:ext uri="{FF2B5EF4-FFF2-40B4-BE49-F238E27FC236}">
                  <a16:creationId xmlns:a16="http://schemas.microsoft.com/office/drawing/2014/main" id="{15CAB0D2-E5F0-4206-9F88-C791F55FD93A}"/>
                </a:ext>
              </a:extLst>
            </p:cNvPr>
            <p:cNvGrpSpPr/>
            <p:nvPr/>
          </p:nvGrpSpPr>
          <p:grpSpPr>
            <a:xfrm>
              <a:off x="3505202" y="836611"/>
              <a:ext cx="5094518" cy="5143275"/>
              <a:chOff x="3505202" y="836611"/>
              <a:chExt cx="5094518" cy="5143275"/>
            </a:xfrm>
            <a:grpFill/>
          </p:grpSpPr>
          <p:sp>
            <p:nvSpPr>
              <p:cNvPr id="84" name="Rectangle 83">
                <a:extLst>
                  <a:ext uri="{FF2B5EF4-FFF2-40B4-BE49-F238E27FC236}">
                    <a16:creationId xmlns:a16="http://schemas.microsoft.com/office/drawing/2014/main" id="{A5441005-1CCB-47C8-9BEC-4438C4F27303}"/>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85" name="Rectangle 84">
                <a:extLst>
                  <a:ext uri="{FF2B5EF4-FFF2-40B4-BE49-F238E27FC236}">
                    <a16:creationId xmlns:a16="http://schemas.microsoft.com/office/drawing/2014/main" id="{A451259B-E214-4680-84E7-C39D8C5790E4}"/>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86" name="Rectangle 85">
                <a:extLst>
                  <a:ext uri="{FF2B5EF4-FFF2-40B4-BE49-F238E27FC236}">
                    <a16:creationId xmlns:a16="http://schemas.microsoft.com/office/drawing/2014/main" id="{0E91AE2A-EAB7-47ED-A36A-A659829B67AF}"/>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87" name="Rectangle 86">
                <a:extLst>
                  <a:ext uri="{FF2B5EF4-FFF2-40B4-BE49-F238E27FC236}">
                    <a16:creationId xmlns:a16="http://schemas.microsoft.com/office/drawing/2014/main" id="{BDB31AEC-37FA-4195-9B2A-5C746591BAB6}"/>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88" name="Rectangle 87">
                <a:extLst>
                  <a:ext uri="{FF2B5EF4-FFF2-40B4-BE49-F238E27FC236}">
                    <a16:creationId xmlns:a16="http://schemas.microsoft.com/office/drawing/2014/main" id="{DC6AC44D-EF86-431D-B243-E2E5D8ECA21E}"/>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89" name="Rectangle 88">
                <a:extLst>
                  <a:ext uri="{FF2B5EF4-FFF2-40B4-BE49-F238E27FC236}">
                    <a16:creationId xmlns:a16="http://schemas.microsoft.com/office/drawing/2014/main" id="{DDF28114-7D79-4FD6-839E-B644D369E601}"/>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90" name="Rectangle 89">
                <a:extLst>
                  <a:ext uri="{FF2B5EF4-FFF2-40B4-BE49-F238E27FC236}">
                    <a16:creationId xmlns:a16="http://schemas.microsoft.com/office/drawing/2014/main" id="{161BED04-9674-4F6B-9BAA-13FB932D663A}"/>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91" name="Rectangle 90">
                <a:extLst>
                  <a:ext uri="{FF2B5EF4-FFF2-40B4-BE49-F238E27FC236}">
                    <a16:creationId xmlns:a16="http://schemas.microsoft.com/office/drawing/2014/main" id="{B0826DB6-ED77-4B77-A7B2-283E4B7465FE}"/>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92" name="Rectangle 91">
                <a:extLst>
                  <a:ext uri="{FF2B5EF4-FFF2-40B4-BE49-F238E27FC236}">
                    <a16:creationId xmlns:a16="http://schemas.microsoft.com/office/drawing/2014/main" id="{85AA355E-96F8-41A7-90F3-92C3A36ECD66}"/>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93" name="Rectangle 92">
                <a:extLst>
                  <a:ext uri="{FF2B5EF4-FFF2-40B4-BE49-F238E27FC236}">
                    <a16:creationId xmlns:a16="http://schemas.microsoft.com/office/drawing/2014/main" id="{21AFB9CB-816B-442E-A607-C164AA91D280}"/>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94" name="Rectangle 93">
                <a:extLst>
                  <a:ext uri="{FF2B5EF4-FFF2-40B4-BE49-F238E27FC236}">
                    <a16:creationId xmlns:a16="http://schemas.microsoft.com/office/drawing/2014/main" id="{0EE007A9-FB27-42E0-9ABA-222DA3941006}"/>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95" name="Rectangle 94">
                <a:extLst>
                  <a:ext uri="{FF2B5EF4-FFF2-40B4-BE49-F238E27FC236}">
                    <a16:creationId xmlns:a16="http://schemas.microsoft.com/office/drawing/2014/main" id="{A797C6CD-0188-422D-89B4-9922FF1851A4}"/>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sp>
          <p:nvSpPr>
            <p:cNvPr id="82" name="Oval 81">
              <a:extLst>
                <a:ext uri="{FF2B5EF4-FFF2-40B4-BE49-F238E27FC236}">
                  <a16:creationId xmlns:a16="http://schemas.microsoft.com/office/drawing/2014/main" id="{D66FA1F7-4665-4DAA-80C2-67CD0481BF73}"/>
                </a:ext>
              </a:extLst>
            </p:cNvPr>
            <p:cNvSpPr/>
            <p:nvPr/>
          </p:nvSpPr>
          <p:spPr>
            <a:xfrm>
              <a:off x="3880398" y="1205956"/>
              <a:ext cx="4414338" cy="441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83" name="TextBox 82">
              <a:extLst>
                <a:ext uri="{FF2B5EF4-FFF2-40B4-BE49-F238E27FC236}">
                  <a16:creationId xmlns:a16="http://schemas.microsoft.com/office/drawing/2014/main" id="{F1B37AD0-01C2-4AB8-A9BD-F5995B646A3E}"/>
                </a:ext>
              </a:extLst>
            </p:cNvPr>
            <p:cNvSpPr txBox="1"/>
            <p:nvPr/>
          </p:nvSpPr>
          <p:spPr>
            <a:xfrm>
              <a:off x="4295033" y="1712142"/>
              <a:ext cx="3659991" cy="3792156"/>
            </a:xfrm>
            <a:prstGeom prst="rect">
              <a:avLst/>
            </a:prstGeom>
            <a:grpFill/>
          </p:spPr>
          <p:txBody>
            <a:bodyPr wrap="square" rtlCol="0">
              <a:spAutoFit/>
            </a:bodyPr>
            <a:lstStyle/>
            <a:p>
              <a:pPr algn="ctr"/>
              <a:r>
                <a:rPr lang="en-US" sz="5000" b="1">
                  <a:solidFill>
                    <a:schemeClr val="tx1">
                      <a:lumMod val="85000"/>
                      <a:lumOff val="15000"/>
                    </a:schemeClr>
                  </a:solidFill>
                  <a:latin typeface="Agency FB" panose="020B0503020202020204" pitchFamily="34" charset="0"/>
                </a:rPr>
                <a:t>6</a:t>
              </a:r>
            </a:p>
          </p:txBody>
        </p:sp>
      </p:grpSp>
      <p:grpSp>
        <p:nvGrpSpPr>
          <p:cNvPr id="96" name="Group 95">
            <a:extLst>
              <a:ext uri="{FF2B5EF4-FFF2-40B4-BE49-F238E27FC236}">
                <a16:creationId xmlns:a16="http://schemas.microsoft.com/office/drawing/2014/main" id="{FFBD896B-9C57-4083-B18B-CC9FFFD9F48C}"/>
              </a:ext>
            </a:extLst>
          </p:cNvPr>
          <p:cNvGrpSpPr/>
          <p:nvPr/>
        </p:nvGrpSpPr>
        <p:grpSpPr>
          <a:xfrm>
            <a:off x="449637" y="398804"/>
            <a:ext cx="1254078" cy="1216490"/>
            <a:chOff x="3419475" y="752475"/>
            <a:chExt cx="5353050" cy="5353050"/>
          </a:xfrm>
          <a:solidFill>
            <a:schemeClr val="accent6">
              <a:lumMod val="60000"/>
              <a:lumOff val="40000"/>
            </a:schemeClr>
          </a:solidFill>
        </p:grpSpPr>
        <p:sp>
          <p:nvSpPr>
            <p:cNvPr id="97" name="Freeform: Shape 88">
              <a:extLst>
                <a:ext uri="{FF2B5EF4-FFF2-40B4-BE49-F238E27FC236}">
                  <a16:creationId xmlns:a16="http://schemas.microsoft.com/office/drawing/2014/main" id="{B085F2F8-7F78-4297-ADA0-D2F49196501C}"/>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nvGrpSpPr>
            <p:cNvPr id="98" name="Group 97">
              <a:extLst>
                <a:ext uri="{FF2B5EF4-FFF2-40B4-BE49-F238E27FC236}">
                  <a16:creationId xmlns:a16="http://schemas.microsoft.com/office/drawing/2014/main" id="{63E24BC9-FC2A-48D8-BDFF-554D71B2AF78}"/>
                </a:ext>
              </a:extLst>
            </p:cNvPr>
            <p:cNvGrpSpPr/>
            <p:nvPr/>
          </p:nvGrpSpPr>
          <p:grpSpPr>
            <a:xfrm>
              <a:off x="3505202" y="836611"/>
              <a:ext cx="5094518" cy="5143275"/>
              <a:chOff x="3505202" y="836611"/>
              <a:chExt cx="5094518" cy="5143275"/>
            </a:xfrm>
            <a:grpFill/>
          </p:grpSpPr>
          <p:sp>
            <p:nvSpPr>
              <p:cNvPr id="101" name="Rectangle 100">
                <a:extLst>
                  <a:ext uri="{FF2B5EF4-FFF2-40B4-BE49-F238E27FC236}">
                    <a16:creationId xmlns:a16="http://schemas.microsoft.com/office/drawing/2014/main" id="{02492F0E-219D-49FA-8902-388959FEE740}"/>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02" name="Rectangle 101">
                <a:extLst>
                  <a:ext uri="{FF2B5EF4-FFF2-40B4-BE49-F238E27FC236}">
                    <a16:creationId xmlns:a16="http://schemas.microsoft.com/office/drawing/2014/main" id="{180490FC-ED7C-4938-A530-009A9114BC87}"/>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03" name="Rectangle 102">
                <a:extLst>
                  <a:ext uri="{FF2B5EF4-FFF2-40B4-BE49-F238E27FC236}">
                    <a16:creationId xmlns:a16="http://schemas.microsoft.com/office/drawing/2014/main" id="{3C20FBBF-15E5-49F4-80F0-EC411AD5699B}"/>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04" name="Rectangle 103">
                <a:extLst>
                  <a:ext uri="{FF2B5EF4-FFF2-40B4-BE49-F238E27FC236}">
                    <a16:creationId xmlns:a16="http://schemas.microsoft.com/office/drawing/2014/main" id="{62B0DDD0-0F3E-48E5-8787-BDC72D5B9BF4}"/>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05" name="Rectangle 104">
                <a:extLst>
                  <a:ext uri="{FF2B5EF4-FFF2-40B4-BE49-F238E27FC236}">
                    <a16:creationId xmlns:a16="http://schemas.microsoft.com/office/drawing/2014/main" id="{7ED8B12A-A455-4EAB-9A3A-F86CE6B1FB33}"/>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06" name="Rectangle 105">
                <a:extLst>
                  <a:ext uri="{FF2B5EF4-FFF2-40B4-BE49-F238E27FC236}">
                    <a16:creationId xmlns:a16="http://schemas.microsoft.com/office/drawing/2014/main" id="{D0E7B769-C614-4640-BF73-33D2321473EA}"/>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07" name="Rectangle 106">
                <a:extLst>
                  <a:ext uri="{FF2B5EF4-FFF2-40B4-BE49-F238E27FC236}">
                    <a16:creationId xmlns:a16="http://schemas.microsoft.com/office/drawing/2014/main" id="{D2F88A30-C9B2-4DA8-8F67-EC0D5F1EB931}"/>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08" name="Rectangle 107">
                <a:extLst>
                  <a:ext uri="{FF2B5EF4-FFF2-40B4-BE49-F238E27FC236}">
                    <a16:creationId xmlns:a16="http://schemas.microsoft.com/office/drawing/2014/main" id="{5AC754FB-83DA-43B3-934E-6EAE08759854}"/>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09" name="Rectangle 108">
                <a:extLst>
                  <a:ext uri="{FF2B5EF4-FFF2-40B4-BE49-F238E27FC236}">
                    <a16:creationId xmlns:a16="http://schemas.microsoft.com/office/drawing/2014/main" id="{14122E83-575A-4D5F-8777-9B4099C5A8C7}"/>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10" name="Rectangle 109">
                <a:extLst>
                  <a:ext uri="{FF2B5EF4-FFF2-40B4-BE49-F238E27FC236}">
                    <a16:creationId xmlns:a16="http://schemas.microsoft.com/office/drawing/2014/main" id="{C985AF4D-CC0C-4D76-A1A3-92FDFCA48861}"/>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11" name="Rectangle 110">
                <a:extLst>
                  <a:ext uri="{FF2B5EF4-FFF2-40B4-BE49-F238E27FC236}">
                    <a16:creationId xmlns:a16="http://schemas.microsoft.com/office/drawing/2014/main" id="{80B82E84-ABA8-40F7-8413-02B154208F64}"/>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12" name="Rectangle 111">
                <a:extLst>
                  <a:ext uri="{FF2B5EF4-FFF2-40B4-BE49-F238E27FC236}">
                    <a16:creationId xmlns:a16="http://schemas.microsoft.com/office/drawing/2014/main" id="{8734B892-1AAF-4DD1-834B-66876C980313}"/>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sp>
          <p:nvSpPr>
            <p:cNvPr id="99" name="Oval 98">
              <a:extLst>
                <a:ext uri="{FF2B5EF4-FFF2-40B4-BE49-F238E27FC236}">
                  <a16:creationId xmlns:a16="http://schemas.microsoft.com/office/drawing/2014/main" id="{6FDCE7D4-10DD-431B-85A6-8D4490D377B7}"/>
                </a:ext>
              </a:extLst>
            </p:cNvPr>
            <p:cNvSpPr/>
            <p:nvPr/>
          </p:nvSpPr>
          <p:spPr>
            <a:xfrm>
              <a:off x="3880398" y="1205956"/>
              <a:ext cx="4414338" cy="441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00" name="TextBox 99">
              <a:extLst>
                <a:ext uri="{FF2B5EF4-FFF2-40B4-BE49-F238E27FC236}">
                  <a16:creationId xmlns:a16="http://schemas.microsoft.com/office/drawing/2014/main" id="{E1472C33-897F-4462-89B2-F1912FB0F5DC}"/>
                </a:ext>
              </a:extLst>
            </p:cNvPr>
            <p:cNvSpPr txBox="1"/>
            <p:nvPr/>
          </p:nvSpPr>
          <p:spPr>
            <a:xfrm>
              <a:off x="4295033" y="1712142"/>
              <a:ext cx="3659991" cy="3792156"/>
            </a:xfrm>
            <a:prstGeom prst="rect">
              <a:avLst/>
            </a:prstGeom>
            <a:grpFill/>
          </p:spPr>
          <p:txBody>
            <a:bodyPr wrap="square" rtlCol="0">
              <a:spAutoFit/>
            </a:bodyPr>
            <a:lstStyle/>
            <a:p>
              <a:pPr algn="ctr"/>
              <a:r>
                <a:rPr lang="en-US" sz="5000" b="1">
                  <a:solidFill>
                    <a:schemeClr val="tx1">
                      <a:lumMod val="85000"/>
                      <a:lumOff val="15000"/>
                    </a:schemeClr>
                  </a:solidFill>
                  <a:latin typeface="Agency FB" panose="020B0503020202020204" pitchFamily="34" charset="0"/>
                </a:rPr>
                <a:t>5</a:t>
              </a:r>
            </a:p>
          </p:txBody>
        </p:sp>
      </p:grpSp>
      <p:grpSp>
        <p:nvGrpSpPr>
          <p:cNvPr id="113" name="Group 112">
            <a:extLst>
              <a:ext uri="{FF2B5EF4-FFF2-40B4-BE49-F238E27FC236}">
                <a16:creationId xmlns:a16="http://schemas.microsoft.com/office/drawing/2014/main" id="{2C39980D-4C7B-417C-B271-CA98A51C8DB9}"/>
              </a:ext>
            </a:extLst>
          </p:cNvPr>
          <p:cNvGrpSpPr/>
          <p:nvPr/>
        </p:nvGrpSpPr>
        <p:grpSpPr>
          <a:xfrm>
            <a:off x="449637" y="398804"/>
            <a:ext cx="1254078" cy="1216490"/>
            <a:chOff x="3419475" y="752475"/>
            <a:chExt cx="5353050" cy="5353050"/>
          </a:xfrm>
          <a:solidFill>
            <a:schemeClr val="accent6">
              <a:lumMod val="60000"/>
              <a:lumOff val="40000"/>
            </a:schemeClr>
          </a:solidFill>
        </p:grpSpPr>
        <p:sp>
          <p:nvSpPr>
            <p:cNvPr id="114" name="Freeform: Shape 105">
              <a:extLst>
                <a:ext uri="{FF2B5EF4-FFF2-40B4-BE49-F238E27FC236}">
                  <a16:creationId xmlns:a16="http://schemas.microsoft.com/office/drawing/2014/main" id="{4B92EFE9-BEBB-4690-AB8C-191E0BD7E121}"/>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nvGrpSpPr>
            <p:cNvPr id="115" name="Group 114">
              <a:extLst>
                <a:ext uri="{FF2B5EF4-FFF2-40B4-BE49-F238E27FC236}">
                  <a16:creationId xmlns:a16="http://schemas.microsoft.com/office/drawing/2014/main" id="{80D31F4B-D465-438A-A66B-816795E6DD2C}"/>
                </a:ext>
              </a:extLst>
            </p:cNvPr>
            <p:cNvGrpSpPr/>
            <p:nvPr/>
          </p:nvGrpSpPr>
          <p:grpSpPr>
            <a:xfrm>
              <a:off x="3505202" y="836611"/>
              <a:ext cx="5094518" cy="5143275"/>
              <a:chOff x="3505202" y="836611"/>
              <a:chExt cx="5094518" cy="5143275"/>
            </a:xfrm>
            <a:grpFill/>
          </p:grpSpPr>
          <p:sp>
            <p:nvSpPr>
              <p:cNvPr id="118" name="Rectangle 117">
                <a:extLst>
                  <a:ext uri="{FF2B5EF4-FFF2-40B4-BE49-F238E27FC236}">
                    <a16:creationId xmlns:a16="http://schemas.microsoft.com/office/drawing/2014/main" id="{CB227A52-403D-406B-B32E-401DEAC85566}"/>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19" name="Rectangle 118">
                <a:extLst>
                  <a:ext uri="{FF2B5EF4-FFF2-40B4-BE49-F238E27FC236}">
                    <a16:creationId xmlns:a16="http://schemas.microsoft.com/office/drawing/2014/main" id="{E2602B1A-8161-48AE-AF0F-BD3F7A25F65A}"/>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20" name="Rectangle 119">
                <a:extLst>
                  <a:ext uri="{FF2B5EF4-FFF2-40B4-BE49-F238E27FC236}">
                    <a16:creationId xmlns:a16="http://schemas.microsoft.com/office/drawing/2014/main" id="{AEF39615-91DD-4F13-8685-2D870550B174}"/>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21" name="Rectangle 120">
                <a:extLst>
                  <a:ext uri="{FF2B5EF4-FFF2-40B4-BE49-F238E27FC236}">
                    <a16:creationId xmlns:a16="http://schemas.microsoft.com/office/drawing/2014/main" id="{B35C1668-2D8C-4257-BD7D-E32C9E546324}"/>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22" name="Rectangle 121">
                <a:extLst>
                  <a:ext uri="{FF2B5EF4-FFF2-40B4-BE49-F238E27FC236}">
                    <a16:creationId xmlns:a16="http://schemas.microsoft.com/office/drawing/2014/main" id="{053B4BB6-BBF4-4278-854A-DC55732C9349}"/>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23" name="Rectangle 122">
                <a:extLst>
                  <a:ext uri="{FF2B5EF4-FFF2-40B4-BE49-F238E27FC236}">
                    <a16:creationId xmlns:a16="http://schemas.microsoft.com/office/drawing/2014/main" id="{69475D1E-FEAF-4644-8ED1-FD2632EF7A6B}"/>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24" name="Rectangle 123">
                <a:extLst>
                  <a:ext uri="{FF2B5EF4-FFF2-40B4-BE49-F238E27FC236}">
                    <a16:creationId xmlns:a16="http://schemas.microsoft.com/office/drawing/2014/main" id="{A178DD83-2DC5-414E-9DF4-0566B723F351}"/>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25" name="Rectangle 124">
                <a:extLst>
                  <a:ext uri="{FF2B5EF4-FFF2-40B4-BE49-F238E27FC236}">
                    <a16:creationId xmlns:a16="http://schemas.microsoft.com/office/drawing/2014/main" id="{24FD55A3-ED0A-4C52-8236-FE0486F1E49B}"/>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26" name="Rectangle 125">
                <a:extLst>
                  <a:ext uri="{FF2B5EF4-FFF2-40B4-BE49-F238E27FC236}">
                    <a16:creationId xmlns:a16="http://schemas.microsoft.com/office/drawing/2014/main" id="{7405E0DC-B17C-44AE-8D4F-5ACA50AAC921}"/>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27" name="Rectangle 126">
                <a:extLst>
                  <a:ext uri="{FF2B5EF4-FFF2-40B4-BE49-F238E27FC236}">
                    <a16:creationId xmlns:a16="http://schemas.microsoft.com/office/drawing/2014/main" id="{F4D90FEB-F03D-4C85-9AA3-DEA10D6AE3BE}"/>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28" name="Rectangle 127">
                <a:extLst>
                  <a:ext uri="{FF2B5EF4-FFF2-40B4-BE49-F238E27FC236}">
                    <a16:creationId xmlns:a16="http://schemas.microsoft.com/office/drawing/2014/main" id="{9F1C4D93-1684-49D1-95B1-F6277B6CFF13}"/>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29" name="Rectangle 128">
                <a:extLst>
                  <a:ext uri="{FF2B5EF4-FFF2-40B4-BE49-F238E27FC236}">
                    <a16:creationId xmlns:a16="http://schemas.microsoft.com/office/drawing/2014/main" id="{D963BD97-FD8C-4EC5-98FB-4D85DCB742AB}"/>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sp>
          <p:nvSpPr>
            <p:cNvPr id="116" name="Oval 115">
              <a:extLst>
                <a:ext uri="{FF2B5EF4-FFF2-40B4-BE49-F238E27FC236}">
                  <a16:creationId xmlns:a16="http://schemas.microsoft.com/office/drawing/2014/main" id="{62CED9D8-B808-4B31-8D89-8D55098ED0B1}"/>
                </a:ext>
              </a:extLst>
            </p:cNvPr>
            <p:cNvSpPr/>
            <p:nvPr/>
          </p:nvSpPr>
          <p:spPr>
            <a:xfrm>
              <a:off x="3880398" y="1205956"/>
              <a:ext cx="4414338" cy="441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17" name="TextBox 116">
              <a:extLst>
                <a:ext uri="{FF2B5EF4-FFF2-40B4-BE49-F238E27FC236}">
                  <a16:creationId xmlns:a16="http://schemas.microsoft.com/office/drawing/2014/main" id="{BBFB0816-207F-4AC8-AE0B-BFEF910BD99C}"/>
                </a:ext>
              </a:extLst>
            </p:cNvPr>
            <p:cNvSpPr txBox="1"/>
            <p:nvPr/>
          </p:nvSpPr>
          <p:spPr>
            <a:xfrm>
              <a:off x="4295033" y="1712142"/>
              <a:ext cx="3659991" cy="3792156"/>
            </a:xfrm>
            <a:prstGeom prst="rect">
              <a:avLst/>
            </a:prstGeom>
            <a:grpFill/>
          </p:spPr>
          <p:txBody>
            <a:bodyPr wrap="square" rtlCol="0">
              <a:spAutoFit/>
            </a:bodyPr>
            <a:lstStyle/>
            <a:p>
              <a:pPr algn="ctr"/>
              <a:r>
                <a:rPr lang="en-US" sz="5000" b="1" dirty="0">
                  <a:solidFill>
                    <a:schemeClr val="tx1">
                      <a:lumMod val="85000"/>
                      <a:lumOff val="15000"/>
                    </a:schemeClr>
                  </a:solidFill>
                  <a:latin typeface="Agency FB" panose="020B0503020202020204" pitchFamily="34" charset="0"/>
                </a:rPr>
                <a:t>4</a:t>
              </a:r>
            </a:p>
          </p:txBody>
        </p:sp>
      </p:grpSp>
      <p:grpSp>
        <p:nvGrpSpPr>
          <p:cNvPr id="130" name="Group 129">
            <a:extLst>
              <a:ext uri="{FF2B5EF4-FFF2-40B4-BE49-F238E27FC236}">
                <a16:creationId xmlns:a16="http://schemas.microsoft.com/office/drawing/2014/main" id="{6DBC0B51-4637-43EA-8A69-6B3CADC198A1}"/>
              </a:ext>
            </a:extLst>
          </p:cNvPr>
          <p:cNvGrpSpPr/>
          <p:nvPr/>
        </p:nvGrpSpPr>
        <p:grpSpPr>
          <a:xfrm>
            <a:off x="437663" y="397412"/>
            <a:ext cx="1254078" cy="1216490"/>
            <a:chOff x="3419475" y="752475"/>
            <a:chExt cx="5353050" cy="5353050"/>
          </a:xfrm>
          <a:solidFill>
            <a:schemeClr val="accent6">
              <a:lumMod val="60000"/>
              <a:lumOff val="40000"/>
            </a:schemeClr>
          </a:solidFill>
        </p:grpSpPr>
        <p:sp>
          <p:nvSpPr>
            <p:cNvPr id="131" name="Freeform: Shape 122">
              <a:extLst>
                <a:ext uri="{FF2B5EF4-FFF2-40B4-BE49-F238E27FC236}">
                  <a16:creationId xmlns:a16="http://schemas.microsoft.com/office/drawing/2014/main" id="{FF20A123-9157-4B29-8BE3-C9A1EED67F3A}"/>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nvGrpSpPr>
            <p:cNvPr id="132" name="Group 131">
              <a:extLst>
                <a:ext uri="{FF2B5EF4-FFF2-40B4-BE49-F238E27FC236}">
                  <a16:creationId xmlns:a16="http://schemas.microsoft.com/office/drawing/2014/main" id="{EC0F00A7-694A-41AF-94CD-D3A2E8B0692F}"/>
                </a:ext>
              </a:extLst>
            </p:cNvPr>
            <p:cNvGrpSpPr/>
            <p:nvPr/>
          </p:nvGrpSpPr>
          <p:grpSpPr>
            <a:xfrm>
              <a:off x="3505202" y="836611"/>
              <a:ext cx="5094518" cy="5143275"/>
              <a:chOff x="3505202" y="836611"/>
              <a:chExt cx="5094518" cy="5143275"/>
            </a:xfrm>
            <a:grpFill/>
          </p:grpSpPr>
          <p:sp>
            <p:nvSpPr>
              <p:cNvPr id="135" name="Rectangle 134">
                <a:extLst>
                  <a:ext uri="{FF2B5EF4-FFF2-40B4-BE49-F238E27FC236}">
                    <a16:creationId xmlns:a16="http://schemas.microsoft.com/office/drawing/2014/main" id="{A331020F-BB1D-4F07-A4D1-DBD940FF54AA}"/>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36" name="Rectangle 135">
                <a:extLst>
                  <a:ext uri="{FF2B5EF4-FFF2-40B4-BE49-F238E27FC236}">
                    <a16:creationId xmlns:a16="http://schemas.microsoft.com/office/drawing/2014/main" id="{75351D12-DEA5-4512-99F4-27DA4DBC7003}"/>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37" name="Rectangle 136">
                <a:extLst>
                  <a:ext uri="{FF2B5EF4-FFF2-40B4-BE49-F238E27FC236}">
                    <a16:creationId xmlns:a16="http://schemas.microsoft.com/office/drawing/2014/main" id="{5E0E39CB-4FEE-468C-A583-92E1A758BE25}"/>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38" name="Rectangle 137">
                <a:extLst>
                  <a:ext uri="{FF2B5EF4-FFF2-40B4-BE49-F238E27FC236}">
                    <a16:creationId xmlns:a16="http://schemas.microsoft.com/office/drawing/2014/main" id="{59E281FD-E813-45CA-8C5A-8AF00507BBC8}"/>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39" name="Rectangle 138">
                <a:extLst>
                  <a:ext uri="{FF2B5EF4-FFF2-40B4-BE49-F238E27FC236}">
                    <a16:creationId xmlns:a16="http://schemas.microsoft.com/office/drawing/2014/main" id="{F9B5EFAF-E4C3-417B-BF6F-98C1345EF4D7}"/>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40" name="Rectangle 139">
                <a:extLst>
                  <a:ext uri="{FF2B5EF4-FFF2-40B4-BE49-F238E27FC236}">
                    <a16:creationId xmlns:a16="http://schemas.microsoft.com/office/drawing/2014/main" id="{0B9D0803-9E1B-4DEF-B278-9FBD4236B5C2}"/>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41" name="Rectangle 140">
                <a:extLst>
                  <a:ext uri="{FF2B5EF4-FFF2-40B4-BE49-F238E27FC236}">
                    <a16:creationId xmlns:a16="http://schemas.microsoft.com/office/drawing/2014/main" id="{B2897F2A-EAE0-4D20-909E-53BB717A9C8C}"/>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42" name="Rectangle 141">
                <a:extLst>
                  <a:ext uri="{FF2B5EF4-FFF2-40B4-BE49-F238E27FC236}">
                    <a16:creationId xmlns:a16="http://schemas.microsoft.com/office/drawing/2014/main" id="{EFA37CF5-F7C6-45AB-B52C-79E803EBE468}"/>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43" name="Rectangle 142">
                <a:extLst>
                  <a:ext uri="{FF2B5EF4-FFF2-40B4-BE49-F238E27FC236}">
                    <a16:creationId xmlns:a16="http://schemas.microsoft.com/office/drawing/2014/main" id="{EDE4EE5F-4B3B-4943-BDBD-5ED450613C97}"/>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44" name="Rectangle 143">
                <a:extLst>
                  <a:ext uri="{FF2B5EF4-FFF2-40B4-BE49-F238E27FC236}">
                    <a16:creationId xmlns:a16="http://schemas.microsoft.com/office/drawing/2014/main" id="{9D272D79-85ED-4EFF-B216-0D81CB86322F}"/>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45" name="Rectangle 144">
                <a:extLst>
                  <a:ext uri="{FF2B5EF4-FFF2-40B4-BE49-F238E27FC236}">
                    <a16:creationId xmlns:a16="http://schemas.microsoft.com/office/drawing/2014/main" id="{97AE37B2-1785-48B1-8804-A11E135F604A}"/>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46" name="Rectangle 145">
                <a:extLst>
                  <a:ext uri="{FF2B5EF4-FFF2-40B4-BE49-F238E27FC236}">
                    <a16:creationId xmlns:a16="http://schemas.microsoft.com/office/drawing/2014/main" id="{7FF39F59-B561-4E3B-A8BF-FAF64FE9D820}"/>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sp>
          <p:nvSpPr>
            <p:cNvPr id="133" name="Oval 132">
              <a:extLst>
                <a:ext uri="{FF2B5EF4-FFF2-40B4-BE49-F238E27FC236}">
                  <a16:creationId xmlns:a16="http://schemas.microsoft.com/office/drawing/2014/main" id="{C0AE974E-DBB6-4466-ADC0-2647DF6E0CF2}"/>
                </a:ext>
              </a:extLst>
            </p:cNvPr>
            <p:cNvSpPr/>
            <p:nvPr/>
          </p:nvSpPr>
          <p:spPr>
            <a:xfrm>
              <a:off x="3880398" y="1205956"/>
              <a:ext cx="4414338" cy="441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34" name="TextBox 133">
              <a:extLst>
                <a:ext uri="{FF2B5EF4-FFF2-40B4-BE49-F238E27FC236}">
                  <a16:creationId xmlns:a16="http://schemas.microsoft.com/office/drawing/2014/main" id="{BD4F8575-7793-40C2-AE4B-F876FBA9D8CC}"/>
                </a:ext>
              </a:extLst>
            </p:cNvPr>
            <p:cNvSpPr txBox="1"/>
            <p:nvPr/>
          </p:nvSpPr>
          <p:spPr>
            <a:xfrm>
              <a:off x="4295033" y="1712142"/>
              <a:ext cx="3659991" cy="3792156"/>
            </a:xfrm>
            <a:prstGeom prst="rect">
              <a:avLst/>
            </a:prstGeom>
            <a:grpFill/>
          </p:spPr>
          <p:txBody>
            <a:bodyPr wrap="square" rtlCol="0">
              <a:spAutoFit/>
            </a:bodyPr>
            <a:lstStyle/>
            <a:p>
              <a:pPr algn="ctr"/>
              <a:r>
                <a:rPr lang="en-US" sz="5000" b="1">
                  <a:solidFill>
                    <a:schemeClr val="tx1">
                      <a:lumMod val="85000"/>
                      <a:lumOff val="15000"/>
                    </a:schemeClr>
                  </a:solidFill>
                  <a:latin typeface="Agency FB" panose="020B0503020202020204" pitchFamily="34" charset="0"/>
                </a:rPr>
                <a:t>3</a:t>
              </a:r>
            </a:p>
          </p:txBody>
        </p:sp>
      </p:grpSp>
      <p:grpSp>
        <p:nvGrpSpPr>
          <p:cNvPr id="147" name="Group 146">
            <a:extLst>
              <a:ext uri="{FF2B5EF4-FFF2-40B4-BE49-F238E27FC236}">
                <a16:creationId xmlns:a16="http://schemas.microsoft.com/office/drawing/2014/main" id="{3D0775F6-69FF-4CC8-9EB5-BF49B533761A}"/>
              </a:ext>
            </a:extLst>
          </p:cNvPr>
          <p:cNvGrpSpPr/>
          <p:nvPr/>
        </p:nvGrpSpPr>
        <p:grpSpPr>
          <a:xfrm>
            <a:off x="427462" y="393804"/>
            <a:ext cx="1254078" cy="1216490"/>
            <a:chOff x="3419475" y="752475"/>
            <a:chExt cx="5353050" cy="5353050"/>
          </a:xfrm>
          <a:solidFill>
            <a:schemeClr val="accent6">
              <a:lumMod val="60000"/>
              <a:lumOff val="40000"/>
            </a:schemeClr>
          </a:solidFill>
        </p:grpSpPr>
        <p:sp>
          <p:nvSpPr>
            <p:cNvPr id="148" name="Freeform: Shape 139">
              <a:extLst>
                <a:ext uri="{FF2B5EF4-FFF2-40B4-BE49-F238E27FC236}">
                  <a16:creationId xmlns:a16="http://schemas.microsoft.com/office/drawing/2014/main" id="{69AB8640-C958-4DE9-9AA8-B580E010040F}"/>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nvGrpSpPr>
            <p:cNvPr id="149" name="Group 148">
              <a:extLst>
                <a:ext uri="{FF2B5EF4-FFF2-40B4-BE49-F238E27FC236}">
                  <a16:creationId xmlns:a16="http://schemas.microsoft.com/office/drawing/2014/main" id="{5F03206B-3FC8-41E7-B474-DB508F85069F}"/>
                </a:ext>
              </a:extLst>
            </p:cNvPr>
            <p:cNvGrpSpPr/>
            <p:nvPr/>
          </p:nvGrpSpPr>
          <p:grpSpPr>
            <a:xfrm>
              <a:off x="3505202" y="836611"/>
              <a:ext cx="5094518" cy="5143275"/>
              <a:chOff x="3505202" y="836611"/>
              <a:chExt cx="5094518" cy="5143275"/>
            </a:xfrm>
            <a:grpFill/>
          </p:grpSpPr>
          <p:sp>
            <p:nvSpPr>
              <p:cNvPr id="152" name="Rectangle 151">
                <a:extLst>
                  <a:ext uri="{FF2B5EF4-FFF2-40B4-BE49-F238E27FC236}">
                    <a16:creationId xmlns:a16="http://schemas.microsoft.com/office/drawing/2014/main" id="{1D94F30B-0822-4125-8347-F4A10E61EE83}"/>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53" name="Rectangle 152">
                <a:extLst>
                  <a:ext uri="{FF2B5EF4-FFF2-40B4-BE49-F238E27FC236}">
                    <a16:creationId xmlns:a16="http://schemas.microsoft.com/office/drawing/2014/main" id="{19DF3423-AD9F-43A0-A1A0-ECC769CB1CA5}"/>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54" name="Rectangle 153">
                <a:extLst>
                  <a:ext uri="{FF2B5EF4-FFF2-40B4-BE49-F238E27FC236}">
                    <a16:creationId xmlns:a16="http://schemas.microsoft.com/office/drawing/2014/main" id="{AF7E8A3B-EA5A-4AE6-82E2-78BC1F6327CF}"/>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55" name="Rectangle 154">
                <a:extLst>
                  <a:ext uri="{FF2B5EF4-FFF2-40B4-BE49-F238E27FC236}">
                    <a16:creationId xmlns:a16="http://schemas.microsoft.com/office/drawing/2014/main" id="{AABC471E-F058-46C4-9901-6F868B783CAC}"/>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56" name="Rectangle 155">
                <a:extLst>
                  <a:ext uri="{FF2B5EF4-FFF2-40B4-BE49-F238E27FC236}">
                    <a16:creationId xmlns:a16="http://schemas.microsoft.com/office/drawing/2014/main" id="{4B0B8D8E-86BC-4021-ADF9-73FF46F29C74}"/>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57" name="Rectangle 156">
                <a:extLst>
                  <a:ext uri="{FF2B5EF4-FFF2-40B4-BE49-F238E27FC236}">
                    <a16:creationId xmlns:a16="http://schemas.microsoft.com/office/drawing/2014/main" id="{B5407A46-B46E-4C46-8F89-DA0E6DA8FAC5}"/>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58" name="Rectangle 157">
                <a:extLst>
                  <a:ext uri="{FF2B5EF4-FFF2-40B4-BE49-F238E27FC236}">
                    <a16:creationId xmlns:a16="http://schemas.microsoft.com/office/drawing/2014/main" id="{9166F34D-0FA5-4DC1-804D-B3D615D9D055}"/>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59" name="Rectangle 158">
                <a:extLst>
                  <a:ext uri="{FF2B5EF4-FFF2-40B4-BE49-F238E27FC236}">
                    <a16:creationId xmlns:a16="http://schemas.microsoft.com/office/drawing/2014/main" id="{C837178C-E29C-4D27-A5E1-33B607385744}"/>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60" name="Rectangle 159">
                <a:extLst>
                  <a:ext uri="{FF2B5EF4-FFF2-40B4-BE49-F238E27FC236}">
                    <a16:creationId xmlns:a16="http://schemas.microsoft.com/office/drawing/2014/main" id="{ED735974-D823-4390-B946-9BFDB621C64A}"/>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61" name="Rectangle 160">
                <a:extLst>
                  <a:ext uri="{FF2B5EF4-FFF2-40B4-BE49-F238E27FC236}">
                    <a16:creationId xmlns:a16="http://schemas.microsoft.com/office/drawing/2014/main" id="{695DC5B8-0892-45E9-84A6-F1F21F1F1DEA}"/>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62" name="Rectangle 161">
                <a:extLst>
                  <a:ext uri="{FF2B5EF4-FFF2-40B4-BE49-F238E27FC236}">
                    <a16:creationId xmlns:a16="http://schemas.microsoft.com/office/drawing/2014/main" id="{9EE92547-8885-4C08-BBBC-9ECB300CA2B0}"/>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63" name="Rectangle 162">
                <a:extLst>
                  <a:ext uri="{FF2B5EF4-FFF2-40B4-BE49-F238E27FC236}">
                    <a16:creationId xmlns:a16="http://schemas.microsoft.com/office/drawing/2014/main" id="{FBE9E35A-F576-48D3-8DD2-60D5F8752CFD}"/>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sp>
          <p:nvSpPr>
            <p:cNvPr id="150" name="Oval 149">
              <a:extLst>
                <a:ext uri="{FF2B5EF4-FFF2-40B4-BE49-F238E27FC236}">
                  <a16:creationId xmlns:a16="http://schemas.microsoft.com/office/drawing/2014/main" id="{70DE843F-8A18-443A-81D7-DDEF0461FCD3}"/>
                </a:ext>
              </a:extLst>
            </p:cNvPr>
            <p:cNvSpPr/>
            <p:nvPr/>
          </p:nvSpPr>
          <p:spPr>
            <a:xfrm>
              <a:off x="3880398" y="1205956"/>
              <a:ext cx="4414338" cy="441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51" name="TextBox 150">
              <a:extLst>
                <a:ext uri="{FF2B5EF4-FFF2-40B4-BE49-F238E27FC236}">
                  <a16:creationId xmlns:a16="http://schemas.microsoft.com/office/drawing/2014/main" id="{2521D84A-2AD6-41B8-9F94-C75D36B0417D}"/>
                </a:ext>
              </a:extLst>
            </p:cNvPr>
            <p:cNvSpPr txBox="1"/>
            <p:nvPr/>
          </p:nvSpPr>
          <p:spPr>
            <a:xfrm>
              <a:off x="4295033" y="1712142"/>
              <a:ext cx="3659991" cy="3792156"/>
            </a:xfrm>
            <a:prstGeom prst="rect">
              <a:avLst/>
            </a:prstGeom>
            <a:grpFill/>
          </p:spPr>
          <p:txBody>
            <a:bodyPr wrap="square" rtlCol="0">
              <a:spAutoFit/>
            </a:bodyPr>
            <a:lstStyle/>
            <a:p>
              <a:pPr algn="ctr"/>
              <a:r>
                <a:rPr lang="en-US" sz="5000" b="1" dirty="0">
                  <a:solidFill>
                    <a:schemeClr val="tx1">
                      <a:lumMod val="85000"/>
                      <a:lumOff val="15000"/>
                    </a:schemeClr>
                  </a:solidFill>
                  <a:latin typeface="Agency FB" panose="020B0503020202020204" pitchFamily="34" charset="0"/>
                </a:rPr>
                <a:t>2</a:t>
              </a:r>
            </a:p>
          </p:txBody>
        </p:sp>
      </p:grpSp>
      <p:grpSp>
        <p:nvGrpSpPr>
          <p:cNvPr id="164" name="Group 163">
            <a:extLst>
              <a:ext uri="{FF2B5EF4-FFF2-40B4-BE49-F238E27FC236}">
                <a16:creationId xmlns:a16="http://schemas.microsoft.com/office/drawing/2014/main" id="{B981DFF3-C438-43E3-A48A-CF338D643D86}"/>
              </a:ext>
            </a:extLst>
          </p:cNvPr>
          <p:cNvGrpSpPr/>
          <p:nvPr/>
        </p:nvGrpSpPr>
        <p:grpSpPr>
          <a:xfrm>
            <a:off x="437663" y="399628"/>
            <a:ext cx="1254078" cy="1216490"/>
            <a:chOff x="3419475" y="752475"/>
            <a:chExt cx="5353050" cy="5353050"/>
          </a:xfrm>
          <a:solidFill>
            <a:schemeClr val="accent6">
              <a:lumMod val="60000"/>
              <a:lumOff val="40000"/>
            </a:schemeClr>
          </a:solidFill>
        </p:grpSpPr>
        <p:sp>
          <p:nvSpPr>
            <p:cNvPr id="165" name="Freeform: Shape 156">
              <a:extLst>
                <a:ext uri="{FF2B5EF4-FFF2-40B4-BE49-F238E27FC236}">
                  <a16:creationId xmlns:a16="http://schemas.microsoft.com/office/drawing/2014/main" id="{702FB28D-6CCD-44BE-863F-2422D62001B7}"/>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nvGrpSpPr>
            <p:cNvPr id="166" name="Group 165">
              <a:extLst>
                <a:ext uri="{FF2B5EF4-FFF2-40B4-BE49-F238E27FC236}">
                  <a16:creationId xmlns:a16="http://schemas.microsoft.com/office/drawing/2014/main" id="{EC782099-470A-42CF-A8B1-15AA14A6CB83}"/>
                </a:ext>
              </a:extLst>
            </p:cNvPr>
            <p:cNvGrpSpPr/>
            <p:nvPr/>
          </p:nvGrpSpPr>
          <p:grpSpPr>
            <a:xfrm>
              <a:off x="3505202" y="836611"/>
              <a:ext cx="5094518" cy="5143275"/>
              <a:chOff x="3505202" y="836611"/>
              <a:chExt cx="5094518" cy="5143275"/>
            </a:xfrm>
            <a:grpFill/>
          </p:grpSpPr>
          <p:sp>
            <p:nvSpPr>
              <p:cNvPr id="169" name="Rectangle 168">
                <a:extLst>
                  <a:ext uri="{FF2B5EF4-FFF2-40B4-BE49-F238E27FC236}">
                    <a16:creationId xmlns:a16="http://schemas.microsoft.com/office/drawing/2014/main" id="{BB78FE1F-CD13-40E4-BFF7-B965CC8593B4}"/>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70" name="Rectangle 169">
                <a:extLst>
                  <a:ext uri="{FF2B5EF4-FFF2-40B4-BE49-F238E27FC236}">
                    <a16:creationId xmlns:a16="http://schemas.microsoft.com/office/drawing/2014/main" id="{48BD5646-3A18-411B-98E4-EDDF1D736290}"/>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71" name="Rectangle 170">
                <a:extLst>
                  <a:ext uri="{FF2B5EF4-FFF2-40B4-BE49-F238E27FC236}">
                    <a16:creationId xmlns:a16="http://schemas.microsoft.com/office/drawing/2014/main" id="{EB6FABD5-8468-456B-8F08-9964390FB949}"/>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72" name="Rectangle 171">
                <a:extLst>
                  <a:ext uri="{FF2B5EF4-FFF2-40B4-BE49-F238E27FC236}">
                    <a16:creationId xmlns:a16="http://schemas.microsoft.com/office/drawing/2014/main" id="{C809ACFB-B202-4E72-85DE-2421E4CF1CC3}"/>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73" name="Rectangle 172">
                <a:extLst>
                  <a:ext uri="{FF2B5EF4-FFF2-40B4-BE49-F238E27FC236}">
                    <a16:creationId xmlns:a16="http://schemas.microsoft.com/office/drawing/2014/main" id="{AF891E1F-0EA8-491E-894E-CB7BF84A6DB3}"/>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74" name="Rectangle 173">
                <a:extLst>
                  <a:ext uri="{FF2B5EF4-FFF2-40B4-BE49-F238E27FC236}">
                    <a16:creationId xmlns:a16="http://schemas.microsoft.com/office/drawing/2014/main" id="{CE20EAA6-1C98-4EB9-87A2-4D744BCA0EDB}"/>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75" name="Rectangle 174">
                <a:extLst>
                  <a:ext uri="{FF2B5EF4-FFF2-40B4-BE49-F238E27FC236}">
                    <a16:creationId xmlns:a16="http://schemas.microsoft.com/office/drawing/2014/main" id="{CAB9278B-8194-47BE-BCF8-E8E14BC6F97F}"/>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76" name="Rectangle 175">
                <a:extLst>
                  <a:ext uri="{FF2B5EF4-FFF2-40B4-BE49-F238E27FC236}">
                    <a16:creationId xmlns:a16="http://schemas.microsoft.com/office/drawing/2014/main" id="{684D5994-B28C-4FEC-BDD4-9CFE88FDA493}"/>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77" name="Rectangle 176">
                <a:extLst>
                  <a:ext uri="{FF2B5EF4-FFF2-40B4-BE49-F238E27FC236}">
                    <a16:creationId xmlns:a16="http://schemas.microsoft.com/office/drawing/2014/main" id="{469F6E31-5093-4BE9-A60F-1D1C3BD066C0}"/>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78" name="Rectangle 177">
                <a:extLst>
                  <a:ext uri="{FF2B5EF4-FFF2-40B4-BE49-F238E27FC236}">
                    <a16:creationId xmlns:a16="http://schemas.microsoft.com/office/drawing/2014/main" id="{2A24CA64-F0E5-4A32-BAD5-FB0BF3BA5AF8}"/>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79" name="Rectangle 178">
                <a:extLst>
                  <a:ext uri="{FF2B5EF4-FFF2-40B4-BE49-F238E27FC236}">
                    <a16:creationId xmlns:a16="http://schemas.microsoft.com/office/drawing/2014/main" id="{57803AF4-87C6-4D9F-ACB9-A2B78C48B611}"/>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80" name="Rectangle 179">
                <a:extLst>
                  <a:ext uri="{FF2B5EF4-FFF2-40B4-BE49-F238E27FC236}">
                    <a16:creationId xmlns:a16="http://schemas.microsoft.com/office/drawing/2014/main" id="{99D92191-F41C-455D-9D0C-0C9F3DDC6359}"/>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sp>
          <p:nvSpPr>
            <p:cNvPr id="167" name="Oval 166">
              <a:extLst>
                <a:ext uri="{FF2B5EF4-FFF2-40B4-BE49-F238E27FC236}">
                  <a16:creationId xmlns:a16="http://schemas.microsoft.com/office/drawing/2014/main" id="{21F49475-F54E-4D1E-B61D-8F70209DB6D7}"/>
                </a:ext>
              </a:extLst>
            </p:cNvPr>
            <p:cNvSpPr/>
            <p:nvPr/>
          </p:nvSpPr>
          <p:spPr>
            <a:xfrm>
              <a:off x="3880398" y="1205956"/>
              <a:ext cx="4414338" cy="441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68" name="TextBox 167">
              <a:extLst>
                <a:ext uri="{FF2B5EF4-FFF2-40B4-BE49-F238E27FC236}">
                  <a16:creationId xmlns:a16="http://schemas.microsoft.com/office/drawing/2014/main" id="{EF3448F1-650C-4FE9-A192-299617619A7A}"/>
                </a:ext>
              </a:extLst>
            </p:cNvPr>
            <p:cNvSpPr txBox="1"/>
            <p:nvPr/>
          </p:nvSpPr>
          <p:spPr>
            <a:xfrm>
              <a:off x="4295033" y="1712142"/>
              <a:ext cx="3659991" cy="3792156"/>
            </a:xfrm>
            <a:prstGeom prst="rect">
              <a:avLst/>
            </a:prstGeom>
            <a:grpFill/>
          </p:spPr>
          <p:txBody>
            <a:bodyPr wrap="square" rtlCol="0">
              <a:spAutoFit/>
            </a:bodyPr>
            <a:lstStyle/>
            <a:p>
              <a:pPr algn="ctr"/>
              <a:r>
                <a:rPr lang="en-US" sz="5000" b="1">
                  <a:solidFill>
                    <a:schemeClr val="tx1">
                      <a:lumMod val="85000"/>
                      <a:lumOff val="15000"/>
                    </a:schemeClr>
                  </a:solidFill>
                  <a:latin typeface="Agency FB" panose="020B0503020202020204" pitchFamily="34" charset="0"/>
                </a:rPr>
                <a:t>1</a:t>
              </a:r>
            </a:p>
          </p:txBody>
        </p:sp>
      </p:grpSp>
      <p:grpSp>
        <p:nvGrpSpPr>
          <p:cNvPr id="181" name="Group 180">
            <a:extLst>
              <a:ext uri="{FF2B5EF4-FFF2-40B4-BE49-F238E27FC236}">
                <a16:creationId xmlns:a16="http://schemas.microsoft.com/office/drawing/2014/main" id="{0FC74766-4E35-47B3-BC17-66A3B6383895}"/>
              </a:ext>
            </a:extLst>
          </p:cNvPr>
          <p:cNvGrpSpPr/>
          <p:nvPr/>
        </p:nvGrpSpPr>
        <p:grpSpPr>
          <a:xfrm>
            <a:off x="451262" y="387979"/>
            <a:ext cx="1254078" cy="1216490"/>
            <a:chOff x="3419475" y="752475"/>
            <a:chExt cx="5353050" cy="5353050"/>
          </a:xfrm>
          <a:solidFill>
            <a:schemeClr val="accent6">
              <a:lumMod val="60000"/>
              <a:lumOff val="40000"/>
            </a:schemeClr>
          </a:solidFill>
        </p:grpSpPr>
        <p:sp>
          <p:nvSpPr>
            <p:cNvPr id="182" name="Freeform: Shape 173">
              <a:extLst>
                <a:ext uri="{FF2B5EF4-FFF2-40B4-BE49-F238E27FC236}">
                  <a16:creationId xmlns:a16="http://schemas.microsoft.com/office/drawing/2014/main" id="{F05ADD8A-EE8A-44DA-9560-491E4903424A}"/>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nvGrpSpPr>
            <p:cNvPr id="183" name="Group 182">
              <a:extLst>
                <a:ext uri="{FF2B5EF4-FFF2-40B4-BE49-F238E27FC236}">
                  <a16:creationId xmlns:a16="http://schemas.microsoft.com/office/drawing/2014/main" id="{6AC7B1B7-C017-4CA5-B2C8-19AEABF42559}"/>
                </a:ext>
              </a:extLst>
            </p:cNvPr>
            <p:cNvGrpSpPr/>
            <p:nvPr/>
          </p:nvGrpSpPr>
          <p:grpSpPr>
            <a:xfrm>
              <a:off x="3505202" y="836611"/>
              <a:ext cx="5094518" cy="5143275"/>
              <a:chOff x="3505202" y="836611"/>
              <a:chExt cx="5094518" cy="5143275"/>
            </a:xfrm>
            <a:grpFill/>
          </p:grpSpPr>
          <p:sp>
            <p:nvSpPr>
              <p:cNvPr id="186" name="Rectangle 185">
                <a:extLst>
                  <a:ext uri="{FF2B5EF4-FFF2-40B4-BE49-F238E27FC236}">
                    <a16:creationId xmlns:a16="http://schemas.microsoft.com/office/drawing/2014/main" id="{FBB39871-AC1E-4970-8383-B03F9ED8B66C}"/>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87" name="Rectangle 186">
                <a:extLst>
                  <a:ext uri="{FF2B5EF4-FFF2-40B4-BE49-F238E27FC236}">
                    <a16:creationId xmlns:a16="http://schemas.microsoft.com/office/drawing/2014/main" id="{E4A3FB15-9BD3-4E91-B471-11B04A44D1FD}"/>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88" name="Rectangle 187">
                <a:extLst>
                  <a:ext uri="{FF2B5EF4-FFF2-40B4-BE49-F238E27FC236}">
                    <a16:creationId xmlns:a16="http://schemas.microsoft.com/office/drawing/2014/main" id="{494FD3A5-7122-432B-945A-2231469DABD7}"/>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89" name="Rectangle 188">
                <a:extLst>
                  <a:ext uri="{FF2B5EF4-FFF2-40B4-BE49-F238E27FC236}">
                    <a16:creationId xmlns:a16="http://schemas.microsoft.com/office/drawing/2014/main" id="{5E0F8035-EDB2-459E-A066-26CCDB292B63}"/>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90" name="Rectangle 189">
                <a:extLst>
                  <a:ext uri="{FF2B5EF4-FFF2-40B4-BE49-F238E27FC236}">
                    <a16:creationId xmlns:a16="http://schemas.microsoft.com/office/drawing/2014/main" id="{AFA58336-6163-4586-8A87-69C528127B80}"/>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91" name="Rectangle 190">
                <a:extLst>
                  <a:ext uri="{FF2B5EF4-FFF2-40B4-BE49-F238E27FC236}">
                    <a16:creationId xmlns:a16="http://schemas.microsoft.com/office/drawing/2014/main" id="{AB2C446D-1EAB-4AC9-B797-9129D9CE5582}"/>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92" name="Rectangle 191">
                <a:extLst>
                  <a:ext uri="{FF2B5EF4-FFF2-40B4-BE49-F238E27FC236}">
                    <a16:creationId xmlns:a16="http://schemas.microsoft.com/office/drawing/2014/main" id="{0E9250EE-8BEE-49D5-92E9-928303D2849C}"/>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93" name="Rectangle 192">
                <a:extLst>
                  <a:ext uri="{FF2B5EF4-FFF2-40B4-BE49-F238E27FC236}">
                    <a16:creationId xmlns:a16="http://schemas.microsoft.com/office/drawing/2014/main" id="{95B6C912-59C5-46E2-9CB8-A60665F16425}"/>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94" name="Rectangle 193">
                <a:extLst>
                  <a:ext uri="{FF2B5EF4-FFF2-40B4-BE49-F238E27FC236}">
                    <a16:creationId xmlns:a16="http://schemas.microsoft.com/office/drawing/2014/main" id="{B2C2023D-079C-4EFA-BC07-F1B75DBFCDEB}"/>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95" name="Rectangle 194">
                <a:extLst>
                  <a:ext uri="{FF2B5EF4-FFF2-40B4-BE49-F238E27FC236}">
                    <a16:creationId xmlns:a16="http://schemas.microsoft.com/office/drawing/2014/main" id="{6515590D-299C-49E9-B89E-7B641DF01FB9}"/>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96" name="Rectangle 195">
                <a:extLst>
                  <a:ext uri="{FF2B5EF4-FFF2-40B4-BE49-F238E27FC236}">
                    <a16:creationId xmlns:a16="http://schemas.microsoft.com/office/drawing/2014/main" id="{D12247D0-91B3-4658-A503-55E9D9A29A5A}"/>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97" name="Rectangle 196">
                <a:extLst>
                  <a:ext uri="{FF2B5EF4-FFF2-40B4-BE49-F238E27FC236}">
                    <a16:creationId xmlns:a16="http://schemas.microsoft.com/office/drawing/2014/main" id="{4E1082F5-5E09-4D5C-A036-5A76AF3D3B8F}"/>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sp>
          <p:nvSpPr>
            <p:cNvPr id="184" name="Oval 183">
              <a:extLst>
                <a:ext uri="{FF2B5EF4-FFF2-40B4-BE49-F238E27FC236}">
                  <a16:creationId xmlns:a16="http://schemas.microsoft.com/office/drawing/2014/main" id="{B67E7C80-A5EF-454B-84AA-EB357216F5B4}"/>
                </a:ext>
              </a:extLst>
            </p:cNvPr>
            <p:cNvSpPr/>
            <p:nvPr/>
          </p:nvSpPr>
          <p:spPr>
            <a:xfrm>
              <a:off x="3880398" y="1205956"/>
              <a:ext cx="4414338" cy="441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85" name="TextBox 184">
              <a:extLst>
                <a:ext uri="{FF2B5EF4-FFF2-40B4-BE49-F238E27FC236}">
                  <a16:creationId xmlns:a16="http://schemas.microsoft.com/office/drawing/2014/main" id="{788C3F04-F272-4DA1-A424-BF12B354564C}"/>
                </a:ext>
              </a:extLst>
            </p:cNvPr>
            <p:cNvSpPr txBox="1"/>
            <p:nvPr/>
          </p:nvSpPr>
          <p:spPr>
            <a:xfrm>
              <a:off x="4295033" y="1712142"/>
              <a:ext cx="3659991" cy="3792156"/>
            </a:xfrm>
            <a:prstGeom prst="rect">
              <a:avLst/>
            </a:prstGeom>
            <a:grpFill/>
          </p:spPr>
          <p:txBody>
            <a:bodyPr wrap="square" rtlCol="0">
              <a:spAutoFit/>
            </a:bodyPr>
            <a:lstStyle/>
            <a:p>
              <a:pPr algn="ctr"/>
              <a:r>
                <a:rPr lang="en-US" sz="5000" b="1" dirty="0">
                  <a:solidFill>
                    <a:schemeClr val="tx1">
                      <a:lumMod val="85000"/>
                      <a:lumOff val="15000"/>
                    </a:schemeClr>
                  </a:solidFill>
                  <a:latin typeface="Agency FB" panose="020B0503020202020204" pitchFamily="34" charset="0"/>
                </a:rPr>
                <a:t>0</a:t>
              </a:r>
            </a:p>
          </p:txBody>
        </p:sp>
      </p:grpSp>
    </p:spTree>
    <p:extLst>
      <p:ext uri="{BB962C8B-B14F-4D97-AF65-F5344CB8AC3E}">
        <p14:creationId xmlns:p14="http://schemas.microsoft.com/office/powerpoint/2010/main" val="4072575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5338" fill="hold"/>
                                        <p:tgtEl>
                                          <p:spTgt spid="10"/>
                                        </p:tgtEl>
                                      </p:cBhvr>
                                    </p:cmd>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28"/>
                                        </p:tgtEl>
                                        <p:attrNameLst>
                                          <p:attrName>style.visibility</p:attrName>
                                        </p:attrNameLst>
                                      </p:cBhvr>
                                      <p:to>
                                        <p:strVal val="visible"/>
                                      </p:to>
                                    </p:set>
                                  </p:childTnLst>
                                </p:cTn>
                              </p:par>
                            </p:childTnLst>
                          </p:cTn>
                        </p:par>
                        <p:par>
                          <p:cTn id="31" fill="hold">
                            <p:stCondLst>
                              <p:cond delay="1500"/>
                            </p:stCondLst>
                            <p:childTnLst>
                              <p:par>
                                <p:cTn id="32" presetID="1" presetClass="entr" presetSubtype="0" fill="hold" nodeType="afterEffect">
                                  <p:stCondLst>
                                    <p:cond delay="1500"/>
                                  </p:stCondLst>
                                  <p:childTnLst>
                                    <p:set>
                                      <p:cBhvr>
                                        <p:cTn id="33" dur="1" fill="hold">
                                          <p:stCondLst>
                                            <p:cond delay="0"/>
                                          </p:stCondLst>
                                        </p:cTn>
                                        <p:tgtEl>
                                          <p:spTgt spid="45"/>
                                        </p:tgtEl>
                                        <p:attrNameLst>
                                          <p:attrName>style.visibility</p:attrName>
                                        </p:attrNameLst>
                                      </p:cBhvr>
                                      <p:to>
                                        <p:strVal val="visible"/>
                                      </p:to>
                                    </p:set>
                                  </p:childTnLst>
                                </p:cTn>
                              </p:par>
                            </p:childTnLst>
                          </p:cTn>
                        </p:par>
                        <p:par>
                          <p:cTn id="34" fill="hold">
                            <p:stCondLst>
                              <p:cond delay="3000"/>
                            </p:stCondLst>
                            <p:childTnLst>
                              <p:par>
                                <p:cTn id="35" presetID="1" presetClass="entr" presetSubtype="0" fill="hold" nodeType="afterEffect">
                                  <p:stCondLst>
                                    <p:cond delay="1500"/>
                                  </p:stCondLst>
                                  <p:childTnLst>
                                    <p:set>
                                      <p:cBhvr>
                                        <p:cTn id="36" dur="1" fill="hold">
                                          <p:stCondLst>
                                            <p:cond delay="0"/>
                                          </p:stCondLst>
                                        </p:cTn>
                                        <p:tgtEl>
                                          <p:spTgt spid="62"/>
                                        </p:tgtEl>
                                        <p:attrNameLst>
                                          <p:attrName>style.visibility</p:attrName>
                                        </p:attrNameLst>
                                      </p:cBhvr>
                                      <p:to>
                                        <p:strVal val="visible"/>
                                      </p:to>
                                    </p:set>
                                  </p:childTnLst>
                                </p:cTn>
                              </p:par>
                            </p:childTnLst>
                          </p:cTn>
                        </p:par>
                        <p:par>
                          <p:cTn id="37" fill="hold">
                            <p:stCondLst>
                              <p:cond delay="4500"/>
                            </p:stCondLst>
                            <p:childTnLst>
                              <p:par>
                                <p:cTn id="38" presetID="1" presetClass="entr" presetSubtype="0" fill="hold" nodeType="afterEffect">
                                  <p:stCondLst>
                                    <p:cond delay="1500"/>
                                  </p:stCondLst>
                                  <p:childTnLst>
                                    <p:set>
                                      <p:cBhvr>
                                        <p:cTn id="39" dur="1" fill="hold">
                                          <p:stCondLst>
                                            <p:cond delay="0"/>
                                          </p:stCondLst>
                                        </p:cTn>
                                        <p:tgtEl>
                                          <p:spTgt spid="79"/>
                                        </p:tgtEl>
                                        <p:attrNameLst>
                                          <p:attrName>style.visibility</p:attrName>
                                        </p:attrNameLst>
                                      </p:cBhvr>
                                      <p:to>
                                        <p:strVal val="visible"/>
                                      </p:to>
                                    </p:set>
                                  </p:childTnLst>
                                </p:cTn>
                              </p:par>
                            </p:childTnLst>
                          </p:cTn>
                        </p:par>
                        <p:par>
                          <p:cTn id="40" fill="hold">
                            <p:stCondLst>
                              <p:cond delay="6000"/>
                            </p:stCondLst>
                            <p:childTnLst>
                              <p:par>
                                <p:cTn id="41" presetID="1" presetClass="entr" presetSubtype="0" fill="hold" nodeType="afterEffect">
                                  <p:stCondLst>
                                    <p:cond delay="1500"/>
                                  </p:stCondLst>
                                  <p:childTnLst>
                                    <p:set>
                                      <p:cBhvr>
                                        <p:cTn id="42" dur="1" fill="hold">
                                          <p:stCondLst>
                                            <p:cond delay="0"/>
                                          </p:stCondLst>
                                        </p:cTn>
                                        <p:tgtEl>
                                          <p:spTgt spid="96"/>
                                        </p:tgtEl>
                                        <p:attrNameLst>
                                          <p:attrName>style.visibility</p:attrName>
                                        </p:attrNameLst>
                                      </p:cBhvr>
                                      <p:to>
                                        <p:strVal val="visible"/>
                                      </p:to>
                                    </p:set>
                                  </p:childTnLst>
                                </p:cTn>
                              </p:par>
                            </p:childTnLst>
                          </p:cTn>
                        </p:par>
                        <p:par>
                          <p:cTn id="43" fill="hold">
                            <p:stCondLst>
                              <p:cond delay="7500"/>
                            </p:stCondLst>
                            <p:childTnLst>
                              <p:par>
                                <p:cTn id="44" presetID="1" presetClass="entr" presetSubtype="0" fill="hold" nodeType="afterEffect">
                                  <p:stCondLst>
                                    <p:cond delay="1500"/>
                                  </p:stCondLst>
                                  <p:childTnLst>
                                    <p:set>
                                      <p:cBhvr>
                                        <p:cTn id="45" dur="1" fill="hold">
                                          <p:stCondLst>
                                            <p:cond delay="0"/>
                                          </p:stCondLst>
                                        </p:cTn>
                                        <p:tgtEl>
                                          <p:spTgt spid="113"/>
                                        </p:tgtEl>
                                        <p:attrNameLst>
                                          <p:attrName>style.visibility</p:attrName>
                                        </p:attrNameLst>
                                      </p:cBhvr>
                                      <p:to>
                                        <p:strVal val="visible"/>
                                      </p:to>
                                    </p:set>
                                  </p:childTnLst>
                                </p:cTn>
                              </p:par>
                            </p:childTnLst>
                          </p:cTn>
                        </p:par>
                        <p:par>
                          <p:cTn id="46" fill="hold">
                            <p:stCondLst>
                              <p:cond delay="9000"/>
                            </p:stCondLst>
                            <p:childTnLst>
                              <p:par>
                                <p:cTn id="47" presetID="1" presetClass="entr" presetSubtype="0" fill="hold" nodeType="afterEffect">
                                  <p:stCondLst>
                                    <p:cond delay="1000"/>
                                  </p:stCondLst>
                                  <p:childTnLst>
                                    <p:set>
                                      <p:cBhvr>
                                        <p:cTn id="48" dur="1" fill="hold">
                                          <p:stCondLst>
                                            <p:cond delay="0"/>
                                          </p:stCondLst>
                                        </p:cTn>
                                        <p:tgtEl>
                                          <p:spTgt spid="130"/>
                                        </p:tgtEl>
                                        <p:attrNameLst>
                                          <p:attrName>style.visibility</p:attrName>
                                        </p:attrNameLst>
                                      </p:cBhvr>
                                      <p:to>
                                        <p:strVal val="visible"/>
                                      </p:to>
                                    </p:set>
                                  </p:childTnLst>
                                </p:cTn>
                              </p:par>
                            </p:childTnLst>
                          </p:cTn>
                        </p:par>
                        <p:par>
                          <p:cTn id="49" fill="hold">
                            <p:stCondLst>
                              <p:cond delay="10000"/>
                            </p:stCondLst>
                            <p:childTnLst>
                              <p:par>
                                <p:cTn id="50" presetID="1" presetClass="entr" presetSubtype="0" fill="hold" nodeType="afterEffect">
                                  <p:stCondLst>
                                    <p:cond delay="1000"/>
                                  </p:stCondLst>
                                  <p:childTnLst>
                                    <p:set>
                                      <p:cBhvr>
                                        <p:cTn id="51" dur="1" fill="hold">
                                          <p:stCondLst>
                                            <p:cond delay="0"/>
                                          </p:stCondLst>
                                        </p:cTn>
                                        <p:tgtEl>
                                          <p:spTgt spid="147"/>
                                        </p:tgtEl>
                                        <p:attrNameLst>
                                          <p:attrName>style.visibility</p:attrName>
                                        </p:attrNameLst>
                                      </p:cBhvr>
                                      <p:to>
                                        <p:strVal val="visible"/>
                                      </p:to>
                                    </p:set>
                                  </p:childTnLst>
                                </p:cTn>
                              </p:par>
                            </p:childTnLst>
                          </p:cTn>
                        </p:par>
                        <p:par>
                          <p:cTn id="52" fill="hold">
                            <p:stCondLst>
                              <p:cond delay="11000"/>
                            </p:stCondLst>
                            <p:childTnLst>
                              <p:par>
                                <p:cTn id="53" presetID="1" presetClass="entr" presetSubtype="0" fill="hold" nodeType="afterEffect">
                                  <p:stCondLst>
                                    <p:cond delay="1000"/>
                                  </p:stCondLst>
                                  <p:childTnLst>
                                    <p:set>
                                      <p:cBhvr>
                                        <p:cTn id="54" dur="1" fill="hold">
                                          <p:stCondLst>
                                            <p:cond delay="0"/>
                                          </p:stCondLst>
                                        </p:cTn>
                                        <p:tgtEl>
                                          <p:spTgt spid="164"/>
                                        </p:tgtEl>
                                        <p:attrNameLst>
                                          <p:attrName>style.visibility</p:attrName>
                                        </p:attrNameLst>
                                      </p:cBhvr>
                                      <p:to>
                                        <p:strVal val="visible"/>
                                      </p:to>
                                    </p:set>
                                  </p:childTnLst>
                                </p:cTn>
                              </p:par>
                            </p:childTnLst>
                          </p:cTn>
                        </p:par>
                        <p:par>
                          <p:cTn id="55" fill="hold">
                            <p:stCondLst>
                              <p:cond delay="12000"/>
                            </p:stCondLst>
                            <p:childTnLst>
                              <p:par>
                                <p:cTn id="56" presetID="1" presetClass="entr" presetSubtype="0" fill="hold" nodeType="afterEffect">
                                  <p:stCondLst>
                                    <p:cond delay="1000"/>
                                  </p:stCondLst>
                                  <p:childTnLst>
                                    <p:set>
                                      <p:cBhvr>
                                        <p:cTn id="57" dur="1" fill="hold">
                                          <p:stCondLst>
                                            <p:cond delay="0"/>
                                          </p:stCondLst>
                                        </p:cTn>
                                        <p:tgtEl>
                                          <p:spTgt spid="181"/>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45" presetClass="entr" presetSubtype="0" fill="hold" grpId="0" nodeType="click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fade">
                                      <p:cBhvr>
                                        <p:cTn id="62" dur="2000"/>
                                        <p:tgtEl>
                                          <p:spTgt spid="9"/>
                                        </p:tgtEl>
                                      </p:cBhvr>
                                    </p:animEffect>
                                    <p:anim calcmode="lin" valueType="num">
                                      <p:cBhvr>
                                        <p:cTn id="63" dur="2000" fill="hold"/>
                                        <p:tgtEl>
                                          <p:spTgt spid="9"/>
                                        </p:tgtEl>
                                        <p:attrNameLst>
                                          <p:attrName>ppt_w</p:attrName>
                                        </p:attrNameLst>
                                      </p:cBhvr>
                                      <p:tavLst>
                                        <p:tav tm="0" fmla="#ppt_w*sin(2.5*pi*$)">
                                          <p:val>
                                            <p:fltVal val="0"/>
                                          </p:val>
                                        </p:tav>
                                        <p:tav tm="100000">
                                          <p:val>
                                            <p:fltVal val="1"/>
                                          </p:val>
                                        </p:tav>
                                      </p:tavLst>
                                    </p:anim>
                                    <p:anim calcmode="lin" valueType="num">
                                      <p:cBhvr>
                                        <p:cTn id="64" dur="2000" fill="hold"/>
                                        <p:tgtEl>
                                          <p:spTgt spid="9"/>
                                        </p:tgtEl>
                                        <p:attrNameLst>
                                          <p:attrName>ppt_h</p:attrName>
                                        </p:attrNameLst>
                                      </p:cBhvr>
                                      <p:tavLst>
                                        <p:tav tm="0">
                                          <p:val>
                                            <p:strVal val="#ppt_h"/>
                                          </p:val>
                                        </p:tav>
                                        <p:tav tm="100000">
                                          <p:val>
                                            <p:strVal val="#ppt_h"/>
                                          </p:val>
                                        </p:tav>
                                      </p:tavLst>
                                    </p:anim>
                                  </p:childTnLst>
                                </p:cTn>
                              </p:par>
                              <p:par>
                                <p:cTn id="65" presetID="1" presetClass="exit" presetSubtype="0" fill="hold" grpId="1" nodeType="withEffect">
                                  <p:stCondLst>
                                    <p:cond delay="0"/>
                                  </p:stCondLst>
                                  <p:childTnLst>
                                    <p:set>
                                      <p:cBhvr>
                                        <p:cTn id="6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7" fill="hold" display="0">
                  <p:stCondLst>
                    <p:cond delay="indefinite"/>
                  </p:stCondLst>
                  <p:endCondLst>
                    <p:cond evt="onStopAudio" delay="0">
                      <p:tgtEl>
                        <p:sldTgt/>
                      </p:tgtEl>
                    </p:cond>
                  </p:endCondLst>
                </p:cTn>
                <p:tgtEl>
                  <p:spTgt spid="10"/>
                </p:tgtEl>
              </p:cMediaNode>
            </p:audio>
          </p:childTnLst>
        </p:cTn>
      </p:par>
    </p:tnLst>
    <p:bldLst>
      <p:bldP spid="6" grpId="0"/>
      <p:bldP spid="7" grpId="0" animBg="1"/>
      <p:bldP spid="8" grpId="0" animBg="1"/>
      <p:bldP spid="8" grpId="1" animBg="1"/>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37777425"/>
              </p:ext>
            </p:extLst>
          </p:nvPr>
        </p:nvGraphicFramePr>
        <p:xfrm>
          <a:off x="0" y="0"/>
          <a:ext cx="9143999" cy="5143499"/>
        </p:xfrm>
        <a:graphic>
          <a:graphicData uri="http://schemas.openxmlformats.org/drawingml/2006/table">
            <a:tbl>
              <a:tblPr firstRow="1" bandRow="1">
                <a:tableStyleId>{5C22544A-7EE6-4342-B048-85BDC9FD1C3A}</a:tableStyleId>
              </a:tblPr>
              <a:tblGrid>
                <a:gridCol w="5015986">
                  <a:extLst>
                    <a:ext uri="{9D8B030D-6E8A-4147-A177-3AD203B41FA5}">
                      <a16:colId xmlns:a16="http://schemas.microsoft.com/office/drawing/2014/main" val="20000"/>
                    </a:ext>
                  </a:extLst>
                </a:gridCol>
                <a:gridCol w="4128013">
                  <a:extLst>
                    <a:ext uri="{9D8B030D-6E8A-4147-A177-3AD203B41FA5}">
                      <a16:colId xmlns:a16="http://schemas.microsoft.com/office/drawing/2014/main" val="20001"/>
                    </a:ext>
                  </a:extLst>
                </a:gridCol>
              </a:tblGrid>
              <a:tr h="635256">
                <a:tc>
                  <a:txBody>
                    <a:bodyPr/>
                    <a:lstStyle/>
                    <a:p>
                      <a:pPr algn="ctr"/>
                      <a:r>
                        <a:rPr lang="en-US" sz="2400" dirty="0" err="1">
                          <a:solidFill>
                            <a:schemeClr val="tx1"/>
                          </a:solidFill>
                          <a:latin typeface="Times New Roman" pitchFamily="18" charset="0"/>
                          <a:cs typeface="Times New Roman" pitchFamily="18" charset="0"/>
                        </a:rPr>
                        <a:t>Câu</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văn</a:t>
                      </a:r>
                      <a:endParaRPr lang="en-US" sz="24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2400" dirty="0" err="1">
                          <a:solidFill>
                            <a:schemeClr val="tx1"/>
                          </a:solidFill>
                          <a:latin typeface="Times New Roman" pitchFamily="18" charset="0"/>
                          <a:cs typeface="Times New Roman" pitchFamily="18" charset="0"/>
                        </a:rPr>
                        <a:t>Tác</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dụng</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của</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dấu</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hai</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chấm</a:t>
                      </a:r>
                      <a:endParaRPr lang="en-US" sz="24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1392252">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193358">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922633">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5" name="Rectangle 4"/>
          <p:cNvSpPr/>
          <p:nvPr/>
        </p:nvSpPr>
        <p:spPr>
          <a:xfrm>
            <a:off x="5117245" y="523480"/>
            <a:ext cx="3960440" cy="1569660"/>
          </a:xfrm>
          <a:prstGeom prst="rect">
            <a:avLst/>
          </a:prstGeom>
        </p:spPr>
        <p:txBody>
          <a:bodyPr wrap="square">
            <a:spAutoFit/>
          </a:bodyPr>
          <a:lstStyle/>
          <a:p>
            <a:pPr algn="just"/>
            <a:r>
              <a:rPr lang="en-US" sz="2400" dirty="0">
                <a:latin typeface="Times New Roman" pitchFamily="18" charset="0"/>
                <a:cs typeface="Times New Roman" pitchFamily="18" charset="0"/>
              </a:rPr>
              <a:t>B</a:t>
            </a:r>
            <a:r>
              <a:rPr lang="vi-VN" sz="2400" dirty="0">
                <a:latin typeface="Times New Roman" pitchFamily="18" charset="0"/>
                <a:cs typeface="Times New Roman" pitchFamily="18" charset="0"/>
              </a:rPr>
              <a:t>áo hiệu bộ phận đứng sau là lời nói của nhân vật “tôi”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hợp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dấu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gạch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đầu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dòng</a:t>
            </a:r>
            <a:r>
              <a:rPr lang="en-US" sz="2400" dirty="0">
                <a:latin typeface="Times New Roman" pitchFamily="18" charset="0"/>
                <a:cs typeface="Times New Roman" pitchFamily="18" charset="0"/>
              </a:rPr>
              <a:t>)</a:t>
            </a:r>
            <a:endParaRPr lang="en-US" sz="2400" i="1" dirty="0">
              <a:latin typeface="Times New Roman" pitchFamily="18" charset="0"/>
              <a:cs typeface="Times New Roman" pitchFamily="18" charset="0"/>
            </a:endParaRPr>
          </a:p>
        </p:txBody>
      </p:sp>
      <p:sp>
        <p:nvSpPr>
          <p:cNvPr id="6" name="Rectangle 5"/>
          <p:cNvSpPr/>
          <p:nvPr/>
        </p:nvSpPr>
        <p:spPr>
          <a:xfrm>
            <a:off x="5076057" y="2093644"/>
            <a:ext cx="3960440" cy="1200329"/>
          </a:xfrm>
          <a:prstGeom prst="rect">
            <a:avLst/>
          </a:prstGeom>
        </p:spPr>
        <p:txBody>
          <a:bodyPr wrap="square">
            <a:spAutoFit/>
          </a:bodyPr>
          <a:lstStyle/>
          <a:p>
            <a:pPr algn="just"/>
            <a:r>
              <a:rPr lang="en-US" sz="2400" dirty="0" err="1">
                <a:latin typeface="Times New Roman" pitchFamily="18" charset="0"/>
                <a:cs typeface="Times New Roman" pitchFamily="18" charset="0"/>
              </a:rPr>
              <a:t>Báo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bộ</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phận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đứng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sau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câu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hỏi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cô</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hợp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dấu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ngoặc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kép</a:t>
            </a:r>
            <a:r>
              <a:rPr lang="en-US" sz="2400" dirty="0">
                <a:latin typeface="Times New Roman" pitchFamily="18" charset="0"/>
                <a:cs typeface="Times New Roman" pitchFamily="18" charset="0"/>
              </a:rPr>
              <a:t>)</a:t>
            </a:r>
            <a:endParaRPr lang="en-US" sz="2400" i="1" dirty="0">
              <a:latin typeface="Times New Roman" pitchFamily="18" charset="0"/>
              <a:cs typeface="Times New Roman" pitchFamily="18" charset="0"/>
            </a:endParaRPr>
          </a:p>
        </p:txBody>
      </p:sp>
      <p:sp>
        <p:nvSpPr>
          <p:cNvPr id="7" name="Rectangle 6"/>
          <p:cNvSpPr/>
          <p:nvPr/>
        </p:nvSpPr>
        <p:spPr>
          <a:xfrm>
            <a:off x="5089377" y="3322777"/>
            <a:ext cx="3960441" cy="1569660"/>
          </a:xfrm>
          <a:prstGeom prst="rect">
            <a:avLst/>
          </a:prstGeom>
        </p:spPr>
        <p:txBody>
          <a:bodyPr wrap="square">
            <a:spAutoFit/>
          </a:bodyPr>
          <a:lstStyle/>
          <a:p>
            <a:pPr algn="just"/>
            <a:r>
              <a:rPr lang="en-US" sz="2400" dirty="0" err="1">
                <a:latin typeface="Times New Roman" pitchFamily="18" charset="0"/>
                <a:cs typeface="Times New Roman" pitchFamily="18" charset="0"/>
              </a:rPr>
              <a:t>Báo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bộ</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phận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đứng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sau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giải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thích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bộ</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phận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đứng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cảnh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gì</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cảnh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tuyệt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đẹp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nước</a:t>
            </a:r>
            <a:r>
              <a:rPr lang="en-US" sz="2400" dirty="0">
                <a:latin typeface="Times New Roman" pitchFamily="18" charset="0"/>
                <a:cs typeface="Times New Roman" pitchFamily="18" charset="0"/>
              </a:rPr>
              <a:t>)</a:t>
            </a:r>
          </a:p>
        </p:txBody>
      </p:sp>
      <p:sp>
        <p:nvSpPr>
          <p:cNvPr id="8" name="Rectangle 7"/>
          <p:cNvSpPr/>
          <p:nvPr/>
        </p:nvSpPr>
        <p:spPr>
          <a:xfrm>
            <a:off x="99905" y="696270"/>
            <a:ext cx="4900808" cy="1200329"/>
          </a:xfrm>
          <a:prstGeom prst="rect">
            <a:avLst/>
          </a:prstGeom>
        </p:spPr>
        <p:txBody>
          <a:bodyPr wrap="square">
            <a:spAutoFit/>
          </a:bodyPr>
          <a:lstStyle/>
          <a:p>
            <a:pPr algn="just"/>
            <a:r>
              <a:rPr lang="vi-VN" sz="2400" dirty="0">
                <a:latin typeface="Times New Roman" pitchFamily="18" charset="0"/>
                <a:cs typeface="Times New Roman" pitchFamily="18" charset="0"/>
              </a:rPr>
              <a:t>Tôi thở dài</a:t>
            </a:r>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a:t>
            </a:r>
          </a:p>
          <a:p>
            <a:pPr algn="just"/>
            <a:r>
              <a:rPr lang="vi-VN" sz="2400" dirty="0">
                <a:latin typeface="Times New Roman" pitchFamily="18" charset="0"/>
                <a:cs typeface="Times New Roman" pitchFamily="18" charset="0"/>
              </a:rPr>
              <a:t>- Còn đứa bị điểm không, nó tả thế</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nào</a:t>
            </a:r>
            <a:r>
              <a:rPr lang="en-US" sz="2400" dirty="0">
                <a:latin typeface="Times New Roman" pitchFamily="18" charset="0"/>
                <a:cs typeface="Times New Roman" pitchFamily="18" charset="0"/>
              </a:rPr>
              <a:t>?</a:t>
            </a:r>
            <a:endParaRPr lang="vi-VN" sz="2400" dirty="0">
              <a:latin typeface="Times New Roman" pitchFamily="18" charset="0"/>
              <a:cs typeface="Times New Roman" pitchFamily="18" charset="0"/>
            </a:endParaRPr>
          </a:p>
        </p:txBody>
      </p:sp>
      <p:sp>
        <p:nvSpPr>
          <p:cNvPr id="9" name="Rectangle 8"/>
          <p:cNvSpPr/>
          <p:nvPr/>
        </p:nvSpPr>
        <p:spPr>
          <a:xfrm>
            <a:off x="33406" y="2347007"/>
            <a:ext cx="4905510" cy="461665"/>
          </a:xfrm>
          <a:prstGeom prst="rect">
            <a:avLst/>
          </a:prstGeom>
        </p:spPr>
        <p:txBody>
          <a:bodyPr wrap="none">
            <a:spAutoFit/>
          </a:bodyPr>
          <a:lstStyle/>
          <a:p>
            <a:pPr algn="just"/>
            <a:r>
              <a:rPr lang="vi-VN" sz="2400" dirty="0">
                <a:latin typeface="Times New Roman" pitchFamily="18" charset="0"/>
                <a:cs typeface="Times New Roman" pitchFamily="18" charset="0"/>
              </a:rPr>
              <a:t>Cô hỏi: </a:t>
            </a:r>
            <a:r>
              <a:rPr lang="en-US" sz="2400" dirty="0">
                <a:latin typeface="Times New Roman" pitchFamily="18" charset="0"/>
                <a:cs typeface="Times New Roman" pitchFamily="18" charset="0"/>
              </a:rPr>
              <a:t>“</a:t>
            </a:r>
            <a:r>
              <a:rPr lang="vi-VN" sz="2400" dirty="0">
                <a:latin typeface="Times New Roman" pitchFamily="18" charset="0"/>
                <a:cs typeface="Times New Roman" pitchFamily="18" charset="0"/>
              </a:rPr>
              <a:t>Sao trò không chịu làm bài?</a:t>
            </a:r>
            <a:r>
              <a:rPr lang="en-US" sz="2400" dirty="0">
                <a:latin typeface="Times New Roman" pitchFamily="18" charset="0"/>
                <a:cs typeface="Times New Roman" pitchFamily="18" charset="0"/>
              </a:rPr>
              <a:t>”</a:t>
            </a:r>
            <a:endParaRPr lang="vi-VN" sz="2400" dirty="0">
              <a:latin typeface="Times New Roman" pitchFamily="18" charset="0"/>
              <a:cs typeface="Times New Roman" pitchFamily="18" charset="0"/>
            </a:endParaRPr>
          </a:p>
        </p:txBody>
      </p:sp>
      <p:sp>
        <p:nvSpPr>
          <p:cNvPr id="10" name="Rectangle 9"/>
          <p:cNvSpPr/>
          <p:nvPr/>
        </p:nvSpPr>
        <p:spPr>
          <a:xfrm>
            <a:off x="58716" y="3224364"/>
            <a:ext cx="4869139" cy="1938992"/>
          </a:xfrm>
          <a:prstGeom prst="rect">
            <a:avLst/>
          </a:prstGeom>
        </p:spPr>
        <p:txBody>
          <a:bodyPr wrap="square">
            <a:spAutoFit/>
          </a:bodyPr>
          <a:lstStyle/>
          <a:p>
            <a:pPr algn="just"/>
            <a:r>
              <a:rPr lang="vi-VN" sz="2400" dirty="0">
                <a:latin typeface="Times New Roman" pitchFamily="18" charset="0"/>
                <a:cs typeface="Times New Roman" pitchFamily="18" charset="0"/>
              </a:rPr>
              <a:t>Rồi những cảnh tuyệt đẹp của đất nước hiện ra: cánh đồng với những đàn trâu thung thăng gặm cỏ; dòng sông với những đoàn thuyền ngược xuôi.</a:t>
            </a:r>
          </a:p>
        </p:txBody>
      </p:sp>
      <p:sp>
        <p:nvSpPr>
          <p:cNvPr id="11" name="Oval 10"/>
          <p:cNvSpPr/>
          <p:nvPr/>
        </p:nvSpPr>
        <p:spPr>
          <a:xfrm>
            <a:off x="1555068" y="720170"/>
            <a:ext cx="216024" cy="4533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931123" y="2384013"/>
            <a:ext cx="216024" cy="4533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806869" y="3591214"/>
            <a:ext cx="216024" cy="4533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064571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animBg="1"/>
      <p:bldP spid="12"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170" name="Picture 5" descr="k0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4514850"/>
            <a:ext cx="20574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9" descr="k0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4700" y="4769645"/>
            <a:ext cx="2771775" cy="373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139474" y="10287000"/>
            <a:ext cx="7122226" cy="1477328"/>
          </a:xfrm>
          <a:prstGeom prst="rect">
            <a:avLst/>
          </a:prstGeom>
        </p:spPr>
        <p:txBody>
          <a:bodyPr wrap="square">
            <a:spAutoFit/>
          </a:bodyPr>
          <a:lstStyle/>
          <a:p>
            <a:pPr algn="just">
              <a:lnSpc>
                <a:spcPct val="150000"/>
              </a:lnSpc>
              <a:spcBef>
                <a:spcPct val="0"/>
              </a:spcBef>
              <a:buFontTx/>
              <a:buNone/>
            </a:pPr>
            <a:r>
              <a:rPr lang="en-US" altLang="en-US" sz="3000" b="1" dirty="0" err="1">
                <a:solidFill>
                  <a:srgbClr val="000000"/>
                </a:solidFill>
                <a:latin typeface="Arial" panose="020B0604020202020204" pitchFamily="34" charset="0"/>
                <a:cs typeface="Arial" panose="020B0604020202020204" pitchFamily="34" charset="0"/>
              </a:rPr>
              <a:t>Tìm</a:t>
            </a:r>
            <a:r>
              <a:rPr lang="en-US" altLang="en-US" sz="3000" b="1" dirty="0">
                <a:solidFill>
                  <a:srgbClr val="000000"/>
                </a:solidFill>
                <a:latin typeface="Arial" panose="020B0604020202020204" pitchFamily="34" charset="0"/>
                <a:cs typeface="Arial" panose="020B0604020202020204" pitchFamily="34" charset="0"/>
              </a:rPr>
              <a:t> </a:t>
            </a:r>
            <a:r>
              <a:rPr lang="en-US" altLang="en-US" sz="3000" b="1" dirty="0" err="1">
                <a:solidFill>
                  <a:srgbClr val="000000"/>
                </a:solidFill>
                <a:latin typeface="Arial" panose="020B0604020202020204" pitchFamily="34" charset="0"/>
                <a:cs typeface="Arial" panose="020B0604020202020204" pitchFamily="34" charset="0"/>
              </a:rPr>
              <a:t>các</a:t>
            </a:r>
            <a:r>
              <a:rPr lang="en-US" altLang="en-US" sz="3000" b="1" dirty="0">
                <a:solidFill>
                  <a:srgbClr val="000000"/>
                </a:solidFill>
                <a:latin typeface="Arial" panose="020B0604020202020204" pitchFamily="34" charset="0"/>
                <a:cs typeface="Arial" panose="020B0604020202020204" pitchFamily="34" charset="0"/>
              </a:rPr>
              <a:t> </a:t>
            </a:r>
            <a:r>
              <a:rPr lang="en-US" altLang="en-US" sz="3000" b="1" dirty="0" err="1">
                <a:solidFill>
                  <a:srgbClr val="000000"/>
                </a:solidFill>
                <a:latin typeface="Arial" panose="020B0604020202020204" pitchFamily="34" charset="0"/>
                <a:cs typeface="Arial" panose="020B0604020202020204" pitchFamily="34" charset="0"/>
              </a:rPr>
              <a:t>từ</a:t>
            </a:r>
            <a:r>
              <a:rPr lang="en-US" altLang="en-US" sz="3000" b="1" dirty="0">
                <a:solidFill>
                  <a:srgbClr val="000000"/>
                </a:solidFill>
                <a:latin typeface="Arial" panose="020B0604020202020204" pitchFamily="34" charset="0"/>
                <a:cs typeface="Arial" panose="020B0604020202020204" pitchFamily="34" charset="0"/>
              </a:rPr>
              <a:t> </a:t>
            </a:r>
            <a:r>
              <a:rPr lang="en-US" altLang="en-US" sz="3000" b="1" dirty="0" err="1">
                <a:solidFill>
                  <a:srgbClr val="000000"/>
                </a:solidFill>
                <a:latin typeface="Arial" panose="020B0604020202020204" pitchFamily="34" charset="0"/>
                <a:cs typeface="Arial" panose="020B0604020202020204" pitchFamily="34" charset="0"/>
              </a:rPr>
              <a:t>ngữ</a:t>
            </a:r>
            <a:r>
              <a:rPr lang="en-US" altLang="en-US" sz="3000" b="1" dirty="0">
                <a:solidFill>
                  <a:srgbClr val="000000"/>
                </a:solidFill>
                <a:latin typeface="Arial" panose="020B0604020202020204" pitchFamily="34" charset="0"/>
                <a:cs typeface="Arial" panose="020B0604020202020204" pitchFamily="34" charset="0"/>
              </a:rPr>
              <a:t> </a:t>
            </a:r>
            <a:r>
              <a:rPr lang="en-US" altLang="en-US" sz="3000" b="1" dirty="0" err="1">
                <a:solidFill>
                  <a:srgbClr val="000000"/>
                </a:solidFill>
                <a:latin typeface="Arial" panose="020B0604020202020204" pitchFamily="34" charset="0"/>
                <a:cs typeface="Arial" panose="020B0604020202020204" pitchFamily="34" charset="0"/>
              </a:rPr>
              <a:t>thể</a:t>
            </a:r>
            <a:r>
              <a:rPr lang="en-US" altLang="en-US" sz="3000" b="1" dirty="0">
                <a:solidFill>
                  <a:srgbClr val="000000"/>
                </a:solidFill>
                <a:latin typeface="Arial" panose="020B0604020202020204" pitchFamily="34" charset="0"/>
                <a:cs typeface="Arial" panose="020B0604020202020204" pitchFamily="34" charset="0"/>
              </a:rPr>
              <a:t> </a:t>
            </a:r>
            <a:r>
              <a:rPr lang="en-US" altLang="en-US" sz="3000" b="1" dirty="0" err="1">
                <a:solidFill>
                  <a:srgbClr val="000000"/>
                </a:solidFill>
                <a:latin typeface="Arial" panose="020B0604020202020204" pitchFamily="34" charset="0"/>
                <a:cs typeface="Arial" panose="020B0604020202020204" pitchFamily="34" charset="0"/>
              </a:rPr>
              <a:t>hiện</a:t>
            </a:r>
            <a:r>
              <a:rPr lang="en-US" altLang="en-US" sz="3000" b="1" dirty="0">
                <a:solidFill>
                  <a:srgbClr val="000000"/>
                </a:solidFill>
                <a:latin typeface="Arial" panose="020B0604020202020204" pitchFamily="34" charset="0"/>
                <a:cs typeface="Arial" panose="020B0604020202020204" pitchFamily="34" charset="0"/>
              </a:rPr>
              <a:t> </a:t>
            </a:r>
            <a:r>
              <a:rPr lang="en-US" altLang="en-US" sz="3000" b="1" dirty="0" err="1">
                <a:solidFill>
                  <a:srgbClr val="000000"/>
                </a:solidFill>
                <a:latin typeface="Arial" panose="020B0604020202020204" pitchFamily="34" charset="0"/>
                <a:cs typeface="Arial" panose="020B0604020202020204" pitchFamily="34" charset="0"/>
              </a:rPr>
              <a:t>lòng</a:t>
            </a:r>
            <a:r>
              <a:rPr lang="en-US" altLang="en-US" sz="3000" b="1" dirty="0">
                <a:solidFill>
                  <a:srgbClr val="000000"/>
                </a:solidFill>
                <a:latin typeface="Arial" panose="020B0604020202020204" pitchFamily="34" charset="0"/>
                <a:cs typeface="Arial" panose="020B0604020202020204" pitchFamily="34" charset="0"/>
              </a:rPr>
              <a:t> </a:t>
            </a:r>
            <a:r>
              <a:rPr lang="en-US" altLang="en-US" sz="3000" b="1" dirty="0" err="1">
                <a:solidFill>
                  <a:srgbClr val="000000"/>
                </a:solidFill>
                <a:latin typeface="Arial" panose="020B0604020202020204" pitchFamily="34" charset="0"/>
                <a:cs typeface="Arial" panose="020B0604020202020204" pitchFamily="34" charset="0"/>
              </a:rPr>
              <a:t>nhân</a:t>
            </a:r>
            <a:r>
              <a:rPr lang="en-US" altLang="en-US" sz="3000" b="1" dirty="0">
                <a:solidFill>
                  <a:srgbClr val="000000"/>
                </a:solidFill>
                <a:latin typeface="Arial" panose="020B0604020202020204" pitchFamily="34" charset="0"/>
                <a:cs typeface="Arial" panose="020B0604020202020204" pitchFamily="34" charset="0"/>
              </a:rPr>
              <a:t> </a:t>
            </a:r>
            <a:r>
              <a:rPr lang="en-US" altLang="en-US" sz="3000" b="1" dirty="0" err="1">
                <a:solidFill>
                  <a:srgbClr val="000000"/>
                </a:solidFill>
                <a:latin typeface="Arial" panose="020B0604020202020204" pitchFamily="34" charset="0"/>
                <a:cs typeface="Arial" panose="020B0604020202020204" pitchFamily="34" charset="0"/>
              </a:rPr>
              <a:t>hậu</a:t>
            </a:r>
            <a:r>
              <a:rPr lang="en-US" altLang="en-US" sz="3000" b="1" dirty="0">
                <a:solidFill>
                  <a:srgbClr val="000000"/>
                </a:solidFill>
                <a:latin typeface="Arial" panose="020B0604020202020204" pitchFamily="34" charset="0"/>
                <a:cs typeface="Arial" panose="020B0604020202020204" pitchFamily="34" charset="0"/>
              </a:rPr>
              <a:t>, </a:t>
            </a:r>
            <a:r>
              <a:rPr lang="en-US" altLang="en-US" sz="3000" b="1" dirty="0" err="1">
                <a:solidFill>
                  <a:srgbClr val="000000"/>
                </a:solidFill>
                <a:latin typeface="Arial" panose="020B0604020202020204" pitchFamily="34" charset="0"/>
                <a:cs typeface="Arial" panose="020B0604020202020204" pitchFamily="34" charset="0"/>
              </a:rPr>
              <a:t>tình</a:t>
            </a:r>
            <a:r>
              <a:rPr lang="en-US" altLang="en-US" sz="3000" b="1" dirty="0">
                <a:solidFill>
                  <a:srgbClr val="000000"/>
                </a:solidFill>
                <a:latin typeface="Arial" panose="020B0604020202020204" pitchFamily="34" charset="0"/>
                <a:cs typeface="Arial" panose="020B0604020202020204" pitchFamily="34" charset="0"/>
              </a:rPr>
              <a:t> </a:t>
            </a:r>
            <a:r>
              <a:rPr lang="en-US" altLang="en-US" sz="3000" b="1" dirty="0" err="1">
                <a:solidFill>
                  <a:srgbClr val="000000"/>
                </a:solidFill>
                <a:latin typeface="Arial" panose="020B0604020202020204" pitchFamily="34" charset="0"/>
                <a:cs typeface="Arial" panose="020B0604020202020204" pitchFamily="34" charset="0"/>
              </a:rPr>
              <a:t>cảm</a:t>
            </a:r>
            <a:r>
              <a:rPr lang="en-US" altLang="en-US" sz="3000" b="1" dirty="0">
                <a:solidFill>
                  <a:srgbClr val="000000"/>
                </a:solidFill>
                <a:latin typeface="Arial" panose="020B0604020202020204" pitchFamily="34" charset="0"/>
                <a:cs typeface="Arial" panose="020B0604020202020204" pitchFamily="34" charset="0"/>
              </a:rPr>
              <a:t> </a:t>
            </a:r>
            <a:r>
              <a:rPr lang="en-US" altLang="en-US" sz="3000" b="1" dirty="0" err="1">
                <a:solidFill>
                  <a:srgbClr val="000000"/>
                </a:solidFill>
                <a:latin typeface="Arial" panose="020B0604020202020204" pitchFamily="34" charset="0"/>
                <a:cs typeface="Arial" panose="020B0604020202020204" pitchFamily="34" charset="0"/>
              </a:rPr>
              <a:t>yêu</a:t>
            </a:r>
            <a:r>
              <a:rPr lang="en-US" altLang="en-US" sz="3000" b="1" dirty="0">
                <a:solidFill>
                  <a:srgbClr val="000000"/>
                </a:solidFill>
                <a:latin typeface="Arial" panose="020B0604020202020204" pitchFamily="34" charset="0"/>
                <a:cs typeface="Arial" panose="020B0604020202020204" pitchFamily="34" charset="0"/>
              </a:rPr>
              <a:t> </a:t>
            </a:r>
            <a:r>
              <a:rPr lang="en-US" altLang="en-US" sz="3000" b="1" dirty="0" err="1">
                <a:solidFill>
                  <a:srgbClr val="000000"/>
                </a:solidFill>
                <a:latin typeface="Arial" panose="020B0604020202020204" pitchFamily="34" charset="0"/>
                <a:cs typeface="Arial" panose="020B0604020202020204" pitchFamily="34" charset="0"/>
              </a:rPr>
              <a:t>thương</a:t>
            </a:r>
            <a:r>
              <a:rPr lang="en-US" altLang="en-US" sz="3000" b="1" dirty="0">
                <a:solidFill>
                  <a:srgbClr val="000000"/>
                </a:solidFill>
                <a:latin typeface="Arial" panose="020B0604020202020204" pitchFamily="34" charset="0"/>
                <a:cs typeface="Arial" panose="020B0604020202020204" pitchFamily="34" charset="0"/>
              </a:rPr>
              <a:t> </a:t>
            </a:r>
            <a:r>
              <a:rPr lang="en-US" altLang="en-US" sz="3000" b="1" dirty="0" err="1">
                <a:solidFill>
                  <a:srgbClr val="000000"/>
                </a:solidFill>
                <a:latin typeface="Arial" panose="020B0604020202020204" pitchFamily="34" charset="0"/>
                <a:cs typeface="Arial" panose="020B0604020202020204" pitchFamily="34" charset="0"/>
              </a:rPr>
              <a:t>đồng</a:t>
            </a:r>
            <a:r>
              <a:rPr lang="en-US" altLang="en-US" sz="3000" b="1" dirty="0">
                <a:solidFill>
                  <a:srgbClr val="000000"/>
                </a:solidFill>
                <a:latin typeface="Arial" panose="020B0604020202020204" pitchFamily="34" charset="0"/>
                <a:cs typeface="Arial" panose="020B0604020202020204" pitchFamily="34" charset="0"/>
              </a:rPr>
              <a:t> </a:t>
            </a:r>
            <a:r>
              <a:rPr lang="en-US" altLang="en-US" sz="3000" b="1" dirty="0" err="1">
                <a:solidFill>
                  <a:srgbClr val="000000"/>
                </a:solidFill>
                <a:latin typeface="Arial" panose="020B0604020202020204" pitchFamily="34" charset="0"/>
                <a:cs typeface="Arial" panose="020B0604020202020204" pitchFamily="34" charset="0"/>
              </a:rPr>
              <a:t>loại</a:t>
            </a:r>
            <a:r>
              <a:rPr lang="en-US" altLang="en-US" sz="3000" b="1" dirty="0">
                <a:solidFill>
                  <a:srgbClr val="000000"/>
                </a:solidFill>
                <a:latin typeface="Arial" panose="020B0604020202020204" pitchFamily="34" charset="0"/>
                <a:cs typeface="Arial" panose="020B0604020202020204" pitchFamily="34" charset="0"/>
              </a:rPr>
              <a:t>?</a:t>
            </a:r>
          </a:p>
        </p:txBody>
      </p:sp>
      <p:sp>
        <p:nvSpPr>
          <p:cNvPr id="3" name="Right Arrow 2"/>
          <p:cNvSpPr/>
          <p:nvPr/>
        </p:nvSpPr>
        <p:spPr>
          <a:xfrm>
            <a:off x="3526971" y="10287000"/>
            <a:ext cx="5486385" cy="1836588"/>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err="1">
                <a:latin typeface="Arial" panose="020B0604020202020204" pitchFamily="34" charset="0"/>
                <a:cs typeface="Arial" panose="020B0604020202020204" pitchFamily="34" charset="0"/>
              </a:rPr>
              <a:t>Hãy</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thật</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nhanh</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gõ</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từ</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tìm</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được</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vào</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khung</a:t>
            </a:r>
            <a:r>
              <a:rPr lang="en-US" sz="2700" dirty="0">
                <a:latin typeface="Arial" panose="020B0604020202020204" pitchFamily="34" charset="0"/>
                <a:cs typeface="Arial" panose="020B0604020202020204" pitchFamily="34" charset="0"/>
              </a:rPr>
              <a:t> CHAT</a:t>
            </a:r>
            <a:endParaRPr lang="vi-VN" sz="27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0F54052C-521C-4CD8-BA15-3119984ED536}"/>
              </a:ext>
            </a:extLst>
          </p:cNvPr>
          <p:cNvSpPr txBox="1"/>
          <p:nvPr/>
        </p:nvSpPr>
        <p:spPr>
          <a:xfrm>
            <a:off x="438641" y="1166844"/>
            <a:ext cx="8523891" cy="2062103"/>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2: </a:t>
            </a:r>
            <a:r>
              <a:rPr lang="en-US" sz="3200" dirty="0" err="1">
                <a:latin typeface="Times New Roman" panose="02020603050405020304" pitchFamily="18" charset="0"/>
                <a:cs typeface="Times New Roman" panose="02020603050405020304" pitchFamily="18" charset="0"/>
              </a:rPr>
              <a:t>Viết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đoạn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theo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truyện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ốc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dấu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chấm</a:t>
            </a:r>
            <a:r>
              <a:rPr lang="en-US" sz="3200" dirty="0">
                <a:latin typeface="Times New Roman" panose="02020603050405020304" pitchFamily="18" charset="0"/>
                <a:cs typeface="Times New Roman" panose="02020603050405020304" pitchFamily="18" charset="0"/>
              </a:rPr>
              <a:t>:</a:t>
            </a:r>
          </a:p>
          <a:p>
            <a:pPr marL="285750" indent="-285750">
              <a:buFontTx/>
              <a:buChar char="-"/>
            </a:pP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dấu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thích</a:t>
            </a:r>
            <a:r>
              <a:rPr lang="en-US" sz="3200" dirty="0">
                <a:latin typeface="Times New Roman" panose="02020603050405020304" pitchFamily="18" charset="0"/>
                <a:cs typeface="Times New Roman" panose="02020603050405020304" pitchFamily="18" charset="0"/>
              </a:rPr>
              <a:t>.</a:t>
            </a:r>
          </a:p>
          <a:p>
            <a:pPr marL="285750" indent="-285750">
              <a:buFontTx/>
              <a:buChar char="-"/>
            </a:pP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dấu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dẫn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6049937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Bộ hình nền Powerpoint màu pastel khiến bạn yêu ngay từ cái nhìn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94999" y="8061"/>
            <a:ext cx="9239002" cy="830997"/>
          </a:xfrm>
          <a:prstGeom prst="rect">
            <a:avLst/>
          </a:prstGeom>
          <a:noFill/>
        </p:spPr>
        <p:txBody>
          <a:bodyPr wrap="square">
            <a:spAutoFit/>
          </a:bodyPr>
          <a:lstStyle/>
          <a:p>
            <a:pPr algn="ctr"/>
            <a:r>
              <a:rPr lang="en-US" sz="2400" b="1" dirty="0">
                <a:solidFill>
                  <a:srgbClr val="FF0000"/>
                </a:solidFill>
                <a:latin typeface="Times New Roman" pitchFamily="18" charset="0"/>
                <a:cs typeface="Times New Roman" pitchFamily="18" charset="0"/>
              </a:rPr>
              <a:t>TRÒ CHƠI “XÌ ĐIỆN”</a:t>
            </a:r>
          </a:p>
          <a:p>
            <a:pPr algn="ctr"/>
            <a:r>
              <a:rPr lang="en-US" sz="2400" i="1" dirty="0" err="1">
                <a:solidFill>
                  <a:srgbClr val="004EEA"/>
                </a:solidFill>
                <a:latin typeface="Times New Roman" pitchFamily="18" charset="0"/>
                <a:cs typeface="Times New Roman" pitchFamily="18" charset="0"/>
              </a:rPr>
              <a:t>Nối</a:t>
            </a:r>
            <a:r>
              <a:rPr lang="en-US" sz="2400" i="1" dirty="0">
                <a:solidFill>
                  <a:srgbClr val="004EEA"/>
                </a:solidFill>
                <a:latin typeface="Times New Roman" pitchFamily="18" charset="0"/>
                <a:cs typeface="Times New Roman" pitchFamily="18" charset="0"/>
              </a:rPr>
              <a:t> </a:t>
            </a:r>
            <a:r>
              <a:rPr lang="en-US" sz="2400" i="1" dirty="0" err="1">
                <a:solidFill>
                  <a:srgbClr val="004EEA"/>
                </a:solidFill>
                <a:latin typeface="Times New Roman" pitchFamily="18" charset="0"/>
                <a:cs typeface="Times New Roman" pitchFamily="18" charset="0"/>
              </a:rPr>
              <a:t>từng</a:t>
            </a:r>
            <a:r>
              <a:rPr lang="en-US" sz="2400" i="1" dirty="0">
                <a:solidFill>
                  <a:srgbClr val="004EEA"/>
                </a:solidFill>
                <a:latin typeface="Times New Roman" pitchFamily="18" charset="0"/>
                <a:cs typeface="Times New Roman" pitchFamily="18" charset="0"/>
              </a:rPr>
              <a:t> ô </a:t>
            </a:r>
            <a:r>
              <a:rPr lang="en-US" sz="2400" i="1" dirty="0" err="1">
                <a:solidFill>
                  <a:srgbClr val="004EEA"/>
                </a:solidFill>
                <a:latin typeface="Times New Roman" pitchFamily="18" charset="0"/>
                <a:cs typeface="Times New Roman" pitchFamily="18" charset="0"/>
              </a:rPr>
              <a:t>bên</a:t>
            </a:r>
            <a:r>
              <a:rPr lang="en-US" sz="2400" i="1" dirty="0">
                <a:solidFill>
                  <a:srgbClr val="004EEA"/>
                </a:solidFill>
                <a:latin typeface="Times New Roman" pitchFamily="18" charset="0"/>
                <a:cs typeface="Times New Roman" pitchFamily="18" charset="0"/>
              </a:rPr>
              <a:t> </a:t>
            </a:r>
            <a:r>
              <a:rPr lang="en-US" sz="2400" i="1" dirty="0" err="1">
                <a:solidFill>
                  <a:srgbClr val="004EEA"/>
                </a:solidFill>
                <a:latin typeface="Times New Roman" pitchFamily="18" charset="0"/>
                <a:cs typeface="Times New Roman" pitchFamily="18" charset="0"/>
              </a:rPr>
              <a:t>trái</a:t>
            </a:r>
            <a:r>
              <a:rPr lang="en-US" sz="2400" i="1" dirty="0">
                <a:solidFill>
                  <a:srgbClr val="004EEA"/>
                </a:solidFill>
                <a:latin typeface="Times New Roman" pitchFamily="18" charset="0"/>
                <a:cs typeface="Times New Roman" pitchFamily="18" charset="0"/>
              </a:rPr>
              <a:t> </a:t>
            </a:r>
            <a:r>
              <a:rPr lang="en-US" sz="2400" i="1" dirty="0" err="1">
                <a:solidFill>
                  <a:srgbClr val="004EEA"/>
                </a:solidFill>
                <a:latin typeface="Times New Roman" pitchFamily="18" charset="0"/>
                <a:cs typeface="Times New Roman" pitchFamily="18" charset="0"/>
              </a:rPr>
              <a:t>với</a:t>
            </a:r>
            <a:r>
              <a:rPr lang="en-US" sz="2400" i="1" dirty="0">
                <a:solidFill>
                  <a:srgbClr val="004EEA"/>
                </a:solidFill>
                <a:latin typeface="Times New Roman" pitchFamily="18" charset="0"/>
                <a:cs typeface="Times New Roman" pitchFamily="18" charset="0"/>
              </a:rPr>
              <a:t> ô </a:t>
            </a:r>
            <a:r>
              <a:rPr lang="en-US" sz="2400" i="1" dirty="0" err="1">
                <a:solidFill>
                  <a:srgbClr val="004EEA"/>
                </a:solidFill>
                <a:latin typeface="Times New Roman" pitchFamily="18" charset="0"/>
                <a:cs typeface="Times New Roman" pitchFamily="18" charset="0"/>
              </a:rPr>
              <a:t>nêu</a:t>
            </a:r>
            <a:r>
              <a:rPr lang="en-US" sz="2400" i="1" dirty="0">
                <a:solidFill>
                  <a:srgbClr val="004EEA"/>
                </a:solidFill>
                <a:latin typeface="Times New Roman" pitchFamily="18" charset="0"/>
                <a:cs typeface="Times New Roman" pitchFamily="18" charset="0"/>
              </a:rPr>
              <a:t> </a:t>
            </a:r>
            <a:r>
              <a:rPr lang="en-US" sz="2400" i="1" dirty="0" err="1">
                <a:solidFill>
                  <a:srgbClr val="004EEA"/>
                </a:solidFill>
                <a:latin typeface="Times New Roman" pitchFamily="18" charset="0"/>
                <a:cs typeface="Times New Roman" pitchFamily="18" charset="0"/>
              </a:rPr>
              <a:t>đúng</a:t>
            </a:r>
            <a:r>
              <a:rPr lang="en-US" sz="2400" i="1" dirty="0">
                <a:solidFill>
                  <a:srgbClr val="004EEA"/>
                </a:solidFill>
                <a:latin typeface="Times New Roman" pitchFamily="18" charset="0"/>
                <a:cs typeface="Times New Roman" pitchFamily="18" charset="0"/>
              </a:rPr>
              <a:t> </a:t>
            </a:r>
            <a:r>
              <a:rPr lang="en-US" sz="2400" i="1" dirty="0" err="1">
                <a:solidFill>
                  <a:srgbClr val="004EEA"/>
                </a:solidFill>
                <a:latin typeface="Times New Roman" pitchFamily="18" charset="0"/>
                <a:cs typeface="Times New Roman" pitchFamily="18" charset="0"/>
              </a:rPr>
              <a:t>tác</a:t>
            </a:r>
            <a:r>
              <a:rPr lang="en-US" sz="2400" i="1" dirty="0">
                <a:solidFill>
                  <a:srgbClr val="004EEA"/>
                </a:solidFill>
                <a:latin typeface="Times New Roman" pitchFamily="18" charset="0"/>
                <a:cs typeface="Times New Roman" pitchFamily="18" charset="0"/>
              </a:rPr>
              <a:t> </a:t>
            </a:r>
            <a:r>
              <a:rPr lang="en-US" sz="2400" i="1" dirty="0" err="1">
                <a:solidFill>
                  <a:srgbClr val="004EEA"/>
                </a:solidFill>
                <a:latin typeface="Times New Roman" pitchFamily="18" charset="0"/>
                <a:cs typeface="Times New Roman" pitchFamily="18" charset="0"/>
              </a:rPr>
              <a:t>dụng</a:t>
            </a:r>
            <a:r>
              <a:rPr lang="en-US" sz="2400" i="1" dirty="0">
                <a:solidFill>
                  <a:srgbClr val="004EEA"/>
                </a:solidFill>
                <a:latin typeface="Times New Roman" pitchFamily="18" charset="0"/>
                <a:cs typeface="Times New Roman" pitchFamily="18" charset="0"/>
              </a:rPr>
              <a:t> </a:t>
            </a:r>
            <a:r>
              <a:rPr lang="en-US" sz="2400" i="1" dirty="0" err="1">
                <a:solidFill>
                  <a:srgbClr val="004EEA"/>
                </a:solidFill>
                <a:latin typeface="Times New Roman" pitchFamily="18" charset="0"/>
                <a:cs typeface="Times New Roman" pitchFamily="18" charset="0"/>
              </a:rPr>
              <a:t>của</a:t>
            </a:r>
            <a:r>
              <a:rPr lang="en-US" sz="2400" i="1" dirty="0">
                <a:solidFill>
                  <a:srgbClr val="004EEA"/>
                </a:solidFill>
                <a:latin typeface="Times New Roman" pitchFamily="18" charset="0"/>
                <a:cs typeface="Times New Roman" pitchFamily="18" charset="0"/>
              </a:rPr>
              <a:t> </a:t>
            </a:r>
            <a:r>
              <a:rPr lang="en-US" sz="2400" i="1" dirty="0" err="1">
                <a:solidFill>
                  <a:srgbClr val="004EEA"/>
                </a:solidFill>
                <a:latin typeface="Times New Roman" pitchFamily="18" charset="0"/>
                <a:cs typeface="Times New Roman" pitchFamily="18" charset="0"/>
              </a:rPr>
              <a:t>dấu</a:t>
            </a:r>
            <a:r>
              <a:rPr lang="en-US" sz="2400" i="1" dirty="0">
                <a:solidFill>
                  <a:srgbClr val="004EEA"/>
                </a:solidFill>
                <a:latin typeface="Times New Roman" pitchFamily="18" charset="0"/>
                <a:cs typeface="Times New Roman" pitchFamily="18" charset="0"/>
              </a:rPr>
              <a:t> </a:t>
            </a:r>
            <a:r>
              <a:rPr lang="en-US" sz="2400" i="1" dirty="0" err="1">
                <a:solidFill>
                  <a:srgbClr val="004EEA"/>
                </a:solidFill>
                <a:latin typeface="Times New Roman" pitchFamily="18" charset="0"/>
                <a:cs typeface="Times New Roman" pitchFamily="18" charset="0"/>
              </a:rPr>
              <a:t>hai</a:t>
            </a:r>
            <a:r>
              <a:rPr lang="en-US" sz="2400" i="1" dirty="0">
                <a:solidFill>
                  <a:srgbClr val="004EEA"/>
                </a:solidFill>
                <a:latin typeface="Times New Roman" pitchFamily="18" charset="0"/>
                <a:cs typeface="Times New Roman" pitchFamily="18" charset="0"/>
              </a:rPr>
              <a:t> </a:t>
            </a:r>
            <a:r>
              <a:rPr lang="en-US" sz="2400" i="1" dirty="0" err="1">
                <a:solidFill>
                  <a:srgbClr val="004EEA"/>
                </a:solidFill>
                <a:latin typeface="Times New Roman" pitchFamily="18" charset="0"/>
                <a:cs typeface="Times New Roman" pitchFamily="18" charset="0"/>
              </a:rPr>
              <a:t>chấm</a:t>
            </a:r>
            <a:r>
              <a:rPr lang="en-US" sz="2400" i="1" dirty="0">
                <a:solidFill>
                  <a:srgbClr val="004EEA"/>
                </a:solidFill>
                <a:latin typeface="Times New Roman" pitchFamily="18" charset="0"/>
                <a:cs typeface="Times New Roman" pitchFamily="18" charset="0"/>
              </a:rPr>
              <a:t> ở </a:t>
            </a:r>
            <a:r>
              <a:rPr lang="en-US" sz="2400" i="1" dirty="0" err="1">
                <a:solidFill>
                  <a:srgbClr val="004EEA"/>
                </a:solidFill>
                <a:latin typeface="Times New Roman" pitchFamily="18" charset="0"/>
                <a:cs typeface="Times New Roman" pitchFamily="18" charset="0"/>
              </a:rPr>
              <a:t>bên</a:t>
            </a:r>
            <a:r>
              <a:rPr lang="en-US" sz="2400" i="1" dirty="0">
                <a:solidFill>
                  <a:srgbClr val="004EEA"/>
                </a:solidFill>
                <a:latin typeface="Times New Roman" pitchFamily="18" charset="0"/>
                <a:cs typeface="Times New Roman" pitchFamily="18" charset="0"/>
              </a:rPr>
              <a:t> </a:t>
            </a:r>
            <a:r>
              <a:rPr lang="en-US" sz="2400" i="1" dirty="0" err="1">
                <a:solidFill>
                  <a:srgbClr val="004EEA"/>
                </a:solidFill>
                <a:latin typeface="Times New Roman" pitchFamily="18" charset="0"/>
                <a:cs typeface="Times New Roman" pitchFamily="18" charset="0"/>
              </a:rPr>
              <a:t>phải</a:t>
            </a:r>
            <a:endParaRPr lang="vi-VN" sz="2400" i="1" dirty="0">
              <a:solidFill>
                <a:srgbClr val="004EEA"/>
              </a:solidFill>
              <a:latin typeface="Times New Roman" pitchFamily="18" charset="0"/>
              <a:cs typeface="Times New Roman"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297801107"/>
              </p:ext>
            </p:extLst>
          </p:nvPr>
        </p:nvGraphicFramePr>
        <p:xfrm>
          <a:off x="1" y="794967"/>
          <a:ext cx="9138633" cy="4348533"/>
        </p:xfrm>
        <a:graphic>
          <a:graphicData uri="http://schemas.openxmlformats.org/drawingml/2006/table">
            <a:tbl>
              <a:tblPr firstRow="1" bandRow="1">
                <a:tableStyleId>{E8B1032C-EA38-4F05-BA0D-38AFFFC7BED3}</a:tableStyleId>
              </a:tblPr>
              <a:tblGrid>
                <a:gridCol w="4745712">
                  <a:extLst>
                    <a:ext uri="{9D8B030D-6E8A-4147-A177-3AD203B41FA5}">
                      <a16:colId xmlns:a16="http://schemas.microsoft.com/office/drawing/2014/main" val="20000"/>
                    </a:ext>
                  </a:extLst>
                </a:gridCol>
                <a:gridCol w="1152128">
                  <a:extLst>
                    <a:ext uri="{9D8B030D-6E8A-4147-A177-3AD203B41FA5}">
                      <a16:colId xmlns:a16="http://schemas.microsoft.com/office/drawing/2014/main" val="20001"/>
                    </a:ext>
                  </a:extLst>
                </a:gridCol>
                <a:gridCol w="3240793">
                  <a:extLst>
                    <a:ext uri="{9D8B030D-6E8A-4147-A177-3AD203B41FA5}">
                      <a16:colId xmlns:a16="http://schemas.microsoft.com/office/drawing/2014/main" val="20002"/>
                    </a:ext>
                  </a:extLst>
                </a:gridCol>
              </a:tblGrid>
              <a:tr h="1418966">
                <a:tc>
                  <a:txBody>
                    <a:bodyPr/>
                    <a:lstStyle/>
                    <a:p>
                      <a:endParaRPr lang="en-US" sz="1100" dirty="0"/>
                    </a:p>
                  </a:txBody>
                  <a:tcPr marT="34290" marB="34290">
                    <a:lnR w="12700" cap="flat" cmpd="sng" algn="ctr">
                      <a:solidFill>
                        <a:schemeClr val="accent6">
                          <a:lumMod val="75000"/>
                        </a:schemeClr>
                      </a:solidFill>
                      <a:prstDash val="solid"/>
                      <a:round/>
                      <a:headEnd type="none" w="med" len="med"/>
                      <a:tailEnd type="none" w="med" len="med"/>
                    </a:lnR>
                    <a:solidFill>
                      <a:schemeClr val="bg1"/>
                    </a:solidFill>
                  </a:tcPr>
                </a:tc>
                <a:tc>
                  <a:txBody>
                    <a:bodyPr/>
                    <a:lstStyle/>
                    <a:p>
                      <a:endParaRPr lang="en-US" sz="1100" dirty="0"/>
                    </a:p>
                  </a:txBody>
                  <a:tcPr marT="34290" marB="3429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mpd="sng">
                      <a:noFill/>
                    </a:lnT>
                    <a:lnB w="25400" cmpd="sng">
                      <a:noFill/>
                    </a:lnB>
                    <a:lnTlToBr w="12700" cmpd="sng">
                      <a:noFill/>
                      <a:prstDash val="solid"/>
                    </a:lnTlToBr>
                    <a:lnBlToTr w="12700" cmpd="sng">
                      <a:noFill/>
                      <a:prstDash val="solid"/>
                    </a:lnBlToTr>
                    <a:noFill/>
                  </a:tcPr>
                </a:tc>
                <a:tc>
                  <a:txBody>
                    <a:bodyPr/>
                    <a:lstStyle/>
                    <a:p>
                      <a:endParaRPr lang="en-US" sz="1100" dirty="0"/>
                    </a:p>
                  </a:txBody>
                  <a:tcPr marT="34290" marB="34290">
                    <a:lnL w="12700" cap="flat" cmpd="sng" algn="ctr">
                      <a:solidFill>
                        <a:schemeClr val="accent6">
                          <a:lumMod val="75000"/>
                        </a:schemeClr>
                      </a:solidFill>
                      <a:prstDash val="solid"/>
                      <a:round/>
                      <a:headEnd type="none" w="med" len="med"/>
                      <a:tailEnd type="none" w="med" len="med"/>
                    </a:lnL>
                    <a:solidFill>
                      <a:schemeClr val="bg1"/>
                    </a:solidFill>
                  </a:tcPr>
                </a:tc>
                <a:extLst>
                  <a:ext uri="{0D108BD9-81ED-4DB2-BD59-A6C34878D82A}">
                    <a16:rowId xmlns:a16="http://schemas.microsoft.com/office/drawing/2014/main" val="10000"/>
                  </a:ext>
                </a:extLst>
              </a:tr>
              <a:tr h="1556593">
                <a:tc>
                  <a:txBody>
                    <a:bodyPr/>
                    <a:lstStyle/>
                    <a:p>
                      <a:endParaRPr lang="en-US" sz="1100" dirty="0"/>
                    </a:p>
                  </a:txBody>
                  <a:tcPr marT="34290" marB="34290">
                    <a:lnR w="12700" cap="flat" cmpd="sng" algn="ctr">
                      <a:solidFill>
                        <a:schemeClr val="accent6">
                          <a:lumMod val="75000"/>
                        </a:schemeClr>
                      </a:solidFill>
                      <a:prstDash val="solid"/>
                      <a:round/>
                      <a:headEnd type="none" w="med" len="med"/>
                      <a:tailEnd type="none" w="med" len="med"/>
                    </a:lnR>
                    <a:solidFill>
                      <a:schemeClr val="bg1"/>
                    </a:solidFill>
                  </a:tcPr>
                </a:tc>
                <a:tc>
                  <a:txBody>
                    <a:bodyPr/>
                    <a:lstStyle/>
                    <a:p>
                      <a:endParaRPr lang="en-US" sz="1100" dirty="0"/>
                    </a:p>
                  </a:txBody>
                  <a:tcPr marT="34290" marB="3429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25400" cmpd="sng">
                      <a:noFill/>
                    </a:lnT>
                    <a:lnB w="12700" cmpd="sng">
                      <a:noFill/>
                    </a:lnB>
                    <a:lnTlToBr w="12700" cmpd="sng">
                      <a:noFill/>
                      <a:prstDash val="solid"/>
                    </a:lnTlToBr>
                    <a:lnBlToTr w="12700" cmpd="sng">
                      <a:noFill/>
                      <a:prstDash val="solid"/>
                    </a:lnBlToTr>
                    <a:noFill/>
                  </a:tcPr>
                </a:tc>
                <a:tc>
                  <a:txBody>
                    <a:bodyPr/>
                    <a:lstStyle/>
                    <a:p>
                      <a:endParaRPr lang="en-US" sz="1100"/>
                    </a:p>
                  </a:txBody>
                  <a:tcPr marT="34290" marB="34290">
                    <a:lnL w="12700" cap="flat" cmpd="sng" algn="ctr">
                      <a:solidFill>
                        <a:schemeClr val="accent6">
                          <a:lumMod val="75000"/>
                        </a:schemeClr>
                      </a:solidFill>
                      <a:prstDash val="solid"/>
                      <a:round/>
                      <a:headEnd type="none" w="med" len="med"/>
                      <a:tailEnd type="none" w="med" len="med"/>
                    </a:lnL>
                    <a:solidFill>
                      <a:schemeClr val="bg1"/>
                    </a:solidFill>
                  </a:tcPr>
                </a:tc>
                <a:extLst>
                  <a:ext uri="{0D108BD9-81ED-4DB2-BD59-A6C34878D82A}">
                    <a16:rowId xmlns:a16="http://schemas.microsoft.com/office/drawing/2014/main" val="10001"/>
                  </a:ext>
                </a:extLst>
              </a:tr>
              <a:tr h="1372974">
                <a:tc>
                  <a:txBody>
                    <a:bodyPr/>
                    <a:lstStyle/>
                    <a:p>
                      <a:endParaRPr lang="en-US" sz="1100" dirty="0"/>
                    </a:p>
                  </a:txBody>
                  <a:tcPr marT="34290" marB="34290">
                    <a:lnR w="12700" cap="flat" cmpd="sng" algn="ctr">
                      <a:solidFill>
                        <a:schemeClr val="accent6">
                          <a:lumMod val="75000"/>
                        </a:schemeClr>
                      </a:solidFill>
                      <a:prstDash val="solid"/>
                      <a:round/>
                      <a:headEnd type="none" w="med" len="med"/>
                      <a:tailEnd type="none" w="med" len="med"/>
                    </a:lnR>
                    <a:solidFill>
                      <a:schemeClr val="bg1"/>
                    </a:solidFill>
                  </a:tcPr>
                </a:tc>
                <a:tc>
                  <a:txBody>
                    <a:bodyPr/>
                    <a:lstStyle/>
                    <a:p>
                      <a:endParaRPr lang="en-US" sz="1100" dirty="0"/>
                    </a:p>
                  </a:txBody>
                  <a:tcPr marT="34290" marB="3429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US" sz="1100" dirty="0"/>
                    </a:p>
                  </a:txBody>
                  <a:tcPr marT="34290" marB="34290">
                    <a:lnL w="12700" cap="flat" cmpd="sng" algn="ctr">
                      <a:solidFill>
                        <a:schemeClr val="accent6">
                          <a:lumMod val="75000"/>
                        </a:schemeClr>
                      </a:solidFill>
                      <a:prstDash val="solid"/>
                      <a:round/>
                      <a:headEnd type="none" w="med" len="med"/>
                      <a:tailEnd type="none" w="med" len="med"/>
                    </a:lnL>
                    <a:solidFill>
                      <a:schemeClr val="bg1"/>
                    </a:solidFill>
                  </a:tcPr>
                </a:tc>
                <a:extLst>
                  <a:ext uri="{0D108BD9-81ED-4DB2-BD59-A6C34878D82A}">
                    <a16:rowId xmlns:a16="http://schemas.microsoft.com/office/drawing/2014/main" val="10002"/>
                  </a:ext>
                </a:extLst>
              </a:tr>
            </a:tbl>
          </a:graphicData>
        </a:graphic>
      </p:graphicFrame>
      <p:sp>
        <p:nvSpPr>
          <p:cNvPr id="3" name="Rectangle 2"/>
          <p:cNvSpPr/>
          <p:nvPr/>
        </p:nvSpPr>
        <p:spPr>
          <a:xfrm>
            <a:off x="0" y="961615"/>
            <a:ext cx="4720124" cy="1061829"/>
          </a:xfrm>
          <a:prstGeom prst="rect">
            <a:avLst/>
          </a:prstGeom>
        </p:spPr>
        <p:txBody>
          <a:bodyPr wrap="square">
            <a:spAutoFit/>
          </a:bodyPr>
          <a:lstStyle/>
          <a:p>
            <a:pPr algn="just"/>
            <a:r>
              <a:rPr lang="en-US" sz="2100" dirty="0">
                <a:latin typeface="Times New Roman" pitchFamily="18" charset="0"/>
                <a:cs typeface="Times New Roman" pitchFamily="18" charset="0"/>
              </a:rPr>
              <a:t>1. </a:t>
            </a:r>
            <a:r>
              <a:rPr lang="en-US" sz="2100" dirty="0" err="1">
                <a:latin typeface="Times New Roman" pitchFamily="18" charset="0"/>
                <a:cs typeface="Times New Roman" pitchFamily="18" charset="0"/>
              </a:rPr>
              <a:t>Người</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Việt</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Bắc</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nói</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rằng</a:t>
            </a:r>
            <a:r>
              <a:rPr lang="en-US" sz="2100" dirty="0">
                <a:latin typeface="Times New Roman" pitchFamily="18" charset="0"/>
                <a:cs typeface="Times New Roman" pitchFamily="18" charset="0"/>
              </a:rPr>
              <a:t>: “Ai </a:t>
            </a:r>
            <a:r>
              <a:rPr lang="en-US" sz="2100" dirty="0" err="1">
                <a:latin typeface="Times New Roman" pitchFamily="18" charset="0"/>
                <a:cs typeface="Times New Roman" pitchFamily="18" charset="0"/>
              </a:rPr>
              <a:t>chưa</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biết</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hát</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bao</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giờ</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đến</a:t>
            </a:r>
            <a:r>
              <a:rPr lang="en-US" sz="2100" dirty="0">
                <a:latin typeface="Times New Roman" pitchFamily="18" charset="0"/>
                <a:cs typeface="Times New Roman" pitchFamily="18" charset="0"/>
              </a:rPr>
              <a:t> Ba </a:t>
            </a:r>
            <a:r>
              <a:rPr lang="en-US" sz="2100" dirty="0" err="1">
                <a:latin typeface="Times New Roman" pitchFamily="18" charset="0"/>
                <a:cs typeface="Times New Roman" pitchFamily="18" charset="0"/>
              </a:rPr>
              <a:t>Bể</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sẽ</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biết</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hát</a:t>
            </a:r>
            <a:r>
              <a:rPr lang="en-US" sz="2100" dirty="0">
                <a:latin typeface="Times New Roman" pitchFamily="18" charset="0"/>
                <a:cs typeface="Times New Roman" pitchFamily="18" charset="0"/>
              </a:rPr>
              <a:t>. Ai </a:t>
            </a:r>
            <a:r>
              <a:rPr lang="en-US" sz="2100" dirty="0" err="1">
                <a:latin typeface="Times New Roman" pitchFamily="18" charset="0"/>
                <a:cs typeface="Times New Roman" pitchFamily="18" charset="0"/>
              </a:rPr>
              <a:t>chưa</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biết</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làm</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thơ</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đến</a:t>
            </a:r>
            <a:r>
              <a:rPr lang="en-US" sz="2100" dirty="0">
                <a:latin typeface="Times New Roman" pitchFamily="18" charset="0"/>
                <a:cs typeface="Times New Roman" pitchFamily="18" charset="0"/>
              </a:rPr>
              <a:t> Ba </a:t>
            </a:r>
            <a:r>
              <a:rPr lang="en-US" sz="2100" dirty="0" err="1">
                <a:latin typeface="Times New Roman" pitchFamily="18" charset="0"/>
                <a:cs typeface="Times New Roman" pitchFamily="18" charset="0"/>
              </a:rPr>
              <a:t>Bể</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sẽ</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làm</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được</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thơ</a:t>
            </a:r>
            <a:r>
              <a:rPr lang="en-US" sz="2100" dirty="0">
                <a:latin typeface="Times New Roman" pitchFamily="18" charset="0"/>
                <a:cs typeface="Times New Roman" pitchFamily="18" charset="0"/>
              </a:rPr>
              <a:t>.”</a:t>
            </a:r>
            <a:endParaRPr lang="vi-VN" sz="2100" dirty="0">
              <a:latin typeface="Times New Roman" pitchFamily="18" charset="0"/>
              <a:cs typeface="Times New Roman" pitchFamily="18" charset="0"/>
            </a:endParaRPr>
          </a:p>
        </p:txBody>
      </p:sp>
      <p:sp>
        <p:nvSpPr>
          <p:cNvPr id="8" name="Rectangle 7"/>
          <p:cNvSpPr/>
          <p:nvPr/>
        </p:nvSpPr>
        <p:spPr>
          <a:xfrm>
            <a:off x="0" y="2629418"/>
            <a:ext cx="4728156" cy="769441"/>
          </a:xfrm>
          <a:prstGeom prst="rect">
            <a:avLst/>
          </a:prstGeom>
        </p:spPr>
        <p:txBody>
          <a:bodyPr wrap="square">
            <a:spAutoFit/>
          </a:bodyPr>
          <a:lstStyle/>
          <a:p>
            <a:pPr algn="just"/>
            <a:r>
              <a:rPr lang="en-US" sz="2200" dirty="0">
                <a:latin typeface="Times New Roman" pitchFamily="18" charset="0"/>
                <a:cs typeface="Times New Roman" pitchFamily="18" charset="0"/>
              </a:rPr>
              <a:t>2. </a:t>
            </a:r>
            <a:r>
              <a:rPr lang="en-US" sz="2200" dirty="0" err="1">
                <a:latin typeface="Times New Roman" pitchFamily="18" charset="0"/>
                <a:cs typeface="Times New Roman" pitchFamily="18" charset="0"/>
              </a:rPr>
              <a:t>Vườn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của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ông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em</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có</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đủ</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các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loại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cây</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trái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mít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dừa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mãng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cầu</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măng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cụt</a:t>
            </a:r>
            <a:r>
              <a:rPr lang="en-US" sz="2200" dirty="0">
                <a:latin typeface="Times New Roman" pitchFamily="18" charset="0"/>
                <a:cs typeface="Times New Roman" pitchFamily="18" charset="0"/>
              </a:rPr>
              <a:t>,…</a:t>
            </a:r>
          </a:p>
        </p:txBody>
      </p:sp>
      <p:sp>
        <p:nvSpPr>
          <p:cNvPr id="9" name="Rectangle 8"/>
          <p:cNvSpPr/>
          <p:nvPr/>
        </p:nvSpPr>
        <p:spPr>
          <a:xfrm>
            <a:off x="8032" y="4055064"/>
            <a:ext cx="4720124" cy="769441"/>
          </a:xfrm>
          <a:prstGeom prst="rect">
            <a:avLst/>
          </a:prstGeom>
        </p:spPr>
        <p:txBody>
          <a:bodyPr wrap="square">
            <a:spAutoFit/>
          </a:bodyPr>
          <a:lstStyle/>
          <a:p>
            <a:pPr algn="just"/>
            <a:r>
              <a:rPr lang="en-US" sz="2200" dirty="0">
                <a:latin typeface="Times New Roman" pitchFamily="18" charset="0"/>
                <a:cs typeface="Times New Roman" pitchFamily="18" charset="0"/>
              </a:rPr>
              <a:t>3. Mai </a:t>
            </a:r>
            <a:r>
              <a:rPr lang="en-US" sz="2200" dirty="0" err="1">
                <a:latin typeface="Times New Roman" pitchFamily="18" charset="0"/>
                <a:cs typeface="Times New Roman" pitchFamily="18" charset="0"/>
              </a:rPr>
              <a:t>hỏi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Đào</a:t>
            </a:r>
            <a:r>
              <a:rPr lang="en-US" sz="2200" dirty="0">
                <a:latin typeface="Times New Roman" pitchFamily="18" charset="0"/>
                <a:cs typeface="Times New Roman" pitchFamily="18" charset="0"/>
              </a:rPr>
              <a:t>:</a:t>
            </a:r>
          </a:p>
          <a:p>
            <a:pPr algn="just"/>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Ước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mơ</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lớn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nhất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của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cậu</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là</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gì</a:t>
            </a:r>
            <a:r>
              <a:rPr lang="en-US" sz="2200" dirty="0">
                <a:latin typeface="Times New Roman" pitchFamily="18" charset="0"/>
                <a:cs typeface="Times New Roman" pitchFamily="18" charset="0"/>
              </a:rPr>
              <a:t>? </a:t>
            </a:r>
            <a:endParaRPr lang="vi-VN" sz="2200" dirty="0">
              <a:latin typeface="Times New Roman" pitchFamily="18" charset="0"/>
              <a:cs typeface="Times New Roman" pitchFamily="18" charset="0"/>
            </a:endParaRPr>
          </a:p>
        </p:txBody>
      </p:sp>
      <p:sp>
        <p:nvSpPr>
          <p:cNvPr id="2" name="Rectangle 1"/>
          <p:cNvSpPr/>
          <p:nvPr/>
        </p:nvSpPr>
        <p:spPr>
          <a:xfrm>
            <a:off x="5901976" y="771329"/>
            <a:ext cx="3203848" cy="1446550"/>
          </a:xfrm>
          <a:prstGeom prst="rect">
            <a:avLst/>
          </a:prstGeom>
        </p:spPr>
        <p:txBody>
          <a:bodyPr wrap="square">
            <a:spAutoFit/>
          </a:bodyPr>
          <a:lstStyle/>
          <a:p>
            <a:pPr algn="just"/>
            <a:r>
              <a:rPr lang="en-US" sz="2200" dirty="0">
                <a:latin typeface="Times New Roman" pitchFamily="18" charset="0"/>
                <a:cs typeface="Times New Roman" pitchFamily="18" charset="0"/>
              </a:rPr>
              <a:t>a. </a:t>
            </a:r>
            <a:r>
              <a:rPr lang="en-US" sz="2200" dirty="0" err="1">
                <a:latin typeface="Times New Roman" pitchFamily="18" charset="0"/>
                <a:cs typeface="Times New Roman" pitchFamily="18" charset="0"/>
              </a:rPr>
              <a:t>Báo</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hiệu</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bộ</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phận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đứng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sau</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là</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lời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nói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của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nhân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vật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phối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hợp</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với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dấu</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gạch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ngang</a:t>
            </a:r>
            <a:r>
              <a:rPr lang="en-US" sz="2200" dirty="0">
                <a:latin typeface="Times New Roman" pitchFamily="18" charset="0"/>
                <a:cs typeface="Times New Roman" pitchFamily="18" charset="0"/>
              </a:rPr>
              <a:t>).</a:t>
            </a:r>
          </a:p>
        </p:txBody>
      </p:sp>
      <p:sp>
        <p:nvSpPr>
          <p:cNvPr id="4" name="Rectangle 3"/>
          <p:cNvSpPr/>
          <p:nvPr/>
        </p:nvSpPr>
        <p:spPr>
          <a:xfrm>
            <a:off x="5878225" y="2299936"/>
            <a:ext cx="3265777" cy="1446550"/>
          </a:xfrm>
          <a:prstGeom prst="rect">
            <a:avLst/>
          </a:prstGeom>
        </p:spPr>
        <p:txBody>
          <a:bodyPr wrap="square">
            <a:spAutoFit/>
          </a:bodyPr>
          <a:lstStyle/>
          <a:p>
            <a:pPr algn="just"/>
            <a:r>
              <a:rPr lang="en-US" sz="2200" dirty="0">
                <a:latin typeface="Times New Roman" pitchFamily="18" charset="0"/>
                <a:cs typeface="Times New Roman" pitchFamily="18" charset="0"/>
              </a:rPr>
              <a:t>b. </a:t>
            </a:r>
            <a:r>
              <a:rPr lang="en-US" sz="2200" dirty="0" err="1">
                <a:latin typeface="Times New Roman" pitchFamily="18" charset="0"/>
                <a:cs typeface="Times New Roman" pitchFamily="18" charset="0"/>
              </a:rPr>
              <a:t>Báo</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hiệu</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bộ</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phận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đứng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sau</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là</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lời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nói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của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nhân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vật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phối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hợp</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với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dấu</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ngoặc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kép</a:t>
            </a:r>
            <a:r>
              <a:rPr lang="en-US" sz="2200" dirty="0">
                <a:latin typeface="Times New Roman" pitchFamily="18" charset="0"/>
                <a:cs typeface="Times New Roman" pitchFamily="18" charset="0"/>
              </a:rPr>
              <a:t>).</a:t>
            </a:r>
          </a:p>
        </p:txBody>
      </p:sp>
      <p:sp>
        <p:nvSpPr>
          <p:cNvPr id="5" name="Rectangle 4"/>
          <p:cNvSpPr/>
          <p:nvPr/>
        </p:nvSpPr>
        <p:spPr>
          <a:xfrm>
            <a:off x="5919381" y="3885253"/>
            <a:ext cx="3200872" cy="1107996"/>
          </a:xfrm>
          <a:prstGeom prst="rect">
            <a:avLst/>
          </a:prstGeom>
          <a:noFill/>
        </p:spPr>
        <p:txBody>
          <a:bodyPr wrap="square">
            <a:spAutoFit/>
          </a:bodyPr>
          <a:lstStyle/>
          <a:p>
            <a:pPr algn="just"/>
            <a:r>
              <a:rPr lang="en-US" sz="2200" dirty="0">
                <a:latin typeface="Times New Roman" pitchFamily="18" charset="0"/>
                <a:cs typeface="Times New Roman" pitchFamily="18" charset="0"/>
              </a:rPr>
              <a:t>c. </a:t>
            </a:r>
            <a:r>
              <a:rPr lang="en-US" sz="2200" dirty="0" err="1">
                <a:latin typeface="Times New Roman" pitchFamily="18" charset="0"/>
                <a:cs typeface="Times New Roman" pitchFamily="18" charset="0"/>
              </a:rPr>
              <a:t>Báo</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hiệu</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bộ</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phận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đứng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sau</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là</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lời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giải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thích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cho</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bộ</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phận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đứng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trước</a:t>
            </a:r>
            <a:endParaRPr lang="en-US" sz="2200" dirty="0">
              <a:latin typeface="Times New Roman" pitchFamily="18" charset="0"/>
              <a:cs typeface="Times New Roman" pitchFamily="18" charset="0"/>
            </a:endParaRPr>
          </a:p>
        </p:txBody>
      </p:sp>
      <p:cxnSp>
        <p:nvCxnSpPr>
          <p:cNvPr id="13" name="Straight Connector 12"/>
          <p:cNvCxnSpPr/>
          <p:nvPr/>
        </p:nvCxnSpPr>
        <p:spPr>
          <a:xfrm>
            <a:off x="4788024" y="1554100"/>
            <a:ext cx="1113952" cy="1569110"/>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781966" y="2873829"/>
            <a:ext cx="1096261" cy="1738977"/>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4728156" y="1329613"/>
            <a:ext cx="1150071" cy="3283193"/>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pic>
        <p:nvPicPr>
          <p:cNvPr id="20"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70824" y="4607084"/>
            <a:ext cx="563675" cy="563675"/>
          </a:xfrm>
          <a:prstGeom prst="rect">
            <a:avLst/>
          </a:prstGeom>
        </p:spPr>
      </p:pic>
    </p:spTree>
    <p:extLst>
      <p:ext uri="{BB962C8B-B14F-4D97-AF65-F5344CB8AC3E}">
        <p14:creationId xmlns:p14="http://schemas.microsoft.com/office/powerpoint/2010/main" val="342496760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heel(1)">
                                      <p:cBhvr>
                                        <p:cTn id="15" dur="2000"/>
                                        <p:tgtEl>
                                          <p:spTgt spid="3"/>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strips(downLeft)">
                                      <p:cBhvr>
                                        <p:cTn id="18" dur="500"/>
                                        <p:tgtEl>
                                          <p:spTgt spid="8"/>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strips(downLeft)">
                                      <p:cBhvr>
                                        <p:cTn id="21" dur="500"/>
                                        <p:tgtEl>
                                          <p:spTgt spid="9"/>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circle(in)">
                                      <p:cBhvr>
                                        <p:cTn id="24" dur="2000"/>
                                        <p:tgtEl>
                                          <p:spTgt spid="2"/>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down)">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barn(inVertical)">
                                      <p:cBhvr>
                                        <p:cTn id="4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0"/>
                    </p:tgtEl>
                  </p:cond>
                </p:stCondLst>
                <p:endSync evt="end" delay="0">
                  <p:rtn val="all"/>
                </p:endSync>
                <p:childTnLst>
                  <p:par>
                    <p:cTn id="47" fill="hold">
                      <p:stCondLst>
                        <p:cond delay="0"/>
                      </p:stCondLst>
                      <p:childTnLst>
                        <p:par>
                          <p:cTn id="48" fill="hold">
                            <p:stCondLst>
                              <p:cond delay="0"/>
                            </p:stCondLst>
                            <p:childTnLst>
                              <p:par>
                                <p:cTn id="49" presetID="1" presetClass="mediacall" presetSubtype="0" fill="hold" nodeType="withEffect">
                                  <p:stCondLst>
                                    <p:cond delay="0"/>
                                  </p:stCondLst>
                                  <p:childTnLst>
                                    <p:cmd type="call" cmd="playFrom(0.0)">
                                      <p:cBhvr>
                                        <p:cTn id="50" dur="7077" fill="hold"/>
                                        <p:tgtEl>
                                          <p:spTgt spid="20"/>
                                        </p:tgtEl>
                                      </p:cBhvr>
                                    </p:cmd>
                                  </p:childTnLst>
                                </p:cTn>
                              </p:par>
                            </p:childTnLst>
                          </p:cTn>
                        </p:par>
                      </p:childTnLst>
                    </p:cTn>
                  </p:par>
                </p:childTnLst>
              </p:cTn>
              <p:nextCondLst>
                <p:cond evt="onClick" delay="0">
                  <p:tgtEl>
                    <p:spTgt spid="20"/>
                  </p:tgtEl>
                </p:cond>
              </p:nextCondLst>
            </p:seq>
            <p:audio>
              <p:cMediaNode vol="80000">
                <p:cTn id="51" fill="hold" display="0">
                  <p:stCondLst>
                    <p:cond delay="indefinite"/>
                  </p:stCondLst>
                  <p:endCondLst>
                    <p:cond evt="onStopAudio" delay="0">
                      <p:tgtEl>
                        <p:sldTgt/>
                      </p:tgtEl>
                    </p:cond>
                  </p:endCondLst>
                </p:cTn>
                <p:tgtEl>
                  <p:spTgt spid="20"/>
                </p:tgtEl>
              </p:cMediaNode>
            </p:audio>
          </p:childTnLst>
        </p:cTn>
      </p:par>
    </p:tnLst>
    <p:bldLst>
      <p:bldP spid="7" grpId="0"/>
      <p:bldP spid="3" grpId="0"/>
      <p:bldP spid="8" grpId="0"/>
      <p:bldP spid="9" grpId="0"/>
      <p:bldP spid="2" grpId="0"/>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547401" y="443994"/>
            <a:ext cx="8107681" cy="1454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lnSpc>
                <a:spcPct val="150000"/>
              </a:lnSpc>
              <a:spcBef>
                <a:spcPct val="0"/>
              </a:spcBef>
              <a:buFontTx/>
              <a:buNone/>
            </a:pPr>
            <a:r>
              <a:rPr lang="en-US" altLang="en-US" sz="3000" b="1" dirty="0" err="1">
                <a:solidFill>
                  <a:srgbClr val="000000"/>
                </a:solidFill>
                <a:latin typeface="Arial" panose="020B0604020202020204" pitchFamily="34" charset="0"/>
                <a:cs typeface="Arial" panose="020B0604020202020204" pitchFamily="34" charset="0"/>
              </a:rPr>
              <a:t>Các</a:t>
            </a:r>
            <a:r>
              <a:rPr lang="en-US" altLang="en-US" sz="3000" b="1" dirty="0">
                <a:solidFill>
                  <a:srgbClr val="000000"/>
                </a:solidFill>
                <a:latin typeface="Arial" panose="020B0604020202020204" pitchFamily="34" charset="0"/>
                <a:cs typeface="Arial" panose="020B0604020202020204" pitchFamily="34" charset="0"/>
              </a:rPr>
              <a:t> </a:t>
            </a:r>
            <a:r>
              <a:rPr lang="en-US" altLang="en-US" sz="3000" b="1" dirty="0" err="1">
                <a:solidFill>
                  <a:srgbClr val="000000"/>
                </a:solidFill>
                <a:latin typeface="Arial" panose="020B0604020202020204" pitchFamily="34" charset="0"/>
                <a:cs typeface="Arial" panose="020B0604020202020204" pitchFamily="34" charset="0"/>
              </a:rPr>
              <a:t>từ</a:t>
            </a:r>
            <a:r>
              <a:rPr lang="en-US" altLang="en-US" sz="3000" b="1" dirty="0">
                <a:solidFill>
                  <a:srgbClr val="000000"/>
                </a:solidFill>
                <a:latin typeface="Arial" panose="020B0604020202020204" pitchFamily="34" charset="0"/>
                <a:cs typeface="Arial" panose="020B0604020202020204" pitchFamily="34" charset="0"/>
              </a:rPr>
              <a:t> </a:t>
            </a:r>
            <a:r>
              <a:rPr lang="en-US" altLang="en-US" sz="3000" b="1" dirty="0" err="1">
                <a:solidFill>
                  <a:srgbClr val="000000"/>
                </a:solidFill>
                <a:latin typeface="Arial" panose="020B0604020202020204" pitchFamily="34" charset="0"/>
                <a:cs typeface="Arial" panose="020B0604020202020204" pitchFamily="34" charset="0"/>
              </a:rPr>
              <a:t>ngữ</a:t>
            </a:r>
            <a:r>
              <a:rPr lang="en-US" altLang="en-US" sz="3000" b="1" dirty="0">
                <a:solidFill>
                  <a:srgbClr val="000000"/>
                </a:solidFill>
                <a:latin typeface="Arial" panose="020B0604020202020204" pitchFamily="34" charset="0"/>
                <a:cs typeface="Arial" panose="020B0604020202020204" pitchFamily="34" charset="0"/>
              </a:rPr>
              <a:t> </a:t>
            </a:r>
            <a:r>
              <a:rPr lang="en-US" altLang="en-US" sz="3000" b="1" dirty="0" err="1">
                <a:solidFill>
                  <a:srgbClr val="000000"/>
                </a:solidFill>
                <a:latin typeface="Arial" panose="020B0604020202020204" pitchFamily="34" charset="0"/>
                <a:cs typeface="Arial" panose="020B0604020202020204" pitchFamily="34" charset="0"/>
              </a:rPr>
              <a:t>thể</a:t>
            </a:r>
            <a:r>
              <a:rPr lang="en-US" altLang="en-US" sz="3000" b="1" dirty="0">
                <a:solidFill>
                  <a:srgbClr val="000000"/>
                </a:solidFill>
                <a:latin typeface="Arial" panose="020B0604020202020204" pitchFamily="34" charset="0"/>
                <a:cs typeface="Arial" panose="020B0604020202020204" pitchFamily="34" charset="0"/>
              </a:rPr>
              <a:t> </a:t>
            </a:r>
            <a:r>
              <a:rPr lang="en-US" altLang="en-US" sz="3000" b="1" dirty="0" err="1">
                <a:solidFill>
                  <a:srgbClr val="000000"/>
                </a:solidFill>
                <a:latin typeface="Arial" panose="020B0604020202020204" pitchFamily="34" charset="0"/>
                <a:cs typeface="Arial" panose="020B0604020202020204" pitchFamily="34" charset="0"/>
              </a:rPr>
              <a:t>hiện</a:t>
            </a:r>
            <a:r>
              <a:rPr lang="en-US" altLang="en-US" sz="3000" b="1" dirty="0">
                <a:solidFill>
                  <a:srgbClr val="000000"/>
                </a:solidFill>
                <a:latin typeface="Arial" panose="020B0604020202020204" pitchFamily="34" charset="0"/>
                <a:cs typeface="Arial" panose="020B0604020202020204" pitchFamily="34" charset="0"/>
              </a:rPr>
              <a:t> </a:t>
            </a:r>
            <a:r>
              <a:rPr lang="en-US" altLang="en-US" sz="3000" b="1" dirty="0" err="1">
                <a:solidFill>
                  <a:srgbClr val="000000"/>
                </a:solidFill>
                <a:latin typeface="Arial" panose="020B0604020202020204" pitchFamily="34" charset="0"/>
                <a:cs typeface="Arial" panose="020B0604020202020204" pitchFamily="34" charset="0"/>
              </a:rPr>
              <a:t>lòng</a:t>
            </a:r>
            <a:r>
              <a:rPr lang="en-US" altLang="en-US" sz="3000" b="1" dirty="0">
                <a:solidFill>
                  <a:srgbClr val="000000"/>
                </a:solidFill>
                <a:latin typeface="Arial" panose="020B0604020202020204" pitchFamily="34" charset="0"/>
                <a:cs typeface="Arial" panose="020B0604020202020204" pitchFamily="34" charset="0"/>
              </a:rPr>
              <a:t> </a:t>
            </a:r>
            <a:r>
              <a:rPr lang="en-US" altLang="en-US" sz="3000" b="1" dirty="0" err="1">
                <a:solidFill>
                  <a:srgbClr val="000000"/>
                </a:solidFill>
                <a:latin typeface="Arial" panose="020B0604020202020204" pitchFamily="34" charset="0"/>
                <a:cs typeface="Arial" panose="020B0604020202020204" pitchFamily="34" charset="0"/>
              </a:rPr>
              <a:t>nhân</a:t>
            </a:r>
            <a:r>
              <a:rPr lang="en-US" altLang="en-US" sz="3000" b="1" dirty="0">
                <a:solidFill>
                  <a:srgbClr val="000000"/>
                </a:solidFill>
                <a:latin typeface="Arial" panose="020B0604020202020204" pitchFamily="34" charset="0"/>
                <a:cs typeface="Arial" panose="020B0604020202020204" pitchFamily="34" charset="0"/>
              </a:rPr>
              <a:t> </a:t>
            </a:r>
            <a:r>
              <a:rPr lang="en-US" altLang="en-US" sz="3000" b="1" dirty="0" err="1">
                <a:solidFill>
                  <a:srgbClr val="000000"/>
                </a:solidFill>
                <a:latin typeface="Arial" panose="020B0604020202020204" pitchFamily="34" charset="0"/>
                <a:cs typeface="Arial" panose="020B0604020202020204" pitchFamily="34" charset="0"/>
              </a:rPr>
              <a:t>hậu</a:t>
            </a:r>
            <a:r>
              <a:rPr lang="en-US" altLang="en-US" sz="3000" b="1" dirty="0">
                <a:solidFill>
                  <a:srgbClr val="000000"/>
                </a:solidFill>
                <a:latin typeface="Arial" panose="020B0604020202020204" pitchFamily="34" charset="0"/>
                <a:cs typeface="Arial" panose="020B0604020202020204" pitchFamily="34" charset="0"/>
              </a:rPr>
              <a:t>, </a:t>
            </a:r>
            <a:r>
              <a:rPr lang="en-US" altLang="en-US" sz="3000" b="1" dirty="0" err="1">
                <a:solidFill>
                  <a:srgbClr val="000000"/>
                </a:solidFill>
                <a:latin typeface="Arial" panose="020B0604020202020204" pitchFamily="34" charset="0"/>
                <a:cs typeface="Arial" panose="020B0604020202020204" pitchFamily="34" charset="0"/>
              </a:rPr>
              <a:t>tình</a:t>
            </a:r>
            <a:r>
              <a:rPr lang="en-US" altLang="en-US" sz="3000" b="1" dirty="0">
                <a:solidFill>
                  <a:srgbClr val="000000"/>
                </a:solidFill>
                <a:latin typeface="Arial" panose="020B0604020202020204" pitchFamily="34" charset="0"/>
                <a:cs typeface="Arial" panose="020B0604020202020204" pitchFamily="34" charset="0"/>
              </a:rPr>
              <a:t> </a:t>
            </a:r>
            <a:r>
              <a:rPr lang="en-US" altLang="en-US" sz="3000" b="1" dirty="0" err="1">
                <a:solidFill>
                  <a:srgbClr val="000000"/>
                </a:solidFill>
                <a:latin typeface="Arial" panose="020B0604020202020204" pitchFamily="34" charset="0"/>
                <a:cs typeface="Arial" panose="020B0604020202020204" pitchFamily="34" charset="0"/>
              </a:rPr>
              <a:t>cảm</a:t>
            </a:r>
            <a:r>
              <a:rPr lang="en-US" altLang="en-US" sz="3000" b="1" dirty="0">
                <a:solidFill>
                  <a:srgbClr val="000000"/>
                </a:solidFill>
                <a:latin typeface="Arial" panose="020B0604020202020204" pitchFamily="34" charset="0"/>
                <a:cs typeface="Arial" panose="020B0604020202020204" pitchFamily="34" charset="0"/>
              </a:rPr>
              <a:t> </a:t>
            </a:r>
            <a:r>
              <a:rPr lang="en-US" altLang="en-US" sz="3000" b="1" dirty="0" err="1">
                <a:solidFill>
                  <a:srgbClr val="000000"/>
                </a:solidFill>
                <a:latin typeface="Arial" panose="020B0604020202020204" pitchFamily="34" charset="0"/>
                <a:cs typeface="Arial" panose="020B0604020202020204" pitchFamily="34" charset="0"/>
              </a:rPr>
              <a:t>yêu</a:t>
            </a:r>
            <a:r>
              <a:rPr lang="en-US" altLang="en-US" sz="3000" b="1" dirty="0">
                <a:solidFill>
                  <a:srgbClr val="000000"/>
                </a:solidFill>
                <a:latin typeface="Arial" panose="020B0604020202020204" pitchFamily="34" charset="0"/>
                <a:cs typeface="Arial" panose="020B0604020202020204" pitchFamily="34" charset="0"/>
              </a:rPr>
              <a:t> </a:t>
            </a:r>
            <a:r>
              <a:rPr lang="en-US" altLang="en-US" sz="3000" b="1" dirty="0" err="1">
                <a:solidFill>
                  <a:srgbClr val="000000"/>
                </a:solidFill>
                <a:latin typeface="Arial" panose="020B0604020202020204" pitchFamily="34" charset="0"/>
                <a:cs typeface="Arial" panose="020B0604020202020204" pitchFamily="34" charset="0"/>
              </a:rPr>
              <a:t>thương</a:t>
            </a:r>
            <a:r>
              <a:rPr lang="en-US" altLang="en-US" sz="3000" b="1" dirty="0">
                <a:solidFill>
                  <a:srgbClr val="000000"/>
                </a:solidFill>
                <a:latin typeface="Arial" panose="020B0604020202020204" pitchFamily="34" charset="0"/>
                <a:cs typeface="Arial" panose="020B0604020202020204" pitchFamily="34" charset="0"/>
              </a:rPr>
              <a:t> </a:t>
            </a:r>
            <a:r>
              <a:rPr lang="en-US" altLang="en-US" sz="3000" b="1" dirty="0" err="1">
                <a:solidFill>
                  <a:srgbClr val="000000"/>
                </a:solidFill>
                <a:latin typeface="Arial" panose="020B0604020202020204" pitchFamily="34" charset="0"/>
                <a:cs typeface="Arial" panose="020B0604020202020204" pitchFamily="34" charset="0"/>
              </a:rPr>
              <a:t>đồng</a:t>
            </a:r>
            <a:r>
              <a:rPr lang="en-US" altLang="en-US" sz="3000" b="1" dirty="0">
                <a:solidFill>
                  <a:srgbClr val="000000"/>
                </a:solidFill>
                <a:latin typeface="Arial" panose="020B0604020202020204" pitchFamily="34" charset="0"/>
                <a:cs typeface="Arial" panose="020B0604020202020204" pitchFamily="34" charset="0"/>
              </a:rPr>
              <a:t> </a:t>
            </a:r>
            <a:r>
              <a:rPr lang="en-US" altLang="en-US" sz="3000" b="1" dirty="0" err="1">
                <a:solidFill>
                  <a:srgbClr val="000000"/>
                </a:solidFill>
                <a:latin typeface="Arial" panose="020B0604020202020204" pitchFamily="34" charset="0"/>
                <a:cs typeface="Arial" panose="020B0604020202020204" pitchFamily="34" charset="0"/>
              </a:rPr>
              <a:t>loại</a:t>
            </a:r>
            <a:r>
              <a:rPr lang="en-US" altLang="en-US" sz="3000" b="1" dirty="0">
                <a:solidFill>
                  <a:srgbClr val="000000"/>
                </a:solidFill>
                <a:latin typeface="Arial" panose="020B0604020202020204" pitchFamily="34" charset="0"/>
                <a:cs typeface="Arial" panose="020B0604020202020204" pitchFamily="34" charset="0"/>
              </a:rPr>
              <a:t>: </a:t>
            </a:r>
          </a:p>
        </p:txBody>
      </p:sp>
      <p:sp>
        <p:nvSpPr>
          <p:cNvPr id="9" name="TextBox 8"/>
          <p:cNvSpPr txBox="1">
            <a:spLocks noChangeArrowheads="1"/>
          </p:cNvSpPr>
          <p:nvPr/>
        </p:nvSpPr>
        <p:spPr bwMode="auto">
          <a:xfrm>
            <a:off x="546265" y="1930601"/>
            <a:ext cx="8087096" cy="2839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lnSpc>
                <a:spcPct val="150000"/>
              </a:lnSpc>
              <a:spcBef>
                <a:spcPct val="0"/>
              </a:spcBef>
              <a:buFontTx/>
              <a:buNone/>
            </a:pPr>
            <a:r>
              <a:rPr lang="en-US" altLang="en-US" sz="3000" b="1" dirty="0" err="1">
                <a:solidFill>
                  <a:srgbClr val="7030A0"/>
                </a:solidFill>
                <a:latin typeface="Arial" panose="020B0604020202020204" pitchFamily="34" charset="0"/>
                <a:cs typeface="Arial" panose="020B0604020202020204" pitchFamily="34" charset="0"/>
              </a:rPr>
              <a:t>Lòng</a:t>
            </a:r>
            <a:r>
              <a:rPr lang="en-US" altLang="en-US" sz="3000" b="1" dirty="0">
                <a:solidFill>
                  <a:srgbClr val="7030A0"/>
                </a:solidFill>
                <a:latin typeface="Arial" panose="020B0604020202020204" pitchFamily="34" charset="0"/>
                <a:cs typeface="Arial" panose="020B0604020202020204" pitchFamily="34" charset="0"/>
              </a:rPr>
              <a:t> </a:t>
            </a:r>
            <a:r>
              <a:rPr lang="en-US" altLang="en-US" sz="3000" b="1" dirty="0" err="1">
                <a:solidFill>
                  <a:srgbClr val="7030A0"/>
                </a:solidFill>
                <a:latin typeface="Arial" panose="020B0604020202020204" pitchFamily="34" charset="0"/>
                <a:cs typeface="Arial" panose="020B0604020202020204" pitchFamily="34" charset="0"/>
              </a:rPr>
              <a:t>thương</a:t>
            </a:r>
            <a:r>
              <a:rPr lang="en-US" altLang="en-US" sz="3000" b="1" dirty="0">
                <a:solidFill>
                  <a:srgbClr val="7030A0"/>
                </a:solidFill>
                <a:latin typeface="Arial" panose="020B0604020202020204" pitchFamily="34" charset="0"/>
                <a:cs typeface="Arial" panose="020B0604020202020204" pitchFamily="34" charset="0"/>
              </a:rPr>
              <a:t> </a:t>
            </a:r>
            <a:r>
              <a:rPr lang="en-US" altLang="en-US" sz="3000" b="1" dirty="0" err="1">
                <a:solidFill>
                  <a:srgbClr val="7030A0"/>
                </a:solidFill>
                <a:latin typeface="Arial" panose="020B0604020202020204" pitchFamily="34" charset="0"/>
                <a:cs typeface="Arial" panose="020B0604020202020204" pitchFamily="34" charset="0"/>
              </a:rPr>
              <a:t>người</a:t>
            </a:r>
            <a:r>
              <a:rPr lang="en-US" altLang="en-US" sz="3000" b="1" dirty="0">
                <a:solidFill>
                  <a:srgbClr val="7030A0"/>
                </a:solidFill>
                <a:latin typeface="Arial" panose="020B0604020202020204" pitchFamily="34" charset="0"/>
                <a:cs typeface="Arial" panose="020B0604020202020204" pitchFamily="34" charset="0"/>
              </a:rPr>
              <a:t>, </a:t>
            </a:r>
            <a:r>
              <a:rPr lang="en-US" altLang="en-US" sz="3000" b="1" dirty="0" err="1">
                <a:solidFill>
                  <a:srgbClr val="7030A0"/>
                </a:solidFill>
                <a:latin typeface="Arial" panose="020B0604020202020204" pitchFamily="34" charset="0"/>
                <a:cs typeface="Arial" panose="020B0604020202020204" pitchFamily="34" charset="0"/>
              </a:rPr>
              <a:t>lòng</a:t>
            </a:r>
            <a:r>
              <a:rPr lang="en-US" altLang="en-US" sz="3000" b="1" dirty="0">
                <a:solidFill>
                  <a:srgbClr val="7030A0"/>
                </a:solidFill>
                <a:latin typeface="Arial" panose="020B0604020202020204" pitchFamily="34" charset="0"/>
                <a:cs typeface="Arial" panose="020B0604020202020204" pitchFamily="34" charset="0"/>
              </a:rPr>
              <a:t> </a:t>
            </a:r>
            <a:r>
              <a:rPr lang="en-US" altLang="en-US" sz="3000" b="1" dirty="0" err="1">
                <a:solidFill>
                  <a:srgbClr val="7030A0"/>
                </a:solidFill>
                <a:latin typeface="Arial" panose="020B0604020202020204" pitchFamily="34" charset="0"/>
                <a:cs typeface="Arial" panose="020B0604020202020204" pitchFamily="34" charset="0"/>
              </a:rPr>
              <a:t>nhân</a:t>
            </a:r>
            <a:r>
              <a:rPr lang="en-US" altLang="en-US" sz="3000" b="1" dirty="0">
                <a:solidFill>
                  <a:srgbClr val="7030A0"/>
                </a:solidFill>
                <a:latin typeface="Arial" panose="020B0604020202020204" pitchFamily="34" charset="0"/>
                <a:cs typeface="Arial" panose="020B0604020202020204" pitchFamily="34" charset="0"/>
              </a:rPr>
              <a:t> </a:t>
            </a:r>
            <a:r>
              <a:rPr lang="en-US" altLang="en-US" sz="3000" b="1" dirty="0" err="1">
                <a:solidFill>
                  <a:srgbClr val="7030A0"/>
                </a:solidFill>
                <a:latin typeface="Arial" panose="020B0604020202020204" pitchFamily="34" charset="0"/>
                <a:cs typeface="Arial" panose="020B0604020202020204" pitchFamily="34" charset="0"/>
              </a:rPr>
              <a:t>ái</a:t>
            </a:r>
            <a:r>
              <a:rPr lang="en-US" altLang="en-US" sz="3000" b="1" dirty="0">
                <a:solidFill>
                  <a:srgbClr val="7030A0"/>
                </a:solidFill>
                <a:latin typeface="Arial" panose="020B0604020202020204" pitchFamily="34" charset="0"/>
                <a:cs typeface="Arial" panose="020B0604020202020204" pitchFamily="34" charset="0"/>
              </a:rPr>
              <a:t>, </a:t>
            </a:r>
            <a:r>
              <a:rPr lang="en-US" altLang="en-US" sz="3000" b="1" dirty="0" err="1">
                <a:solidFill>
                  <a:srgbClr val="7030A0"/>
                </a:solidFill>
                <a:latin typeface="Arial" panose="020B0604020202020204" pitchFamily="34" charset="0"/>
                <a:cs typeface="Arial" panose="020B0604020202020204" pitchFamily="34" charset="0"/>
              </a:rPr>
              <a:t>lòng</a:t>
            </a:r>
            <a:r>
              <a:rPr lang="en-US" altLang="en-US" sz="3000" b="1" dirty="0">
                <a:solidFill>
                  <a:srgbClr val="7030A0"/>
                </a:solidFill>
                <a:latin typeface="Arial" panose="020B0604020202020204" pitchFamily="34" charset="0"/>
                <a:cs typeface="Arial" panose="020B0604020202020204" pitchFamily="34" charset="0"/>
              </a:rPr>
              <a:t> </a:t>
            </a:r>
            <a:r>
              <a:rPr lang="en-US" altLang="en-US" sz="3000" b="1" dirty="0" err="1">
                <a:solidFill>
                  <a:srgbClr val="7030A0"/>
                </a:solidFill>
                <a:latin typeface="Arial" panose="020B0604020202020204" pitchFamily="34" charset="0"/>
                <a:cs typeface="Arial" panose="020B0604020202020204" pitchFamily="34" charset="0"/>
              </a:rPr>
              <a:t>vị</a:t>
            </a:r>
            <a:r>
              <a:rPr lang="en-US" altLang="en-US" sz="3000" b="1" dirty="0">
                <a:solidFill>
                  <a:srgbClr val="7030A0"/>
                </a:solidFill>
                <a:latin typeface="Arial" panose="020B0604020202020204" pitchFamily="34" charset="0"/>
                <a:cs typeface="Arial" panose="020B0604020202020204" pitchFamily="34" charset="0"/>
              </a:rPr>
              <a:t> </a:t>
            </a:r>
            <a:r>
              <a:rPr lang="en-US" altLang="en-US" sz="3000" b="1" dirty="0" err="1">
                <a:solidFill>
                  <a:srgbClr val="7030A0"/>
                </a:solidFill>
                <a:latin typeface="Arial" panose="020B0604020202020204" pitchFamily="34" charset="0"/>
                <a:cs typeface="Arial" panose="020B0604020202020204" pitchFamily="34" charset="0"/>
              </a:rPr>
              <a:t>tha</a:t>
            </a:r>
            <a:r>
              <a:rPr lang="en-US" altLang="en-US" sz="3000" b="1" dirty="0">
                <a:solidFill>
                  <a:srgbClr val="7030A0"/>
                </a:solidFill>
                <a:latin typeface="Arial" panose="020B0604020202020204" pitchFamily="34" charset="0"/>
                <a:cs typeface="Arial" panose="020B0604020202020204" pitchFamily="34" charset="0"/>
              </a:rPr>
              <a:t>, </a:t>
            </a:r>
            <a:r>
              <a:rPr lang="en-US" altLang="en-US" sz="3000" b="1" dirty="0" err="1">
                <a:solidFill>
                  <a:srgbClr val="7030A0"/>
                </a:solidFill>
                <a:latin typeface="Arial" panose="020B0604020202020204" pitchFamily="34" charset="0"/>
                <a:cs typeface="Arial" panose="020B0604020202020204" pitchFamily="34" charset="0"/>
              </a:rPr>
              <a:t>tình</a:t>
            </a:r>
            <a:r>
              <a:rPr lang="en-US" altLang="en-US" sz="3000" b="1" dirty="0">
                <a:solidFill>
                  <a:srgbClr val="7030A0"/>
                </a:solidFill>
                <a:latin typeface="Arial" panose="020B0604020202020204" pitchFamily="34" charset="0"/>
                <a:cs typeface="Arial" panose="020B0604020202020204" pitchFamily="34" charset="0"/>
              </a:rPr>
              <a:t> </a:t>
            </a:r>
            <a:r>
              <a:rPr lang="en-US" altLang="en-US" sz="3000" b="1" dirty="0" err="1">
                <a:solidFill>
                  <a:srgbClr val="7030A0"/>
                </a:solidFill>
                <a:latin typeface="Arial" panose="020B0604020202020204" pitchFamily="34" charset="0"/>
                <a:cs typeface="Arial" panose="020B0604020202020204" pitchFamily="34" charset="0"/>
              </a:rPr>
              <a:t>thân</a:t>
            </a:r>
            <a:r>
              <a:rPr lang="en-US" altLang="en-US" sz="3000" b="1" dirty="0">
                <a:solidFill>
                  <a:srgbClr val="7030A0"/>
                </a:solidFill>
                <a:latin typeface="Arial" panose="020B0604020202020204" pitchFamily="34" charset="0"/>
                <a:cs typeface="Arial" panose="020B0604020202020204" pitchFamily="34" charset="0"/>
              </a:rPr>
              <a:t> </a:t>
            </a:r>
            <a:r>
              <a:rPr lang="en-US" altLang="en-US" sz="3000" b="1" dirty="0" err="1">
                <a:solidFill>
                  <a:srgbClr val="7030A0"/>
                </a:solidFill>
                <a:latin typeface="Arial" panose="020B0604020202020204" pitchFamily="34" charset="0"/>
                <a:cs typeface="Arial" panose="020B0604020202020204" pitchFamily="34" charset="0"/>
              </a:rPr>
              <a:t>ái</a:t>
            </a:r>
            <a:r>
              <a:rPr lang="en-US" altLang="en-US" sz="3000" b="1" dirty="0">
                <a:solidFill>
                  <a:srgbClr val="7030A0"/>
                </a:solidFill>
                <a:latin typeface="Arial" panose="020B0604020202020204" pitchFamily="34" charset="0"/>
                <a:cs typeface="Arial" panose="020B0604020202020204" pitchFamily="34" charset="0"/>
              </a:rPr>
              <a:t>, </a:t>
            </a:r>
            <a:r>
              <a:rPr lang="en-US" altLang="en-US" sz="3000" b="1" dirty="0" err="1">
                <a:solidFill>
                  <a:srgbClr val="7030A0"/>
                </a:solidFill>
                <a:latin typeface="Arial" panose="020B0604020202020204" pitchFamily="34" charset="0"/>
                <a:cs typeface="Arial" panose="020B0604020202020204" pitchFamily="34" charset="0"/>
              </a:rPr>
              <a:t>tình</a:t>
            </a:r>
            <a:r>
              <a:rPr lang="en-US" altLang="en-US" sz="3000" b="1" dirty="0">
                <a:solidFill>
                  <a:srgbClr val="7030A0"/>
                </a:solidFill>
                <a:latin typeface="Arial" panose="020B0604020202020204" pitchFamily="34" charset="0"/>
                <a:cs typeface="Arial" panose="020B0604020202020204" pitchFamily="34" charset="0"/>
              </a:rPr>
              <a:t> </a:t>
            </a:r>
            <a:r>
              <a:rPr lang="en-US" altLang="en-US" sz="3000" b="1" dirty="0" err="1">
                <a:solidFill>
                  <a:srgbClr val="7030A0"/>
                </a:solidFill>
                <a:latin typeface="Arial" panose="020B0604020202020204" pitchFamily="34" charset="0"/>
                <a:cs typeface="Arial" panose="020B0604020202020204" pitchFamily="34" charset="0"/>
              </a:rPr>
              <a:t>thương</a:t>
            </a:r>
            <a:r>
              <a:rPr lang="en-US" altLang="en-US" sz="3000" b="1" dirty="0">
                <a:solidFill>
                  <a:srgbClr val="7030A0"/>
                </a:solidFill>
                <a:latin typeface="Arial" panose="020B0604020202020204" pitchFamily="34" charset="0"/>
                <a:cs typeface="Arial" panose="020B0604020202020204" pitchFamily="34" charset="0"/>
              </a:rPr>
              <a:t> </a:t>
            </a:r>
            <a:r>
              <a:rPr lang="en-US" altLang="en-US" sz="3000" b="1" dirty="0" err="1">
                <a:solidFill>
                  <a:srgbClr val="7030A0"/>
                </a:solidFill>
                <a:latin typeface="Arial" panose="020B0604020202020204" pitchFamily="34" charset="0"/>
                <a:cs typeface="Arial" panose="020B0604020202020204" pitchFamily="34" charset="0"/>
              </a:rPr>
              <a:t>mến</a:t>
            </a:r>
            <a:r>
              <a:rPr lang="en-US" altLang="en-US" sz="3000" b="1" dirty="0">
                <a:solidFill>
                  <a:srgbClr val="7030A0"/>
                </a:solidFill>
                <a:latin typeface="Arial" panose="020B0604020202020204" pitchFamily="34" charset="0"/>
                <a:cs typeface="Arial" panose="020B0604020202020204" pitchFamily="34" charset="0"/>
              </a:rPr>
              <a:t>, </a:t>
            </a:r>
            <a:r>
              <a:rPr lang="en-US" altLang="en-US" sz="3000" b="1" dirty="0" err="1">
                <a:solidFill>
                  <a:srgbClr val="7030A0"/>
                </a:solidFill>
                <a:latin typeface="Arial" panose="020B0604020202020204" pitchFamily="34" charset="0"/>
                <a:cs typeface="Arial" panose="020B0604020202020204" pitchFamily="34" charset="0"/>
              </a:rPr>
              <a:t>yêu</a:t>
            </a:r>
            <a:r>
              <a:rPr lang="en-US" altLang="en-US" sz="3000" b="1" dirty="0">
                <a:solidFill>
                  <a:srgbClr val="7030A0"/>
                </a:solidFill>
                <a:latin typeface="Arial" panose="020B0604020202020204" pitchFamily="34" charset="0"/>
                <a:cs typeface="Arial" panose="020B0604020202020204" pitchFamily="34" charset="0"/>
              </a:rPr>
              <a:t> </a:t>
            </a:r>
            <a:r>
              <a:rPr lang="en-US" altLang="en-US" sz="3000" b="1" dirty="0" err="1">
                <a:solidFill>
                  <a:srgbClr val="7030A0"/>
                </a:solidFill>
                <a:latin typeface="Arial" panose="020B0604020202020204" pitchFamily="34" charset="0"/>
                <a:cs typeface="Arial" panose="020B0604020202020204" pitchFamily="34" charset="0"/>
              </a:rPr>
              <a:t>quý</a:t>
            </a:r>
            <a:r>
              <a:rPr lang="en-US" altLang="en-US" sz="3000" b="1" dirty="0">
                <a:solidFill>
                  <a:srgbClr val="7030A0"/>
                </a:solidFill>
                <a:latin typeface="Arial" panose="020B0604020202020204" pitchFamily="34" charset="0"/>
                <a:cs typeface="Arial" panose="020B0604020202020204" pitchFamily="34" charset="0"/>
              </a:rPr>
              <a:t>, </a:t>
            </a:r>
            <a:r>
              <a:rPr lang="en-US" altLang="en-US" sz="3000" b="1" dirty="0" err="1">
                <a:solidFill>
                  <a:srgbClr val="7030A0"/>
                </a:solidFill>
                <a:latin typeface="Arial" panose="020B0604020202020204" pitchFamily="34" charset="0"/>
                <a:cs typeface="Arial" panose="020B0604020202020204" pitchFamily="34" charset="0"/>
              </a:rPr>
              <a:t>xót</a:t>
            </a:r>
            <a:r>
              <a:rPr lang="en-US" altLang="en-US" sz="3000" b="1" dirty="0">
                <a:solidFill>
                  <a:srgbClr val="7030A0"/>
                </a:solidFill>
                <a:latin typeface="Arial" panose="020B0604020202020204" pitchFamily="34" charset="0"/>
                <a:cs typeface="Arial" panose="020B0604020202020204" pitchFamily="34" charset="0"/>
              </a:rPr>
              <a:t> </a:t>
            </a:r>
            <a:r>
              <a:rPr lang="en-US" altLang="en-US" sz="3000" b="1" dirty="0" err="1">
                <a:solidFill>
                  <a:srgbClr val="7030A0"/>
                </a:solidFill>
                <a:latin typeface="Arial" panose="020B0604020202020204" pitchFamily="34" charset="0"/>
                <a:cs typeface="Arial" panose="020B0604020202020204" pitchFamily="34" charset="0"/>
              </a:rPr>
              <a:t>thương</a:t>
            </a:r>
            <a:r>
              <a:rPr lang="en-US" altLang="en-US" sz="3000" b="1" dirty="0">
                <a:solidFill>
                  <a:srgbClr val="7030A0"/>
                </a:solidFill>
                <a:latin typeface="Arial" panose="020B0604020202020204" pitchFamily="34" charset="0"/>
                <a:cs typeface="Arial" panose="020B0604020202020204" pitchFamily="34" charset="0"/>
              </a:rPr>
              <a:t>, </a:t>
            </a:r>
            <a:r>
              <a:rPr lang="en-US" altLang="en-US" sz="3000" b="1" dirty="0" err="1">
                <a:solidFill>
                  <a:srgbClr val="7030A0"/>
                </a:solidFill>
                <a:latin typeface="Arial" panose="020B0604020202020204" pitchFamily="34" charset="0"/>
                <a:cs typeface="Arial" panose="020B0604020202020204" pitchFamily="34" charset="0"/>
              </a:rPr>
              <a:t>đau</a:t>
            </a:r>
            <a:r>
              <a:rPr lang="en-US" altLang="en-US" sz="3000" b="1" dirty="0">
                <a:solidFill>
                  <a:srgbClr val="7030A0"/>
                </a:solidFill>
                <a:latin typeface="Arial" panose="020B0604020202020204" pitchFamily="34" charset="0"/>
                <a:cs typeface="Arial" panose="020B0604020202020204" pitchFamily="34" charset="0"/>
              </a:rPr>
              <a:t> </a:t>
            </a:r>
            <a:r>
              <a:rPr lang="en-US" altLang="en-US" sz="3000" b="1" dirty="0" err="1">
                <a:solidFill>
                  <a:srgbClr val="7030A0"/>
                </a:solidFill>
                <a:latin typeface="Arial" panose="020B0604020202020204" pitchFamily="34" charset="0"/>
                <a:cs typeface="Arial" panose="020B0604020202020204" pitchFamily="34" charset="0"/>
              </a:rPr>
              <a:t>xót</a:t>
            </a:r>
            <a:r>
              <a:rPr lang="en-US" altLang="en-US" sz="3000" b="1" dirty="0">
                <a:solidFill>
                  <a:srgbClr val="7030A0"/>
                </a:solidFill>
                <a:latin typeface="Arial" panose="020B0604020202020204" pitchFamily="34" charset="0"/>
                <a:cs typeface="Arial" panose="020B0604020202020204" pitchFamily="34" charset="0"/>
              </a:rPr>
              <a:t>, </a:t>
            </a:r>
            <a:r>
              <a:rPr lang="en-US" altLang="en-US" sz="3000" b="1" dirty="0" err="1">
                <a:solidFill>
                  <a:srgbClr val="7030A0"/>
                </a:solidFill>
                <a:latin typeface="Arial" panose="020B0604020202020204" pitchFamily="34" charset="0"/>
                <a:cs typeface="Arial" panose="020B0604020202020204" pitchFamily="34" charset="0"/>
              </a:rPr>
              <a:t>xót</a:t>
            </a:r>
            <a:r>
              <a:rPr lang="en-US" altLang="en-US" sz="3000" b="1" dirty="0">
                <a:solidFill>
                  <a:srgbClr val="7030A0"/>
                </a:solidFill>
                <a:latin typeface="Arial" panose="020B0604020202020204" pitchFamily="34" charset="0"/>
                <a:cs typeface="Arial" panose="020B0604020202020204" pitchFamily="34" charset="0"/>
              </a:rPr>
              <a:t> </a:t>
            </a:r>
            <a:r>
              <a:rPr lang="en-US" altLang="en-US" sz="3000" b="1" dirty="0" err="1">
                <a:solidFill>
                  <a:srgbClr val="7030A0"/>
                </a:solidFill>
                <a:latin typeface="Arial" panose="020B0604020202020204" pitchFamily="34" charset="0"/>
                <a:cs typeface="Arial" panose="020B0604020202020204" pitchFamily="34" charset="0"/>
              </a:rPr>
              <a:t>xa</a:t>
            </a:r>
            <a:r>
              <a:rPr lang="en-US" altLang="en-US" sz="3000" b="1" dirty="0">
                <a:solidFill>
                  <a:srgbClr val="7030A0"/>
                </a:solidFill>
                <a:latin typeface="Arial" panose="020B0604020202020204" pitchFamily="34" charset="0"/>
                <a:cs typeface="Arial" panose="020B0604020202020204" pitchFamily="34" charset="0"/>
              </a:rPr>
              <a:t>, </a:t>
            </a:r>
            <a:r>
              <a:rPr lang="en-US" altLang="en-US" sz="3000" b="1" dirty="0" err="1">
                <a:solidFill>
                  <a:srgbClr val="7030A0"/>
                </a:solidFill>
                <a:latin typeface="Arial" panose="020B0604020202020204" pitchFamily="34" charset="0"/>
                <a:cs typeface="Arial" panose="020B0604020202020204" pitchFamily="34" charset="0"/>
              </a:rPr>
              <a:t>tha</a:t>
            </a:r>
            <a:r>
              <a:rPr lang="en-US" altLang="en-US" sz="3000" b="1" dirty="0">
                <a:solidFill>
                  <a:srgbClr val="7030A0"/>
                </a:solidFill>
                <a:latin typeface="Arial" panose="020B0604020202020204" pitchFamily="34" charset="0"/>
                <a:cs typeface="Arial" panose="020B0604020202020204" pitchFamily="34" charset="0"/>
              </a:rPr>
              <a:t> </a:t>
            </a:r>
            <a:r>
              <a:rPr lang="en-US" altLang="en-US" sz="3000" b="1" dirty="0" err="1">
                <a:solidFill>
                  <a:srgbClr val="7030A0"/>
                </a:solidFill>
                <a:latin typeface="Arial" panose="020B0604020202020204" pitchFamily="34" charset="0"/>
                <a:cs typeface="Arial" panose="020B0604020202020204" pitchFamily="34" charset="0"/>
              </a:rPr>
              <a:t>thứ</a:t>
            </a:r>
            <a:r>
              <a:rPr lang="en-US" altLang="en-US" sz="3000" b="1" dirty="0">
                <a:solidFill>
                  <a:srgbClr val="7030A0"/>
                </a:solidFill>
                <a:latin typeface="Arial" panose="020B0604020202020204" pitchFamily="34" charset="0"/>
                <a:cs typeface="Arial" panose="020B0604020202020204" pitchFamily="34" charset="0"/>
              </a:rPr>
              <a:t>, </a:t>
            </a:r>
            <a:r>
              <a:rPr lang="en-US" altLang="en-US" sz="3000" b="1" dirty="0" err="1">
                <a:solidFill>
                  <a:srgbClr val="7030A0"/>
                </a:solidFill>
                <a:latin typeface="Arial" panose="020B0604020202020204" pitchFamily="34" charset="0"/>
                <a:cs typeface="Arial" panose="020B0604020202020204" pitchFamily="34" charset="0"/>
              </a:rPr>
              <a:t>độ</a:t>
            </a:r>
            <a:r>
              <a:rPr lang="en-US" altLang="en-US" sz="3000" b="1" dirty="0">
                <a:solidFill>
                  <a:srgbClr val="7030A0"/>
                </a:solidFill>
                <a:latin typeface="Arial" panose="020B0604020202020204" pitchFamily="34" charset="0"/>
                <a:cs typeface="Arial" panose="020B0604020202020204" pitchFamily="34" charset="0"/>
              </a:rPr>
              <a:t> </a:t>
            </a:r>
            <a:r>
              <a:rPr lang="en-US" altLang="en-US" sz="3000" b="1" dirty="0" err="1">
                <a:solidFill>
                  <a:srgbClr val="7030A0"/>
                </a:solidFill>
                <a:latin typeface="Arial" panose="020B0604020202020204" pitchFamily="34" charset="0"/>
                <a:cs typeface="Arial" panose="020B0604020202020204" pitchFamily="34" charset="0"/>
              </a:rPr>
              <a:t>lượng</a:t>
            </a:r>
            <a:r>
              <a:rPr lang="en-US" altLang="en-US" sz="3000" b="1" dirty="0">
                <a:solidFill>
                  <a:srgbClr val="7030A0"/>
                </a:solidFill>
                <a:latin typeface="Arial" panose="020B0604020202020204" pitchFamily="34" charset="0"/>
                <a:cs typeface="Arial" panose="020B0604020202020204" pitchFamily="34" charset="0"/>
              </a:rPr>
              <a:t>, </a:t>
            </a:r>
            <a:r>
              <a:rPr lang="en-US" altLang="en-US" sz="3000" b="1" dirty="0" err="1">
                <a:solidFill>
                  <a:srgbClr val="7030A0"/>
                </a:solidFill>
                <a:latin typeface="Arial" panose="020B0604020202020204" pitchFamily="34" charset="0"/>
                <a:cs typeface="Arial" panose="020B0604020202020204" pitchFamily="34" charset="0"/>
              </a:rPr>
              <a:t>bao</a:t>
            </a:r>
            <a:r>
              <a:rPr lang="en-US" altLang="en-US" sz="3000" b="1" dirty="0">
                <a:solidFill>
                  <a:srgbClr val="7030A0"/>
                </a:solidFill>
                <a:latin typeface="Arial" panose="020B0604020202020204" pitchFamily="34" charset="0"/>
                <a:cs typeface="Arial" panose="020B0604020202020204" pitchFamily="34" charset="0"/>
              </a:rPr>
              <a:t> dung, </a:t>
            </a:r>
            <a:r>
              <a:rPr lang="en-US" altLang="en-US" sz="3000" b="1" dirty="0" err="1">
                <a:solidFill>
                  <a:srgbClr val="7030A0"/>
                </a:solidFill>
                <a:latin typeface="Arial" panose="020B0604020202020204" pitchFamily="34" charset="0"/>
                <a:cs typeface="Arial" panose="020B0604020202020204" pitchFamily="34" charset="0"/>
              </a:rPr>
              <a:t>thương</a:t>
            </a:r>
            <a:r>
              <a:rPr lang="en-US" altLang="en-US" sz="3000" b="1" dirty="0">
                <a:solidFill>
                  <a:srgbClr val="7030A0"/>
                </a:solidFill>
                <a:latin typeface="Arial" panose="020B0604020202020204" pitchFamily="34" charset="0"/>
                <a:cs typeface="Arial" panose="020B0604020202020204" pitchFamily="34" charset="0"/>
              </a:rPr>
              <a:t> </a:t>
            </a:r>
            <a:r>
              <a:rPr lang="en-US" altLang="en-US" sz="3000" b="1" dirty="0" err="1">
                <a:solidFill>
                  <a:srgbClr val="7030A0"/>
                </a:solidFill>
                <a:latin typeface="Arial" panose="020B0604020202020204" pitchFamily="34" charset="0"/>
                <a:cs typeface="Arial" panose="020B0604020202020204" pitchFamily="34" charset="0"/>
              </a:rPr>
              <a:t>cảm</a:t>
            </a:r>
            <a:r>
              <a:rPr lang="en-US" altLang="en-US" sz="3000" b="1" dirty="0">
                <a:solidFill>
                  <a:srgbClr val="7030A0"/>
                </a:solidFill>
                <a:latin typeface="Arial" panose="020B0604020202020204" pitchFamily="34" charset="0"/>
                <a:cs typeface="Arial" panose="020B0604020202020204" pitchFamily="34" charset="0"/>
              </a:rPr>
              <a:t>, </a:t>
            </a:r>
            <a:r>
              <a:rPr lang="en-US" altLang="en-US" sz="3000" b="1" dirty="0" err="1">
                <a:solidFill>
                  <a:srgbClr val="7030A0"/>
                </a:solidFill>
                <a:latin typeface="Arial" panose="020B0604020202020204" pitchFamily="34" charset="0"/>
                <a:cs typeface="Arial" panose="020B0604020202020204" pitchFamily="34" charset="0"/>
              </a:rPr>
              <a:t>đồng</a:t>
            </a:r>
            <a:r>
              <a:rPr lang="en-US" altLang="en-US" sz="3000" b="1" dirty="0">
                <a:solidFill>
                  <a:srgbClr val="7030A0"/>
                </a:solidFill>
                <a:latin typeface="Arial" panose="020B0604020202020204" pitchFamily="34" charset="0"/>
                <a:cs typeface="Arial" panose="020B0604020202020204" pitchFamily="34" charset="0"/>
              </a:rPr>
              <a:t> </a:t>
            </a:r>
            <a:r>
              <a:rPr lang="en-US" altLang="en-US" sz="3000" b="1" dirty="0" err="1">
                <a:solidFill>
                  <a:srgbClr val="7030A0"/>
                </a:solidFill>
                <a:latin typeface="Arial" panose="020B0604020202020204" pitchFamily="34" charset="0"/>
                <a:cs typeface="Arial" panose="020B0604020202020204" pitchFamily="34" charset="0"/>
              </a:rPr>
              <a:t>cảm</a:t>
            </a:r>
            <a:r>
              <a:rPr lang="en-US" altLang="en-US" sz="3000" b="1" dirty="0">
                <a:solidFill>
                  <a:srgbClr val="7030A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299940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thieu_nhi_the_gioi_lien_hoan-nhieu_nghe_si.mp3">
            <a:hlinkClick r:id="" action="ppaction://media"/>
          </p:cNvPr>
          <p:cNvPicPr>
            <a:picLocks noRot="1" noChangeAspect="1" noChangeArrowheads="1"/>
          </p:cNvPicPr>
          <p:nvPr>
            <a:audioFile r:link="rId1"/>
          </p:nvPr>
        </p:nvPicPr>
        <p:blipFill>
          <a:blip r:embed="rId3">
            <a:extLst>
              <a:ext uri="{28A0092B-C50C-407E-A947-70E740481C1C}">
                <a14:useLocalDpi xmlns:a14="http://schemas.microsoft.com/office/drawing/2010/main" val="0"/>
              </a:ext>
            </a:extLst>
          </a:blip>
          <a:srcRect/>
          <a:stretch>
            <a:fillRect/>
          </a:stretch>
        </p:blipFill>
        <p:spPr bwMode="auto">
          <a:xfrm>
            <a:off x="1028700" y="462915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ontent Placeholder 3"/>
          <p:cNvPicPr>
            <a:picLocks noGrp="1" noChangeAspect="1"/>
          </p:cNvPicPr>
          <p:nvPr>
            <p:ph idx="1"/>
          </p:nvPr>
        </p:nvPicPr>
        <p:blipFill>
          <a:blip r:embed="rId4"/>
          <a:stretch>
            <a:fillRect/>
          </a:stretch>
        </p:blipFill>
        <p:spPr>
          <a:xfrm>
            <a:off x="0" y="10710"/>
            <a:ext cx="9144000" cy="5139029"/>
          </a:xfrm>
          <a:prstGeom prst="rect">
            <a:avLst/>
          </a:prstGeom>
        </p:spPr>
      </p:pic>
      <p:sp>
        <p:nvSpPr>
          <p:cNvPr id="6" name="TextBox 5"/>
          <p:cNvSpPr txBox="1"/>
          <p:nvPr/>
        </p:nvSpPr>
        <p:spPr>
          <a:xfrm>
            <a:off x="1257300" y="2011000"/>
            <a:ext cx="6274795" cy="617861"/>
          </a:xfrm>
          <a:prstGeom prst="rect">
            <a:avLst/>
          </a:prstGeom>
          <a:noFill/>
        </p:spPr>
        <p:txBody>
          <a:bodyPr wrap="none" lIns="68580" tIns="34290" rIns="68580" bIns="34290" rtlCol="0">
            <a:spAutoFit/>
          </a:bodyPr>
          <a:lstStyle/>
          <a:p>
            <a:pPr>
              <a:lnSpc>
                <a:spcPct val="150000"/>
              </a:lnSpc>
            </a:pP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Ghi</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nhớ</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các</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tác</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dụng</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của</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dấu</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hai</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chấm</a:t>
            </a:r>
            <a:r>
              <a:rPr lang="en-US" sz="2700" b="1" dirty="0">
                <a:latin typeface="Times New Roman" panose="02020603050405020304" pitchFamily="18" charset="0"/>
                <a:cs typeface="Times New Roman" panose="02020603050405020304" pitchFamily="18" charset="0"/>
              </a:rPr>
              <a:t>.</a:t>
            </a:r>
          </a:p>
        </p:txBody>
      </p:sp>
      <p:sp>
        <p:nvSpPr>
          <p:cNvPr id="2" name="TextBox 1">
            <a:extLst>
              <a:ext uri="{FF2B5EF4-FFF2-40B4-BE49-F238E27FC236}">
                <a16:creationId xmlns:a16="http://schemas.microsoft.com/office/drawing/2014/main" id="{396EF1F5-C4BA-4DFB-BDD3-007845C30BC0}"/>
              </a:ext>
            </a:extLst>
          </p:cNvPr>
          <p:cNvSpPr txBox="1"/>
          <p:nvPr/>
        </p:nvSpPr>
        <p:spPr>
          <a:xfrm>
            <a:off x="3610719" y="1509823"/>
            <a:ext cx="1977656" cy="584775"/>
          </a:xfrm>
          <a:prstGeom prst="rect">
            <a:avLst/>
          </a:prstGeom>
          <a:noFill/>
        </p:spPr>
        <p:txBody>
          <a:bodyPr wrap="square" rtlCol="0">
            <a:spAutoFit/>
          </a:bodyPr>
          <a:lstStyle/>
          <a:p>
            <a:r>
              <a:rPr lang="en-US" sz="3200" b="1" dirty="0">
                <a:solidFill>
                  <a:srgbClr val="C00000"/>
                </a:solidFill>
                <a:latin typeface="Times New Roman" panose="02020603050405020304" pitchFamily="18" charset="0"/>
                <a:cs typeface="Times New Roman" panose="02020603050405020304" pitchFamily="18" charset="0"/>
              </a:rPr>
              <a:t>DẶN DÒ</a:t>
            </a:r>
            <a:endParaRPr lang="vi-VN" sz="32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013510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10240" fill="hold"/>
                                        <p:tgtEl>
                                          <p:spTgt spid="1536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536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963756" y="600117"/>
            <a:ext cx="7506261" cy="1368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150000"/>
              </a:lnSpc>
              <a:spcBef>
                <a:spcPct val="0"/>
              </a:spcBef>
              <a:buFontTx/>
              <a:buNone/>
            </a:pPr>
            <a:r>
              <a:rPr lang="en-US" altLang="en-US" sz="3000" b="1" dirty="0" err="1">
                <a:latin typeface="Arial" panose="020B0604020202020204" pitchFamily="34" charset="0"/>
                <a:cs typeface="Arial" panose="020B0604020202020204" pitchFamily="34" charset="0"/>
              </a:rPr>
              <a:t>Câu</a:t>
            </a:r>
            <a:r>
              <a:rPr lang="en-US" altLang="en-US" sz="3000" b="1" dirty="0">
                <a:latin typeface="Arial" panose="020B0604020202020204" pitchFamily="34" charset="0"/>
                <a:cs typeface="Arial" panose="020B0604020202020204" pitchFamily="34" charset="0"/>
              </a:rPr>
              <a:t> </a:t>
            </a:r>
            <a:r>
              <a:rPr lang="en-US" altLang="en-US" sz="3000" b="1" dirty="0" err="1">
                <a:latin typeface="Arial" panose="020B0604020202020204" pitchFamily="34" charset="0"/>
                <a:cs typeface="Arial" panose="020B0604020202020204" pitchFamily="34" charset="0"/>
              </a:rPr>
              <a:t>tục</a:t>
            </a:r>
            <a:r>
              <a:rPr lang="en-US" altLang="en-US" sz="3000" b="1" dirty="0">
                <a:latin typeface="Arial" panose="020B0604020202020204" pitchFamily="34" charset="0"/>
                <a:cs typeface="Arial" panose="020B0604020202020204" pitchFamily="34" charset="0"/>
              </a:rPr>
              <a:t> </a:t>
            </a:r>
            <a:r>
              <a:rPr lang="en-US" altLang="en-US" sz="3000" b="1" dirty="0" err="1">
                <a:latin typeface="Arial" panose="020B0604020202020204" pitchFamily="34" charset="0"/>
                <a:cs typeface="Arial" panose="020B0604020202020204" pitchFamily="34" charset="0"/>
              </a:rPr>
              <a:t>ngữ</a:t>
            </a:r>
            <a:r>
              <a:rPr lang="en-US" altLang="en-US" sz="3000" b="1" dirty="0">
                <a:latin typeface="Arial" panose="020B0604020202020204" pitchFamily="34" charset="0"/>
                <a:cs typeface="Arial" panose="020B0604020202020204" pitchFamily="34" charset="0"/>
              </a:rPr>
              <a:t>: “Ở </a:t>
            </a:r>
            <a:r>
              <a:rPr lang="en-US" altLang="en-US" sz="3000" b="1" dirty="0" err="1">
                <a:latin typeface="Arial" panose="020B0604020202020204" pitchFamily="34" charset="0"/>
                <a:cs typeface="Arial" panose="020B0604020202020204" pitchFamily="34" charset="0"/>
              </a:rPr>
              <a:t>hiền</a:t>
            </a:r>
            <a:r>
              <a:rPr lang="en-US" altLang="en-US" sz="3000" b="1" dirty="0">
                <a:latin typeface="Arial" panose="020B0604020202020204" pitchFamily="34" charset="0"/>
                <a:cs typeface="Arial" panose="020B0604020202020204" pitchFamily="34" charset="0"/>
              </a:rPr>
              <a:t> </a:t>
            </a:r>
            <a:r>
              <a:rPr lang="en-US" altLang="en-US" sz="3000" b="1" dirty="0" err="1">
                <a:latin typeface="Arial" panose="020B0604020202020204" pitchFamily="34" charset="0"/>
                <a:cs typeface="Arial" panose="020B0604020202020204" pitchFamily="34" charset="0"/>
              </a:rPr>
              <a:t>gặp</a:t>
            </a:r>
            <a:r>
              <a:rPr lang="en-US" altLang="en-US" sz="3000" b="1" dirty="0">
                <a:latin typeface="Arial" panose="020B0604020202020204" pitchFamily="34" charset="0"/>
                <a:cs typeface="Arial" panose="020B0604020202020204" pitchFamily="34" charset="0"/>
              </a:rPr>
              <a:t> </a:t>
            </a:r>
            <a:r>
              <a:rPr lang="en-US" altLang="en-US" sz="3000" b="1" dirty="0" err="1">
                <a:latin typeface="Arial" panose="020B0604020202020204" pitchFamily="34" charset="0"/>
                <a:cs typeface="Arial" panose="020B0604020202020204" pitchFamily="34" charset="0"/>
              </a:rPr>
              <a:t>lành</a:t>
            </a:r>
            <a:r>
              <a:rPr lang="en-US" altLang="en-US" sz="3000" b="1" dirty="0">
                <a:latin typeface="Arial" panose="020B0604020202020204" pitchFamily="34" charset="0"/>
                <a:cs typeface="Arial" panose="020B0604020202020204" pitchFamily="34" charset="0"/>
              </a:rPr>
              <a:t>”</a:t>
            </a:r>
            <a:br>
              <a:rPr lang="en-US" altLang="en-US" sz="3000" b="1" dirty="0">
                <a:latin typeface="Arial" panose="020B0604020202020204" pitchFamily="34" charset="0"/>
                <a:cs typeface="Arial" panose="020B0604020202020204" pitchFamily="34" charset="0"/>
              </a:rPr>
            </a:br>
            <a:r>
              <a:rPr lang="en-US" altLang="en-US" sz="3000" b="1" dirty="0" err="1">
                <a:latin typeface="Arial" panose="020B0604020202020204" pitchFamily="34" charset="0"/>
                <a:cs typeface="Arial" panose="020B0604020202020204" pitchFamily="34" charset="0"/>
              </a:rPr>
              <a:t>khuyên</a:t>
            </a:r>
            <a:r>
              <a:rPr lang="en-US" altLang="en-US" sz="3000" b="1" dirty="0">
                <a:latin typeface="Arial" panose="020B0604020202020204" pitchFamily="34" charset="0"/>
                <a:cs typeface="Arial" panose="020B0604020202020204" pitchFamily="34" charset="0"/>
              </a:rPr>
              <a:t> </a:t>
            </a:r>
            <a:r>
              <a:rPr lang="en-US" altLang="en-US" sz="3000" b="1" dirty="0" err="1">
                <a:latin typeface="Arial" panose="020B0604020202020204" pitchFamily="34" charset="0"/>
                <a:cs typeface="Arial" panose="020B0604020202020204" pitchFamily="34" charset="0"/>
              </a:rPr>
              <a:t>chúng</a:t>
            </a:r>
            <a:r>
              <a:rPr lang="en-US" altLang="en-US" sz="3000" b="1" dirty="0">
                <a:latin typeface="Arial" panose="020B0604020202020204" pitchFamily="34" charset="0"/>
                <a:cs typeface="Arial" panose="020B0604020202020204" pitchFamily="34" charset="0"/>
              </a:rPr>
              <a:t> ta </a:t>
            </a:r>
            <a:r>
              <a:rPr lang="en-US" altLang="en-US" sz="3000" b="1" dirty="0" err="1">
                <a:latin typeface="Arial" panose="020B0604020202020204" pitchFamily="34" charset="0"/>
                <a:cs typeface="Arial" panose="020B0604020202020204" pitchFamily="34" charset="0"/>
              </a:rPr>
              <a:t>điều</a:t>
            </a:r>
            <a:r>
              <a:rPr lang="en-US" altLang="en-US" sz="3000" b="1" dirty="0">
                <a:latin typeface="Arial" panose="020B0604020202020204" pitchFamily="34" charset="0"/>
                <a:cs typeface="Arial" panose="020B0604020202020204" pitchFamily="34" charset="0"/>
              </a:rPr>
              <a:t> </a:t>
            </a:r>
            <a:r>
              <a:rPr lang="en-US" altLang="en-US" sz="3000" b="1" dirty="0" err="1">
                <a:latin typeface="Arial" panose="020B0604020202020204" pitchFamily="34" charset="0"/>
                <a:cs typeface="Arial" panose="020B0604020202020204" pitchFamily="34" charset="0"/>
              </a:rPr>
              <a:t>gì</a:t>
            </a:r>
            <a:r>
              <a:rPr lang="en-US" altLang="en-US" sz="3000" b="1" dirty="0">
                <a:latin typeface="Arial" panose="020B0604020202020204" pitchFamily="34" charset="0"/>
                <a:cs typeface="Arial" panose="020B0604020202020204" pitchFamily="34" charset="0"/>
              </a:rPr>
              <a:t>?</a:t>
            </a:r>
          </a:p>
        </p:txBody>
      </p:sp>
      <p:sp>
        <p:nvSpPr>
          <p:cNvPr id="5" name="TextBox 4"/>
          <p:cNvSpPr txBox="1">
            <a:spLocks noChangeArrowheads="1"/>
          </p:cNvSpPr>
          <p:nvPr/>
        </p:nvSpPr>
        <p:spPr bwMode="auto">
          <a:xfrm>
            <a:off x="289774" y="1969512"/>
            <a:ext cx="8521717" cy="2061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lnSpc>
                <a:spcPct val="150000"/>
              </a:lnSpc>
              <a:spcBef>
                <a:spcPct val="0"/>
              </a:spcBef>
              <a:buFontTx/>
              <a:buNone/>
            </a:pPr>
            <a:r>
              <a:rPr lang="en-US" altLang="en-US" sz="3000" b="1" dirty="0" err="1">
                <a:solidFill>
                  <a:srgbClr val="7030A0"/>
                </a:solidFill>
                <a:latin typeface="Arial" panose="020B0604020202020204" pitchFamily="34" charset="0"/>
                <a:cs typeface="Arial" panose="020B0604020202020204" pitchFamily="34" charset="0"/>
              </a:rPr>
              <a:t>Khuyên</a:t>
            </a:r>
            <a:r>
              <a:rPr lang="en-US" altLang="en-US" sz="3000" b="1" dirty="0">
                <a:solidFill>
                  <a:srgbClr val="7030A0"/>
                </a:solidFill>
                <a:latin typeface="Arial" panose="020B0604020202020204" pitchFamily="34" charset="0"/>
                <a:cs typeface="Arial" panose="020B0604020202020204" pitchFamily="34" charset="0"/>
              </a:rPr>
              <a:t> </a:t>
            </a:r>
            <a:r>
              <a:rPr lang="en-US" altLang="en-US" sz="3000" b="1" dirty="0" err="1">
                <a:solidFill>
                  <a:srgbClr val="7030A0"/>
                </a:solidFill>
                <a:latin typeface="Arial" panose="020B0604020202020204" pitchFamily="34" charset="0"/>
                <a:cs typeface="Arial" panose="020B0604020202020204" pitchFamily="34" charset="0"/>
              </a:rPr>
              <a:t>chúng</a:t>
            </a:r>
            <a:r>
              <a:rPr lang="en-US" altLang="en-US" sz="3000" b="1" dirty="0">
                <a:solidFill>
                  <a:srgbClr val="7030A0"/>
                </a:solidFill>
                <a:latin typeface="Arial" panose="020B0604020202020204" pitchFamily="34" charset="0"/>
                <a:cs typeface="Arial" panose="020B0604020202020204" pitchFamily="34" charset="0"/>
              </a:rPr>
              <a:t> ta </a:t>
            </a:r>
            <a:r>
              <a:rPr lang="en-US" altLang="en-US" sz="3000" b="1" dirty="0" err="1">
                <a:solidFill>
                  <a:srgbClr val="7030A0"/>
                </a:solidFill>
                <a:latin typeface="Arial" panose="020B0604020202020204" pitchFamily="34" charset="0"/>
                <a:cs typeface="Arial" panose="020B0604020202020204" pitchFamily="34" charset="0"/>
              </a:rPr>
              <a:t>sống</a:t>
            </a:r>
            <a:r>
              <a:rPr lang="en-US" altLang="en-US" sz="3000" b="1" dirty="0">
                <a:solidFill>
                  <a:srgbClr val="7030A0"/>
                </a:solidFill>
                <a:latin typeface="Arial" panose="020B0604020202020204" pitchFamily="34" charset="0"/>
                <a:cs typeface="Arial" panose="020B0604020202020204" pitchFamily="34" charset="0"/>
              </a:rPr>
              <a:t> </a:t>
            </a:r>
            <a:r>
              <a:rPr lang="en-US" altLang="en-US" sz="3000" b="1" dirty="0" err="1">
                <a:solidFill>
                  <a:srgbClr val="7030A0"/>
                </a:solidFill>
                <a:latin typeface="Arial" panose="020B0604020202020204" pitchFamily="34" charset="0"/>
                <a:cs typeface="Arial" panose="020B0604020202020204" pitchFamily="34" charset="0"/>
              </a:rPr>
              <a:t>hiền</a:t>
            </a:r>
            <a:r>
              <a:rPr lang="en-US" altLang="en-US" sz="3000" b="1" dirty="0">
                <a:solidFill>
                  <a:srgbClr val="7030A0"/>
                </a:solidFill>
                <a:latin typeface="Arial" panose="020B0604020202020204" pitchFamily="34" charset="0"/>
                <a:cs typeface="Arial" panose="020B0604020202020204" pitchFamily="34" charset="0"/>
              </a:rPr>
              <a:t> </a:t>
            </a:r>
            <a:r>
              <a:rPr lang="en-US" altLang="en-US" sz="3000" b="1" dirty="0" err="1">
                <a:solidFill>
                  <a:srgbClr val="7030A0"/>
                </a:solidFill>
                <a:latin typeface="Arial" panose="020B0604020202020204" pitchFamily="34" charset="0"/>
                <a:cs typeface="Arial" panose="020B0604020202020204" pitchFamily="34" charset="0"/>
              </a:rPr>
              <a:t>lành</a:t>
            </a:r>
            <a:r>
              <a:rPr lang="en-US" altLang="en-US" sz="3000" b="1" dirty="0">
                <a:solidFill>
                  <a:srgbClr val="7030A0"/>
                </a:solidFill>
                <a:latin typeface="Arial" panose="020B0604020202020204" pitchFamily="34" charset="0"/>
                <a:cs typeface="Arial" panose="020B0604020202020204" pitchFamily="34" charset="0"/>
              </a:rPr>
              <a:t>, </a:t>
            </a:r>
            <a:r>
              <a:rPr lang="en-US" altLang="en-US" sz="3000" b="1" dirty="0" err="1">
                <a:solidFill>
                  <a:srgbClr val="7030A0"/>
                </a:solidFill>
                <a:latin typeface="Arial" panose="020B0604020202020204" pitchFamily="34" charset="0"/>
                <a:cs typeface="Arial" panose="020B0604020202020204" pitchFamily="34" charset="0"/>
              </a:rPr>
              <a:t>nhân</a:t>
            </a:r>
            <a:r>
              <a:rPr lang="en-US" altLang="en-US" sz="3000" b="1" dirty="0">
                <a:solidFill>
                  <a:srgbClr val="7030A0"/>
                </a:solidFill>
                <a:latin typeface="Arial" panose="020B0604020202020204" pitchFamily="34" charset="0"/>
                <a:cs typeface="Arial" panose="020B0604020202020204" pitchFamily="34" charset="0"/>
              </a:rPr>
              <a:t> </a:t>
            </a:r>
            <a:r>
              <a:rPr lang="en-US" altLang="en-US" sz="3000" b="1" dirty="0" err="1">
                <a:solidFill>
                  <a:srgbClr val="7030A0"/>
                </a:solidFill>
                <a:latin typeface="Arial" panose="020B0604020202020204" pitchFamily="34" charset="0"/>
                <a:cs typeface="Arial" panose="020B0604020202020204" pitchFamily="34" charset="0"/>
              </a:rPr>
              <a:t>hậu</a:t>
            </a:r>
            <a:r>
              <a:rPr lang="en-US" altLang="en-US" sz="3000" b="1" dirty="0">
                <a:solidFill>
                  <a:srgbClr val="7030A0"/>
                </a:solidFill>
                <a:latin typeface="Arial" panose="020B0604020202020204" pitchFamily="34" charset="0"/>
                <a:cs typeface="Arial" panose="020B0604020202020204" pitchFamily="34" charset="0"/>
              </a:rPr>
              <a:t>, </a:t>
            </a:r>
            <a:r>
              <a:rPr lang="en-US" altLang="en-US" sz="3000" b="1" dirty="0" err="1">
                <a:solidFill>
                  <a:srgbClr val="7030A0"/>
                </a:solidFill>
                <a:latin typeface="Arial" panose="020B0604020202020204" pitchFamily="34" charset="0"/>
                <a:cs typeface="Arial" panose="020B0604020202020204" pitchFamily="34" charset="0"/>
              </a:rPr>
              <a:t>vì</a:t>
            </a:r>
            <a:r>
              <a:rPr lang="en-US" altLang="en-US" sz="3000" b="1" dirty="0">
                <a:solidFill>
                  <a:srgbClr val="7030A0"/>
                </a:solidFill>
                <a:latin typeface="Arial" panose="020B0604020202020204" pitchFamily="34" charset="0"/>
                <a:cs typeface="Arial" panose="020B0604020202020204" pitchFamily="34" charset="0"/>
              </a:rPr>
              <a:t> </a:t>
            </a:r>
            <a:r>
              <a:rPr lang="en-US" altLang="en-US" sz="3000" b="1" dirty="0" err="1">
                <a:solidFill>
                  <a:srgbClr val="7030A0"/>
                </a:solidFill>
                <a:latin typeface="Arial" panose="020B0604020202020204" pitchFamily="34" charset="0"/>
                <a:cs typeface="Arial" panose="020B0604020202020204" pitchFamily="34" charset="0"/>
              </a:rPr>
              <a:t>sống</a:t>
            </a:r>
            <a:r>
              <a:rPr lang="en-US" altLang="en-US" sz="3000" b="1" dirty="0">
                <a:solidFill>
                  <a:srgbClr val="7030A0"/>
                </a:solidFill>
                <a:latin typeface="Arial" panose="020B0604020202020204" pitchFamily="34" charset="0"/>
                <a:cs typeface="Arial" panose="020B0604020202020204" pitchFamily="34" charset="0"/>
              </a:rPr>
              <a:t> </a:t>
            </a:r>
            <a:r>
              <a:rPr lang="en-US" altLang="en-US" sz="3000" b="1" dirty="0" err="1">
                <a:solidFill>
                  <a:srgbClr val="7030A0"/>
                </a:solidFill>
                <a:latin typeface="Arial" panose="020B0604020202020204" pitchFamily="34" charset="0"/>
                <a:cs typeface="Arial" panose="020B0604020202020204" pitchFamily="34" charset="0"/>
              </a:rPr>
              <a:t>như</a:t>
            </a:r>
            <a:r>
              <a:rPr lang="en-US" altLang="en-US" sz="3000" b="1" dirty="0">
                <a:solidFill>
                  <a:srgbClr val="7030A0"/>
                </a:solidFill>
                <a:latin typeface="Arial" panose="020B0604020202020204" pitchFamily="34" charset="0"/>
                <a:cs typeface="Arial" panose="020B0604020202020204" pitchFamily="34" charset="0"/>
              </a:rPr>
              <a:t> </a:t>
            </a:r>
            <a:r>
              <a:rPr lang="en-US" altLang="en-US" sz="3000" b="1" dirty="0" err="1">
                <a:solidFill>
                  <a:srgbClr val="7030A0"/>
                </a:solidFill>
                <a:latin typeface="Arial" panose="020B0604020202020204" pitchFamily="34" charset="0"/>
                <a:cs typeface="Arial" panose="020B0604020202020204" pitchFamily="34" charset="0"/>
              </a:rPr>
              <a:t>vậy</a:t>
            </a:r>
            <a:r>
              <a:rPr lang="en-US" altLang="en-US" sz="3000" b="1" dirty="0">
                <a:solidFill>
                  <a:srgbClr val="7030A0"/>
                </a:solidFill>
                <a:latin typeface="Arial" panose="020B0604020202020204" pitchFamily="34" charset="0"/>
                <a:cs typeface="Arial" panose="020B0604020202020204" pitchFamily="34" charset="0"/>
              </a:rPr>
              <a:t> </a:t>
            </a:r>
            <a:r>
              <a:rPr lang="en-US" altLang="en-US" sz="3000" b="1" dirty="0" err="1">
                <a:solidFill>
                  <a:srgbClr val="7030A0"/>
                </a:solidFill>
                <a:latin typeface="Arial" panose="020B0604020202020204" pitchFamily="34" charset="0"/>
                <a:cs typeface="Arial" panose="020B0604020202020204" pitchFamily="34" charset="0"/>
              </a:rPr>
              <a:t>sẽ</a:t>
            </a:r>
            <a:r>
              <a:rPr lang="en-US" altLang="en-US" sz="3000" b="1" dirty="0">
                <a:solidFill>
                  <a:srgbClr val="7030A0"/>
                </a:solidFill>
                <a:latin typeface="Arial" panose="020B0604020202020204" pitchFamily="34" charset="0"/>
                <a:cs typeface="Arial" panose="020B0604020202020204" pitchFamily="34" charset="0"/>
              </a:rPr>
              <a:t> </a:t>
            </a:r>
            <a:r>
              <a:rPr lang="en-US" altLang="en-US" sz="3000" b="1" dirty="0" err="1">
                <a:solidFill>
                  <a:srgbClr val="7030A0"/>
                </a:solidFill>
                <a:latin typeface="Arial" panose="020B0604020202020204" pitchFamily="34" charset="0"/>
                <a:cs typeface="Arial" panose="020B0604020202020204" pitchFamily="34" charset="0"/>
              </a:rPr>
              <a:t>gặp</a:t>
            </a:r>
            <a:r>
              <a:rPr lang="en-US" altLang="en-US" sz="3000" b="1" dirty="0">
                <a:solidFill>
                  <a:srgbClr val="7030A0"/>
                </a:solidFill>
                <a:latin typeface="Arial" panose="020B0604020202020204" pitchFamily="34" charset="0"/>
                <a:cs typeface="Arial" panose="020B0604020202020204" pitchFamily="34" charset="0"/>
              </a:rPr>
              <a:t> </a:t>
            </a:r>
            <a:r>
              <a:rPr lang="en-US" altLang="en-US" sz="3000" b="1" dirty="0" err="1">
                <a:solidFill>
                  <a:srgbClr val="7030A0"/>
                </a:solidFill>
                <a:latin typeface="Arial" panose="020B0604020202020204" pitchFamily="34" charset="0"/>
                <a:cs typeface="Arial" panose="020B0604020202020204" pitchFamily="34" charset="0"/>
              </a:rPr>
              <a:t>những</a:t>
            </a:r>
            <a:r>
              <a:rPr lang="en-US" altLang="en-US" sz="3000" b="1" dirty="0">
                <a:solidFill>
                  <a:srgbClr val="7030A0"/>
                </a:solidFill>
                <a:latin typeface="Arial" panose="020B0604020202020204" pitchFamily="34" charset="0"/>
                <a:cs typeface="Arial" panose="020B0604020202020204" pitchFamily="34" charset="0"/>
              </a:rPr>
              <a:t> </a:t>
            </a:r>
            <a:r>
              <a:rPr lang="en-US" altLang="en-US" sz="3000" b="1" dirty="0" err="1">
                <a:solidFill>
                  <a:srgbClr val="7030A0"/>
                </a:solidFill>
                <a:latin typeface="Arial" panose="020B0604020202020204" pitchFamily="34" charset="0"/>
                <a:cs typeface="Arial" panose="020B0604020202020204" pitchFamily="34" charset="0"/>
              </a:rPr>
              <a:t>điều</a:t>
            </a:r>
            <a:r>
              <a:rPr lang="en-US" altLang="en-US" sz="3000" b="1" dirty="0">
                <a:solidFill>
                  <a:srgbClr val="7030A0"/>
                </a:solidFill>
                <a:latin typeface="Arial" panose="020B0604020202020204" pitchFamily="34" charset="0"/>
                <a:cs typeface="Arial" panose="020B0604020202020204" pitchFamily="34" charset="0"/>
              </a:rPr>
              <a:t> </a:t>
            </a:r>
            <a:r>
              <a:rPr lang="en-US" altLang="en-US" sz="3000" b="1" dirty="0" err="1">
                <a:solidFill>
                  <a:srgbClr val="7030A0"/>
                </a:solidFill>
                <a:latin typeface="Arial" panose="020B0604020202020204" pitchFamily="34" charset="0"/>
                <a:cs typeface="Arial" panose="020B0604020202020204" pitchFamily="34" charset="0"/>
              </a:rPr>
              <a:t>tốt</a:t>
            </a:r>
            <a:r>
              <a:rPr lang="en-US" altLang="en-US" sz="3000" b="1" dirty="0">
                <a:solidFill>
                  <a:srgbClr val="7030A0"/>
                </a:solidFill>
                <a:latin typeface="Arial" panose="020B0604020202020204" pitchFamily="34" charset="0"/>
                <a:cs typeface="Arial" panose="020B0604020202020204" pitchFamily="34" charset="0"/>
              </a:rPr>
              <a:t> </a:t>
            </a:r>
            <a:r>
              <a:rPr lang="en-US" altLang="en-US" sz="3000" b="1" dirty="0" err="1">
                <a:solidFill>
                  <a:srgbClr val="7030A0"/>
                </a:solidFill>
                <a:latin typeface="Arial" panose="020B0604020202020204" pitchFamily="34" charset="0"/>
                <a:cs typeface="Arial" panose="020B0604020202020204" pitchFamily="34" charset="0"/>
              </a:rPr>
              <a:t>lành</a:t>
            </a:r>
            <a:r>
              <a:rPr lang="en-US" altLang="en-US" sz="3000" b="1" dirty="0">
                <a:solidFill>
                  <a:srgbClr val="7030A0"/>
                </a:solidFill>
                <a:latin typeface="Arial" panose="020B0604020202020204" pitchFamily="34" charset="0"/>
                <a:cs typeface="Arial" panose="020B0604020202020204" pitchFamily="34" charset="0"/>
              </a:rPr>
              <a:t>, may </a:t>
            </a:r>
            <a:r>
              <a:rPr lang="en-US" altLang="en-US" sz="3000" b="1" dirty="0" err="1">
                <a:solidFill>
                  <a:srgbClr val="7030A0"/>
                </a:solidFill>
                <a:latin typeface="Arial" panose="020B0604020202020204" pitchFamily="34" charset="0"/>
                <a:cs typeface="Arial" panose="020B0604020202020204" pitchFamily="34" charset="0"/>
              </a:rPr>
              <a:t>mắn</a:t>
            </a:r>
            <a:r>
              <a:rPr lang="en-US" altLang="en-US" sz="3000" b="1" dirty="0">
                <a:solidFill>
                  <a:srgbClr val="7030A0"/>
                </a:solidFill>
                <a:latin typeface="Arial" panose="020B0604020202020204" pitchFamily="34" charset="0"/>
                <a:cs typeface="Arial" panose="020B0604020202020204" pitchFamily="34" charset="0"/>
              </a:rPr>
              <a:t>.</a:t>
            </a:r>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97699" y="4607084"/>
            <a:ext cx="563675" cy="563675"/>
          </a:xfrm>
          <a:prstGeom prst="rect">
            <a:avLst/>
          </a:prstGeom>
        </p:spPr>
      </p:pic>
    </p:spTree>
    <p:extLst>
      <p:ext uri="{BB962C8B-B14F-4D97-AF65-F5344CB8AC3E}">
        <p14:creationId xmlns:p14="http://schemas.microsoft.com/office/powerpoint/2010/main" val="352743468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withEffect">
                                  <p:stCondLst>
                                    <p:cond delay="0"/>
                                  </p:stCondLst>
                                  <p:childTnLst>
                                    <p:cmd type="call" cmd="playFrom(0.0)">
                                      <p:cBhvr>
                                        <p:cTn id="11" dur="7077" fill="hold"/>
                                        <p:tgtEl>
                                          <p:spTgt spid="7"/>
                                        </p:tgtEl>
                                      </p:cBhvr>
                                    </p:cmd>
                                  </p:childTnLst>
                                </p:cTn>
                              </p:par>
                            </p:childTnLst>
                          </p:cTn>
                        </p:par>
                      </p:childTnLst>
                    </p:cTn>
                  </p:par>
                </p:childTnLst>
              </p:cTn>
              <p:nextCondLst>
                <p:cond evt="onClick" delay="0">
                  <p:tgtEl>
                    <p:spTgt spid="7"/>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27835" t="44935" r="28943" b="3718"/>
          <a:stretch>
            <a:fillRect/>
          </a:stretch>
        </p:blipFill>
        <p:spPr>
          <a:xfrm>
            <a:off x="3175655" y="3402433"/>
            <a:ext cx="2964141" cy="1760456"/>
          </a:xfrm>
          <a:prstGeom prst="rect">
            <a:avLst/>
          </a:prstGeom>
        </p:spPr>
      </p:pic>
      <p:sp>
        <p:nvSpPr>
          <p:cNvPr id="7" name="TextBox 6">
            <a:extLst>
              <a:ext uri="{FF2B5EF4-FFF2-40B4-BE49-F238E27FC236}">
                <a16:creationId xmlns:a16="http://schemas.microsoft.com/office/drawing/2014/main" id="{A277637E-760B-4A46-B350-6E4778C32AF6}"/>
              </a:ext>
            </a:extLst>
          </p:cNvPr>
          <p:cNvSpPr txBox="1"/>
          <p:nvPr/>
        </p:nvSpPr>
        <p:spPr>
          <a:xfrm>
            <a:off x="3945835" y="699040"/>
            <a:ext cx="1676297" cy="315948"/>
          </a:xfrm>
          <a:prstGeom prst="rect">
            <a:avLst/>
          </a:prstGeom>
          <a:noFill/>
        </p:spPr>
        <p:txBody>
          <a:bodyPr wrap="square" lIns="38573" tIns="19286" rIns="38573" bIns="19286" rtlCol="0">
            <a:spAutoFit/>
          </a:bodyPr>
          <a:lstStyle/>
          <a:p>
            <a:pPr defTabSz="514350"/>
            <a:r>
              <a:rPr lang="en-US" sz="1800" b="1" dirty="0" err="1">
                <a:solidFill>
                  <a:prstClr val="white"/>
                </a:solidFill>
                <a:latin typeface="Times New Roman" panose="02020603050405020304" pitchFamily="18" charset="0"/>
                <a:ea typeface="HP001 5Ha" panose="020B0603050302020204" pitchFamily="34" charset="-127"/>
                <a:cs typeface="Times New Roman" panose="02020603050405020304" pitchFamily="18" charset="0"/>
              </a:rPr>
              <a:t>Luyện</a:t>
            </a:r>
            <a:r>
              <a:rPr lang="en-US" sz="1800" b="1" dirty="0">
                <a:solidFill>
                  <a:prstClr val="white"/>
                </a:solidFill>
                <a:latin typeface="Times New Roman" panose="02020603050405020304" pitchFamily="18" charset="0"/>
                <a:ea typeface="HP001 5Ha" panose="020B0603050302020204" pitchFamily="34" charset="-127"/>
                <a:cs typeface="Times New Roman" panose="02020603050405020304" pitchFamily="18" charset="0"/>
              </a:rPr>
              <a:t> </a:t>
            </a:r>
            <a:r>
              <a:rPr lang="en-US" sz="1800" b="1" dirty="0" err="1">
                <a:solidFill>
                  <a:prstClr val="white"/>
                </a:solidFill>
                <a:latin typeface="Times New Roman" panose="02020603050405020304" pitchFamily="18" charset="0"/>
                <a:ea typeface="HP001 5Ha" panose="020B0603050302020204" pitchFamily="34" charset="-127"/>
                <a:cs typeface="Times New Roman" panose="02020603050405020304" pitchFamily="18" charset="0"/>
              </a:rPr>
              <a:t>từ</a:t>
            </a:r>
            <a:r>
              <a:rPr lang="en-US" sz="1800" b="1" dirty="0">
                <a:solidFill>
                  <a:prstClr val="white"/>
                </a:solidFill>
                <a:latin typeface="Times New Roman" panose="02020603050405020304" pitchFamily="18" charset="0"/>
                <a:ea typeface="HP001 5Ha" panose="020B0603050302020204" pitchFamily="34" charset="-127"/>
                <a:cs typeface="Times New Roman" panose="02020603050405020304" pitchFamily="18" charset="0"/>
              </a:rPr>
              <a:t> </a:t>
            </a:r>
            <a:r>
              <a:rPr lang="en-US" sz="1800" b="1" dirty="0" err="1">
                <a:solidFill>
                  <a:prstClr val="white"/>
                </a:solidFill>
                <a:latin typeface="Times New Roman" panose="02020603050405020304" pitchFamily="18" charset="0"/>
                <a:ea typeface="HP001 5Ha" panose="020B0603050302020204" pitchFamily="34" charset="-127"/>
                <a:cs typeface="Times New Roman" panose="02020603050405020304" pitchFamily="18" charset="0"/>
              </a:rPr>
              <a:t>và</a:t>
            </a:r>
            <a:r>
              <a:rPr lang="en-US" sz="1800" b="1" dirty="0">
                <a:solidFill>
                  <a:prstClr val="white"/>
                </a:solidFill>
                <a:latin typeface="Times New Roman" panose="02020603050405020304" pitchFamily="18" charset="0"/>
                <a:ea typeface="HP001 5Ha" panose="020B0603050302020204" pitchFamily="34" charset="-127"/>
                <a:cs typeface="Times New Roman" panose="02020603050405020304" pitchFamily="18" charset="0"/>
              </a:rPr>
              <a:t> </a:t>
            </a:r>
            <a:r>
              <a:rPr lang="en-US" sz="1800" b="1" dirty="0" err="1">
                <a:solidFill>
                  <a:prstClr val="white"/>
                </a:solidFill>
                <a:latin typeface="Times New Roman" panose="02020603050405020304" pitchFamily="18" charset="0"/>
                <a:ea typeface="HP001 5Ha" panose="020B0603050302020204" pitchFamily="34" charset="-127"/>
                <a:cs typeface="Times New Roman" panose="02020603050405020304" pitchFamily="18" charset="0"/>
              </a:rPr>
              <a:t>câu</a:t>
            </a:r>
            <a:endParaRPr lang="en-US" sz="1800" b="1" dirty="0">
              <a:solidFill>
                <a:prstClr val="white"/>
              </a:solidFill>
              <a:latin typeface="Times New Roman" panose="02020603050405020304" pitchFamily="18" charset="0"/>
              <a:ea typeface="HP001 5Ha" panose="020B0603050302020204" pitchFamily="34" charset="-127"/>
              <a:cs typeface="Times New Roman" panose="02020603050405020304" pitchFamily="18" charset="0"/>
            </a:endParaRPr>
          </a:p>
        </p:txBody>
      </p:sp>
      <p:sp>
        <p:nvSpPr>
          <p:cNvPr id="9" name="TextBox 8">
            <a:extLst>
              <a:ext uri="{FF2B5EF4-FFF2-40B4-BE49-F238E27FC236}">
                <a16:creationId xmlns:a16="http://schemas.microsoft.com/office/drawing/2014/main" id="{26A84A11-58F0-4F42-A43F-912FF4C3B2B7}"/>
              </a:ext>
            </a:extLst>
          </p:cNvPr>
          <p:cNvSpPr txBox="1"/>
          <p:nvPr/>
        </p:nvSpPr>
        <p:spPr>
          <a:xfrm>
            <a:off x="1828800" y="1034376"/>
            <a:ext cx="5657850" cy="315948"/>
          </a:xfrm>
          <a:prstGeom prst="rect">
            <a:avLst/>
          </a:prstGeom>
          <a:noFill/>
        </p:spPr>
        <p:txBody>
          <a:bodyPr wrap="square" lIns="38573" tIns="19286" rIns="38573" bIns="19286" rtlCol="0">
            <a:spAutoFit/>
          </a:bodyPr>
          <a:lstStyle/>
          <a:p>
            <a:pPr algn="ctr" defTabSz="514350"/>
            <a:r>
              <a:rPr lang="vi-VN" sz="1800" b="1" dirty="0">
                <a:solidFill>
                  <a:srgbClr val="FFFF66"/>
                </a:solidFill>
                <a:latin typeface="+mj-lt"/>
                <a:ea typeface="HP001 5Ha" panose="020B0603050302020204" pitchFamily="34" charset="-127"/>
              </a:rPr>
              <a:t>Dấu hai chấm</a:t>
            </a:r>
          </a:p>
        </p:txBody>
      </p:sp>
      <p:sp>
        <p:nvSpPr>
          <p:cNvPr id="10" name="TextBox 9">
            <a:extLst>
              <a:ext uri="{FF2B5EF4-FFF2-40B4-BE49-F238E27FC236}">
                <a16:creationId xmlns:a16="http://schemas.microsoft.com/office/drawing/2014/main" id="{3C7C8EBE-BA45-4831-95C0-72B050671748}"/>
              </a:ext>
            </a:extLst>
          </p:cNvPr>
          <p:cNvSpPr txBox="1"/>
          <p:nvPr/>
        </p:nvSpPr>
        <p:spPr>
          <a:xfrm>
            <a:off x="2981450" y="394554"/>
            <a:ext cx="4972050" cy="369332"/>
          </a:xfrm>
          <a:prstGeom prst="rect">
            <a:avLst/>
          </a:prstGeom>
          <a:noFill/>
        </p:spPr>
        <p:txBody>
          <a:bodyPr wrap="square" rtlCol="0">
            <a:spAutoFit/>
          </a:bodyPr>
          <a:lstStyle/>
          <a:p>
            <a:r>
              <a:rPr lang="en-US" sz="1800" b="1" dirty="0" err="1">
                <a:solidFill>
                  <a:prstClr val="white"/>
                </a:solidFill>
                <a:latin typeface="Times New Roman" panose="02020603050405020304" pitchFamily="18" charset="0"/>
                <a:cs typeface="Times New Roman" panose="02020603050405020304" pitchFamily="18" charset="0"/>
              </a:rPr>
              <a:t>Thứ</a:t>
            </a:r>
            <a:r>
              <a:rPr lang="en-US" sz="1800" b="1" dirty="0">
                <a:solidFill>
                  <a:prstClr val="white"/>
                </a:solidFill>
                <a:latin typeface="Times New Roman" panose="02020603050405020304" pitchFamily="18" charset="0"/>
                <a:cs typeface="Times New Roman" panose="02020603050405020304" pitchFamily="18" charset="0"/>
              </a:rPr>
              <a:t> </a:t>
            </a:r>
            <a:r>
              <a:rPr lang="en-US" sz="1800" b="1" dirty="0" err="1">
                <a:solidFill>
                  <a:prstClr val="white"/>
                </a:solidFill>
                <a:latin typeface="Times New Roman" panose="02020603050405020304" pitchFamily="18" charset="0"/>
                <a:cs typeface="Times New Roman" panose="02020603050405020304" pitchFamily="18" charset="0"/>
              </a:rPr>
              <a:t>năm</a:t>
            </a:r>
            <a:r>
              <a:rPr lang="en-US" sz="1800" b="1" dirty="0">
                <a:solidFill>
                  <a:prstClr val="white"/>
                </a:solidFill>
                <a:latin typeface="Times New Roman" panose="02020603050405020304" pitchFamily="18" charset="0"/>
                <a:cs typeface="Times New Roman" panose="02020603050405020304" pitchFamily="18" charset="0"/>
              </a:rPr>
              <a:t> </a:t>
            </a:r>
            <a:r>
              <a:rPr lang="en-US" sz="1800" b="1" dirty="0" err="1">
                <a:solidFill>
                  <a:prstClr val="white"/>
                </a:solidFill>
                <a:latin typeface="Times New Roman" panose="02020603050405020304" pitchFamily="18" charset="0"/>
                <a:cs typeface="Times New Roman" panose="02020603050405020304" pitchFamily="18" charset="0"/>
              </a:rPr>
              <a:t>ngày</a:t>
            </a:r>
            <a:r>
              <a:rPr lang="en-US" sz="1800" b="1" dirty="0">
                <a:solidFill>
                  <a:prstClr val="white"/>
                </a:solidFill>
                <a:latin typeface="Times New Roman" panose="02020603050405020304" pitchFamily="18" charset="0"/>
                <a:cs typeface="Times New Roman" panose="02020603050405020304" pitchFamily="18" charset="0"/>
              </a:rPr>
              <a:t> 16 </a:t>
            </a:r>
            <a:r>
              <a:rPr lang="en-US" sz="1800" b="1" dirty="0" err="1">
                <a:solidFill>
                  <a:prstClr val="white"/>
                </a:solidFill>
                <a:latin typeface="Times New Roman" panose="02020603050405020304" pitchFamily="18" charset="0"/>
                <a:cs typeface="Times New Roman" panose="02020603050405020304" pitchFamily="18" charset="0"/>
              </a:rPr>
              <a:t>tháng</a:t>
            </a:r>
            <a:r>
              <a:rPr lang="en-US" sz="1800" b="1" dirty="0">
                <a:solidFill>
                  <a:prstClr val="white"/>
                </a:solidFill>
                <a:latin typeface="Times New Roman" panose="02020603050405020304" pitchFamily="18" charset="0"/>
                <a:cs typeface="Times New Roman" panose="02020603050405020304" pitchFamily="18" charset="0"/>
              </a:rPr>
              <a:t> 9 </a:t>
            </a:r>
            <a:r>
              <a:rPr lang="en-US" sz="1800" b="1" dirty="0" err="1">
                <a:solidFill>
                  <a:prstClr val="white"/>
                </a:solidFill>
                <a:latin typeface="Times New Roman" panose="02020603050405020304" pitchFamily="18" charset="0"/>
                <a:cs typeface="Times New Roman" panose="02020603050405020304" pitchFamily="18" charset="0"/>
              </a:rPr>
              <a:t>năm</a:t>
            </a:r>
            <a:r>
              <a:rPr lang="en-US" sz="1800" b="1" dirty="0">
                <a:solidFill>
                  <a:prstClr val="white"/>
                </a:solidFill>
                <a:latin typeface="Times New Roman" panose="02020603050405020304" pitchFamily="18" charset="0"/>
                <a:cs typeface="Times New Roman" panose="02020603050405020304" pitchFamily="18" charset="0"/>
              </a:rPr>
              <a:t> 2021</a:t>
            </a:r>
            <a:endParaRPr lang="vi-VN" sz="1800" b="1" dirty="0">
              <a:solidFill>
                <a:prstClr val="white"/>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3*#ppt_w"/>
                                          </p:val>
                                        </p:tav>
                                        <p:tav tm="100000">
                                          <p:val>
                                            <p:strVal val="#ppt_w"/>
                                          </p:val>
                                        </p:tav>
                                      </p:tavLst>
                                    </p:anim>
                                    <p:anim calcmode="lin" valueType="num">
                                      <p:cBhvr>
                                        <p:cTn id="8" dur="500" fill="hold"/>
                                        <p:tgtEl>
                                          <p:spTgt spid="2"/>
                                        </p:tgtEl>
                                        <p:attrNameLst>
                                          <p:attrName>ppt_h</p:attrName>
                                        </p:attrNameLst>
                                      </p:cBhvr>
                                      <p:tavLst>
                                        <p:tav tm="0">
                                          <p:val>
                                            <p:strVal val="4/3*#ppt_h"/>
                                          </p:val>
                                        </p:tav>
                                        <p:tav tm="100000">
                                          <p:val>
                                            <p:strVal val="#ppt_h"/>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750"/>
                                        <p:tgtEl>
                                          <p:spTgt spid="3"/>
                                        </p:tgtEl>
                                      </p:cBhvr>
                                    </p:animEffect>
                                    <p:anim calcmode="lin" valueType="num">
                                      <p:cBhvr>
                                        <p:cTn id="13" dur="750" fill="hold"/>
                                        <p:tgtEl>
                                          <p:spTgt spid="3"/>
                                        </p:tgtEl>
                                        <p:attrNameLst>
                                          <p:attrName>ppt_x</p:attrName>
                                        </p:attrNameLst>
                                      </p:cBhvr>
                                      <p:tavLst>
                                        <p:tav tm="0">
                                          <p:val>
                                            <p:strVal val="#ppt_x"/>
                                          </p:val>
                                        </p:tav>
                                        <p:tav tm="100000">
                                          <p:val>
                                            <p:strVal val="#ppt_x"/>
                                          </p:val>
                                        </p:tav>
                                      </p:tavLst>
                                    </p:anim>
                                    <p:anim calcmode="lin" valueType="num">
                                      <p:cBhvr>
                                        <p:cTn id="14" dur="75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250"/>
                            </p:stCondLst>
                            <p:childTnLst>
                              <p:par>
                                <p:cTn id="16" presetID="22" presetClass="entr" presetSubtype="8"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3000"/>
                                        <p:tgtEl>
                                          <p:spTgt spid="7"/>
                                        </p:tgtEl>
                                      </p:cBhvr>
                                    </p:animEffect>
                                  </p:childTnLst>
                                </p:cTn>
                              </p:par>
                            </p:childTnLst>
                          </p:cTn>
                        </p:par>
                        <p:par>
                          <p:cTn id="19" fill="hold">
                            <p:stCondLst>
                              <p:cond delay="4250"/>
                            </p:stCondLst>
                            <p:childTnLst>
                              <p:par>
                                <p:cTn id="20" presetID="22" presetClass="entr" presetSubtype="8"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3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3"/>
          <a:stretch>
            <a:fillRect/>
          </a:stretch>
        </p:blipFill>
        <p:spPr>
          <a:xfrm>
            <a:off x="237474" y="-238540"/>
            <a:ext cx="8669052" cy="5264223"/>
          </a:xfrm>
          <a:prstGeom prst="rect">
            <a:avLst/>
          </a:prstGeom>
          <a:noFill/>
          <a:ln w="9525">
            <a:noFill/>
          </a:ln>
        </p:spPr>
      </p:pic>
      <p:sp>
        <p:nvSpPr>
          <p:cNvPr id="2" name="TextBox 1">
            <a:extLst>
              <a:ext uri="{FF2B5EF4-FFF2-40B4-BE49-F238E27FC236}">
                <a16:creationId xmlns:a16="http://schemas.microsoft.com/office/drawing/2014/main" id="{653AD065-71B6-4CAA-87A3-922DD61F09B7}"/>
              </a:ext>
            </a:extLst>
          </p:cNvPr>
          <p:cNvSpPr txBox="1"/>
          <p:nvPr/>
        </p:nvSpPr>
        <p:spPr>
          <a:xfrm rot="19467688">
            <a:off x="1233932" y="790058"/>
            <a:ext cx="1571746" cy="369332"/>
          </a:xfrm>
          <a:prstGeom prst="rect">
            <a:avLst/>
          </a:prstGeom>
          <a:noFill/>
        </p:spPr>
        <p:txBody>
          <a:bodyPr wrap="square" rtlCol="0">
            <a:spAutoFit/>
          </a:bodyPr>
          <a:lstStyle/>
          <a:p>
            <a:r>
              <a:rPr lang="en-US" sz="1800" b="1" dirty="0" err="1">
                <a:solidFill>
                  <a:srgbClr val="2D2D89">
                    <a:lumMod val="75000"/>
                  </a:srgbClr>
                </a:solidFill>
                <a:latin typeface="Times New Roman" panose="02020603050405020304" pitchFamily="18" charset="0"/>
                <a:ea typeface="宋体"/>
                <a:cs typeface="Times New Roman" panose="02020603050405020304" pitchFamily="18" charset="0"/>
              </a:rPr>
              <a:t>MỤC</a:t>
            </a:r>
            <a:r>
              <a:rPr lang="en-US" sz="1800" b="1" dirty="0">
                <a:solidFill>
                  <a:srgbClr val="2D2D89">
                    <a:lumMod val="75000"/>
                  </a:srgbClr>
                </a:solidFill>
                <a:latin typeface="Times New Roman" panose="02020603050405020304" pitchFamily="18" charset="0"/>
                <a:ea typeface="宋体"/>
                <a:cs typeface="Times New Roman" panose="02020603050405020304" pitchFamily="18" charset="0"/>
              </a:rPr>
              <a:t> </a:t>
            </a:r>
            <a:r>
              <a:rPr lang="en-US" sz="1800" b="1" dirty="0" err="1">
                <a:solidFill>
                  <a:srgbClr val="2D2D89">
                    <a:lumMod val="75000"/>
                  </a:srgbClr>
                </a:solidFill>
                <a:latin typeface="Times New Roman" panose="02020603050405020304" pitchFamily="18" charset="0"/>
                <a:ea typeface="宋体"/>
                <a:cs typeface="Times New Roman" panose="02020603050405020304" pitchFamily="18" charset="0"/>
              </a:rPr>
              <a:t>TIÊU</a:t>
            </a:r>
            <a:endParaRPr lang="vi-VN" sz="1800" b="1" dirty="0">
              <a:solidFill>
                <a:srgbClr val="2D2D89">
                  <a:lumMod val="75000"/>
                </a:srgbClr>
              </a:solidFill>
              <a:latin typeface="Times New Roman" panose="02020603050405020304" pitchFamily="18" charset="0"/>
              <a:ea typeface="宋体"/>
              <a:cs typeface="Times New Roman" panose="02020603050405020304" pitchFamily="18" charset="0"/>
            </a:endParaRPr>
          </a:p>
        </p:txBody>
      </p:sp>
      <p:sp>
        <p:nvSpPr>
          <p:cNvPr id="6" name="TextBox 5">
            <a:extLst>
              <a:ext uri="{FF2B5EF4-FFF2-40B4-BE49-F238E27FC236}">
                <a16:creationId xmlns:a16="http://schemas.microsoft.com/office/drawing/2014/main" id="{1D2C394B-0994-445B-A95F-0CFC5277B7A6}"/>
              </a:ext>
            </a:extLst>
          </p:cNvPr>
          <p:cNvSpPr txBox="1"/>
          <p:nvPr/>
        </p:nvSpPr>
        <p:spPr>
          <a:xfrm>
            <a:off x="1719469" y="1429130"/>
            <a:ext cx="6076226" cy="2474524"/>
          </a:xfrm>
          <a:prstGeom prst="rect">
            <a:avLst/>
          </a:prstGeom>
          <a:noFill/>
        </p:spPr>
        <p:txBody>
          <a:bodyPr wrap="square" rtlCol="0">
            <a:spAutoFit/>
          </a:bodyPr>
          <a:lstStyle/>
          <a:p>
            <a:pPr algn="just">
              <a:lnSpc>
                <a:spcPct val="115000"/>
              </a:lnSpc>
            </a:pPr>
            <a:r>
              <a:rPr lang="nl-NL"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HS nhận biết tác dụng của dấu hai chấm báo hiệu bộ phận đứng sau là lời của nhân vật, giải thích.</a:t>
            </a:r>
            <a:endParaRPr lang="vi-VN" sz="2400" dirty="0">
              <a:solidFill>
                <a:srgbClr val="000000"/>
              </a:solidFill>
              <a:effectLst/>
              <a:latin typeface=".VnCommercial Script" panose="020B7200000000000000" pitchFamily="34" charset="0"/>
              <a:ea typeface="Times New Roman" panose="02020603050405020304" pitchFamily="18" charset="0"/>
              <a:cs typeface="Times New Roman" panose="02020603050405020304" pitchFamily="18" charset="0"/>
            </a:endParaRPr>
          </a:p>
          <a:p>
            <a:pPr algn="just"/>
            <a:r>
              <a:rPr lang="fi-FI"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Có kĩ năng dùng dấu hai chấm khi viết.</a:t>
            </a:r>
            <a:endParaRPr lang="vi-VN" sz="2400" dirty="0">
              <a:solidFill>
                <a:srgbClr val="000000"/>
              </a:solidFill>
              <a:effectLst/>
              <a:latin typeface=".VnCommercial Script" panose="020B7200000000000000" pitchFamily="34" charset="0"/>
              <a:ea typeface="Times New Roman" panose="02020603050405020304" pitchFamily="18" charset="0"/>
              <a:cs typeface="Times New Roman" panose="02020603050405020304" pitchFamily="18" charset="0"/>
            </a:endParaRPr>
          </a:p>
          <a:p>
            <a:pPr algn="just"/>
            <a:r>
              <a:rPr lang="fi-FI"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Vận dụng sử dụng dấu hai chấm vào làm bài tập , viết đoạn văn.</a:t>
            </a:r>
            <a:endParaRPr lang="vi-VN" sz="2400" dirty="0">
              <a:solidFill>
                <a:srgbClr val="000000"/>
              </a:solidFill>
              <a:effectLst/>
              <a:latin typeface=".VnCommercial Script" panose="020B7200000000000000" pitchFamily="34" charset="0"/>
              <a:ea typeface="Times New Roman" panose="02020603050405020304" pitchFamily="18" charset="0"/>
              <a:cs typeface="Times New Roman" panose="02020603050405020304" pitchFamily="18" charset="0"/>
            </a:endParaRPr>
          </a:p>
        </p:txBody>
      </p:sp>
    </p:spTree>
  </p:cSld>
  <p:clrMapOvr>
    <a:masterClrMapping/>
  </p:clrMapOvr>
  <p:transition>
    <p:rand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flipH="1">
            <a:off x="0" y="812094"/>
            <a:ext cx="9143998" cy="684803"/>
          </a:xfrm>
          <a:prstGeom prst="rect">
            <a:avLst/>
          </a:prstGeom>
          <a:noFill/>
        </p:spPr>
        <p:txBody>
          <a:bodyPr wrap="square" lIns="68580" tIns="34290" rIns="68580" bIns="34290" rtlCol="0">
            <a:spAutoFit/>
          </a:bodyPr>
          <a:lstStyle/>
          <a:p>
            <a:pPr algn="ctr"/>
            <a:r>
              <a:rPr lang="en-US" sz="4000" u="sng" dirty="0" err="1">
                <a:solidFill>
                  <a:srgbClr val="0033CC"/>
                </a:solidFill>
                <a:latin typeface="Times New Roman" panose="02020603050405020304" pitchFamily="18" charset="0"/>
              </a:rPr>
              <a:t>Luyện</a:t>
            </a:r>
            <a:r>
              <a:rPr lang="en-US" sz="4000" u="sng" dirty="0">
                <a:solidFill>
                  <a:srgbClr val="0033CC"/>
                </a:solidFill>
                <a:latin typeface="Times New Roman" panose="02020603050405020304" pitchFamily="18" charset="0"/>
              </a:rPr>
              <a:t> </a:t>
            </a:r>
            <a:r>
              <a:rPr lang="en-US" sz="4000" u="sng" dirty="0" err="1">
                <a:solidFill>
                  <a:srgbClr val="0033CC"/>
                </a:solidFill>
                <a:latin typeface="Times New Roman" panose="02020603050405020304" pitchFamily="18" charset="0"/>
              </a:rPr>
              <a:t>từ</a:t>
            </a:r>
            <a:r>
              <a:rPr lang="en-US" sz="4000" u="sng" dirty="0">
                <a:solidFill>
                  <a:srgbClr val="0033CC"/>
                </a:solidFill>
                <a:latin typeface="Times New Roman" panose="02020603050405020304" pitchFamily="18" charset="0"/>
              </a:rPr>
              <a:t> </a:t>
            </a:r>
            <a:r>
              <a:rPr lang="en-US" sz="4000" u="sng" dirty="0" err="1">
                <a:solidFill>
                  <a:srgbClr val="0033CC"/>
                </a:solidFill>
                <a:latin typeface="Times New Roman" panose="02020603050405020304" pitchFamily="18" charset="0"/>
              </a:rPr>
              <a:t>và</a:t>
            </a:r>
            <a:r>
              <a:rPr lang="en-US" sz="4000" u="sng" dirty="0">
                <a:solidFill>
                  <a:srgbClr val="0033CC"/>
                </a:solidFill>
                <a:latin typeface="Times New Roman" panose="02020603050405020304" pitchFamily="18" charset="0"/>
              </a:rPr>
              <a:t> </a:t>
            </a:r>
            <a:r>
              <a:rPr lang="en-US" sz="4000" u="sng" dirty="0" err="1">
                <a:solidFill>
                  <a:srgbClr val="0033CC"/>
                </a:solidFill>
                <a:latin typeface="Times New Roman" panose="02020603050405020304" pitchFamily="18" charset="0"/>
              </a:rPr>
              <a:t>câu</a:t>
            </a:r>
            <a:endParaRPr lang="en-US" sz="4000" u="sng" dirty="0">
              <a:solidFill>
                <a:srgbClr val="0033CC"/>
              </a:solidFill>
              <a:latin typeface="Times New Roman" panose="02020603050405020304" pitchFamily="18" charset="0"/>
            </a:endParaRPr>
          </a:p>
        </p:txBody>
      </p:sp>
      <p:sp>
        <p:nvSpPr>
          <p:cNvPr id="5" name="Rectangle 4"/>
          <p:cNvSpPr/>
          <p:nvPr/>
        </p:nvSpPr>
        <p:spPr>
          <a:xfrm>
            <a:off x="2129998" y="1977288"/>
            <a:ext cx="4718279" cy="1546577"/>
          </a:xfrm>
          <a:prstGeom prst="rect">
            <a:avLst/>
          </a:prstGeom>
          <a:noFill/>
        </p:spPr>
        <p:txBody>
          <a:bodyPr wrap="none" lIns="68580" tIns="34290" rIns="68580" bIns="34290">
            <a:spAutoFit/>
          </a:bodyPr>
          <a:lstStyle/>
          <a:p>
            <a:pPr algn="ctr"/>
            <a:r>
              <a:rPr lang="en-US" sz="4800" b="1" dirty="0">
                <a:ln w="12700">
                  <a:solidFill>
                    <a:srgbClr val="FFFF00"/>
                  </a:solidFill>
                  <a:prstDash val="solid"/>
                </a:ln>
                <a:solidFill>
                  <a:srgbClr val="FF0000"/>
                </a:solidFill>
                <a:effectLst>
                  <a:outerShdw dist="38100" dir="2640000" algn="bl" rotWithShape="0">
                    <a:schemeClr val="accent1"/>
                  </a:outerShdw>
                </a:effectLst>
                <a:latin typeface="Arial" panose="020B0604020202020204" pitchFamily="34" charset="0"/>
                <a:cs typeface="Arial" panose="020B0604020202020204" pitchFamily="34" charset="0"/>
              </a:rPr>
              <a:t>DẤU HAI CHẤM</a:t>
            </a:r>
          </a:p>
          <a:p>
            <a:pPr algn="ctr"/>
            <a:r>
              <a:rPr lang="en-US" sz="4800" b="1" dirty="0">
                <a:ln w="12700">
                  <a:solidFill>
                    <a:srgbClr val="FFFF00"/>
                  </a:solidFill>
                  <a:prstDash val="solid"/>
                </a:ln>
                <a:solidFill>
                  <a:srgbClr val="FF0000"/>
                </a:solidFill>
                <a:effectLst>
                  <a:outerShdw dist="38100" dir="2640000" algn="bl" rotWithShape="0">
                    <a:schemeClr val="accent1"/>
                  </a:outerShdw>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6592385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flipH="1">
            <a:off x="875164" y="810127"/>
            <a:ext cx="2377217" cy="530915"/>
          </a:xfrm>
          <a:prstGeom prst="rect">
            <a:avLst/>
          </a:prstGeom>
          <a:noFill/>
        </p:spPr>
        <p:txBody>
          <a:bodyPr wrap="square" lIns="68580" tIns="34290" rIns="68580" bIns="34290" rtlCol="0">
            <a:spAutoFit/>
          </a:bodyPr>
          <a:lstStyle/>
          <a:p>
            <a:r>
              <a:rPr lang="en-US" sz="3000" b="1" dirty="0">
                <a:solidFill>
                  <a:srgbClr val="FF0000"/>
                </a:solidFill>
                <a:latin typeface="Times New Roman" panose="02020603050405020304" pitchFamily="18" charset="0"/>
                <a:cs typeface="Times New Roman" panose="02020603050405020304" pitchFamily="18" charset="0"/>
              </a:rPr>
              <a:t>I. </a:t>
            </a:r>
            <a:r>
              <a:rPr lang="en-US" sz="3000" b="1" dirty="0" err="1">
                <a:solidFill>
                  <a:srgbClr val="FF0000"/>
                </a:solidFill>
                <a:latin typeface="Times New Roman" panose="02020603050405020304" pitchFamily="18" charset="0"/>
                <a:cs typeface="Times New Roman" panose="02020603050405020304" pitchFamily="18" charset="0"/>
              </a:rPr>
              <a:t>Nhận</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xét</a:t>
            </a:r>
            <a:endParaRPr lang="en-US" sz="3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135312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a:extLst>
              <a:ext uri="{FF2B5EF4-FFF2-40B4-BE49-F238E27FC236}">
                <a16:creationId xmlns:a16="http://schemas.microsoft.com/office/drawing/2014/main" id="{AC324ADC-26B3-4965-BEB5-1021453BCC2C}"/>
              </a:ext>
            </a:extLst>
          </p:cNvPr>
          <p:cNvSpPr>
            <a:spLocks noGrp="1" noChangeArrowheads="1"/>
          </p:cNvSpPr>
          <p:nvPr>
            <p:ph type="body" idx="1"/>
          </p:nvPr>
        </p:nvSpPr>
        <p:spPr>
          <a:xfrm>
            <a:off x="63720" y="184588"/>
            <a:ext cx="8933793" cy="2457450"/>
          </a:xfrm>
        </p:spPr>
        <p:txBody>
          <a:bodyPr>
            <a:noAutofit/>
          </a:bodyPr>
          <a:lstStyle/>
          <a:p>
            <a:pPr eaLnBrk="1" hangingPunct="1">
              <a:lnSpc>
                <a:spcPct val="90000"/>
              </a:lnSpc>
              <a:buFontTx/>
              <a:buNone/>
            </a:pPr>
            <a:r>
              <a:rPr lang="en-US" altLang="en-US" sz="2200" b="1" i="1" dirty="0" err="1"/>
              <a:t>Trong</a:t>
            </a:r>
            <a:r>
              <a:rPr lang="en-US" altLang="en-US" sz="2200" b="1" i="1" dirty="0"/>
              <a:t> </a:t>
            </a:r>
            <a:r>
              <a:rPr lang="en-US" altLang="en-US" sz="2200" b="1" i="1" dirty="0" err="1"/>
              <a:t>các</a:t>
            </a:r>
            <a:r>
              <a:rPr lang="en-US" altLang="en-US" sz="2200" b="1" i="1" dirty="0"/>
              <a:t> </a:t>
            </a:r>
            <a:r>
              <a:rPr lang="en-US" altLang="en-US" sz="2200" b="1" i="1" dirty="0" err="1"/>
              <a:t>câu</a:t>
            </a:r>
            <a:r>
              <a:rPr lang="en-US" altLang="en-US" sz="2200" b="1" i="1" dirty="0"/>
              <a:t> </a:t>
            </a:r>
            <a:r>
              <a:rPr lang="en-US" altLang="en-US" sz="2200" b="1" i="1" dirty="0" err="1"/>
              <a:t>văn</a:t>
            </a:r>
            <a:r>
              <a:rPr lang="en-US" altLang="en-US" sz="2200" b="1" i="1" dirty="0"/>
              <a:t> , </a:t>
            </a:r>
            <a:r>
              <a:rPr lang="en-US" altLang="en-US" sz="2200" b="1" i="1" dirty="0" err="1"/>
              <a:t>câu</a:t>
            </a:r>
            <a:r>
              <a:rPr lang="en-US" altLang="en-US" sz="2200" b="1" i="1" dirty="0"/>
              <a:t> </a:t>
            </a:r>
            <a:r>
              <a:rPr lang="en-US" altLang="en-US" sz="2200" b="1" i="1" dirty="0" err="1"/>
              <a:t>thơ</a:t>
            </a:r>
            <a:r>
              <a:rPr lang="en-US" altLang="en-US" sz="2200" b="1" i="1" dirty="0"/>
              <a:t> </a:t>
            </a:r>
            <a:r>
              <a:rPr lang="en-US" altLang="en-US" sz="2200" b="1" i="1" dirty="0" err="1"/>
              <a:t>sau</a:t>
            </a:r>
            <a:r>
              <a:rPr lang="en-US" altLang="en-US" sz="2200" b="1" i="1" dirty="0"/>
              <a:t> </a:t>
            </a:r>
            <a:r>
              <a:rPr lang="en-US" altLang="en-US" sz="2200" b="1" i="1" dirty="0" err="1"/>
              <a:t>đây</a:t>
            </a:r>
            <a:r>
              <a:rPr lang="en-US" altLang="en-US" sz="2200" b="1" i="1" dirty="0"/>
              <a:t> , </a:t>
            </a:r>
            <a:r>
              <a:rPr lang="en-US" altLang="en-US" sz="2200" b="1" i="1" dirty="0" err="1"/>
              <a:t>dấu</a:t>
            </a:r>
            <a:r>
              <a:rPr lang="en-US" altLang="en-US" sz="2200" b="1" i="1" dirty="0"/>
              <a:t> </a:t>
            </a:r>
            <a:r>
              <a:rPr lang="en-US" altLang="en-US" sz="2200" b="1" i="1" dirty="0" err="1"/>
              <a:t>hai</a:t>
            </a:r>
            <a:r>
              <a:rPr lang="en-US" altLang="en-US" sz="2200" b="1" i="1" dirty="0"/>
              <a:t> </a:t>
            </a:r>
            <a:r>
              <a:rPr lang="en-US" altLang="en-US" sz="2200" b="1" i="1" dirty="0" err="1"/>
              <a:t>chấm</a:t>
            </a:r>
            <a:r>
              <a:rPr lang="en-US" altLang="en-US" sz="2200" b="1" i="1" dirty="0"/>
              <a:t> </a:t>
            </a:r>
            <a:r>
              <a:rPr lang="en-US" altLang="en-US" sz="2200" b="1" i="1" dirty="0" err="1"/>
              <a:t>có</a:t>
            </a:r>
            <a:r>
              <a:rPr lang="en-US" altLang="en-US" sz="2200" b="1" i="1" dirty="0"/>
              <a:t> </a:t>
            </a:r>
            <a:r>
              <a:rPr lang="en-US" altLang="en-US" sz="2200" b="1" i="1" dirty="0" err="1"/>
              <a:t>tác</a:t>
            </a:r>
            <a:r>
              <a:rPr lang="en-US" altLang="en-US" sz="2200" b="1" i="1" dirty="0"/>
              <a:t> </a:t>
            </a:r>
            <a:r>
              <a:rPr lang="en-US" altLang="en-US" sz="2200" b="1" i="1" dirty="0" err="1"/>
              <a:t>dụng</a:t>
            </a:r>
            <a:r>
              <a:rPr lang="en-US" altLang="en-US" sz="2200" b="1" i="1" dirty="0"/>
              <a:t> </a:t>
            </a:r>
            <a:r>
              <a:rPr lang="en-US" altLang="en-US" sz="2200" b="1" i="1" dirty="0" err="1"/>
              <a:t>gì</a:t>
            </a:r>
            <a:r>
              <a:rPr lang="en-US" altLang="en-US" sz="2200" dirty="0"/>
              <a:t> ?</a:t>
            </a:r>
          </a:p>
          <a:p>
            <a:pPr>
              <a:lnSpc>
                <a:spcPct val="100000"/>
              </a:lnSpc>
              <a:spcBef>
                <a:spcPts val="0"/>
              </a:spcBef>
              <a:buNone/>
            </a:pPr>
            <a:r>
              <a:rPr lang="en-US" altLang="en-US" sz="2200" dirty="0">
                <a:solidFill>
                  <a:srgbClr val="0070C0"/>
                </a:solidFill>
              </a:rPr>
              <a:t>a) </a:t>
            </a:r>
            <a:r>
              <a:rPr lang="en-US" altLang="en-US" sz="2200" dirty="0" err="1">
                <a:solidFill>
                  <a:srgbClr val="0070C0"/>
                </a:solidFill>
              </a:rPr>
              <a:t>Chủ</a:t>
            </a:r>
            <a:r>
              <a:rPr lang="en-US" altLang="en-US" sz="2200" dirty="0">
                <a:solidFill>
                  <a:srgbClr val="0070C0"/>
                </a:solidFill>
              </a:rPr>
              <a:t> </a:t>
            </a:r>
            <a:r>
              <a:rPr lang="en-US" altLang="en-US" sz="2200" dirty="0" err="1">
                <a:solidFill>
                  <a:srgbClr val="0070C0"/>
                </a:solidFill>
              </a:rPr>
              <a:t>tịch</a:t>
            </a:r>
            <a:r>
              <a:rPr lang="en-US" altLang="en-US" sz="2200" dirty="0">
                <a:solidFill>
                  <a:srgbClr val="0070C0"/>
                </a:solidFill>
              </a:rPr>
              <a:t> </a:t>
            </a:r>
            <a:r>
              <a:rPr lang="en-US" altLang="en-US" sz="2200" dirty="0" err="1">
                <a:solidFill>
                  <a:srgbClr val="0070C0"/>
                </a:solidFill>
              </a:rPr>
              <a:t>Hồ</a:t>
            </a:r>
            <a:r>
              <a:rPr lang="en-US" altLang="en-US" sz="2200" dirty="0">
                <a:solidFill>
                  <a:srgbClr val="0070C0"/>
                </a:solidFill>
              </a:rPr>
              <a:t> </a:t>
            </a:r>
            <a:r>
              <a:rPr lang="en-US" altLang="en-US" sz="2200" dirty="0" err="1">
                <a:solidFill>
                  <a:srgbClr val="0070C0"/>
                </a:solidFill>
              </a:rPr>
              <a:t>Chí</a:t>
            </a:r>
            <a:r>
              <a:rPr lang="en-US" altLang="en-US" sz="2200" dirty="0">
                <a:solidFill>
                  <a:srgbClr val="0070C0"/>
                </a:solidFill>
              </a:rPr>
              <a:t> Minh </a:t>
            </a:r>
            <a:r>
              <a:rPr lang="en-US" altLang="en-US" sz="2200" dirty="0" err="1">
                <a:solidFill>
                  <a:srgbClr val="0070C0"/>
                </a:solidFill>
              </a:rPr>
              <a:t>nói</a:t>
            </a:r>
            <a:r>
              <a:rPr lang="en-US" altLang="en-US" sz="2200" dirty="0">
                <a:solidFill>
                  <a:srgbClr val="0070C0"/>
                </a:solidFill>
              </a:rPr>
              <a:t>: “ </a:t>
            </a:r>
            <a:r>
              <a:rPr lang="en-US" altLang="en-US" sz="2200" dirty="0" err="1">
                <a:solidFill>
                  <a:srgbClr val="0070C0"/>
                </a:solidFill>
              </a:rPr>
              <a:t>Tôi</a:t>
            </a:r>
            <a:r>
              <a:rPr lang="en-US" altLang="en-US" sz="2200" dirty="0">
                <a:solidFill>
                  <a:srgbClr val="0070C0"/>
                </a:solidFill>
              </a:rPr>
              <a:t> </a:t>
            </a:r>
            <a:r>
              <a:rPr lang="en-US" altLang="en-US" sz="2200" dirty="0" err="1">
                <a:solidFill>
                  <a:srgbClr val="0070C0"/>
                </a:solidFill>
              </a:rPr>
              <a:t>chỉ</a:t>
            </a:r>
            <a:r>
              <a:rPr lang="en-US" altLang="en-US" sz="2200" dirty="0">
                <a:solidFill>
                  <a:srgbClr val="0070C0"/>
                </a:solidFill>
              </a:rPr>
              <a:t> </a:t>
            </a:r>
            <a:r>
              <a:rPr lang="en-US" altLang="en-US" sz="2200" dirty="0" err="1">
                <a:solidFill>
                  <a:srgbClr val="0070C0"/>
                </a:solidFill>
              </a:rPr>
              <a:t>có</a:t>
            </a:r>
            <a:r>
              <a:rPr lang="en-US" altLang="en-US" sz="2200" dirty="0">
                <a:solidFill>
                  <a:srgbClr val="0070C0"/>
                </a:solidFill>
              </a:rPr>
              <a:t> </a:t>
            </a:r>
            <a:r>
              <a:rPr lang="en-US" altLang="en-US" sz="2200" dirty="0" err="1">
                <a:solidFill>
                  <a:srgbClr val="0070C0"/>
                </a:solidFill>
              </a:rPr>
              <a:t>một</a:t>
            </a:r>
            <a:r>
              <a:rPr lang="en-US" altLang="en-US" sz="2200" dirty="0">
                <a:solidFill>
                  <a:srgbClr val="0070C0"/>
                </a:solidFill>
              </a:rPr>
              <a:t> </a:t>
            </a:r>
            <a:r>
              <a:rPr lang="en-US" altLang="en-US" sz="2200" dirty="0" err="1">
                <a:solidFill>
                  <a:srgbClr val="0070C0"/>
                </a:solidFill>
              </a:rPr>
              <a:t>sự</a:t>
            </a:r>
            <a:r>
              <a:rPr lang="en-US" altLang="en-US" sz="2200" dirty="0">
                <a:solidFill>
                  <a:srgbClr val="0070C0"/>
                </a:solidFill>
              </a:rPr>
              <a:t> ham </a:t>
            </a:r>
            <a:r>
              <a:rPr lang="en-US" altLang="en-US" sz="2200" dirty="0" err="1">
                <a:solidFill>
                  <a:srgbClr val="0070C0"/>
                </a:solidFill>
              </a:rPr>
              <a:t>muốn</a:t>
            </a:r>
            <a:r>
              <a:rPr lang="en-US" altLang="en-US" sz="2200" dirty="0">
                <a:solidFill>
                  <a:srgbClr val="0070C0"/>
                </a:solidFill>
              </a:rPr>
              <a:t>, ham </a:t>
            </a:r>
            <a:r>
              <a:rPr lang="en-US" altLang="en-US" sz="2200" dirty="0" err="1">
                <a:solidFill>
                  <a:srgbClr val="0070C0"/>
                </a:solidFill>
              </a:rPr>
              <a:t>muốn</a:t>
            </a:r>
            <a:r>
              <a:rPr lang="en-US" altLang="en-US" sz="2200" dirty="0">
                <a:solidFill>
                  <a:srgbClr val="0070C0"/>
                </a:solidFill>
              </a:rPr>
              <a:t> </a:t>
            </a:r>
            <a:r>
              <a:rPr lang="en-US" altLang="en-US" sz="2200" dirty="0" err="1">
                <a:solidFill>
                  <a:srgbClr val="0070C0"/>
                </a:solidFill>
              </a:rPr>
              <a:t>tột</a:t>
            </a:r>
            <a:r>
              <a:rPr lang="en-US" altLang="en-US" sz="2200" dirty="0">
                <a:solidFill>
                  <a:srgbClr val="0070C0"/>
                </a:solidFill>
              </a:rPr>
              <a:t> </a:t>
            </a:r>
            <a:r>
              <a:rPr lang="en-US" altLang="en-US" sz="2200" dirty="0" err="1">
                <a:solidFill>
                  <a:srgbClr val="0070C0"/>
                </a:solidFill>
              </a:rPr>
              <a:t>bậc,là</a:t>
            </a:r>
            <a:r>
              <a:rPr lang="en-US" altLang="en-US" sz="2200" dirty="0">
                <a:solidFill>
                  <a:srgbClr val="0070C0"/>
                </a:solidFill>
              </a:rPr>
              <a:t> </a:t>
            </a:r>
            <a:r>
              <a:rPr lang="en-US" altLang="en-US" sz="2200" dirty="0" err="1">
                <a:solidFill>
                  <a:srgbClr val="0070C0"/>
                </a:solidFill>
              </a:rPr>
              <a:t>làm</a:t>
            </a:r>
            <a:r>
              <a:rPr lang="en-US" altLang="en-US" sz="2200" dirty="0">
                <a:solidFill>
                  <a:srgbClr val="0070C0"/>
                </a:solidFill>
              </a:rPr>
              <a:t> </a:t>
            </a:r>
            <a:r>
              <a:rPr lang="en-US" altLang="en-US" sz="2200" dirty="0" err="1">
                <a:solidFill>
                  <a:srgbClr val="0070C0"/>
                </a:solidFill>
              </a:rPr>
              <a:t>sao</a:t>
            </a:r>
            <a:r>
              <a:rPr lang="en-US" altLang="en-US" sz="2200" dirty="0">
                <a:solidFill>
                  <a:srgbClr val="0070C0"/>
                </a:solidFill>
              </a:rPr>
              <a:t> </a:t>
            </a:r>
            <a:r>
              <a:rPr lang="en-US" altLang="en-US" sz="2200" dirty="0" err="1">
                <a:solidFill>
                  <a:srgbClr val="0070C0"/>
                </a:solidFill>
              </a:rPr>
              <a:t>cho</a:t>
            </a:r>
            <a:r>
              <a:rPr lang="en-US" altLang="en-US" sz="2200" dirty="0">
                <a:solidFill>
                  <a:srgbClr val="0070C0"/>
                </a:solidFill>
              </a:rPr>
              <a:t> </a:t>
            </a:r>
            <a:r>
              <a:rPr lang="en-US" altLang="en-US" sz="2200" dirty="0" err="1">
                <a:solidFill>
                  <a:srgbClr val="0070C0"/>
                </a:solidFill>
              </a:rPr>
              <a:t>nước</a:t>
            </a:r>
            <a:r>
              <a:rPr lang="en-US" altLang="en-US" sz="2200" dirty="0">
                <a:solidFill>
                  <a:srgbClr val="0070C0"/>
                </a:solidFill>
              </a:rPr>
              <a:t> ta </a:t>
            </a:r>
            <a:r>
              <a:rPr lang="en-US" altLang="en-US" sz="2200" dirty="0" err="1">
                <a:solidFill>
                  <a:srgbClr val="0070C0"/>
                </a:solidFill>
              </a:rPr>
              <a:t>hoàn</a:t>
            </a:r>
            <a:r>
              <a:rPr lang="en-US" altLang="en-US" sz="2200" dirty="0">
                <a:solidFill>
                  <a:srgbClr val="0070C0"/>
                </a:solidFill>
              </a:rPr>
              <a:t> </a:t>
            </a:r>
            <a:r>
              <a:rPr lang="en-US" altLang="en-US" sz="2200" dirty="0" err="1">
                <a:solidFill>
                  <a:srgbClr val="0070C0"/>
                </a:solidFill>
              </a:rPr>
              <a:t>toàn</a:t>
            </a:r>
            <a:r>
              <a:rPr lang="en-US" altLang="en-US" sz="2200" dirty="0">
                <a:solidFill>
                  <a:srgbClr val="0070C0"/>
                </a:solidFill>
              </a:rPr>
              <a:t> </a:t>
            </a:r>
            <a:r>
              <a:rPr lang="en-US" altLang="en-US" sz="2200" dirty="0" err="1">
                <a:solidFill>
                  <a:srgbClr val="0070C0"/>
                </a:solidFill>
              </a:rPr>
              <a:t>độc</a:t>
            </a:r>
            <a:r>
              <a:rPr lang="en-US" altLang="en-US" sz="2200" dirty="0">
                <a:solidFill>
                  <a:srgbClr val="0070C0"/>
                </a:solidFill>
              </a:rPr>
              <a:t> </a:t>
            </a:r>
            <a:r>
              <a:rPr lang="en-US" altLang="en-US" sz="2200" dirty="0" err="1">
                <a:solidFill>
                  <a:srgbClr val="0070C0"/>
                </a:solidFill>
              </a:rPr>
              <a:t>lập</a:t>
            </a:r>
            <a:r>
              <a:rPr lang="en-US" altLang="en-US" sz="2200" dirty="0">
                <a:solidFill>
                  <a:srgbClr val="0070C0"/>
                </a:solidFill>
              </a:rPr>
              <a:t> , </a:t>
            </a:r>
            <a:r>
              <a:rPr lang="en-US" altLang="en-US" sz="2200" dirty="0" err="1">
                <a:solidFill>
                  <a:srgbClr val="0070C0"/>
                </a:solidFill>
              </a:rPr>
              <a:t>dân</a:t>
            </a:r>
            <a:r>
              <a:rPr lang="en-US" altLang="en-US" sz="2200" dirty="0">
                <a:solidFill>
                  <a:srgbClr val="0070C0"/>
                </a:solidFill>
              </a:rPr>
              <a:t> ta </a:t>
            </a:r>
            <a:r>
              <a:rPr lang="en-US" altLang="en-US" sz="2200" dirty="0" err="1">
                <a:solidFill>
                  <a:srgbClr val="0070C0"/>
                </a:solidFill>
              </a:rPr>
              <a:t>được</a:t>
            </a:r>
            <a:r>
              <a:rPr lang="en-US" altLang="en-US" sz="2200" dirty="0">
                <a:solidFill>
                  <a:srgbClr val="0070C0"/>
                </a:solidFill>
              </a:rPr>
              <a:t> </a:t>
            </a:r>
            <a:r>
              <a:rPr lang="en-US" altLang="en-US" sz="2200" dirty="0" err="1">
                <a:solidFill>
                  <a:srgbClr val="0070C0"/>
                </a:solidFill>
              </a:rPr>
              <a:t>hoàn</a:t>
            </a:r>
            <a:r>
              <a:rPr lang="en-US" altLang="en-US" sz="2200" dirty="0">
                <a:solidFill>
                  <a:srgbClr val="0070C0"/>
                </a:solidFill>
              </a:rPr>
              <a:t> </a:t>
            </a:r>
            <a:r>
              <a:rPr lang="en-US" altLang="en-US" sz="2200" dirty="0" err="1">
                <a:solidFill>
                  <a:srgbClr val="0070C0"/>
                </a:solidFill>
              </a:rPr>
              <a:t>toàn</a:t>
            </a:r>
            <a:r>
              <a:rPr lang="en-US" altLang="en-US" sz="2200" dirty="0">
                <a:solidFill>
                  <a:srgbClr val="0070C0"/>
                </a:solidFill>
              </a:rPr>
              <a:t> </a:t>
            </a:r>
            <a:r>
              <a:rPr lang="en-US" altLang="en-US" sz="2200" dirty="0" err="1">
                <a:solidFill>
                  <a:srgbClr val="0070C0"/>
                </a:solidFill>
              </a:rPr>
              <a:t>tự</a:t>
            </a:r>
            <a:r>
              <a:rPr lang="en-US" altLang="en-US" sz="2200" dirty="0">
                <a:solidFill>
                  <a:srgbClr val="0070C0"/>
                </a:solidFill>
              </a:rPr>
              <a:t> do, </a:t>
            </a:r>
            <a:r>
              <a:rPr lang="en-US" altLang="en-US" sz="2200" dirty="0" err="1">
                <a:solidFill>
                  <a:srgbClr val="0070C0"/>
                </a:solidFill>
              </a:rPr>
              <a:t>đồng</a:t>
            </a:r>
            <a:r>
              <a:rPr lang="en-US" altLang="en-US" sz="2200" dirty="0">
                <a:solidFill>
                  <a:srgbClr val="0070C0"/>
                </a:solidFill>
              </a:rPr>
              <a:t> </a:t>
            </a:r>
            <a:r>
              <a:rPr lang="en-US" altLang="en-US" sz="2200" dirty="0" err="1">
                <a:solidFill>
                  <a:srgbClr val="0070C0"/>
                </a:solidFill>
              </a:rPr>
              <a:t>bào</a:t>
            </a:r>
            <a:r>
              <a:rPr lang="en-US" altLang="en-US" sz="2200" dirty="0">
                <a:solidFill>
                  <a:srgbClr val="0070C0"/>
                </a:solidFill>
              </a:rPr>
              <a:t> ta ai </a:t>
            </a:r>
            <a:r>
              <a:rPr lang="en-US" altLang="en-US" sz="2200" dirty="0" err="1">
                <a:solidFill>
                  <a:srgbClr val="0070C0"/>
                </a:solidFill>
              </a:rPr>
              <a:t>cũng</a:t>
            </a:r>
            <a:r>
              <a:rPr lang="en-US" altLang="en-US" sz="2200" dirty="0">
                <a:solidFill>
                  <a:srgbClr val="0070C0"/>
                </a:solidFill>
              </a:rPr>
              <a:t> </a:t>
            </a:r>
            <a:r>
              <a:rPr lang="en-US" altLang="en-US" sz="2200" dirty="0" err="1">
                <a:solidFill>
                  <a:srgbClr val="0070C0"/>
                </a:solidFill>
              </a:rPr>
              <a:t>có</a:t>
            </a:r>
            <a:r>
              <a:rPr lang="en-US" altLang="en-US" sz="2200" dirty="0">
                <a:solidFill>
                  <a:srgbClr val="0070C0"/>
                </a:solidFill>
              </a:rPr>
              <a:t> </a:t>
            </a:r>
            <a:r>
              <a:rPr lang="en-US" altLang="en-US" sz="2200" dirty="0" err="1">
                <a:solidFill>
                  <a:srgbClr val="0070C0"/>
                </a:solidFill>
              </a:rPr>
              <a:t>cơm</a:t>
            </a:r>
            <a:r>
              <a:rPr lang="en-US" altLang="en-US" sz="2200" dirty="0">
                <a:solidFill>
                  <a:srgbClr val="0070C0"/>
                </a:solidFill>
              </a:rPr>
              <a:t> </a:t>
            </a:r>
            <a:r>
              <a:rPr lang="en-US" altLang="en-US" sz="2200" dirty="0" err="1">
                <a:solidFill>
                  <a:srgbClr val="0070C0"/>
                </a:solidFill>
              </a:rPr>
              <a:t>ăn</a:t>
            </a:r>
            <a:r>
              <a:rPr lang="en-US" altLang="en-US" sz="2200" dirty="0">
                <a:solidFill>
                  <a:srgbClr val="0070C0"/>
                </a:solidFill>
              </a:rPr>
              <a:t> , </a:t>
            </a:r>
            <a:r>
              <a:rPr lang="en-US" altLang="en-US" sz="2200" dirty="0" err="1">
                <a:solidFill>
                  <a:srgbClr val="0070C0"/>
                </a:solidFill>
              </a:rPr>
              <a:t>áo</a:t>
            </a:r>
            <a:r>
              <a:rPr lang="en-US" altLang="en-US" sz="2200" dirty="0">
                <a:solidFill>
                  <a:srgbClr val="0070C0"/>
                </a:solidFill>
              </a:rPr>
              <a:t> </a:t>
            </a:r>
            <a:r>
              <a:rPr lang="en-US" altLang="en-US" sz="2200" dirty="0" err="1">
                <a:solidFill>
                  <a:srgbClr val="0070C0"/>
                </a:solidFill>
              </a:rPr>
              <a:t>mặc</a:t>
            </a:r>
            <a:r>
              <a:rPr lang="en-US" altLang="en-US" sz="2200" dirty="0">
                <a:solidFill>
                  <a:srgbClr val="0070C0"/>
                </a:solidFill>
              </a:rPr>
              <a:t>, ai </a:t>
            </a:r>
            <a:r>
              <a:rPr lang="en-US" altLang="en-US" sz="2200" dirty="0" err="1">
                <a:solidFill>
                  <a:srgbClr val="0070C0"/>
                </a:solidFill>
              </a:rPr>
              <a:t>cũng</a:t>
            </a:r>
            <a:r>
              <a:rPr lang="en-US" altLang="en-US" sz="2200" dirty="0">
                <a:solidFill>
                  <a:srgbClr val="0070C0"/>
                </a:solidFill>
              </a:rPr>
              <a:t> </a:t>
            </a:r>
            <a:r>
              <a:rPr lang="en-US" altLang="en-US" sz="2200" dirty="0" err="1">
                <a:solidFill>
                  <a:srgbClr val="0070C0"/>
                </a:solidFill>
              </a:rPr>
              <a:t>được</a:t>
            </a:r>
            <a:r>
              <a:rPr lang="en-US" altLang="en-US" sz="2200" dirty="0">
                <a:solidFill>
                  <a:srgbClr val="0070C0"/>
                </a:solidFill>
              </a:rPr>
              <a:t> </a:t>
            </a:r>
            <a:r>
              <a:rPr lang="en-US" altLang="en-US" sz="2200" dirty="0" err="1">
                <a:solidFill>
                  <a:srgbClr val="0070C0"/>
                </a:solidFill>
              </a:rPr>
              <a:t>học</a:t>
            </a:r>
            <a:r>
              <a:rPr lang="en-US" altLang="en-US" sz="2200" dirty="0">
                <a:solidFill>
                  <a:srgbClr val="0070C0"/>
                </a:solidFill>
              </a:rPr>
              <a:t> </a:t>
            </a:r>
            <a:r>
              <a:rPr lang="en-US" altLang="en-US" sz="2200" dirty="0" err="1">
                <a:solidFill>
                  <a:srgbClr val="0070C0"/>
                </a:solidFill>
              </a:rPr>
              <a:t>hành</a:t>
            </a:r>
            <a:r>
              <a:rPr lang="en-US" altLang="en-US" sz="2200" dirty="0">
                <a:solidFill>
                  <a:srgbClr val="0070C0"/>
                </a:solidFill>
              </a:rPr>
              <a:t> .” </a:t>
            </a:r>
            <a:r>
              <a:rPr lang="en-US" altLang="en-US" sz="2200" dirty="0" err="1">
                <a:solidFill>
                  <a:srgbClr val="0070C0"/>
                </a:solidFill>
              </a:rPr>
              <a:t>Nguyện</a:t>
            </a:r>
            <a:r>
              <a:rPr lang="en-US" altLang="en-US" sz="2200" dirty="0">
                <a:solidFill>
                  <a:srgbClr val="0070C0"/>
                </a:solidFill>
              </a:rPr>
              <a:t> </a:t>
            </a:r>
            <a:r>
              <a:rPr lang="en-US" altLang="en-US" sz="2200" dirty="0" err="1">
                <a:solidFill>
                  <a:srgbClr val="0070C0"/>
                </a:solidFill>
              </a:rPr>
              <a:t>vọng</a:t>
            </a:r>
            <a:r>
              <a:rPr lang="en-US" altLang="en-US" sz="2200" dirty="0">
                <a:solidFill>
                  <a:srgbClr val="0070C0"/>
                </a:solidFill>
              </a:rPr>
              <a:t> </a:t>
            </a:r>
            <a:r>
              <a:rPr lang="en-US" altLang="en-US" sz="2200" dirty="0" err="1">
                <a:solidFill>
                  <a:srgbClr val="0070C0"/>
                </a:solidFill>
              </a:rPr>
              <a:t>đó</a:t>
            </a:r>
            <a:r>
              <a:rPr lang="en-US" altLang="en-US" sz="2200" dirty="0">
                <a:solidFill>
                  <a:srgbClr val="0070C0"/>
                </a:solidFill>
              </a:rPr>
              <a:t> chi </a:t>
            </a:r>
            <a:r>
              <a:rPr lang="en-US" altLang="en-US" sz="2200" dirty="0" err="1">
                <a:solidFill>
                  <a:srgbClr val="0070C0"/>
                </a:solidFill>
              </a:rPr>
              <a:t>phối</a:t>
            </a:r>
            <a:r>
              <a:rPr lang="en-US" altLang="en-US" sz="2200" dirty="0">
                <a:solidFill>
                  <a:srgbClr val="0070C0"/>
                </a:solidFill>
              </a:rPr>
              <a:t> </a:t>
            </a:r>
            <a:r>
              <a:rPr lang="en-US" altLang="en-US" sz="2200" dirty="0" err="1">
                <a:solidFill>
                  <a:srgbClr val="0070C0"/>
                </a:solidFill>
              </a:rPr>
              <a:t>mọi</a:t>
            </a:r>
            <a:r>
              <a:rPr lang="en-US" altLang="en-US" sz="2200" dirty="0">
                <a:solidFill>
                  <a:srgbClr val="0070C0"/>
                </a:solidFill>
              </a:rPr>
              <a:t> ý </a:t>
            </a:r>
            <a:r>
              <a:rPr lang="en-US" altLang="en-US" sz="2200" dirty="0" err="1">
                <a:solidFill>
                  <a:srgbClr val="0070C0"/>
                </a:solidFill>
              </a:rPr>
              <a:t>nghĩ</a:t>
            </a:r>
            <a:r>
              <a:rPr lang="en-US" altLang="en-US" sz="2200" dirty="0">
                <a:solidFill>
                  <a:srgbClr val="0070C0"/>
                </a:solidFill>
              </a:rPr>
              <a:t> </a:t>
            </a:r>
            <a:r>
              <a:rPr lang="en-US" altLang="en-US" sz="2200" dirty="0" err="1">
                <a:solidFill>
                  <a:srgbClr val="0070C0"/>
                </a:solidFill>
              </a:rPr>
              <a:t>và</a:t>
            </a:r>
            <a:r>
              <a:rPr lang="en-US" altLang="en-US" sz="2200" dirty="0">
                <a:solidFill>
                  <a:srgbClr val="0070C0"/>
                </a:solidFill>
              </a:rPr>
              <a:t> </a:t>
            </a:r>
            <a:r>
              <a:rPr lang="en-US" altLang="en-US" sz="2200" dirty="0" err="1">
                <a:solidFill>
                  <a:srgbClr val="0070C0"/>
                </a:solidFill>
              </a:rPr>
              <a:t>hành</a:t>
            </a:r>
            <a:r>
              <a:rPr lang="en-US" altLang="en-US" sz="2200" dirty="0">
                <a:solidFill>
                  <a:srgbClr val="0070C0"/>
                </a:solidFill>
              </a:rPr>
              <a:t> </a:t>
            </a:r>
            <a:r>
              <a:rPr lang="en-US" altLang="en-US" sz="2200" dirty="0" err="1">
                <a:solidFill>
                  <a:srgbClr val="0070C0"/>
                </a:solidFill>
              </a:rPr>
              <a:t>động</a:t>
            </a:r>
            <a:r>
              <a:rPr lang="en-US" altLang="en-US" sz="2200" dirty="0">
                <a:solidFill>
                  <a:srgbClr val="0070C0"/>
                </a:solidFill>
              </a:rPr>
              <a:t> </a:t>
            </a:r>
            <a:r>
              <a:rPr lang="en-US" altLang="en-US" sz="2200" dirty="0" err="1">
                <a:solidFill>
                  <a:srgbClr val="0070C0"/>
                </a:solidFill>
              </a:rPr>
              <a:t>trong</a:t>
            </a:r>
            <a:r>
              <a:rPr lang="en-US" altLang="en-US" sz="2200" dirty="0">
                <a:solidFill>
                  <a:srgbClr val="0070C0"/>
                </a:solidFill>
              </a:rPr>
              <a:t> </a:t>
            </a:r>
            <a:r>
              <a:rPr lang="en-US" altLang="en-US" sz="2200" dirty="0" err="1">
                <a:solidFill>
                  <a:srgbClr val="0070C0"/>
                </a:solidFill>
              </a:rPr>
              <a:t>suốt</a:t>
            </a:r>
            <a:r>
              <a:rPr lang="en-US" altLang="en-US" sz="2200" dirty="0">
                <a:solidFill>
                  <a:srgbClr val="0070C0"/>
                </a:solidFill>
              </a:rPr>
              <a:t> </a:t>
            </a:r>
            <a:r>
              <a:rPr lang="en-US" altLang="en-US" sz="2200" dirty="0" err="1">
                <a:solidFill>
                  <a:srgbClr val="0070C0"/>
                </a:solidFill>
              </a:rPr>
              <a:t>cuộc</a:t>
            </a:r>
            <a:r>
              <a:rPr lang="en-US" altLang="en-US" sz="2200" dirty="0">
                <a:solidFill>
                  <a:srgbClr val="0070C0"/>
                </a:solidFill>
              </a:rPr>
              <a:t> </a:t>
            </a:r>
            <a:r>
              <a:rPr lang="en-US" altLang="en-US" sz="2200" dirty="0" err="1">
                <a:solidFill>
                  <a:srgbClr val="0070C0"/>
                </a:solidFill>
              </a:rPr>
              <a:t>đời</a:t>
            </a:r>
            <a:r>
              <a:rPr lang="en-US" altLang="en-US" sz="2200" dirty="0">
                <a:solidFill>
                  <a:srgbClr val="0070C0"/>
                </a:solidFill>
              </a:rPr>
              <a:t> </a:t>
            </a:r>
            <a:r>
              <a:rPr lang="en-US" altLang="en-US" sz="2200" dirty="0" err="1">
                <a:solidFill>
                  <a:srgbClr val="0070C0"/>
                </a:solidFill>
              </a:rPr>
              <a:t>của</a:t>
            </a:r>
            <a:r>
              <a:rPr lang="en-US" altLang="en-US" sz="2200" dirty="0">
                <a:solidFill>
                  <a:srgbClr val="0070C0"/>
                </a:solidFill>
              </a:rPr>
              <a:t> </a:t>
            </a:r>
            <a:r>
              <a:rPr lang="en-US" altLang="en-US" sz="2200" dirty="0" err="1">
                <a:solidFill>
                  <a:srgbClr val="0070C0"/>
                </a:solidFill>
              </a:rPr>
              <a:t>Người</a:t>
            </a:r>
            <a:r>
              <a:rPr lang="en-US" altLang="en-US" sz="2200" dirty="0">
                <a:solidFill>
                  <a:srgbClr val="0070C0"/>
                </a:solidFill>
              </a:rPr>
              <a:t>.				</a:t>
            </a:r>
            <a:r>
              <a:rPr lang="en-US" altLang="en-US" sz="2000" dirty="0"/>
              <a:t>Theo </a:t>
            </a:r>
            <a:r>
              <a:rPr lang="en-US" altLang="en-US" sz="2000" dirty="0" err="1"/>
              <a:t>Trường</a:t>
            </a:r>
            <a:r>
              <a:rPr lang="en-US" altLang="en-US" sz="2000" dirty="0"/>
              <a:t> </a:t>
            </a:r>
            <a:r>
              <a:rPr lang="en-US" altLang="en-US" sz="2000" dirty="0" err="1"/>
              <a:t>Chinh</a:t>
            </a:r>
            <a:endParaRPr lang="en-US" altLang="en-US" sz="2200" dirty="0"/>
          </a:p>
        </p:txBody>
      </p:sp>
      <p:sp>
        <p:nvSpPr>
          <p:cNvPr id="3075" name="Rectangle 1">
            <a:extLst>
              <a:ext uri="{FF2B5EF4-FFF2-40B4-BE49-F238E27FC236}">
                <a16:creationId xmlns:a16="http://schemas.microsoft.com/office/drawing/2014/main" id="{DA91648B-647C-45A2-AB29-8FC5BCDDB957}"/>
              </a:ext>
            </a:extLst>
          </p:cNvPr>
          <p:cNvSpPr>
            <a:spLocks noChangeArrowheads="1"/>
          </p:cNvSpPr>
          <p:nvPr/>
        </p:nvSpPr>
        <p:spPr bwMode="auto">
          <a:xfrm>
            <a:off x="192553" y="2377780"/>
            <a:ext cx="4000418"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200" dirty="0">
                <a:latin typeface="Times New Roman" panose="02020603050405020304" pitchFamily="18" charset="0"/>
              </a:rPr>
              <a:t>b</a:t>
            </a:r>
            <a:r>
              <a:rPr lang="en-US" altLang="en-US" sz="2200" dirty="0">
                <a:solidFill>
                  <a:srgbClr val="0070C0"/>
                </a:solidFill>
              </a:rPr>
              <a:t>) </a:t>
            </a:r>
            <a:r>
              <a:rPr lang="en-US" altLang="en-US" sz="2200" dirty="0" err="1">
                <a:solidFill>
                  <a:srgbClr val="0070C0"/>
                </a:solidFill>
              </a:rPr>
              <a:t>Tôi</a:t>
            </a:r>
            <a:r>
              <a:rPr lang="en-US" altLang="en-US" sz="2200" dirty="0">
                <a:solidFill>
                  <a:srgbClr val="0070C0"/>
                </a:solidFill>
              </a:rPr>
              <a:t> </a:t>
            </a:r>
            <a:r>
              <a:rPr lang="en-US" altLang="en-US" sz="2200" dirty="0" err="1">
                <a:solidFill>
                  <a:srgbClr val="0070C0"/>
                </a:solidFill>
              </a:rPr>
              <a:t>cả</a:t>
            </a:r>
            <a:r>
              <a:rPr lang="en-US" altLang="en-US" sz="2200" dirty="0">
                <a:solidFill>
                  <a:srgbClr val="0070C0"/>
                </a:solidFill>
              </a:rPr>
              <a:t> </a:t>
            </a:r>
            <a:r>
              <a:rPr lang="en-US" altLang="en-US" sz="2200" dirty="0" err="1">
                <a:solidFill>
                  <a:srgbClr val="0070C0"/>
                </a:solidFill>
              </a:rPr>
              <a:t>hai</a:t>
            </a:r>
            <a:r>
              <a:rPr lang="en-US" altLang="en-US" sz="2200" dirty="0">
                <a:solidFill>
                  <a:srgbClr val="0070C0"/>
                </a:solidFill>
              </a:rPr>
              <a:t> </a:t>
            </a:r>
            <a:r>
              <a:rPr lang="en-US" altLang="en-US" sz="2200" dirty="0" err="1">
                <a:solidFill>
                  <a:srgbClr val="0070C0"/>
                </a:solidFill>
              </a:rPr>
              <a:t>càng</a:t>
            </a:r>
            <a:r>
              <a:rPr lang="en-US" altLang="en-US" sz="2200" dirty="0">
                <a:solidFill>
                  <a:srgbClr val="0070C0"/>
                </a:solidFill>
              </a:rPr>
              <a:t> </a:t>
            </a:r>
            <a:r>
              <a:rPr lang="en-US" altLang="en-US" sz="2200" dirty="0" err="1">
                <a:solidFill>
                  <a:srgbClr val="0070C0"/>
                </a:solidFill>
              </a:rPr>
              <a:t>càng</a:t>
            </a:r>
            <a:r>
              <a:rPr lang="en-US" altLang="en-US" sz="2200" dirty="0">
                <a:solidFill>
                  <a:srgbClr val="0070C0"/>
                </a:solidFill>
              </a:rPr>
              <a:t> ra , </a:t>
            </a:r>
            <a:r>
              <a:rPr lang="en-US" altLang="en-US" sz="2200" dirty="0" err="1">
                <a:solidFill>
                  <a:srgbClr val="0070C0"/>
                </a:solidFill>
              </a:rPr>
              <a:t>bảo</a:t>
            </a:r>
            <a:r>
              <a:rPr lang="en-US" altLang="en-US" sz="2200" dirty="0">
                <a:solidFill>
                  <a:srgbClr val="0070C0"/>
                </a:solidFill>
              </a:rPr>
              <a:t> </a:t>
            </a:r>
            <a:r>
              <a:rPr lang="en-US" altLang="en-US" sz="2200" dirty="0" err="1">
                <a:solidFill>
                  <a:srgbClr val="0070C0"/>
                </a:solidFill>
              </a:rPr>
              <a:t>Nhà</a:t>
            </a:r>
            <a:r>
              <a:rPr lang="en-US" altLang="en-US" sz="2200" dirty="0">
                <a:solidFill>
                  <a:srgbClr val="0070C0"/>
                </a:solidFill>
              </a:rPr>
              <a:t> </a:t>
            </a:r>
            <a:r>
              <a:rPr lang="en-US" altLang="en-US" sz="2200" dirty="0" err="1">
                <a:solidFill>
                  <a:srgbClr val="0070C0"/>
                </a:solidFill>
              </a:rPr>
              <a:t>Trò</a:t>
            </a:r>
            <a:r>
              <a:rPr lang="en-US" altLang="en-US" sz="2200" dirty="0">
                <a:solidFill>
                  <a:srgbClr val="0070C0"/>
                </a:solidFill>
              </a:rPr>
              <a:t> :</a:t>
            </a:r>
          </a:p>
          <a:p>
            <a:pPr eaLnBrk="1" hangingPunct="1"/>
            <a:r>
              <a:rPr lang="en-US" altLang="en-US" sz="2200" dirty="0">
                <a:solidFill>
                  <a:srgbClr val="0070C0"/>
                </a:solidFill>
              </a:rPr>
              <a:t>      - </a:t>
            </a:r>
            <a:r>
              <a:rPr lang="en-US" altLang="en-US" sz="2200" dirty="0" err="1">
                <a:solidFill>
                  <a:srgbClr val="0070C0"/>
                </a:solidFill>
              </a:rPr>
              <a:t>Em</a:t>
            </a:r>
            <a:r>
              <a:rPr lang="en-US" altLang="en-US" sz="2200" dirty="0">
                <a:solidFill>
                  <a:srgbClr val="0070C0"/>
                </a:solidFill>
              </a:rPr>
              <a:t> </a:t>
            </a:r>
            <a:r>
              <a:rPr lang="en-US" altLang="en-US" sz="2200" dirty="0" err="1">
                <a:solidFill>
                  <a:srgbClr val="0070C0"/>
                </a:solidFill>
              </a:rPr>
              <a:t>đừng</a:t>
            </a:r>
            <a:r>
              <a:rPr lang="en-US" altLang="en-US" sz="2200" dirty="0">
                <a:solidFill>
                  <a:srgbClr val="0070C0"/>
                </a:solidFill>
              </a:rPr>
              <a:t> </a:t>
            </a:r>
            <a:r>
              <a:rPr lang="en-US" altLang="en-US" sz="2200" dirty="0" err="1">
                <a:solidFill>
                  <a:srgbClr val="0070C0"/>
                </a:solidFill>
              </a:rPr>
              <a:t>sợ</a:t>
            </a:r>
            <a:r>
              <a:rPr lang="en-US" altLang="en-US" sz="2200" dirty="0">
                <a:solidFill>
                  <a:srgbClr val="0070C0"/>
                </a:solidFill>
              </a:rPr>
              <a:t> . </a:t>
            </a:r>
            <a:r>
              <a:rPr lang="en-US" altLang="en-US" sz="2200" dirty="0" err="1">
                <a:solidFill>
                  <a:srgbClr val="0070C0"/>
                </a:solidFill>
              </a:rPr>
              <a:t>Hãy</a:t>
            </a:r>
            <a:r>
              <a:rPr lang="en-US" altLang="en-US" sz="2200" dirty="0">
                <a:solidFill>
                  <a:srgbClr val="0070C0"/>
                </a:solidFill>
              </a:rPr>
              <a:t> </a:t>
            </a:r>
            <a:r>
              <a:rPr lang="en-US" altLang="en-US" sz="2200" dirty="0" err="1">
                <a:solidFill>
                  <a:srgbClr val="0070C0"/>
                </a:solidFill>
              </a:rPr>
              <a:t>trở</a:t>
            </a:r>
            <a:r>
              <a:rPr lang="en-US" altLang="en-US" sz="2200" dirty="0">
                <a:solidFill>
                  <a:srgbClr val="0070C0"/>
                </a:solidFill>
              </a:rPr>
              <a:t> </a:t>
            </a:r>
            <a:r>
              <a:rPr lang="en-US" altLang="en-US" sz="2200" dirty="0" err="1">
                <a:solidFill>
                  <a:srgbClr val="0070C0"/>
                </a:solidFill>
              </a:rPr>
              <a:t>về</a:t>
            </a:r>
            <a:r>
              <a:rPr lang="en-US" altLang="en-US" sz="2200" dirty="0">
                <a:solidFill>
                  <a:srgbClr val="0070C0"/>
                </a:solidFill>
              </a:rPr>
              <a:t> </a:t>
            </a:r>
            <a:r>
              <a:rPr lang="en-US" altLang="en-US" sz="2200" dirty="0" err="1">
                <a:solidFill>
                  <a:srgbClr val="0070C0"/>
                </a:solidFill>
              </a:rPr>
              <a:t>cùng</a:t>
            </a:r>
            <a:r>
              <a:rPr lang="en-US" altLang="en-US" sz="2200" dirty="0">
                <a:solidFill>
                  <a:srgbClr val="0070C0"/>
                </a:solidFill>
              </a:rPr>
              <a:t> </a:t>
            </a:r>
            <a:r>
              <a:rPr lang="en-US" altLang="en-US" sz="2200" dirty="0" err="1">
                <a:solidFill>
                  <a:srgbClr val="0070C0"/>
                </a:solidFill>
              </a:rPr>
              <a:t>với</a:t>
            </a:r>
            <a:r>
              <a:rPr lang="en-US" altLang="en-US" sz="2200" dirty="0">
                <a:solidFill>
                  <a:srgbClr val="0070C0"/>
                </a:solidFill>
              </a:rPr>
              <a:t> </a:t>
            </a:r>
            <a:r>
              <a:rPr lang="en-US" altLang="en-US" sz="2200" dirty="0" err="1">
                <a:solidFill>
                  <a:srgbClr val="0070C0"/>
                </a:solidFill>
              </a:rPr>
              <a:t>tôi</a:t>
            </a:r>
            <a:r>
              <a:rPr lang="en-US" altLang="en-US" sz="2200" dirty="0">
                <a:solidFill>
                  <a:srgbClr val="0070C0"/>
                </a:solidFill>
              </a:rPr>
              <a:t> </a:t>
            </a:r>
            <a:r>
              <a:rPr lang="en-US" altLang="en-US" sz="2200" dirty="0" err="1">
                <a:solidFill>
                  <a:srgbClr val="0070C0"/>
                </a:solidFill>
              </a:rPr>
              <a:t>đây</a:t>
            </a:r>
            <a:r>
              <a:rPr lang="en-US" altLang="en-US" sz="2200" dirty="0">
                <a:solidFill>
                  <a:srgbClr val="0070C0"/>
                </a:solidFill>
              </a:rPr>
              <a:t> .</a:t>
            </a:r>
          </a:p>
          <a:p>
            <a:pPr eaLnBrk="1" hangingPunct="1"/>
            <a:r>
              <a:rPr lang="en-US" altLang="en-US" sz="2200" dirty="0">
                <a:solidFill>
                  <a:srgbClr val="0070C0"/>
                </a:solidFill>
                <a:latin typeface="Times New Roman" panose="02020603050405020304" pitchFamily="18" charset="0"/>
              </a:rPr>
              <a:t>                            </a:t>
            </a:r>
            <a:r>
              <a:rPr lang="en-US" altLang="en-US" sz="2200" dirty="0" err="1">
                <a:solidFill>
                  <a:srgbClr val="0070C0"/>
                </a:solidFill>
                <a:latin typeface="Times New Roman" panose="02020603050405020304" pitchFamily="18" charset="0"/>
              </a:rPr>
              <a:t>Tô</a:t>
            </a:r>
            <a:r>
              <a:rPr lang="en-US" altLang="en-US" sz="2200" dirty="0">
                <a:solidFill>
                  <a:srgbClr val="0070C0"/>
                </a:solidFill>
                <a:latin typeface="Times New Roman" panose="02020603050405020304" pitchFamily="18" charset="0"/>
              </a:rPr>
              <a:t> </a:t>
            </a:r>
            <a:r>
              <a:rPr lang="en-US" altLang="en-US" sz="2200" dirty="0" err="1">
                <a:solidFill>
                  <a:srgbClr val="0070C0"/>
                </a:solidFill>
                <a:latin typeface="Times New Roman" panose="02020603050405020304" pitchFamily="18" charset="0"/>
              </a:rPr>
              <a:t>Hoài</a:t>
            </a:r>
            <a:endParaRPr lang="en-US" altLang="en-US" sz="2200" dirty="0">
              <a:solidFill>
                <a:srgbClr val="0070C0"/>
              </a:solidFill>
              <a:latin typeface="Times New Roman" panose="02020603050405020304" pitchFamily="18" charset="0"/>
            </a:endParaRPr>
          </a:p>
          <a:p>
            <a:pPr eaLnBrk="1" hangingPunct="1"/>
            <a:endParaRPr lang="en-US" altLang="en-US" sz="2200" dirty="0">
              <a:latin typeface="Times New Roman" panose="02020603050405020304" pitchFamily="18" charset="0"/>
            </a:endParaRPr>
          </a:p>
        </p:txBody>
      </p:sp>
      <p:sp>
        <p:nvSpPr>
          <p:cNvPr id="5" name="Rectangle 3">
            <a:extLst>
              <a:ext uri="{FF2B5EF4-FFF2-40B4-BE49-F238E27FC236}">
                <a16:creationId xmlns:a16="http://schemas.microsoft.com/office/drawing/2014/main" id="{6E05AB4B-DEAD-4D72-95EA-4753A7E0C7D7}"/>
              </a:ext>
            </a:extLst>
          </p:cNvPr>
          <p:cNvSpPr txBox="1">
            <a:spLocks noChangeArrowheads="1"/>
          </p:cNvSpPr>
          <p:nvPr/>
        </p:nvSpPr>
        <p:spPr bwMode="auto">
          <a:xfrm>
            <a:off x="4723169" y="2289669"/>
            <a:ext cx="4274344" cy="3196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ts val="0"/>
              </a:spcBef>
              <a:buFontTx/>
              <a:buNone/>
            </a:pPr>
            <a:r>
              <a:rPr lang="en-US" altLang="en-US" sz="2200" b="1" dirty="0">
                <a:solidFill>
                  <a:srgbClr val="0070C0"/>
                </a:solidFill>
                <a:latin typeface="Times New Roman" panose="02020603050405020304" pitchFamily="18" charset="0"/>
              </a:rPr>
              <a:t>c</a:t>
            </a:r>
            <a:r>
              <a:rPr lang="en-US" altLang="en-US" sz="2000" b="1" dirty="0">
                <a:solidFill>
                  <a:srgbClr val="0070C0"/>
                </a:solidFill>
                <a:latin typeface="Times New Roman" panose="02020603050405020304" pitchFamily="18" charset="0"/>
              </a:rPr>
              <a:t>) </a:t>
            </a:r>
            <a:r>
              <a:rPr lang="en-US" altLang="en-US" sz="2000" b="1" dirty="0" err="1">
                <a:solidFill>
                  <a:srgbClr val="0070C0"/>
                </a:solidFill>
              </a:rPr>
              <a:t>Bà</a:t>
            </a:r>
            <a:r>
              <a:rPr lang="en-US" altLang="en-US" sz="2000" b="1" dirty="0">
                <a:solidFill>
                  <a:srgbClr val="0070C0"/>
                </a:solidFill>
              </a:rPr>
              <a:t> </a:t>
            </a:r>
            <a:r>
              <a:rPr lang="en-US" altLang="en-US" sz="2000" b="1" dirty="0" err="1">
                <a:solidFill>
                  <a:srgbClr val="0070C0"/>
                </a:solidFill>
              </a:rPr>
              <a:t>thương</a:t>
            </a:r>
            <a:r>
              <a:rPr lang="en-US" altLang="en-US" sz="2000" b="1" dirty="0">
                <a:solidFill>
                  <a:srgbClr val="0070C0"/>
                </a:solidFill>
              </a:rPr>
              <a:t> </a:t>
            </a:r>
            <a:r>
              <a:rPr lang="en-US" altLang="en-US" sz="2000" b="1" dirty="0" err="1">
                <a:solidFill>
                  <a:srgbClr val="0070C0"/>
                </a:solidFill>
              </a:rPr>
              <a:t>không</a:t>
            </a:r>
            <a:r>
              <a:rPr lang="en-US" altLang="en-US" sz="2000" b="1" dirty="0">
                <a:solidFill>
                  <a:srgbClr val="0070C0"/>
                </a:solidFill>
              </a:rPr>
              <a:t> </a:t>
            </a:r>
            <a:r>
              <a:rPr lang="en-US" altLang="en-US" sz="2000" b="1" dirty="0" err="1">
                <a:solidFill>
                  <a:srgbClr val="0070C0"/>
                </a:solidFill>
              </a:rPr>
              <a:t>muốn</a:t>
            </a:r>
            <a:r>
              <a:rPr lang="en-US" altLang="en-US" sz="2000" b="1" dirty="0">
                <a:solidFill>
                  <a:srgbClr val="0070C0"/>
                </a:solidFill>
              </a:rPr>
              <a:t> </a:t>
            </a:r>
            <a:r>
              <a:rPr lang="en-US" altLang="en-US" sz="2000" b="1" dirty="0" err="1">
                <a:solidFill>
                  <a:srgbClr val="0070C0"/>
                </a:solidFill>
              </a:rPr>
              <a:t>bán</a:t>
            </a:r>
            <a:endParaRPr lang="en-US" altLang="en-US" sz="2000" b="1" dirty="0">
              <a:solidFill>
                <a:srgbClr val="0070C0"/>
              </a:solidFill>
            </a:endParaRPr>
          </a:p>
          <a:p>
            <a:pPr eaLnBrk="1" hangingPunct="1">
              <a:spcBef>
                <a:spcPts val="0"/>
              </a:spcBef>
              <a:buFontTx/>
              <a:buNone/>
            </a:pPr>
            <a:r>
              <a:rPr lang="en-US" altLang="en-US" sz="2000" b="1" dirty="0">
                <a:solidFill>
                  <a:srgbClr val="0070C0"/>
                </a:solidFill>
              </a:rPr>
              <a:t>    </a:t>
            </a:r>
            <a:r>
              <a:rPr lang="en-US" altLang="en-US" sz="2000" b="1" dirty="0" err="1">
                <a:solidFill>
                  <a:srgbClr val="0070C0"/>
                </a:solidFill>
              </a:rPr>
              <a:t>Bèn</a:t>
            </a:r>
            <a:r>
              <a:rPr lang="en-US" altLang="en-US" sz="2000" b="1" dirty="0">
                <a:solidFill>
                  <a:srgbClr val="0070C0"/>
                </a:solidFill>
              </a:rPr>
              <a:t> </a:t>
            </a:r>
            <a:r>
              <a:rPr lang="en-US" altLang="en-US" sz="2000" b="1" dirty="0" err="1">
                <a:solidFill>
                  <a:srgbClr val="0070C0"/>
                </a:solidFill>
              </a:rPr>
              <a:t>thả</a:t>
            </a:r>
            <a:r>
              <a:rPr lang="en-US" altLang="en-US" sz="2000" b="1" dirty="0">
                <a:solidFill>
                  <a:srgbClr val="0070C0"/>
                </a:solidFill>
              </a:rPr>
              <a:t> </a:t>
            </a:r>
            <a:r>
              <a:rPr lang="en-US" altLang="en-US" sz="2000" b="1" dirty="0" err="1">
                <a:solidFill>
                  <a:srgbClr val="0070C0"/>
                </a:solidFill>
              </a:rPr>
              <a:t>vào</a:t>
            </a:r>
            <a:r>
              <a:rPr lang="en-US" altLang="en-US" sz="2000" b="1" dirty="0">
                <a:solidFill>
                  <a:srgbClr val="0070C0"/>
                </a:solidFill>
              </a:rPr>
              <a:t> </a:t>
            </a:r>
            <a:r>
              <a:rPr lang="en-US" altLang="en-US" sz="2000" b="1" dirty="0" err="1">
                <a:solidFill>
                  <a:srgbClr val="0070C0"/>
                </a:solidFill>
              </a:rPr>
              <a:t>trong</a:t>
            </a:r>
            <a:r>
              <a:rPr lang="en-US" altLang="en-US" sz="2000" b="1" dirty="0">
                <a:solidFill>
                  <a:srgbClr val="0070C0"/>
                </a:solidFill>
              </a:rPr>
              <a:t> chum .</a:t>
            </a:r>
          </a:p>
          <a:p>
            <a:pPr eaLnBrk="1" hangingPunct="1">
              <a:spcBef>
                <a:spcPts val="0"/>
              </a:spcBef>
              <a:buFontTx/>
              <a:buNone/>
            </a:pPr>
            <a:r>
              <a:rPr lang="en-US" altLang="en-US" sz="2000" b="1" dirty="0">
                <a:solidFill>
                  <a:srgbClr val="0070C0"/>
                </a:solidFill>
              </a:rPr>
              <a:t>    </a:t>
            </a:r>
            <a:r>
              <a:rPr lang="en-US" altLang="en-US" sz="2000" b="1" dirty="0" err="1">
                <a:solidFill>
                  <a:srgbClr val="0070C0"/>
                </a:solidFill>
              </a:rPr>
              <a:t>Rồi</a:t>
            </a:r>
            <a:r>
              <a:rPr lang="en-US" altLang="en-US" sz="2000" b="1" dirty="0">
                <a:solidFill>
                  <a:srgbClr val="0070C0"/>
                </a:solidFill>
              </a:rPr>
              <a:t> </a:t>
            </a:r>
            <a:r>
              <a:rPr lang="en-US" altLang="en-US" sz="2000" b="1" dirty="0" err="1">
                <a:solidFill>
                  <a:srgbClr val="0070C0"/>
                </a:solidFill>
              </a:rPr>
              <a:t>bà</a:t>
            </a:r>
            <a:r>
              <a:rPr lang="en-US" altLang="en-US" sz="2000" b="1" dirty="0">
                <a:solidFill>
                  <a:srgbClr val="0070C0"/>
                </a:solidFill>
              </a:rPr>
              <a:t> </a:t>
            </a:r>
            <a:r>
              <a:rPr lang="en-US" altLang="en-US" sz="2000" b="1" dirty="0" err="1">
                <a:solidFill>
                  <a:srgbClr val="0070C0"/>
                </a:solidFill>
              </a:rPr>
              <a:t>lại</a:t>
            </a:r>
            <a:r>
              <a:rPr lang="en-US" altLang="en-US" sz="2000" b="1" dirty="0">
                <a:solidFill>
                  <a:srgbClr val="0070C0"/>
                </a:solidFill>
              </a:rPr>
              <a:t> </a:t>
            </a:r>
            <a:r>
              <a:rPr lang="en-US" altLang="en-US" sz="2000" b="1" dirty="0" err="1">
                <a:solidFill>
                  <a:srgbClr val="0070C0"/>
                </a:solidFill>
              </a:rPr>
              <a:t>đi</a:t>
            </a:r>
            <a:r>
              <a:rPr lang="en-US" altLang="en-US" sz="2000" b="1" dirty="0">
                <a:solidFill>
                  <a:srgbClr val="0070C0"/>
                </a:solidFill>
              </a:rPr>
              <a:t> </a:t>
            </a:r>
            <a:r>
              <a:rPr lang="en-US" altLang="en-US" sz="2000" b="1" dirty="0" err="1">
                <a:solidFill>
                  <a:srgbClr val="0070C0"/>
                </a:solidFill>
              </a:rPr>
              <a:t>làm</a:t>
            </a:r>
            <a:endParaRPr lang="en-US" altLang="en-US" sz="2000" b="1" dirty="0">
              <a:solidFill>
                <a:srgbClr val="0070C0"/>
              </a:solidFill>
            </a:endParaRPr>
          </a:p>
          <a:p>
            <a:pPr eaLnBrk="1" hangingPunct="1">
              <a:spcBef>
                <a:spcPts val="0"/>
              </a:spcBef>
              <a:buFontTx/>
              <a:buNone/>
            </a:pPr>
            <a:r>
              <a:rPr lang="en-US" altLang="en-US" sz="2000" b="1" dirty="0">
                <a:solidFill>
                  <a:srgbClr val="0070C0"/>
                </a:solidFill>
              </a:rPr>
              <a:t>    </a:t>
            </a:r>
            <a:r>
              <a:rPr lang="en-US" altLang="en-US" sz="2000" b="1" dirty="0" err="1">
                <a:solidFill>
                  <a:srgbClr val="0070C0"/>
                </a:solidFill>
              </a:rPr>
              <a:t>Đến</a:t>
            </a:r>
            <a:r>
              <a:rPr lang="en-US" altLang="en-US" sz="2000" b="1" dirty="0">
                <a:solidFill>
                  <a:srgbClr val="0070C0"/>
                </a:solidFill>
              </a:rPr>
              <a:t> </a:t>
            </a:r>
            <a:r>
              <a:rPr lang="en-US" altLang="en-US" sz="2000" b="1" dirty="0" err="1">
                <a:solidFill>
                  <a:srgbClr val="0070C0"/>
                </a:solidFill>
              </a:rPr>
              <a:t>khi</a:t>
            </a:r>
            <a:r>
              <a:rPr lang="en-US" altLang="en-US" sz="2000" b="1" dirty="0">
                <a:solidFill>
                  <a:srgbClr val="0070C0"/>
                </a:solidFill>
              </a:rPr>
              <a:t> </a:t>
            </a:r>
            <a:r>
              <a:rPr lang="en-US" altLang="en-US" sz="2000" b="1" dirty="0" err="1">
                <a:solidFill>
                  <a:srgbClr val="0070C0"/>
                </a:solidFill>
              </a:rPr>
              <a:t>về</a:t>
            </a:r>
            <a:r>
              <a:rPr lang="en-US" altLang="en-US" sz="2000" b="1" dirty="0">
                <a:solidFill>
                  <a:srgbClr val="0070C0"/>
                </a:solidFill>
              </a:rPr>
              <a:t> </a:t>
            </a:r>
            <a:r>
              <a:rPr lang="en-US" altLang="en-US" sz="2000" b="1" dirty="0" err="1">
                <a:solidFill>
                  <a:srgbClr val="0070C0"/>
                </a:solidFill>
              </a:rPr>
              <a:t>thấy</a:t>
            </a:r>
            <a:r>
              <a:rPr lang="en-US" altLang="en-US" sz="2000" b="1" dirty="0">
                <a:solidFill>
                  <a:srgbClr val="0070C0"/>
                </a:solidFill>
              </a:rPr>
              <a:t> </a:t>
            </a:r>
            <a:r>
              <a:rPr lang="en-US" altLang="en-US" sz="2000" b="1" dirty="0" err="1">
                <a:solidFill>
                  <a:srgbClr val="0070C0"/>
                </a:solidFill>
              </a:rPr>
              <a:t>lạ</a:t>
            </a:r>
            <a:r>
              <a:rPr lang="en-US" altLang="en-US" sz="2000" b="1" dirty="0">
                <a:solidFill>
                  <a:srgbClr val="0070C0"/>
                </a:solidFill>
              </a:rPr>
              <a:t> :</a:t>
            </a:r>
          </a:p>
          <a:p>
            <a:pPr eaLnBrk="1" hangingPunct="1">
              <a:spcBef>
                <a:spcPts val="0"/>
              </a:spcBef>
              <a:buFontTx/>
              <a:buNone/>
            </a:pPr>
            <a:r>
              <a:rPr lang="en-US" altLang="en-US" sz="2000" b="1" dirty="0">
                <a:solidFill>
                  <a:srgbClr val="0070C0"/>
                </a:solidFill>
              </a:rPr>
              <a:t>    </a:t>
            </a:r>
            <a:r>
              <a:rPr lang="en-US" altLang="en-US" sz="2000" b="1" dirty="0" err="1">
                <a:solidFill>
                  <a:srgbClr val="0070C0"/>
                </a:solidFill>
              </a:rPr>
              <a:t>Sân</a:t>
            </a:r>
            <a:r>
              <a:rPr lang="en-US" altLang="en-US" sz="2000" b="1" dirty="0">
                <a:solidFill>
                  <a:srgbClr val="0070C0"/>
                </a:solidFill>
              </a:rPr>
              <a:t> </a:t>
            </a:r>
            <a:r>
              <a:rPr lang="en-US" altLang="en-US" sz="2000" b="1" dirty="0" err="1">
                <a:solidFill>
                  <a:srgbClr val="0070C0"/>
                </a:solidFill>
              </a:rPr>
              <a:t>nhà</a:t>
            </a:r>
            <a:r>
              <a:rPr lang="en-US" altLang="en-US" sz="2000" b="1" dirty="0">
                <a:solidFill>
                  <a:srgbClr val="0070C0"/>
                </a:solidFill>
              </a:rPr>
              <a:t> </a:t>
            </a:r>
            <a:r>
              <a:rPr lang="en-US" altLang="en-US" sz="2000" b="1" dirty="0" err="1">
                <a:solidFill>
                  <a:srgbClr val="0070C0"/>
                </a:solidFill>
              </a:rPr>
              <a:t>sao</a:t>
            </a:r>
            <a:r>
              <a:rPr lang="en-US" altLang="en-US" sz="2000" b="1" dirty="0">
                <a:solidFill>
                  <a:srgbClr val="0070C0"/>
                </a:solidFill>
              </a:rPr>
              <a:t> </a:t>
            </a:r>
            <a:r>
              <a:rPr lang="en-US" altLang="en-US" sz="2000" b="1" dirty="0" err="1">
                <a:solidFill>
                  <a:srgbClr val="0070C0"/>
                </a:solidFill>
              </a:rPr>
              <a:t>sạch</a:t>
            </a:r>
            <a:r>
              <a:rPr lang="en-US" altLang="en-US" sz="2000" b="1" dirty="0">
                <a:solidFill>
                  <a:srgbClr val="0070C0"/>
                </a:solidFill>
              </a:rPr>
              <a:t> </a:t>
            </a:r>
            <a:r>
              <a:rPr lang="en-US" altLang="en-US" sz="2000" b="1" dirty="0" err="1">
                <a:solidFill>
                  <a:srgbClr val="0070C0"/>
                </a:solidFill>
              </a:rPr>
              <a:t>quá</a:t>
            </a:r>
            <a:endParaRPr lang="en-US" altLang="en-US" sz="2000" b="1" dirty="0">
              <a:solidFill>
                <a:srgbClr val="0070C0"/>
              </a:solidFill>
            </a:endParaRPr>
          </a:p>
          <a:p>
            <a:pPr eaLnBrk="1" hangingPunct="1">
              <a:spcBef>
                <a:spcPts val="0"/>
              </a:spcBef>
              <a:buFontTx/>
              <a:buNone/>
            </a:pPr>
            <a:r>
              <a:rPr lang="en-US" altLang="en-US" sz="2000" b="1" dirty="0">
                <a:solidFill>
                  <a:srgbClr val="0070C0"/>
                </a:solidFill>
              </a:rPr>
              <a:t>    </a:t>
            </a:r>
            <a:r>
              <a:rPr lang="en-US" altLang="en-US" sz="2000" b="1" dirty="0" err="1">
                <a:solidFill>
                  <a:srgbClr val="0070C0"/>
                </a:solidFill>
              </a:rPr>
              <a:t>Đàn</a:t>
            </a:r>
            <a:r>
              <a:rPr lang="en-US" altLang="en-US" sz="2000" b="1" dirty="0">
                <a:solidFill>
                  <a:srgbClr val="0070C0"/>
                </a:solidFill>
              </a:rPr>
              <a:t> </a:t>
            </a:r>
            <a:r>
              <a:rPr lang="en-US" altLang="en-US" sz="2000" b="1" dirty="0" err="1">
                <a:solidFill>
                  <a:srgbClr val="0070C0"/>
                </a:solidFill>
              </a:rPr>
              <a:t>lợn</a:t>
            </a:r>
            <a:r>
              <a:rPr lang="en-US" altLang="en-US" sz="2000" b="1" dirty="0">
                <a:solidFill>
                  <a:srgbClr val="0070C0"/>
                </a:solidFill>
              </a:rPr>
              <a:t> </a:t>
            </a:r>
            <a:r>
              <a:rPr lang="en-US" altLang="en-US" sz="2000" b="1" dirty="0" err="1">
                <a:solidFill>
                  <a:srgbClr val="0070C0"/>
                </a:solidFill>
              </a:rPr>
              <a:t>đã</a:t>
            </a:r>
            <a:r>
              <a:rPr lang="en-US" altLang="en-US" sz="2000" b="1" dirty="0">
                <a:solidFill>
                  <a:srgbClr val="0070C0"/>
                </a:solidFill>
              </a:rPr>
              <a:t> </a:t>
            </a:r>
            <a:r>
              <a:rPr lang="en-US" altLang="en-US" sz="2000" b="1" dirty="0" err="1">
                <a:solidFill>
                  <a:srgbClr val="0070C0"/>
                </a:solidFill>
              </a:rPr>
              <a:t>được</a:t>
            </a:r>
            <a:r>
              <a:rPr lang="en-US" altLang="en-US" sz="2000" b="1" dirty="0">
                <a:solidFill>
                  <a:srgbClr val="0070C0"/>
                </a:solidFill>
              </a:rPr>
              <a:t> </a:t>
            </a:r>
            <a:r>
              <a:rPr lang="en-US" altLang="en-US" sz="2000" b="1" dirty="0" err="1">
                <a:solidFill>
                  <a:srgbClr val="0070C0"/>
                </a:solidFill>
              </a:rPr>
              <a:t>ăn</a:t>
            </a:r>
            <a:endParaRPr lang="en-US" altLang="en-US" sz="2000" b="1" dirty="0">
              <a:solidFill>
                <a:srgbClr val="0070C0"/>
              </a:solidFill>
            </a:endParaRPr>
          </a:p>
          <a:p>
            <a:pPr eaLnBrk="1" hangingPunct="1">
              <a:spcBef>
                <a:spcPts val="0"/>
              </a:spcBef>
              <a:buFontTx/>
              <a:buNone/>
            </a:pPr>
            <a:r>
              <a:rPr lang="en-US" altLang="en-US" sz="2000" b="1" dirty="0">
                <a:solidFill>
                  <a:srgbClr val="0070C0"/>
                </a:solidFill>
              </a:rPr>
              <a:t>    </a:t>
            </a:r>
            <a:r>
              <a:rPr lang="en-US" altLang="en-US" sz="2000" b="1" dirty="0" err="1">
                <a:solidFill>
                  <a:srgbClr val="0070C0"/>
                </a:solidFill>
              </a:rPr>
              <a:t>Cơm</a:t>
            </a:r>
            <a:r>
              <a:rPr lang="en-US" altLang="en-US" sz="2000" b="1" dirty="0">
                <a:solidFill>
                  <a:srgbClr val="0070C0"/>
                </a:solidFill>
              </a:rPr>
              <a:t> </a:t>
            </a:r>
            <a:r>
              <a:rPr lang="en-US" altLang="en-US" sz="2000" b="1" dirty="0" err="1">
                <a:solidFill>
                  <a:srgbClr val="0070C0"/>
                </a:solidFill>
              </a:rPr>
              <a:t>nước</a:t>
            </a:r>
            <a:r>
              <a:rPr lang="en-US" altLang="en-US" sz="2000" b="1" dirty="0">
                <a:solidFill>
                  <a:srgbClr val="0070C0"/>
                </a:solidFill>
              </a:rPr>
              <a:t> </a:t>
            </a:r>
            <a:r>
              <a:rPr lang="en-US" altLang="en-US" sz="2000" b="1" dirty="0" err="1">
                <a:solidFill>
                  <a:srgbClr val="0070C0"/>
                </a:solidFill>
              </a:rPr>
              <a:t>nấu</a:t>
            </a:r>
            <a:r>
              <a:rPr lang="en-US" altLang="en-US" sz="2000" b="1" dirty="0">
                <a:solidFill>
                  <a:srgbClr val="0070C0"/>
                </a:solidFill>
              </a:rPr>
              <a:t> </a:t>
            </a:r>
            <a:r>
              <a:rPr lang="en-US" altLang="en-US" sz="2000" b="1" dirty="0" err="1">
                <a:solidFill>
                  <a:srgbClr val="0070C0"/>
                </a:solidFill>
              </a:rPr>
              <a:t>tinh</a:t>
            </a:r>
            <a:r>
              <a:rPr lang="en-US" altLang="en-US" sz="2000" b="1" dirty="0">
                <a:solidFill>
                  <a:srgbClr val="0070C0"/>
                </a:solidFill>
              </a:rPr>
              <a:t> </a:t>
            </a:r>
            <a:r>
              <a:rPr lang="en-US" altLang="en-US" sz="2000" b="1" dirty="0" err="1">
                <a:solidFill>
                  <a:srgbClr val="0070C0"/>
                </a:solidFill>
              </a:rPr>
              <a:t>tươm</a:t>
            </a:r>
            <a:endParaRPr lang="en-US" altLang="en-US" sz="2000" b="1" dirty="0">
              <a:solidFill>
                <a:srgbClr val="0070C0"/>
              </a:solidFill>
            </a:endParaRPr>
          </a:p>
          <a:p>
            <a:pPr eaLnBrk="1" hangingPunct="1">
              <a:spcBef>
                <a:spcPts val="0"/>
              </a:spcBef>
              <a:buFontTx/>
              <a:buNone/>
            </a:pPr>
            <a:r>
              <a:rPr lang="en-US" altLang="en-US" sz="2000" b="1" dirty="0">
                <a:solidFill>
                  <a:srgbClr val="0070C0"/>
                </a:solidFill>
              </a:rPr>
              <a:t>    </a:t>
            </a:r>
            <a:r>
              <a:rPr lang="en-US" altLang="en-US" sz="2000" b="1" dirty="0" err="1">
                <a:solidFill>
                  <a:srgbClr val="0070C0"/>
                </a:solidFill>
              </a:rPr>
              <a:t>Vườn</a:t>
            </a:r>
            <a:r>
              <a:rPr lang="en-US" altLang="en-US" sz="2000" b="1" dirty="0">
                <a:solidFill>
                  <a:srgbClr val="0070C0"/>
                </a:solidFill>
              </a:rPr>
              <a:t> </a:t>
            </a:r>
            <a:r>
              <a:rPr lang="en-US" altLang="en-US" sz="2000" b="1" dirty="0" err="1">
                <a:solidFill>
                  <a:srgbClr val="0070C0"/>
                </a:solidFill>
              </a:rPr>
              <a:t>rau</a:t>
            </a:r>
            <a:r>
              <a:rPr lang="en-US" altLang="en-US" sz="2000" b="1" dirty="0">
                <a:solidFill>
                  <a:srgbClr val="0070C0"/>
                </a:solidFill>
              </a:rPr>
              <a:t> </a:t>
            </a:r>
            <a:r>
              <a:rPr lang="en-US" altLang="en-US" sz="2000" b="1" dirty="0" err="1">
                <a:solidFill>
                  <a:srgbClr val="0070C0"/>
                </a:solidFill>
              </a:rPr>
              <a:t>tươi</a:t>
            </a:r>
            <a:r>
              <a:rPr lang="en-US" altLang="en-US" sz="2000" b="1" dirty="0">
                <a:solidFill>
                  <a:srgbClr val="0070C0"/>
                </a:solidFill>
              </a:rPr>
              <a:t> </a:t>
            </a:r>
            <a:r>
              <a:rPr lang="en-US" altLang="en-US" sz="2000" b="1" dirty="0" err="1">
                <a:solidFill>
                  <a:srgbClr val="0070C0"/>
                </a:solidFill>
              </a:rPr>
              <a:t>sạch</a:t>
            </a:r>
            <a:r>
              <a:rPr lang="en-US" altLang="en-US" sz="2000" b="1" dirty="0">
                <a:solidFill>
                  <a:srgbClr val="0070C0"/>
                </a:solidFill>
              </a:rPr>
              <a:t> </a:t>
            </a:r>
            <a:r>
              <a:rPr lang="en-US" altLang="en-US" sz="2000" b="1" dirty="0" err="1">
                <a:solidFill>
                  <a:srgbClr val="0070C0"/>
                </a:solidFill>
              </a:rPr>
              <a:t>cỏ</a:t>
            </a:r>
            <a:r>
              <a:rPr lang="en-US" altLang="en-US" sz="2000" b="1" dirty="0">
                <a:solidFill>
                  <a:srgbClr val="0070C0"/>
                </a:solidFill>
              </a:rPr>
              <a:t> .</a:t>
            </a:r>
          </a:p>
          <a:p>
            <a:pPr eaLnBrk="1" hangingPunct="1">
              <a:spcBef>
                <a:spcPts val="0"/>
              </a:spcBef>
              <a:buFontTx/>
              <a:buNone/>
            </a:pPr>
            <a:r>
              <a:rPr lang="en-US" altLang="en-US" sz="2000" b="1" dirty="0">
                <a:solidFill>
                  <a:srgbClr val="0070C0"/>
                </a:solidFill>
              </a:rPr>
              <a:t>               </a:t>
            </a:r>
            <a:r>
              <a:rPr lang="en-US" altLang="en-US" sz="1600" b="1" dirty="0">
                <a:solidFill>
                  <a:srgbClr val="0070C0"/>
                </a:solidFill>
              </a:rPr>
              <a:t>PHAN THỊ THANH NHÀN</a:t>
            </a:r>
            <a:endParaRPr lang="en-US" altLang="en-US" sz="2000" b="1" dirty="0">
              <a:solidFill>
                <a:srgbClr val="0070C0"/>
              </a:solidFill>
            </a:endParaRPr>
          </a:p>
          <a:p>
            <a:pPr eaLnBrk="1" hangingPunct="1">
              <a:spcBef>
                <a:spcPts val="0"/>
              </a:spcBef>
              <a:buFontTx/>
              <a:buNone/>
            </a:pPr>
            <a:r>
              <a:rPr lang="en-US" altLang="en-US" sz="2000" b="1" dirty="0">
                <a:solidFill>
                  <a:schemeClr val="folHlink"/>
                </a:solidFill>
                <a:latin typeface="Times New Roman" panose="02020603050405020304" pitchFamily="18" charset="0"/>
              </a:rPr>
              <a:t>                 </a:t>
            </a:r>
          </a:p>
        </p:txBody>
      </p:sp>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INKNOELEADERBOARD" val="161831017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608</TotalTime>
  <Words>2382</Words>
  <Application>Microsoft Office PowerPoint</Application>
  <PresentationFormat>On-screen Show (16:9)</PresentationFormat>
  <Paragraphs>212</Paragraphs>
  <Slides>30</Slides>
  <Notes>5</Notes>
  <HiddenSlides>1</HiddenSlides>
  <MMClips>6</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30</vt:i4>
      </vt:variant>
    </vt:vector>
  </HeadingPairs>
  <TitlesOfParts>
    <vt:vector size="41" baseType="lpstr">
      <vt:lpstr>SimHei</vt:lpstr>
      <vt:lpstr>.VnCommercial Script</vt:lpstr>
      <vt:lpstr>Agency FB</vt:lpstr>
      <vt:lpstr>Arial</vt:lpstr>
      <vt:lpstr>Calibri</vt:lpstr>
      <vt:lpstr>Calibri Light</vt:lpstr>
      <vt:lpstr>Times New Roman</vt:lpstr>
      <vt:lpstr>VNI-Bodon</vt:lpstr>
      <vt:lpstr>Office Theme</vt:lpstr>
      <vt:lpstr>1_默认设计模板</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KHAI BINH</dc:creator>
  <cp:lastModifiedBy>Tran Thi Huong</cp:lastModifiedBy>
  <cp:revision>43</cp:revision>
  <dcterms:created xsi:type="dcterms:W3CDTF">2021-08-01T15:11:43Z</dcterms:created>
  <dcterms:modified xsi:type="dcterms:W3CDTF">2021-09-15T14:59:40Z</dcterms:modified>
</cp:coreProperties>
</file>