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327" r:id="rId4"/>
    <p:sldId id="329" r:id="rId5"/>
    <p:sldId id="258" r:id="rId6"/>
    <p:sldId id="310" r:id="rId7"/>
    <p:sldId id="305" r:id="rId8"/>
    <p:sldId id="306" r:id="rId9"/>
    <p:sldId id="307" r:id="rId10"/>
    <p:sldId id="308" r:id="rId11"/>
    <p:sldId id="311" r:id="rId12"/>
    <p:sldId id="312" r:id="rId13"/>
    <p:sldId id="313" r:id="rId14"/>
    <p:sldId id="314" r:id="rId15"/>
    <p:sldId id="320" r:id="rId16"/>
    <p:sldId id="321" r:id="rId17"/>
    <p:sldId id="322" r:id="rId18"/>
    <p:sldId id="323" r:id="rId19"/>
    <p:sldId id="324" r:id="rId20"/>
    <p:sldId id="325" r:id="rId21"/>
    <p:sldId id="316" r:id="rId22"/>
    <p:sldId id="317" r:id="rId23"/>
    <p:sldId id="318" r:id="rId24"/>
    <p:sldId id="264" r:id="rId25"/>
    <p:sldId id="270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BEA"/>
    <a:srgbClr val="F6D8C3"/>
    <a:srgbClr val="FF8B96"/>
    <a:srgbClr val="A798B7"/>
    <a:srgbClr val="E2C8AF"/>
    <a:srgbClr val="9DDCD3"/>
    <a:srgbClr val="DAEFC5"/>
    <a:srgbClr val="D3BF9F"/>
    <a:srgbClr val="FFE288"/>
    <a:srgbClr val="C6E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10273-D9F5-4D3D-9B51-41E01F117D8F}" v="133" dt="2021-09-07T16:16:17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>
      <p:cViewPr varScale="1">
        <p:scale>
          <a:sx n="55" d="100"/>
          <a:sy n="55" d="100"/>
        </p:scale>
        <p:origin x="360" y="32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E6B10273-D9F5-4D3D-9B51-41E01F117D8F}"/>
    <pc:docChg chg="undo custSel modSld">
      <pc:chgData name="Anh Minh" userId="c88dfc56186a36e0" providerId="LiveId" clId="{E6B10273-D9F5-4D3D-9B51-41E01F117D8F}" dt="2021-09-07T16:16:17.584" v="134"/>
      <pc:docMkLst>
        <pc:docMk/>
      </pc:docMkLst>
      <pc:sldChg chg="modSp mod">
        <pc:chgData name="Anh Minh" userId="c88dfc56186a36e0" providerId="LiveId" clId="{E6B10273-D9F5-4D3D-9B51-41E01F117D8F}" dt="2021-09-07T16:15:03.553" v="108" actId="1076"/>
        <pc:sldMkLst>
          <pc:docMk/>
          <pc:sldMk cId="0" sldId="264"/>
        </pc:sldMkLst>
        <pc:picChg chg="mod">
          <ac:chgData name="Anh Minh" userId="c88dfc56186a36e0" providerId="LiveId" clId="{E6B10273-D9F5-4D3D-9B51-41E01F117D8F}" dt="2021-09-07T16:15:03.553" v="108" actId="1076"/>
          <ac:picMkLst>
            <pc:docMk/>
            <pc:sldMk cId="0" sldId="264"/>
            <ac:picMk id="23" creationId="{00000000-0000-0000-0000-000000000000}"/>
          </ac:picMkLst>
        </pc:picChg>
      </pc:sldChg>
      <pc:sldChg chg="setBg">
        <pc:chgData name="Anh Minh" userId="c88dfc56186a36e0" providerId="LiveId" clId="{E6B10273-D9F5-4D3D-9B51-41E01F117D8F}" dt="2021-09-07T16:16:02.149" v="132"/>
        <pc:sldMkLst>
          <pc:docMk/>
          <pc:sldMk cId="3243720784" sldId="316"/>
        </pc:sldMkLst>
      </pc:sldChg>
      <pc:sldChg chg="setBg">
        <pc:chgData name="Anh Minh" userId="c88dfc56186a36e0" providerId="LiveId" clId="{E6B10273-D9F5-4D3D-9B51-41E01F117D8F}" dt="2021-09-07T16:16:17.584" v="134"/>
        <pc:sldMkLst>
          <pc:docMk/>
          <pc:sldMk cId="3070116845" sldId="318"/>
        </pc:sldMkLst>
      </pc:sldChg>
      <pc:sldChg chg="modSp">
        <pc:chgData name="Anh Minh" userId="c88dfc56186a36e0" providerId="LiveId" clId="{E6B10273-D9F5-4D3D-9B51-41E01F117D8F}" dt="2021-09-07T16:11:52.808" v="88" actId="14100"/>
        <pc:sldMkLst>
          <pc:docMk/>
          <pc:sldMk cId="157371699" sldId="320"/>
        </pc:sldMkLst>
        <pc:spChg chg="mod">
          <ac:chgData name="Anh Minh" userId="c88dfc56186a36e0" providerId="LiveId" clId="{E6B10273-D9F5-4D3D-9B51-41E01F117D8F}" dt="2021-09-07T16:11:52.808" v="88" actId="14100"/>
          <ac:spMkLst>
            <pc:docMk/>
            <pc:sldMk cId="157371699" sldId="320"/>
            <ac:spMk id="4121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2.808" v="88" actId="14100"/>
          <ac:spMkLst>
            <pc:docMk/>
            <pc:sldMk cId="157371699" sldId="320"/>
            <ac:spMk id="4122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2.808" v="88" actId="14100"/>
          <ac:spMkLst>
            <pc:docMk/>
            <pc:sldMk cId="157371699" sldId="320"/>
            <ac:spMk id="4123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2.808" v="88" actId="14100"/>
          <ac:spMkLst>
            <pc:docMk/>
            <pc:sldMk cId="157371699" sldId="320"/>
            <ac:spMk id="4124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0.853" v="79" actId="14100"/>
          <ac:spMkLst>
            <pc:docMk/>
            <pc:sldMk cId="157371699" sldId="320"/>
            <ac:spMk id="4125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0.853" v="79" actId="14100"/>
          <ac:spMkLst>
            <pc:docMk/>
            <pc:sldMk cId="157371699" sldId="320"/>
            <ac:spMk id="4126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0.853" v="79" actId="14100"/>
          <ac:spMkLst>
            <pc:docMk/>
            <pc:sldMk cId="157371699" sldId="320"/>
            <ac:spMk id="4127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0.853" v="79" actId="14100"/>
          <ac:spMkLst>
            <pc:docMk/>
            <pc:sldMk cId="157371699" sldId="320"/>
            <ac:spMk id="4128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1.248" v="81" actId="14100"/>
          <ac:spMkLst>
            <pc:docMk/>
            <pc:sldMk cId="157371699" sldId="320"/>
            <ac:spMk id="4129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1.248" v="81" actId="14100"/>
          <ac:spMkLst>
            <pc:docMk/>
            <pc:sldMk cId="157371699" sldId="320"/>
            <ac:spMk id="4130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1.248" v="81" actId="14100"/>
          <ac:spMkLst>
            <pc:docMk/>
            <pc:sldMk cId="157371699" sldId="320"/>
            <ac:spMk id="4131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1.248" v="81" actId="14100"/>
          <ac:spMkLst>
            <pc:docMk/>
            <pc:sldMk cId="157371699" sldId="320"/>
            <ac:spMk id="4132" creationId="{00000000-0000-0000-0000-000000000000}"/>
          </ac:spMkLst>
        </pc:spChg>
        <pc:spChg chg="mod">
          <ac:chgData name="Anh Minh" userId="c88dfc56186a36e0" providerId="LiveId" clId="{E6B10273-D9F5-4D3D-9B51-41E01F117D8F}" dt="2021-09-07T16:08:52.432" v="44" actId="14100"/>
          <ac:spMkLst>
            <pc:docMk/>
            <pc:sldMk cId="157371699" sldId="320"/>
            <ac:spMk id="4133" creationId="{00000000-0000-0000-0000-000000000000}"/>
          </ac:spMkLst>
        </pc:spChg>
        <pc:spChg chg="mod">
          <ac:chgData name="Anh Minh" userId="c88dfc56186a36e0" providerId="LiveId" clId="{E6B10273-D9F5-4D3D-9B51-41E01F117D8F}" dt="2021-09-07T16:08:52.432" v="44" actId="14100"/>
          <ac:spMkLst>
            <pc:docMk/>
            <pc:sldMk cId="157371699" sldId="320"/>
            <ac:spMk id="4134" creationId="{00000000-0000-0000-0000-000000000000}"/>
          </ac:spMkLst>
        </pc:spChg>
        <pc:spChg chg="mod">
          <ac:chgData name="Anh Minh" userId="c88dfc56186a36e0" providerId="LiveId" clId="{E6B10273-D9F5-4D3D-9B51-41E01F117D8F}" dt="2021-09-07T16:08:52.432" v="44" actId="14100"/>
          <ac:spMkLst>
            <pc:docMk/>
            <pc:sldMk cId="157371699" sldId="320"/>
            <ac:spMk id="4135" creationId="{00000000-0000-0000-0000-000000000000}"/>
          </ac:spMkLst>
        </pc:spChg>
        <pc:spChg chg="mod">
          <ac:chgData name="Anh Minh" userId="c88dfc56186a36e0" providerId="LiveId" clId="{E6B10273-D9F5-4D3D-9B51-41E01F117D8F}" dt="2021-09-07T16:08:52.432" v="44" actId="14100"/>
          <ac:spMkLst>
            <pc:docMk/>
            <pc:sldMk cId="157371699" sldId="320"/>
            <ac:spMk id="4136" creationId="{00000000-0000-0000-0000-000000000000}"/>
          </ac:spMkLst>
        </pc:spChg>
        <pc:spChg chg="mod">
          <ac:chgData name="Anh Minh" userId="c88dfc56186a36e0" providerId="LiveId" clId="{E6B10273-D9F5-4D3D-9B51-41E01F117D8F}" dt="2021-09-07T16:08:42.872" v="42" actId="14100"/>
          <ac:spMkLst>
            <pc:docMk/>
            <pc:sldMk cId="157371699" sldId="320"/>
            <ac:spMk id="55352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0.481" v="77" actId="14100"/>
          <ac:spMkLst>
            <pc:docMk/>
            <pc:sldMk cId="157371699" sldId="320"/>
            <ac:spMk id="55358" creationId="{00000000-0000-0000-0000-000000000000}"/>
          </ac:spMkLst>
        </pc:spChg>
        <pc:spChg chg="mod">
          <ac:chgData name="Anh Minh" userId="c88dfc56186a36e0" providerId="LiveId" clId="{E6B10273-D9F5-4D3D-9B51-41E01F117D8F}" dt="2021-09-07T16:08:18.193" v="29" actId="1076"/>
          <ac:spMkLst>
            <pc:docMk/>
            <pc:sldMk cId="157371699" sldId="320"/>
            <ac:spMk id="55364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50.109" v="75" actId="1076"/>
          <ac:spMkLst>
            <pc:docMk/>
            <pc:sldMk cId="157371699" sldId="320"/>
            <ac:spMk id="55375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49.497" v="72" actId="14100"/>
          <ac:spMkLst>
            <pc:docMk/>
            <pc:sldMk cId="157371699" sldId="320"/>
            <ac:spMk id="55378" creationId="{00000000-0000-0000-0000-000000000000}"/>
          </ac:spMkLst>
        </pc:spChg>
        <pc:spChg chg="mod">
          <ac:chgData name="Anh Minh" userId="c88dfc56186a36e0" providerId="LiveId" clId="{E6B10273-D9F5-4D3D-9B51-41E01F117D8F}" dt="2021-09-07T16:11:49.937" v="74" actId="14100"/>
          <ac:spMkLst>
            <pc:docMk/>
            <pc:sldMk cId="157371699" sldId="320"/>
            <ac:spMk id="55379" creationId="{00000000-0000-0000-0000-000000000000}"/>
          </ac:spMkLst>
        </pc:spChg>
        <pc:grpChg chg="mod">
          <ac:chgData name="Anh Minh" userId="c88dfc56186a36e0" providerId="LiveId" clId="{E6B10273-D9F5-4D3D-9B51-41E01F117D8F}" dt="2021-09-07T16:08:52.432" v="44" actId="14100"/>
          <ac:grpSpMkLst>
            <pc:docMk/>
            <pc:sldMk cId="157371699" sldId="320"/>
            <ac:grpSpMk id="2" creationId="{00000000-0000-0000-0000-000000000000}"/>
          </ac:grpSpMkLst>
        </pc:grpChg>
        <pc:grpChg chg="mod">
          <ac:chgData name="Anh Minh" userId="c88dfc56186a36e0" providerId="LiveId" clId="{E6B10273-D9F5-4D3D-9B51-41E01F117D8F}" dt="2021-09-07T16:11:51.248" v="81" actId="14100"/>
          <ac:grpSpMkLst>
            <pc:docMk/>
            <pc:sldMk cId="157371699" sldId="320"/>
            <ac:grpSpMk id="3" creationId="{00000000-0000-0000-0000-000000000000}"/>
          </ac:grpSpMkLst>
        </pc:grpChg>
        <pc:grpChg chg="mod">
          <ac:chgData name="Anh Minh" userId="c88dfc56186a36e0" providerId="LiveId" clId="{E6B10273-D9F5-4D3D-9B51-41E01F117D8F}" dt="2021-09-07T16:11:50.853" v="79" actId="14100"/>
          <ac:grpSpMkLst>
            <pc:docMk/>
            <pc:sldMk cId="157371699" sldId="320"/>
            <ac:grpSpMk id="4" creationId="{00000000-0000-0000-0000-000000000000}"/>
          </ac:grpSpMkLst>
        </pc:grpChg>
        <pc:grpChg chg="mod">
          <ac:chgData name="Anh Minh" userId="c88dfc56186a36e0" providerId="LiveId" clId="{E6B10273-D9F5-4D3D-9B51-41E01F117D8F}" dt="2021-09-07T16:11:52.808" v="88" actId="14100"/>
          <ac:grpSpMkLst>
            <pc:docMk/>
            <pc:sldMk cId="157371699" sldId="320"/>
            <ac:grpSpMk id="5" creationId="{00000000-0000-0000-0000-000000000000}"/>
          </ac:grpSpMkLst>
        </pc:grpChg>
      </pc:sldChg>
      <pc:sldChg chg="setBg">
        <pc:chgData name="Anh Minh" userId="c88dfc56186a36e0" providerId="LiveId" clId="{E6B10273-D9F5-4D3D-9B51-41E01F117D8F}" dt="2021-09-07T16:13:14.483" v="92"/>
        <pc:sldMkLst>
          <pc:docMk/>
          <pc:sldMk cId="3926048164" sldId="321"/>
        </pc:sldMkLst>
      </pc:sldChg>
      <pc:sldChg chg="setBg">
        <pc:chgData name="Anh Minh" userId="c88dfc56186a36e0" providerId="LiveId" clId="{E6B10273-D9F5-4D3D-9B51-41E01F117D8F}" dt="2021-09-07T16:13:18.722" v="93"/>
        <pc:sldMkLst>
          <pc:docMk/>
          <pc:sldMk cId="898294135" sldId="322"/>
        </pc:sldMkLst>
      </pc:sldChg>
      <pc:sldChg chg="setBg">
        <pc:chgData name="Anh Minh" userId="c88dfc56186a36e0" providerId="LiveId" clId="{E6B10273-D9F5-4D3D-9B51-41E01F117D8F}" dt="2021-09-07T16:14:00.324" v="103"/>
        <pc:sldMkLst>
          <pc:docMk/>
          <pc:sldMk cId="2843989139" sldId="323"/>
        </pc:sldMkLst>
      </pc:sldChg>
      <pc:sldChg chg="setBg">
        <pc:chgData name="Anh Minh" userId="c88dfc56186a36e0" providerId="LiveId" clId="{E6B10273-D9F5-4D3D-9B51-41E01F117D8F}" dt="2021-09-07T16:14:31.699" v="104"/>
        <pc:sldMkLst>
          <pc:docMk/>
          <pc:sldMk cId="929559843" sldId="324"/>
        </pc:sldMkLst>
      </pc:sldChg>
      <pc:sldChg chg="setBg">
        <pc:chgData name="Anh Minh" userId="c88dfc56186a36e0" providerId="LiveId" clId="{E6B10273-D9F5-4D3D-9B51-41E01F117D8F}" dt="2021-09-07T16:14:38.841" v="105"/>
        <pc:sldMkLst>
          <pc:docMk/>
          <pc:sldMk cId="1068309711" sldId="325"/>
        </pc:sldMkLst>
      </pc:sldChg>
      <pc:sldChg chg="modSp mod">
        <pc:chgData name="Anh Minh" userId="c88dfc56186a36e0" providerId="LiveId" clId="{E6B10273-D9F5-4D3D-9B51-41E01F117D8F}" dt="2021-09-07T16:08:21.897" v="37" actId="122"/>
        <pc:sldMkLst>
          <pc:docMk/>
          <pc:sldMk cId="0" sldId="329"/>
        </pc:sldMkLst>
        <pc:spChg chg="mod">
          <ac:chgData name="Anh Minh" userId="c88dfc56186a36e0" providerId="LiveId" clId="{E6B10273-D9F5-4D3D-9B51-41E01F117D8F}" dt="2021-09-07T16:08:21.897" v="37" actId="122"/>
          <ac:spMkLst>
            <pc:docMk/>
            <pc:sldMk cId="0" sldId="329"/>
            <ac:spMk id="4" creationId="{C0F882EF-80D3-414D-91AC-C55536F9EF45}"/>
          </ac:spMkLst>
        </pc:spChg>
        <pc:spChg chg="mod">
          <ac:chgData name="Anh Minh" userId="c88dfc56186a36e0" providerId="LiveId" clId="{E6B10273-D9F5-4D3D-9B51-41E01F117D8F}" dt="2021-09-07T16:04:41.788" v="2" actId="120"/>
          <ac:spMkLst>
            <pc:docMk/>
            <pc:sldMk cId="0" sldId="329"/>
            <ac:spMk id="5" creationId="{D33CE18C-6BE9-416E-8D0F-96926890F32B}"/>
          </ac:spMkLst>
        </pc:spChg>
        <pc:spChg chg="mod">
          <ac:chgData name="Anh Minh" userId="c88dfc56186a36e0" providerId="LiveId" clId="{E6B10273-D9F5-4D3D-9B51-41E01F117D8F}" dt="2021-09-07T16:04:41.788" v="2" actId="120"/>
          <ac:spMkLst>
            <pc:docMk/>
            <pc:sldMk cId="0" sldId="329"/>
            <ac:spMk id="8" creationId="{E0748FFF-566F-4207-A8F1-D564D1E9B0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6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5D12BD76-CA6E-47F0-8AC0-202A9BE50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A68EE709-DBFA-446D-B7FF-EFBBA62E9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F25C87F-5562-4323-9895-B5354FDA5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66AF-37B4-49DD-B334-4D7F5AC3B70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5352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3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3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5" y="2439211"/>
            <a:ext cx="499868" cy="558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637038" y="476736"/>
            <a:ext cx="8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CON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85D06-8B42-4111-BCCD-06A37E728AF5}"/>
              </a:ext>
            </a:extLst>
          </p:cNvPr>
          <p:cNvSpPr txBox="1"/>
          <p:nvPr/>
        </p:nvSpPr>
        <p:spPr>
          <a:xfrm>
            <a:off x="1274077" y="2998070"/>
            <a:ext cx="695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camera,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micro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21000 x 3 = ?</a:t>
            </a: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68948" y="1268835"/>
            <a:ext cx="4972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– 4000 x 2 = ?</a:t>
            </a: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2338" y="1314127"/>
            <a:ext cx="5307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(9000 – 4000) x 2 = ?</a:t>
            </a: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84542" y="1314127"/>
            <a:ext cx="526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– 6000 : 3 = ?</a:t>
            </a: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1626" y="274636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7" descr="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204789"/>
            <a:ext cx="14859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16852" y="1155957"/>
            <a:ext cx="2762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6 083 + 2378;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608216" y="1233418"/>
            <a:ext cx="3021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28 763 – 23 359;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262697" y="1206214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2570 x 5 ;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0128249" y="1206213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40075 : 7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25451" y="2083443"/>
            <a:ext cx="2008187" cy="1342382"/>
            <a:chOff x="752" y="2688"/>
            <a:chExt cx="736" cy="624"/>
          </a:xfrm>
        </p:grpSpPr>
        <p:sp>
          <p:nvSpPr>
            <p:cNvPr id="4133" name="Text Box 16"/>
            <p:cNvSpPr txBox="1">
              <a:spLocks noChangeArrowheads="1"/>
            </p:cNvSpPr>
            <p:nvPr/>
          </p:nvSpPr>
          <p:spPr bwMode="auto">
            <a:xfrm>
              <a:off x="912" y="2688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6 083 </a:t>
              </a:r>
            </a:p>
          </p:txBody>
        </p:sp>
        <p:sp>
          <p:nvSpPr>
            <p:cNvPr id="4134" name="Text Box 17"/>
            <p:cNvSpPr txBox="1">
              <a:spLocks noChangeArrowheads="1"/>
            </p:cNvSpPr>
            <p:nvPr/>
          </p:nvSpPr>
          <p:spPr bwMode="auto">
            <a:xfrm>
              <a:off x="920" y="3014"/>
              <a:ext cx="5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2 378</a:t>
              </a:r>
            </a:p>
          </p:txBody>
        </p:sp>
        <p:sp>
          <p:nvSpPr>
            <p:cNvPr id="4135" name="Text Box 19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136" name="Line 20"/>
            <p:cNvSpPr>
              <a:spLocks noChangeShapeType="1"/>
            </p:cNvSpPr>
            <p:nvPr/>
          </p:nvSpPr>
          <p:spPr bwMode="auto">
            <a:xfrm>
              <a:off x="864" y="33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52" name="Text Box 56"/>
          <p:cNvSpPr txBox="1">
            <a:spLocks noChangeArrowheads="1"/>
          </p:cNvSpPr>
          <p:nvPr/>
        </p:nvSpPr>
        <p:spPr bwMode="auto">
          <a:xfrm>
            <a:off x="880668" y="4305300"/>
            <a:ext cx="959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8 461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481513" y="2083444"/>
            <a:ext cx="1600200" cy="1327324"/>
            <a:chOff x="752" y="2688"/>
            <a:chExt cx="736" cy="624"/>
          </a:xfrm>
        </p:grpSpPr>
        <p:sp>
          <p:nvSpPr>
            <p:cNvPr id="4129" name="Text Box 58"/>
            <p:cNvSpPr txBox="1">
              <a:spLocks noChangeArrowheads="1"/>
            </p:cNvSpPr>
            <p:nvPr/>
          </p:nvSpPr>
          <p:spPr bwMode="auto">
            <a:xfrm>
              <a:off x="912" y="2688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28 763 </a:t>
              </a:r>
            </a:p>
          </p:txBody>
        </p:sp>
        <p:sp>
          <p:nvSpPr>
            <p:cNvPr id="4130" name="Text Box 59"/>
            <p:cNvSpPr txBox="1">
              <a:spLocks noChangeArrowheads="1"/>
            </p:cNvSpPr>
            <p:nvPr/>
          </p:nvSpPr>
          <p:spPr bwMode="auto">
            <a:xfrm>
              <a:off x="920" y="3014"/>
              <a:ext cx="5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23 359</a:t>
              </a:r>
            </a:p>
          </p:txBody>
        </p:sp>
        <p:sp>
          <p:nvSpPr>
            <p:cNvPr id="4131" name="Text Box 60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4132" name="Line 61"/>
            <p:cNvSpPr>
              <a:spLocks noChangeShapeType="1"/>
            </p:cNvSpPr>
            <p:nvPr/>
          </p:nvSpPr>
          <p:spPr bwMode="auto">
            <a:xfrm>
              <a:off x="912" y="33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58" name="Text Box 62"/>
          <p:cNvSpPr txBox="1">
            <a:spLocks noChangeArrowheads="1"/>
          </p:cNvSpPr>
          <p:nvPr/>
        </p:nvSpPr>
        <p:spPr bwMode="auto">
          <a:xfrm>
            <a:off x="4775201" y="4202114"/>
            <a:ext cx="1393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.VnAvant" panose="020B7200000000000000" pitchFamily="34" charset="0"/>
              </a:rPr>
              <a:t>  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5 404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535738" y="2083443"/>
            <a:ext cx="1331912" cy="1312435"/>
            <a:chOff x="752" y="2688"/>
            <a:chExt cx="839" cy="624"/>
          </a:xfrm>
        </p:grpSpPr>
        <p:sp>
          <p:nvSpPr>
            <p:cNvPr id="4125" name="Text Box 64"/>
            <p:cNvSpPr txBox="1">
              <a:spLocks noChangeArrowheads="1"/>
            </p:cNvSpPr>
            <p:nvPr/>
          </p:nvSpPr>
          <p:spPr bwMode="auto">
            <a:xfrm>
              <a:off x="912" y="2688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2570</a:t>
              </a:r>
              <a:r>
                <a:rPr lang="en-US" altLang="en-US" sz="200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</a:p>
          </p:txBody>
        </p:sp>
        <p:sp>
          <p:nvSpPr>
            <p:cNvPr id="4126" name="Text Box 65"/>
            <p:cNvSpPr txBox="1">
              <a:spLocks noChangeArrowheads="1"/>
            </p:cNvSpPr>
            <p:nvPr/>
          </p:nvSpPr>
          <p:spPr bwMode="auto">
            <a:xfrm>
              <a:off x="1023" y="3012"/>
              <a:ext cx="5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127" name="Text Box 66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128" name="Line 67"/>
            <p:cNvSpPr>
              <a:spLocks noChangeShapeType="1"/>
            </p:cNvSpPr>
            <p:nvPr/>
          </p:nvSpPr>
          <p:spPr bwMode="auto">
            <a:xfrm>
              <a:off x="864" y="33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64" name="Text Box 68"/>
          <p:cNvSpPr txBox="1">
            <a:spLocks noChangeArrowheads="1"/>
          </p:cNvSpPr>
          <p:nvPr/>
        </p:nvSpPr>
        <p:spPr bwMode="auto">
          <a:xfrm>
            <a:off x="6629400" y="434816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12850</a:t>
            </a:r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8177213" y="3438525"/>
            <a:ext cx="1790700" cy="1371600"/>
            <a:chOff x="4032" y="2640"/>
            <a:chExt cx="960" cy="864"/>
          </a:xfrm>
        </p:grpSpPr>
        <p:sp>
          <p:nvSpPr>
            <p:cNvPr id="4121" name="Text Box 75"/>
            <p:cNvSpPr txBox="1">
              <a:spLocks noChangeArrowheads="1"/>
            </p:cNvSpPr>
            <p:nvPr/>
          </p:nvSpPr>
          <p:spPr bwMode="auto">
            <a:xfrm>
              <a:off x="4032" y="2678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40 075</a:t>
              </a:r>
            </a:p>
          </p:txBody>
        </p:sp>
        <p:sp>
          <p:nvSpPr>
            <p:cNvPr id="4122" name="Line 76"/>
            <p:cNvSpPr>
              <a:spLocks noChangeShapeType="1"/>
            </p:cNvSpPr>
            <p:nvPr/>
          </p:nvSpPr>
          <p:spPr bwMode="auto">
            <a:xfrm>
              <a:off x="4656" y="264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77"/>
            <p:cNvSpPr>
              <a:spLocks noChangeShapeType="1"/>
            </p:cNvSpPr>
            <p:nvPr/>
          </p:nvSpPr>
          <p:spPr bwMode="auto">
            <a:xfrm>
              <a:off x="4656" y="29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Text Box 78"/>
            <p:cNvSpPr txBox="1">
              <a:spLocks noChangeArrowheads="1"/>
            </p:cNvSpPr>
            <p:nvPr/>
          </p:nvSpPr>
          <p:spPr bwMode="auto">
            <a:xfrm>
              <a:off x="4656" y="2678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9318625" y="401796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5725</a:t>
            </a:r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8177213" y="390525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.VnAvant" panose="020B7200000000000000" pitchFamily="34" charset="0"/>
              </a:rPr>
              <a:t>  5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8551863" y="385762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8397875" y="418941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55381" name="Text Box 85"/>
          <p:cNvSpPr txBox="1">
            <a:spLocks noChangeArrowheads="1"/>
          </p:cNvSpPr>
          <p:nvPr/>
        </p:nvSpPr>
        <p:spPr bwMode="auto">
          <a:xfrm>
            <a:off x="8705850" y="41910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382" name="Text Box 86"/>
          <p:cNvSpPr txBox="1">
            <a:spLocks noChangeArrowheads="1"/>
          </p:cNvSpPr>
          <p:nvPr/>
        </p:nvSpPr>
        <p:spPr bwMode="auto">
          <a:xfrm>
            <a:off x="8547100" y="449262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55383" name="Text Box 87"/>
          <p:cNvSpPr txBox="1">
            <a:spLocks noChangeArrowheads="1"/>
          </p:cNvSpPr>
          <p:nvPr/>
        </p:nvSpPr>
        <p:spPr bwMode="auto">
          <a:xfrm>
            <a:off x="8878888" y="449262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384" name="Text Box 88"/>
          <p:cNvSpPr txBox="1">
            <a:spLocks noChangeArrowheads="1"/>
          </p:cNvSpPr>
          <p:nvPr/>
        </p:nvSpPr>
        <p:spPr bwMode="auto">
          <a:xfrm>
            <a:off x="8921750" y="481647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91626" y="1047426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7371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8" grpId="0"/>
      <p:bldP spid="55309" grpId="0"/>
      <p:bldP spid="55310" grpId="0"/>
      <p:bldP spid="55311" grpId="0"/>
      <p:bldP spid="55352" grpId="0"/>
      <p:bldP spid="55358" grpId="0"/>
      <p:bldP spid="55364" grpId="0"/>
      <p:bldP spid="55375" grpId="0"/>
      <p:bldP spid="55378" grpId="0"/>
      <p:bldP spid="55379" grpId="0"/>
      <p:bldP spid="55380" grpId="0"/>
      <p:bldP spid="55381" grpId="0"/>
      <p:bldP spid="55382" grpId="0"/>
      <p:bldP spid="55383" grpId="0"/>
      <p:bldP spid="55384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043113" y="12192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</a:t>
            </a:r>
          </a:p>
        </p:txBody>
      </p:sp>
      <p:pic>
        <p:nvPicPr>
          <p:cNvPr id="5123" name="Picture 7" descr="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204789"/>
            <a:ext cx="14859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49450" y="21764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56 346 + 2 854;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191000" y="2138363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– 21 308;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538913" y="21510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13065 x 4 ;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8299450" y="2162176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65040 : 5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289175" y="3222625"/>
            <a:ext cx="1701800" cy="990600"/>
            <a:chOff x="752" y="2688"/>
            <a:chExt cx="791" cy="624"/>
          </a:xfrm>
        </p:grpSpPr>
        <p:sp>
          <p:nvSpPr>
            <p:cNvPr id="5159" name="Text Box 16"/>
            <p:cNvSpPr txBox="1">
              <a:spLocks noChangeArrowheads="1"/>
            </p:cNvSpPr>
            <p:nvPr/>
          </p:nvSpPr>
          <p:spPr bwMode="auto">
            <a:xfrm>
              <a:off x="912" y="2688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56 346 </a:t>
              </a:r>
            </a:p>
          </p:txBody>
        </p:sp>
        <p:sp>
          <p:nvSpPr>
            <p:cNvPr id="5160" name="Text Box 17"/>
            <p:cNvSpPr txBox="1">
              <a:spLocks noChangeArrowheads="1"/>
            </p:cNvSpPr>
            <p:nvPr/>
          </p:nvSpPr>
          <p:spPr bwMode="auto">
            <a:xfrm>
              <a:off x="975" y="3014"/>
              <a:ext cx="5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2 854</a:t>
              </a:r>
            </a:p>
          </p:txBody>
        </p:sp>
        <p:sp>
          <p:nvSpPr>
            <p:cNvPr id="5161" name="Text Box 19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162" name="Line 20"/>
            <p:cNvSpPr>
              <a:spLocks noChangeShapeType="1"/>
            </p:cNvSpPr>
            <p:nvPr/>
          </p:nvSpPr>
          <p:spPr bwMode="auto">
            <a:xfrm>
              <a:off x="864" y="33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52" name="Text Box 56"/>
          <p:cNvSpPr txBox="1">
            <a:spLocks noChangeArrowheads="1"/>
          </p:cNvSpPr>
          <p:nvPr/>
        </p:nvSpPr>
        <p:spPr bwMode="auto">
          <a:xfrm>
            <a:off x="2616201" y="4167188"/>
            <a:ext cx="156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59 200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481513" y="3200400"/>
            <a:ext cx="1600200" cy="990600"/>
            <a:chOff x="752" y="2688"/>
            <a:chExt cx="736" cy="624"/>
          </a:xfrm>
        </p:grpSpPr>
        <p:sp>
          <p:nvSpPr>
            <p:cNvPr id="5155" name="Text Box 58"/>
            <p:cNvSpPr txBox="1">
              <a:spLocks noChangeArrowheads="1"/>
            </p:cNvSpPr>
            <p:nvPr/>
          </p:nvSpPr>
          <p:spPr bwMode="auto">
            <a:xfrm>
              <a:off x="912" y="2688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43 000 </a:t>
              </a:r>
            </a:p>
          </p:txBody>
        </p:sp>
        <p:sp>
          <p:nvSpPr>
            <p:cNvPr id="5156" name="Text Box 59"/>
            <p:cNvSpPr txBox="1">
              <a:spLocks noChangeArrowheads="1"/>
            </p:cNvSpPr>
            <p:nvPr/>
          </p:nvSpPr>
          <p:spPr bwMode="auto">
            <a:xfrm>
              <a:off x="920" y="3014"/>
              <a:ext cx="5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21 308</a:t>
              </a:r>
            </a:p>
          </p:txBody>
        </p:sp>
        <p:sp>
          <p:nvSpPr>
            <p:cNvPr id="5157" name="Text Box 60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5158" name="Line 61"/>
            <p:cNvSpPr>
              <a:spLocks noChangeShapeType="1"/>
            </p:cNvSpPr>
            <p:nvPr/>
          </p:nvSpPr>
          <p:spPr bwMode="auto">
            <a:xfrm>
              <a:off x="912" y="33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58" name="Text Box 62"/>
          <p:cNvSpPr txBox="1">
            <a:spLocks noChangeArrowheads="1"/>
          </p:cNvSpPr>
          <p:nvPr/>
        </p:nvSpPr>
        <p:spPr bwMode="auto">
          <a:xfrm>
            <a:off x="4640264" y="4202114"/>
            <a:ext cx="1393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.VnAvant" panose="020B7200000000000000" pitchFamily="34" charset="0"/>
              </a:rPr>
              <a:t>  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21 692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535739" y="3365500"/>
            <a:ext cx="1379537" cy="954088"/>
            <a:chOff x="752" y="2711"/>
            <a:chExt cx="869" cy="601"/>
          </a:xfrm>
        </p:grpSpPr>
        <p:sp>
          <p:nvSpPr>
            <p:cNvPr id="5151" name="Text Box 64"/>
            <p:cNvSpPr txBox="1">
              <a:spLocks noChangeArrowheads="1"/>
            </p:cNvSpPr>
            <p:nvPr/>
          </p:nvSpPr>
          <p:spPr bwMode="auto">
            <a:xfrm>
              <a:off x="839" y="2711"/>
              <a:ext cx="6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13065</a:t>
              </a:r>
              <a:r>
                <a:rPr lang="en-US" altLang="en-US" sz="200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</a:p>
          </p:txBody>
        </p:sp>
        <p:sp>
          <p:nvSpPr>
            <p:cNvPr id="5152" name="Text Box 65"/>
            <p:cNvSpPr txBox="1">
              <a:spLocks noChangeArrowheads="1"/>
            </p:cNvSpPr>
            <p:nvPr/>
          </p:nvSpPr>
          <p:spPr bwMode="auto">
            <a:xfrm>
              <a:off x="1053" y="3012"/>
              <a:ext cx="5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.VnAvant" panose="020B7200000000000000" pitchFamily="34" charset="0"/>
                </a:rPr>
                <a:t>   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153" name="Text Box 66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154" name="Line 67"/>
            <p:cNvSpPr>
              <a:spLocks noChangeShapeType="1"/>
            </p:cNvSpPr>
            <p:nvPr/>
          </p:nvSpPr>
          <p:spPr bwMode="auto">
            <a:xfrm>
              <a:off x="864" y="33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64" name="Text Box 68"/>
          <p:cNvSpPr txBox="1">
            <a:spLocks noChangeArrowheads="1"/>
          </p:cNvSpPr>
          <p:nvPr/>
        </p:nvSpPr>
        <p:spPr bwMode="auto">
          <a:xfrm>
            <a:off x="6697663" y="434816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52260</a:t>
            </a:r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8177213" y="3438525"/>
            <a:ext cx="1790700" cy="1371600"/>
            <a:chOff x="4032" y="2640"/>
            <a:chExt cx="960" cy="864"/>
          </a:xfrm>
        </p:grpSpPr>
        <p:sp>
          <p:nvSpPr>
            <p:cNvPr id="5147" name="Text Box 75"/>
            <p:cNvSpPr txBox="1">
              <a:spLocks noChangeArrowheads="1"/>
            </p:cNvSpPr>
            <p:nvPr/>
          </p:nvSpPr>
          <p:spPr bwMode="auto">
            <a:xfrm>
              <a:off x="4032" y="2678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65 040</a:t>
              </a:r>
            </a:p>
          </p:txBody>
        </p:sp>
        <p:sp>
          <p:nvSpPr>
            <p:cNvPr id="5148" name="Line 76"/>
            <p:cNvSpPr>
              <a:spLocks noChangeShapeType="1"/>
            </p:cNvSpPr>
            <p:nvPr/>
          </p:nvSpPr>
          <p:spPr bwMode="auto">
            <a:xfrm>
              <a:off x="4656" y="264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77"/>
            <p:cNvSpPr>
              <a:spLocks noChangeShapeType="1"/>
            </p:cNvSpPr>
            <p:nvPr/>
          </p:nvSpPr>
          <p:spPr bwMode="auto">
            <a:xfrm>
              <a:off x="4656" y="29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Text Box 78"/>
            <p:cNvSpPr txBox="1">
              <a:spLocks noChangeArrowheads="1"/>
            </p:cNvSpPr>
            <p:nvPr/>
          </p:nvSpPr>
          <p:spPr bwMode="auto">
            <a:xfrm>
              <a:off x="4656" y="2678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9318626" y="4017963"/>
            <a:ext cx="111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13008</a:t>
            </a:r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8058150" y="38560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.VnAvant" panose="020B7200000000000000" pitchFamily="34" charset="0"/>
              </a:rPr>
              <a:t> 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8345488" y="385762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8162925" y="417988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55381" name="Text Box 85"/>
          <p:cNvSpPr txBox="1">
            <a:spLocks noChangeArrowheads="1"/>
          </p:cNvSpPr>
          <p:nvPr/>
        </p:nvSpPr>
        <p:spPr bwMode="auto">
          <a:xfrm>
            <a:off x="8551863" y="417195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382" name="Text Box 86"/>
          <p:cNvSpPr txBox="1">
            <a:spLocks noChangeArrowheads="1"/>
          </p:cNvSpPr>
          <p:nvPr/>
        </p:nvSpPr>
        <p:spPr bwMode="auto">
          <a:xfrm>
            <a:off x="8431213" y="449262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55383" name="Text Box 87"/>
          <p:cNvSpPr txBox="1">
            <a:spLocks noChangeArrowheads="1"/>
          </p:cNvSpPr>
          <p:nvPr/>
        </p:nvSpPr>
        <p:spPr bwMode="auto">
          <a:xfrm>
            <a:off x="8772525" y="448627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384" name="Text Box 88"/>
          <p:cNvSpPr txBox="1">
            <a:spLocks noChangeArrowheads="1"/>
          </p:cNvSpPr>
          <p:nvPr/>
        </p:nvSpPr>
        <p:spPr bwMode="auto">
          <a:xfrm>
            <a:off x="8775700" y="48434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733800" y="533401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Ôn tập các số đến 100 000 (tt)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949450" y="16843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8945563" y="483235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8955088" y="527367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26048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8" grpId="0"/>
      <p:bldP spid="55309" grpId="0"/>
      <p:bldP spid="55310" grpId="0"/>
      <p:bldP spid="55311" grpId="0"/>
      <p:bldP spid="55352" grpId="0"/>
      <p:bldP spid="55358" grpId="0"/>
      <p:bldP spid="55364" grpId="0"/>
      <p:bldP spid="55375" grpId="0"/>
      <p:bldP spid="55378" grpId="0"/>
      <p:bldP spid="55379" grpId="0"/>
      <p:bldP spid="55380" grpId="0"/>
      <p:bldP spid="55381" grpId="0"/>
      <p:bldP spid="55382" grpId="0"/>
      <p:bldP spid="55383" grpId="0"/>
      <p:bldP spid="55384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295400"/>
            <a:ext cx="5410200" cy="28956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  a)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3257 + 4659 - 1300</a:t>
            </a:r>
          </a:p>
          <a:p>
            <a:pPr>
              <a:buNone/>
            </a:pPr>
            <a:endParaRPr lang="en-US" sz="3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600" dirty="0"/>
          </a:p>
          <a:p>
            <a:pPr eaLnBrk="1" hangingPunct="1">
              <a:buFontTx/>
              <a:buNone/>
            </a:pPr>
            <a:r>
              <a:rPr lang="en-US" sz="3600" dirty="0"/>
              <a:t>                             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2819400" y="24066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2819400" y="33972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4343400" y="2286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7916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5981700" y="12319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cs typeface="Arial" panose="020B0604020202020204" pitchFamily="34" charset="0"/>
              </a:rPr>
              <a:t>- 1300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5334000" y="32766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6616</a:t>
            </a:r>
          </a:p>
        </p:txBody>
      </p:sp>
      <p:sp>
        <p:nvSpPr>
          <p:cNvPr id="8249" name="AutoShape 57"/>
          <p:cNvSpPr>
            <a:spLocks/>
          </p:cNvSpPr>
          <p:nvPr/>
        </p:nvSpPr>
        <p:spPr bwMode="auto">
          <a:xfrm rot="-5400000">
            <a:off x="4781550" y="781050"/>
            <a:ext cx="190500" cy="2438400"/>
          </a:xfrm>
          <a:prstGeom prst="leftBrace">
            <a:avLst>
              <a:gd name="adj1" fmla="val 10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50" name="AutoShape 58"/>
          <p:cNvSpPr>
            <a:spLocks/>
          </p:cNvSpPr>
          <p:nvPr/>
        </p:nvSpPr>
        <p:spPr bwMode="auto">
          <a:xfrm rot="-5400000">
            <a:off x="5962650" y="1504950"/>
            <a:ext cx="266700" cy="3048000"/>
          </a:xfrm>
          <a:prstGeom prst="leftBrace">
            <a:avLst>
              <a:gd name="adj1" fmla="val 952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2438400" y="304800"/>
            <a:ext cx="7712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3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Tính giá trị của biểu thức</a:t>
            </a:r>
          </a:p>
        </p:txBody>
      </p:sp>
      <p:sp>
        <p:nvSpPr>
          <p:cNvPr id="8256" name="Rectangle 64"/>
          <p:cNvSpPr>
            <a:spLocks noChangeArrowheads="1"/>
          </p:cNvSpPr>
          <p:nvPr/>
        </p:nvSpPr>
        <p:spPr bwMode="auto">
          <a:xfrm>
            <a:off x="2895600" y="4343400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/>
              <a:t>b) 6000 - 1300  x 2</a:t>
            </a:r>
          </a:p>
          <a:p>
            <a:pPr eaLnBrk="1" hangingPunct="1">
              <a:buFontTx/>
              <a:buNone/>
            </a:pPr>
            <a:r>
              <a:rPr lang="en-US" sz="3600"/>
              <a:t>                             </a:t>
            </a: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2895600" y="5257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2895600" y="60960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5334000" y="51498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2600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4267200" y="6019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3400</a:t>
            </a:r>
          </a:p>
        </p:txBody>
      </p:sp>
      <p:sp>
        <p:nvSpPr>
          <p:cNvPr id="8261" name="AutoShape 69"/>
          <p:cNvSpPr>
            <a:spLocks/>
          </p:cNvSpPr>
          <p:nvPr/>
        </p:nvSpPr>
        <p:spPr bwMode="auto">
          <a:xfrm rot="-5400000">
            <a:off x="5867400" y="41148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62" name="Rectangle 70"/>
          <p:cNvSpPr>
            <a:spLocks noChangeArrowheads="1"/>
          </p:cNvSpPr>
          <p:nvPr/>
        </p:nvSpPr>
        <p:spPr bwMode="auto">
          <a:xfrm>
            <a:off x="3429000" y="4343400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6000 -</a:t>
            </a:r>
          </a:p>
        </p:txBody>
      </p:sp>
      <p:sp>
        <p:nvSpPr>
          <p:cNvPr id="8263" name="AutoShape 71"/>
          <p:cNvSpPr>
            <a:spLocks/>
          </p:cNvSpPr>
          <p:nvPr/>
        </p:nvSpPr>
        <p:spPr bwMode="auto">
          <a:xfrm rot="-5400000">
            <a:off x="4991100" y="4229100"/>
            <a:ext cx="152400" cy="3124200"/>
          </a:xfrm>
          <a:prstGeom prst="leftBrace">
            <a:avLst>
              <a:gd name="adj1" fmla="val 1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1.11111E-6 L 5E-6 0.14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5976E-6 L 0.00243 0.11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38" grpId="0"/>
      <p:bldP spid="8239" grpId="0"/>
      <p:bldP spid="8241" grpId="0"/>
      <p:bldP spid="8247" grpId="0"/>
      <p:bldP spid="8247" grpId="1"/>
      <p:bldP spid="8248" grpId="0"/>
      <p:bldP spid="8249" grpId="0" animBg="1"/>
      <p:bldP spid="8250" grpId="0" animBg="1"/>
      <p:bldP spid="8256" grpId="0"/>
      <p:bldP spid="8257" grpId="0"/>
      <p:bldP spid="8258" grpId="0"/>
      <p:bldP spid="8259" grpId="0"/>
      <p:bldP spid="8260" grpId="0"/>
      <p:bldP spid="8261" grpId="0" animBg="1"/>
      <p:bldP spid="8262" grpId="0"/>
      <p:bldP spid="8262" grpId="1"/>
      <p:bldP spid="82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95600" y="228600"/>
            <a:ext cx="56388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/>
              <a:t>c)  ( 70850 – 50230 )  x 3</a:t>
            </a:r>
          </a:p>
          <a:p>
            <a:pPr eaLnBrk="1" hangingPunct="1">
              <a:buFontTx/>
              <a:buNone/>
            </a:pPr>
            <a:r>
              <a:rPr lang="en-US" sz="3600"/>
              <a:t>                            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0" y="13398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0" y="23304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244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20620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638800" y="2286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61860</a:t>
            </a:r>
          </a:p>
        </p:txBody>
      </p:sp>
      <p:sp>
        <p:nvSpPr>
          <p:cNvPr id="10261" name="AutoShape 21"/>
          <p:cNvSpPr>
            <a:spLocks/>
          </p:cNvSpPr>
          <p:nvPr/>
        </p:nvSpPr>
        <p:spPr bwMode="auto">
          <a:xfrm rot="-5400000">
            <a:off x="5391150" y="-666750"/>
            <a:ext cx="190500" cy="3352800"/>
          </a:xfrm>
          <a:prstGeom prst="leftBrace">
            <a:avLst>
              <a:gd name="adj1" fmla="val 1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2" name="AutoShape 22"/>
          <p:cNvSpPr>
            <a:spLocks/>
          </p:cNvSpPr>
          <p:nvPr/>
        </p:nvSpPr>
        <p:spPr bwMode="auto">
          <a:xfrm rot="-5400000">
            <a:off x="6381750" y="323850"/>
            <a:ext cx="190500" cy="3352800"/>
          </a:xfrm>
          <a:prstGeom prst="leftBrace">
            <a:avLst>
              <a:gd name="adj1" fmla="val 1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895600" y="3657600"/>
            <a:ext cx="5181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/>
              <a:t>d) 9000 + 1000 : 2</a:t>
            </a:r>
          </a:p>
          <a:p>
            <a:pPr eaLnBrk="1" hangingPunct="1">
              <a:buFontTx/>
              <a:buNone/>
            </a:pPr>
            <a:r>
              <a:rPr lang="en-US" sz="3600"/>
              <a:t>                            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819400" y="45402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819400" y="5486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334000" y="44640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500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419600" y="54102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9500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429000" y="36576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9000 +</a:t>
            </a:r>
          </a:p>
        </p:txBody>
      </p:sp>
      <p:sp>
        <p:nvSpPr>
          <p:cNvPr id="10269" name="AutoShape 29"/>
          <p:cNvSpPr>
            <a:spLocks/>
          </p:cNvSpPr>
          <p:nvPr/>
        </p:nvSpPr>
        <p:spPr bwMode="auto">
          <a:xfrm rot="-5400000">
            <a:off x="5810250" y="3600450"/>
            <a:ext cx="190500" cy="1447800"/>
          </a:xfrm>
          <a:prstGeom prst="leftBrace">
            <a:avLst>
              <a:gd name="adj1" fmla="val 6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70" name="AutoShape 30"/>
          <p:cNvSpPr>
            <a:spLocks/>
          </p:cNvSpPr>
          <p:nvPr/>
        </p:nvSpPr>
        <p:spPr bwMode="auto">
          <a:xfrm rot="-5400000">
            <a:off x="5010150" y="3562350"/>
            <a:ext cx="190500" cy="3352800"/>
          </a:xfrm>
          <a:prstGeom prst="leftBrace">
            <a:avLst>
              <a:gd name="adj1" fmla="val 1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7391400" y="22860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x 3</a:t>
            </a:r>
          </a:p>
        </p:txBody>
      </p:sp>
    </p:spTree>
    <p:extLst>
      <p:ext uri="{BB962C8B-B14F-4D97-AF65-F5344CB8AC3E}">
        <p14:creationId xmlns:p14="http://schemas.microsoft.com/office/powerpoint/2010/main" val="28439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9861E-6 L 5.55556E-7 0.1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333E-6 L 3.88889E-6 0.119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50" grpId="0"/>
      <p:bldP spid="10251" grpId="0"/>
      <p:bldP spid="10252" grpId="0"/>
      <p:bldP spid="10258" grpId="0"/>
      <p:bldP spid="10261" grpId="0" animBg="1"/>
      <p:bldP spid="10262" grpId="0" animBg="1"/>
      <p:bldP spid="10263" grpId="0"/>
      <p:bldP spid="10264" grpId="0"/>
      <p:bldP spid="10265" grpId="0"/>
      <p:bldP spid="10266" grpId="0"/>
      <p:bldP spid="10267" grpId="0"/>
      <p:bldP spid="10268" grpId="0"/>
      <p:bldP spid="10269" grpId="0" animBg="1"/>
      <p:bldP spid="10270" grpId="0" animBg="1"/>
      <p:bldP spid="1027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620000" cy="838200"/>
          </a:xfrm>
        </p:spPr>
        <p:txBody>
          <a:bodyPr/>
          <a:lstStyle/>
          <a:p>
            <a:pPr algn="l" eaLnBrk="1" hangingPunct="1"/>
            <a:r>
              <a:rPr lang="en-US" sz="3600" b="1" u="sng">
                <a:solidFill>
                  <a:srgbClr val="FF0000"/>
                </a:solidFill>
              </a:rPr>
              <a:t>Bài 4</a:t>
            </a:r>
            <a:r>
              <a:rPr lang="en-US" sz="3600"/>
              <a:t> : </a:t>
            </a:r>
            <a:r>
              <a:rPr lang="en-US" sz="3600">
                <a:solidFill>
                  <a:srgbClr val="0000FF"/>
                </a:solidFill>
              </a:rPr>
              <a:t>Tìm 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64008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    a)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+ 875 = 9936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X           =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248400" y="26352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9061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297556" y="1235766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9936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031973" y="1235766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875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705600" y="19050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-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124200" y="2667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800600" y="271145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1981200" y="3886200"/>
            <a:ext cx="6172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/>
              <a:t>         X -  725  =  8259</a:t>
            </a:r>
          </a:p>
          <a:p>
            <a:pPr eaLnBrk="1" hangingPunct="1">
              <a:buFontTx/>
              <a:buNone/>
            </a:pPr>
            <a:r>
              <a:rPr lang="en-US" sz="3600"/>
              <a:t>         X            =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400800" y="52578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8984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486400" y="38862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8259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60467" y="38862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725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705600" y="454025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+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124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959350" y="53340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295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105 0.0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4884 C -1.25E-6 0.0706 0.09336 0.09769 0.16992 0.09769 L 0.33998 0.0976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0104 0.097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1.875E-6 0.04884 C -1.875E-6 0.0706 0.09336 0.09768 0.16992 0.09768 L 0.33998 0.0976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/>
      <p:bldP spid="12300" grpId="0"/>
      <p:bldP spid="12301" grpId="0"/>
      <p:bldP spid="12302" grpId="0"/>
      <p:bldP spid="12303" grpId="0"/>
      <p:bldP spid="12304" grpId="0"/>
      <p:bldP spid="123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67818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    b)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2  =  4826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X          =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00800" y="1981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2413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09051" y="636105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2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934200" y="1295400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: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352800" y="20574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953000" y="21336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529468" y="626166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/>
              <a:t>4826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209800" y="3429000"/>
            <a:ext cx="6248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/>
              <a:t>         X  :  3   =  1532</a:t>
            </a:r>
          </a:p>
          <a:p>
            <a:pPr eaLnBrk="1" hangingPunct="1">
              <a:buFontTx/>
              <a:buNone/>
            </a:pPr>
            <a:r>
              <a:rPr lang="en-US" sz="3600"/>
              <a:t>         X          = 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400800" y="48450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4596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49128" y="34290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1532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286250" y="34290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3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9342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352800" y="48006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953000" y="48768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683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0066 0.0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0.04885 C -4.16667E-7 0.07061 0.09336 0.09769 0.16992 0.09769 L 0.33997 0.0976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0105 0.097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04885 C 5E-6 0.0706 0.09584 0.09769 0.17448 0.09769 L 0.34896 0.09769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  <p:bldP spid="14343" grpId="0"/>
      <p:bldP spid="14344" grpId="0"/>
      <p:bldP spid="14345" grpId="0"/>
      <p:bldP spid="14346" grpId="0"/>
      <p:bldP spid="14349" grpId="0"/>
      <p:bldP spid="14350" grpId="0"/>
      <p:bldP spid="14351" grpId="0"/>
      <p:bldP spid="14352" grpId="0"/>
      <p:bldP spid="14353" grpId="0"/>
      <p:bldP spid="14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2CAD1-D50F-41F0-A765-8E0E4A94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022"/>
            <a:ext cx="12192000" cy="7656022"/>
          </a:xfrm>
          <a:prstGeom prst="rect">
            <a:avLst/>
          </a:prstGeom>
        </p:spPr>
      </p:pic>
      <p:sp>
        <p:nvSpPr>
          <p:cNvPr id="6" name="文本框 52">
            <a:extLst>
              <a:ext uri="{FF2B5EF4-FFF2-40B4-BE49-F238E27FC236}">
                <a16:creationId xmlns:a16="http://schemas.microsoft.com/office/drawing/2014/main" id="{93A8779A-0E08-4D49-A29C-4BC16679DB0B}"/>
              </a:ext>
            </a:extLst>
          </p:cNvPr>
          <p:cNvSpPr txBox="1"/>
          <p:nvPr/>
        </p:nvSpPr>
        <p:spPr>
          <a:xfrm>
            <a:off x="2402306" y="1527349"/>
            <a:ext cx="76919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4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Toán</a:t>
            </a:r>
            <a:endParaRPr lang="en-US" altLang="en-US" sz="4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100000 </a:t>
            </a: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4000" b="1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6C631-CDFA-43B6-B650-89B4BFC87256}"/>
              </a:ext>
            </a:extLst>
          </p:cNvPr>
          <p:cNvSpPr txBox="1"/>
          <p:nvPr/>
        </p:nvSpPr>
        <p:spPr>
          <a:xfrm>
            <a:off x="2827220" y="1625259"/>
            <a:ext cx="769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1122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B9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Oval 4">
            <a:extLst>
              <a:ext uri="{FF2B5EF4-FFF2-40B4-BE49-F238E27FC236}">
                <a16:creationId xmlns:a16="http://schemas.microsoft.com/office/drawing/2014/main" id="{99136C64-5FAB-4BB4-AE47-AA9BC820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95350" cy="762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rgbClr val="FF0066"/>
                </a:solidFill>
                <a:latin typeface="Arial" charset="0"/>
              </a:rPr>
              <a:t>5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0" y="762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      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4400" b="1">
                <a:latin typeface=".VnTime" panose="020B7200000000000000" pitchFamily="34" charset="0"/>
              </a:rPr>
              <a:t>Mét nhµ m¸y s¶n xuÊt trong 4 ngµy ®­îc 680 chiÕc ti vi. Hái trong 7 ngµy nhµ m¸y ®ã s¶n xuÊt ®­ưîc bao nhiªu chiÕc ti vi, biÕt sè ti vi s¶n xuÊt mçi ngµy lµ như­ nhau ?</a:t>
            </a:r>
          </a:p>
        </p:txBody>
      </p:sp>
    </p:spTree>
    <p:extLst>
      <p:ext uri="{BB962C8B-B14F-4D97-AF65-F5344CB8AC3E}">
        <p14:creationId xmlns:p14="http://schemas.microsoft.com/office/powerpoint/2010/main" val="3243720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2681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u="sng">
                <a:solidFill>
                  <a:srgbClr val="FF0066"/>
                </a:solidFill>
                <a:latin typeface=".VnTime" panose="020B7200000000000000" pitchFamily="34" charset="0"/>
              </a:rPr>
              <a:t>Tãm t¾t: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33913" y="152400"/>
            <a:ext cx="60340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Time" panose="020B7200000000000000" pitchFamily="34" charset="0"/>
              </a:rPr>
              <a:t>4 ngµy : 680 chiÕc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43400" y="990600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Time" panose="020B7200000000000000" pitchFamily="34" charset="0"/>
              </a:rPr>
              <a:t>  7 ngµy :… chiÕc?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09800" y="2132013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Muèn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®­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ưîc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ti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vi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s¶n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xuÊt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7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ngµy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tr­ưíc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tiªn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ta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ph¶i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m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ti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vi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s¶n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xuÊt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mÊy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ngµy</a:t>
            </a:r>
            <a:r>
              <a:rPr lang="en-US" altLang="en-US" sz="5400" b="1" dirty="0">
                <a:solidFill>
                  <a:srgbClr val="FF0066"/>
                </a:solidFill>
                <a:latin typeface=".VnTime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51350" y="447675"/>
            <a:ext cx="374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6000" b="1" u="sng" dirty="0" err="1">
                <a:solidFill>
                  <a:srgbClr val="FF0066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6000" b="1" u="sng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 u="sng" dirty="0" err="1">
                <a:solidFill>
                  <a:srgbClr val="FF0066"/>
                </a:solidFill>
                <a:latin typeface=".VnTime" panose="020B7200000000000000" pitchFamily="34" charset="0"/>
              </a:rPr>
              <a:t>gi¶i</a:t>
            </a:r>
            <a:r>
              <a:rPr lang="en-US" altLang="en-US" sz="6000" b="1" u="sng" dirty="0">
                <a:solidFill>
                  <a:srgbClr val="FF0066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1330325"/>
            <a:ext cx="1021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.VnTime" panose="020B7200000000000000" pitchFamily="34" charset="0"/>
              </a:rPr>
              <a:t>Sè</a:t>
            </a:r>
            <a:r>
              <a:rPr lang="en-US" altLang="en-US" sz="4800" b="1" dirty="0">
                <a:latin typeface=".VnTime" panose="020B7200000000000000" pitchFamily="34" charset="0"/>
              </a:rPr>
              <a:t> </a:t>
            </a:r>
            <a:r>
              <a:rPr lang="en-US" altLang="en-US" sz="4800" b="1" dirty="0" err="1">
                <a:latin typeface=".VnTime" panose="020B7200000000000000" pitchFamily="34" charset="0"/>
              </a:rPr>
              <a:t>ti</a:t>
            </a:r>
            <a:r>
              <a:rPr lang="en-US" altLang="en-US" sz="4800" b="1" dirty="0">
                <a:latin typeface=".VnTime" panose="020B7200000000000000" pitchFamily="34" charset="0"/>
              </a:rPr>
              <a:t> vi </a:t>
            </a:r>
            <a:r>
              <a:rPr lang="en-US" altLang="en-US" sz="4800" b="1" dirty="0" err="1">
                <a:latin typeface=".VnTime" panose="020B7200000000000000" pitchFamily="34" charset="0"/>
              </a:rPr>
              <a:t>s¶n</a:t>
            </a:r>
            <a:r>
              <a:rPr lang="en-US" altLang="en-US" sz="4800" b="1" dirty="0">
                <a:latin typeface=".VnTime" panose="020B7200000000000000" pitchFamily="34" charset="0"/>
              </a:rPr>
              <a:t> </a:t>
            </a:r>
            <a:r>
              <a:rPr lang="en-US" altLang="en-US" sz="4800" b="1" dirty="0" err="1">
                <a:latin typeface=".VnTime" panose="020B7200000000000000" pitchFamily="34" charset="0"/>
              </a:rPr>
              <a:t>xuÊt</a:t>
            </a:r>
            <a:r>
              <a:rPr lang="en-US" altLang="en-US" sz="4800" b="1" dirty="0">
                <a:latin typeface=".VnTime" panose="020B7200000000000000" pitchFamily="34" charset="0"/>
              </a:rPr>
              <a:t> ®­</a:t>
            </a:r>
            <a:r>
              <a:rPr lang="en-US" altLang="en-US" sz="4800" b="1" dirty="0" err="1">
                <a:latin typeface=".VnTime" panose="020B7200000000000000" pitchFamily="34" charset="0"/>
              </a:rPr>
              <a:t>ưîc</a:t>
            </a:r>
            <a:r>
              <a:rPr lang="en-US" altLang="en-US" sz="4800" b="1" dirty="0">
                <a:latin typeface=".VnTime" panose="020B7200000000000000" pitchFamily="34" charset="0"/>
              </a:rPr>
              <a:t> </a:t>
            </a:r>
            <a:r>
              <a:rPr lang="en-US" altLang="en-US" sz="4800" b="1" dirty="0" err="1">
                <a:latin typeface=".VnTime" panose="020B7200000000000000" pitchFamily="34" charset="0"/>
              </a:rPr>
              <a:t>trong</a:t>
            </a:r>
            <a:r>
              <a:rPr lang="en-US" altLang="en-US" sz="4800" b="1" dirty="0">
                <a:latin typeface=".VnTime" panose="020B7200000000000000" pitchFamily="34" charset="0"/>
              </a:rPr>
              <a:t> 1 </a:t>
            </a:r>
            <a:r>
              <a:rPr lang="en-US" altLang="en-US" sz="4800" b="1" dirty="0" err="1">
                <a:latin typeface=".VnTime" panose="020B7200000000000000" pitchFamily="34" charset="0"/>
              </a:rPr>
              <a:t>ngµy</a:t>
            </a:r>
            <a:r>
              <a:rPr lang="en-US" altLang="en-US" sz="4800" b="1" dirty="0">
                <a:latin typeface=".VnTime" panose="020B7200000000000000" pitchFamily="34" charset="0"/>
              </a:rPr>
              <a:t> lµ: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6413" y="2176463"/>
            <a:ext cx="68595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Time" panose="020B7200000000000000" pitchFamily="34" charset="0"/>
              </a:rPr>
              <a:t>680 : 4 = 170 (chiÕc)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90600" y="3049588"/>
            <a:ext cx="1021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Time" panose="020B7200000000000000" pitchFamily="34" charset="0"/>
              </a:rPr>
              <a:t>Sè ti vi s¶n xuÊt ®­ưîc trong 7 ngµy lµ: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046412" y="3889375"/>
            <a:ext cx="7621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.VnTime" panose="020B7200000000000000" pitchFamily="34" charset="0"/>
              </a:rPr>
              <a:t>170    x   7 = 1190 (</a:t>
            </a:r>
            <a:r>
              <a:rPr lang="en-US" altLang="en-US" sz="4800" b="1" dirty="0" err="1">
                <a:latin typeface=".VnTime" panose="020B7200000000000000" pitchFamily="34" charset="0"/>
              </a:rPr>
              <a:t>chiÕc</a:t>
            </a:r>
            <a:r>
              <a:rPr lang="en-US" altLang="en-US" sz="4800" b="1" dirty="0"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267200" y="5022850"/>
            <a:ext cx="6400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800" b="1" dirty="0" err="1">
                <a:latin typeface=".VnTime" panose="020B7200000000000000" pitchFamily="34" charset="0"/>
              </a:rPr>
              <a:t>¸p</a:t>
            </a:r>
            <a:r>
              <a:rPr lang="en-US" altLang="en-US" sz="4800" b="1" dirty="0">
                <a:latin typeface=".VnTime" panose="020B7200000000000000" pitchFamily="34" charset="0"/>
              </a:rPr>
              <a:t> </a:t>
            </a:r>
            <a:r>
              <a:rPr lang="en-US" altLang="en-US" sz="4800" b="1" dirty="0" err="1">
                <a:latin typeface=".VnTime" panose="020B7200000000000000" pitchFamily="34" charset="0"/>
              </a:rPr>
              <a:t>sè</a:t>
            </a:r>
            <a:r>
              <a:rPr lang="en-US" altLang="en-US" sz="4800" b="1" dirty="0">
                <a:latin typeface=".VnTime" panose="020B7200000000000000" pitchFamily="34" charset="0"/>
              </a:rPr>
              <a:t> : 1190 </a:t>
            </a:r>
            <a:r>
              <a:rPr lang="en-US" altLang="en-US" sz="4800" b="1" dirty="0" err="1">
                <a:latin typeface=".VnTime" panose="020B7200000000000000" pitchFamily="34" charset="0"/>
              </a:rPr>
              <a:t>chiÕc</a:t>
            </a:r>
            <a:endParaRPr lang="en-US" altLang="en-US" sz="48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28678" grpId="0"/>
      <p:bldP spid="174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43" y="0"/>
            <a:ext cx="6816820" cy="72110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8426" y="348809"/>
            <a:ext cx="2030949" cy="6271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4E99-0F4C-43C5-9799-C4BA55F435D5}"/>
              </a:ext>
            </a:extLst>
          </p:cNvPr>
          <p:cNvSpPr txBox="1"/>
          <p:nvPr/>
        </p:nvSpPr>
        <p:spPr>
          <a:xfrm>
            <a:off x="5486400" y="3728596"/>
            <a:ext cx="3348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Đố Vui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EEEEF-CBE6-414E-AB33-9CCA93331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234" y="885605"/>
            <a:ext cx="6421073" cy="4364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52DA3A-2D57-4489-87A7-00EC09859F70}"/>
              </a:ext>
            </a:extLst>
          </p:cNvPr>
          <p:cNvSpPr/>
          <p:nvPr/>
        </p:nvSpPr>
        <p:spPr>
          <a:xfrm>
            <a:off x="265316" y="55406"/>
            <a:ext cx="1109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Hãy điền số thích h</a:t>
            </a:r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ợp vào dấu ?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882EF-80D3-414D-91AC-C55536F9EF45}"/>
              </a:ext>
            </a:extLst>
          </p:cNvPr>
          <p:cNvSpPr txBox="1"/>
          <p:nvPr/>
        </p:nvSpPr>
        <p:spPr>
          <a:xfrm>
            <a:off x="838200" y="588963"/>
            <a:ext cx="495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CE18C-6BE9-416E-8D0F-96926890F32B}"/>
              </a:ext>
            </a:extLst>
          </p:cNvPr>
          <p:cNvSpPr txBox="1"/>
          <p:nvPr/>
        </p:nvSpPr>
        <p:spPr>
          <a:xfrm>
            <a:off x="1104900" y="2000250"/>
            <a:ext cx="10439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48FFF-566F-4207-A8F1-D564D1E9B09D}"/>
              </a:ext>
            </a:extLst>
          </p:cNvPr>
          <p:cNvSpPr txBox="1"/>
          <p:nvPr/>
        </p:nvSpPr>
        <p:spPr>
          <a:xfrm>
            <a:off x="838200" y="4257813"/>
            <a:ext cx="9144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390274"/>
            <a:ext cx="381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150" dirty="0" err="1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Bài</a:t>
            </a:r>
            <a:r>
              <a:rPr lang="en-US" altLang="zh-CN" sz="4000" b="1" spc="-150" dirty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1: </a:t>
            </a:r>
            <a:r>
              <a:rPr lang="en-US" altLang="zh-CN" sz="4000" b="1" spc="-150" dirty="0" err="1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Tính</a:t>
            </a:r>
            <a:r>
              <a:rPr lang="en-US" altLang="zh-CN" sz="4000" b="1" spc="-150" dirty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</a:t>
            </a:r>
            <a:r>
              <a:rPr lang="en-US" altLang="zh-CN" sz="4000" b="1" spc="-150" dirty="0" err="1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nhẩm</a:t>
            </a:r>
            <a:endParaRPr lang="zh-CN" altLang="en-US" sz="4000" b="1" spc="-150" dirty="0">
              <a:solidFill>
                <a:srgbClr val="F13413"/>
              </a:solidFill>
              <a:latin typeface="UTM Banque" panose="02040603050506020204" charset="0"/>
              <a:cs typeface="UTM Banque" panose="0204060305050602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26745" y="1268407"/>
            <a:ext cx="4976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4000 = ? </a:t>
            </a: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09683" y="1268407"/>
            <a:ext cx="5743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(70000- 20000) = ?</a:t>
            </a: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57932" y="1314127"/>
            <a:ext cx="5391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70000 – 20000 = ?</a:t>
            </a: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 : 6 = ?</a:t>
            </a: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1030</Words>
  <Application>Microsoft Office PowerPoint</Application>
  <PresentationFormat>Widescreen</PresentationFormat>
  <Paragraphs>350</Paragraphs>
  <Slides>25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等线</vt:lpstr>
      <vt:lpstr>微软雅黑</vt:lpstr>
      <vt:lpstr>.VnAvant</vt:lpstr>
      <vt:lpstr>.VnTime</vt:lpstr>
      <vt:lpstr>Aharoni</vt:lpstr>
      <vt:lpstr>Arial</vt:lpstr>
      <vt:lpstr>Calibri</vt:lpstr>
      <vt:lpstr>Times New Roman</vt:lpstr>
      <vt:lpstr>UTM Banque</vt:lpstr>
      <vt:lpstr>UTM Cooper Black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 : Tìm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Anh Minh</cp:lastModifiedBy>
  <cp:revision>87</cp:revision>
  <dcterms:created xsi:type="dcterms:W3CDTF">2017-03-13T01:56:00Z</dcterms:created>
  <dcterms:modified xsi:type="dcterms:W3CDTF">2021-09-07T16:16:20Z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