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2"/>
  </p:notesMasterIdLst>
  <p:sldIdLst>
    <p:sldId id="257" r:id="rId3"/>
    <p:sldId id="259" r:id="rId4"/>
    <p:sldId id="260" r:id="rId5"/>
    <p:sldId id="287" r:id="rId6"/>
    <p:sldId id="289" r:id="rId7"/>
    <p:sldId id="290" r:id="rId8"/>
    <p:sldId id="291" r:id="rId9"/>
    <p:sldId id="264" r:id="rId10"/>
    <p:sldId id="292" r:id="rId11"/>
    <p:sldId id="297" r:id="rId12"/>
    <p:sldId id="293" r:id="rId13"/>
    <p:sldId id="298" r:id="rId14"/>
    <p:sldId id="299" r:id="rId15"/>
    <p:sldId id="301" r:id="rId16"/>
    <p:sldId id="304" r:id="rId17"/>
    <p:sldId id="279" r:id="rId18"/>
    <p:sldId id="309" r:id="rId19"/>
    <p:sldId id="310"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6D7016"/>
    <a:srgbClr val="FF8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41" d="100"/>
          <a:sy n="41" d="100"/>
        </p:scale>
        <p:origin x="8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A826E-667C-4C41-B59A-96EDCBD2FB18}"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49702-3FC5-402E-9ABD-5536B5486417}" type="slidenum">
              <a:rPr lang="en-US" smtClean="0"/>
              <a:t>‹#›</a:t>
            </a:fld>
            <a:endParaRPr lang="en-US"/>
          </a:p>
        </p:txBody>
      </p:sp>
    </p:spTree>
    <p:extLst>
      <p:ext uri="{BB962C8B-B14F-4D97-AF65-F5344CB8AC3E}">
        <p14:creationId xmlns:p14="http://schemas.microsoft.com/office/powerpoint/2010/main" val="237800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222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76273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740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570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8</a:t>
            </a:fld>
            <a:endParaRPr lang="zh-CN" altLang="en-US"/>
          </a:p>
        </p:txBody>
      </p:sp>
    </p:spTree>
    <p:extLst>
      <p:ext uri="{BB962C8B-B14F-4D97-AF65-F5344CB8AC3E}">
        <p14:creationId xmlns:p14="http://schemas.microsoft.com/office/powerpoint/2010/main" val="185133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339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5.svg"/><Relationship Id="rId7" Type="http://schemas.openxmlformats.org/officeDocument/2006/relationships/image" Target="../media/image9.png"/><Relationship Id="rId12" Type="http://schemas.openxmlformats.org/officeDocument/2006/relationships/hyperlink" Target="http://pptmon.com/" TargetMode="External"/><Relationship Id="rId17" Type="http://schemas.openxmlformats.org/officeDocument/2006/relationships/image" Target="../media/image16.png"/><Relationship Id="rId2" Type="http://schemas.openxmlformats.org/officeDocument/2006/relationships/image" Target="../media/image4.png"/><Relationship Id="rId16"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hyperlink" Target="https://pptmon.com/" TargetMode="Externa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hyperlink" Target="http://www.pptmon.com/" TargetMode="External"/><Relationship Id="rId11" Type="http://schemas.openxmlformats.org/officeDocument/2006/relationships/image" Target="../media/image22.png"/><Relationship Id="rId5" Type="http://schemas.openxmlformats.org/officeDocument/2006/relationships/hyperlink" Target="https://pptmon.com/" TargetMode="External"/><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04555323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67519301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379618378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26BC15-B161-4C75-9B3A-128C91250747}"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B4E113-1DE2-475C-BE03-FB3C59433037}"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95749283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8475960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20E7-3FD0-064C-B528-6C3D642D07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F543F263-B1CF-F74B-B68A-0422347BA06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2D04E2D1-D3D5-6642-8BBF-EBD570A360C1}"/>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0730F758-015B-6A41-B5F2-C10FD63F9B31}"/>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2E6DD1F2-B7A1-214B-885B-BDE34911B4F4}"/>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66760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89FD-0BA4-6245-B3D3-B4CF960F6F5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0682841-6DC6-624A-88A9-469167C93F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EF8AE31-AD66-7840-8DA2-EC0DE97F8803}"/>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771AA930-D0AC-294A-99CD-FD3D76493F3C}"/>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4FFB5F44-7CC6-F54F-8210-AB3D96A1116C}"/>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10367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977A-A0B9-CF45-B5D2-AC74D80400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A97BAB83-9EFC-244F-A319-559E6541658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F81BE1-81A9-984E-AE50-D842009E55DD}"/>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B091733E-335C-104C-86F7-B8BD384D337A}"/>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136FC405-BB4A-BF46-8A4A-1A421815C19F}"/>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91989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2262-1CC0-7E40-B294-3402968AC0C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4C955D1-920E-E749-B453-41A5F1A75B74}"/>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1E6C0C2D-76E5-EC41-8FC1-CA318728798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C83AEA93-AA4F-B649-A6E5-E6D4A70028F7}"/>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a:extLst>
              <a:ext uri="{FF2B5EF4-FFF2-40B4-BE49-F238E27FC236}">
                <a16:creationId xmlns:a16="http://schemas.microsoft.com/office/drawing/2014/main" id="{7E8EA6FF-B970-AB47-AA93-2AF5AE375FFA}"/>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a:extLst>
              <a:ext uri="{FF2B5EF4-FFF2-40B4-BE49-F238E27FC236}">
                <a16:creationId xmlns:a16="http://schemas.microsoft.com/office/drawing/2014/main" id="{2C3CBECB-ECF5-BA40-9884-6E0AB3C250B4}"/>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71260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6D7E-B637-024A-8914-AA28BFD1B77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EA3D6AB-9C2F-754D-AB8A-6A668D52700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65845B-9063-9D4C-A229-FAE890450F1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7DE8187-6D98-1B4A-B577-6D782A49151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E67927-1318-6142-A764-ED72D301C5B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A2DA76FB-E98F-5848-8E6C-26887C502F03}"/>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a:extLst>
              <a:ext uri="{FF2B5EF4-FFF2-40B4-BE49-F238E27FC236}">
                <a16:creationId xmlns:a16="http://schemas.microsoft.com/office/drawing/2014/main" id="{B5F7C00E-D2CE-9E47-B33B-9B1287795187}"/>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a:extLst>
              <a:ext uri="{FF2B5EF4-FFF2-40B4-BE49-F238E27FC236}">
                <a16:creationId xmlns:a16="http://schemas.microsoft.com/office/drawing/2014/main" id="{C7C3AFD3-9EA3-614F-9505-9CFBEFB6DA27}"/>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81367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E6FF-4C58-CC43-98B4-F292C3C03F2D}"/>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A6696474-02C5-604B-9415-49030D9814BC}"/>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a:extLst>
              <a:ext uri="{FF2B5EF4-FFF2-40B4-BE49-F238E27FC236}">
                <a16:creationId xmlns:a16="http://schemas.microsoft.com/office/drawing/2014/main" id="{563D524F-14BE-6D4E-AC0F-489F58799B41}"/>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a:extLst>
              <a:ext uri="{FF2B5EF4-FFF2-40B4-BE49-F238E27FC236}">
                <a16:creationId xmlns:a16="http://schemas.microsoft.com/office/drawing/2014/main" id="{3F6A4E5C-89BC-1A48-A56B-225729F4E69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3841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75276377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56557-6EAA-BF4F-8D8B-F02BA0E1814A}"/>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a:extLst>
              <a:ext uri="{FF2B5EF4-FFF2-40B4-BE49-F238E27FC236}">
                <a16:creationId xmlns:a16="http://schemas.microsoft.com/office/drawing/2014/main" id="{E586F148-295B-7F42-A13B-304E90CFB8BF}"/>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a:extLst>
              <a:ext uri="{FF2B5EF4-FFF2-40B4-BE49-F238E27FC236}">
                <a16:creationId xmlns:a16="http://schemas.microsoft.com/office/drawing/2014/main" id="{757A9F6F-967C-964E-BB74-297503A1CCA4}"/>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2265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F081-5208-7C4C-91D5-313BAAB7F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2B4F3234-962E-DD4B-BC8D-94D07316DEF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B553E7CF-22D8-CE47-A2F9-F6F9D5E631C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6FEB6-DBD6-B042-B3D5-7778A1289C07}"/>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a:extLst>
              <a:ext uri="{FF2B5EF4-FFF2-40B4-BE49-F238E27FC236}">
                <a16:creationId xmlns:a16="http://schemas.microsoft.com/office/drawing/2014/main" id="{C9C5B526-8452-B046-AC78-C464D8AF0D5D}"/>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a:extLst>
              <a:ext uri="{FF2B5EF4-FFF2-40B4-BE49-F238E27FC236}">
                <a16:creationId xmlns:a16="http://schemas.microsoft.com/office/drawing/2014/main" id="{5C36D55D-7E46-CB4B-8A1C-9315C7A3B505}"/>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37965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0F48-9A76-2242-BB53-B0A825846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530C69E1-8EC6-0D4D-98DE-34D323ABEE3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x-none"/>
          </a:p>
        </p:txBody>
      </p:sp>
      <p:sp>
        <p:nvSpPr>
          <p:cNvPr id="4" name="Text Placeholder 3">
            <a:extLst>
              <a:ext uri="{FF2B5EF4-FFF2-40B4-BE49-F238E27FC236}">
                <a16:creationId xmlns:a16="http://schemas.microsoft.com/office/drawing/2014/main" id="{1BAE8F81-5E82-294C-8A56-69602FB8A4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9A052-7E41-054B-9204-23210D6F7946}"/>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a:extLst>
              <a:ext uri="{FF2B5EF4-FFF2-40B4-BE49-F238E27FC236}">
                <a16:creationId xmlns:a16="http://schemas.microsoft.com/office/drawing/2014/main" id="{31C02E8B-C530-3C48-9239-3A2B5EC4BCBC}"/>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a:extLst>
              <a:ext uri="{FF2B5EF4-FFF2-40B4-BE49-F238E27FC236}">
                <a16:creationId xmlns:a16="http://schemas.microsoft.com/office/drawing/2014/main" id="{1A3861A2-6ACE-7F42-8DF9-BAFC94950BC0}"/>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8362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E0F2-518B-0F44-AFA9-97DD7D90C28E}"/>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6A356B1-6E63-CF4F-8AF7-3379201E74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C313950-88DA-B043-AC0A-C70C3BFC239A}"/>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02AFA80A-0C35-8E49-8B6A-AED15136A3F8}"/>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9A51167E-4662-3442-9D79-DCD6BE20D168}"/>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30102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898203-E42D-F04F-A1DF-4F4E98376217}"/>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EF4EA36-04C9-8145-B39C-D2C025BF181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4898FAF-AEFD-4C4F-A443-C5CFD0C5B98C}"/>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2F1BEBF8-5729-4F4C-A7AD-198482F6A60F}"/>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E90B11AC-476E-7441-AA74-BC55253E17A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32931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pic>
        <p:nvPicPr>
          <p:cNvPr id="70" name="그래픽 69">
            <a:extLst>
              <a:ext uri="{FF2B5EF4-FFF2-40B4-BE49-F238E27FC236}">
                <a16:creationId xmlns:a16="http://schemas.microsoft.com/office/drawing/2014/main" id="{C14A854C-CA07-4974-81FF-241EB672C5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883003" cy="2815176"/>
          </a:xfrm>
          <a:prstGeom prst="rect">
            <a:avLst/>
          </a:prstGeom>
          <a:effectLst>
            <a:innerShdw blurRad="254000" dist="63500">
              <a:prstClr val="black">
                <a:alpha val="15000"/>
              </a:prstClr>
            </a:innerShdw>
          </a:effectLst>
        </p:spPr>
      </p:pic>
      <p:pic>
        <p:nvPicPr>
          <p:cNvPr id="71" name="그래픽 70">
            <a:extLst>
              <a:ext uri="{FF2B5EF4-FFF2-40B4-BE49-F238E27FC236}">
                <a16:creationId xmlns:a16="http://schemas.microsoft.com/office/drawing/2014/main" id="{3BBF949B-2C12-4E08-8814-CA1EAC137A2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78194" y="4830210"/>
            <a:ext cx="3413807" cy="2027791"/>
          </a:xfrm>
          <a:prstGeom prst="rect">
            <a:avLst/>
          </a:prstGeom>
          <a:effectLst>
            <a:innerShdw blurRad="254000" dist="63500" dir="13500000">
              <a:prstClr val="black">
                <a:alpha val="15000"/>
              </a:prstClr>
            </a:innerShdw>
          </a:effectLst>
        </p:spPr>
      </p:pic>
      <p:pic>
        <p:nvPicPr>
          <p:cNvPr id="34" name="그림 33">
            <a:extLst>
              <a:ext uri="{FF2B5EF4-FFF2-40B4-BE49-F238E27FC236}">
                <a16:creationId xmlns:a16="http://schemas.microsoft.com/office/drawing/2014/main" id="{814D1081-33B8-4568-A728-FC062D091B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61226" y="4851939"/>
            <a:ext cx="1689511" cy="1665964"/>
          </a:xfrm>
          <a:prstGeom prst="rect">
            <a:avLst/>
          </a:prstGeom>
        </p:spPr>
      </p:pic>
      <p:pic>
        <p:nvPicPr>
          <p:cNvPr id="49" name="그림 48">
            <a:extLst>
              <a:ext uri="{FF2B5EF4-FFF2-40B4-BE49-F238E27FC236}">
                <a16:creationId xmlns:a16="http://schemas.microsoft.com/office/drawing/2014/main" id="{FE777A8C-2D08-41C0-AC21-D9935EE5575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42602"/>
          <a:stretch/>
        </p:blipFill>
        <p:spPr>
          <a:xfrm flipV="1">
            <a:off x="10071037" y="1"/>
            <a:ext cx="1544123" cy="819427"/>
          </a:xfrm>
          <a:prstGeom prst="rect">
            <a:avLst/>
          </a:prstGeom>
        </p:spPr>
      </p:pic>
      <p:pic>
        <p:nvPicPr>
          <p:cNvPr id="50" name="그림 49">
            <a:extLst>
              <a:ext uri="{FF2B5EF4-FFF2-40B4-BE49-F238E27FC236}">
                <a16:creationId xmlns:a16="http://schemas.microsoft.com/office/drawing/2014/main" id="{289967C2-DCB0-4627-9D80-9ADC913F3C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8523" y="325557"/>
            <a:ext cx="616636" cy="987743"/>
          </a:xfrm>
          <a:prstGeom prst="rect">
            <a:avLst/>
          </a:prstGeom>
        </p:spPr>
      </p:pic>
      <p:pic>
        <p:nvPicPr>
          <p:cNvPr id="52" name="그림 51">
            <a:extLst>
              <a:ext uri="{FF2B5EF4-FFF2-40B4-BE49-F238E27FC236}">
                <a16:creationId xmlns:a16="http://schemas.microsoft.com/office/drawing/2014/main" id="{CEDAC624-9EEE-46EA-B9A6-FEFC61FE332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831" b="50000"/>
          <a:stretch/>
        </p:blipFill>
        <p:spPr>
          <a:xfrm>
            <a:off x="0" y="4888781"/>
            <a:ext cx="2456891" cy="1969220"/>
          </a:xfrm>
          <a:prstGeom prst="rect">
            <a:avLst/>
          </a:prstGeom>
        </p:spPr>
      </p:pic>
      <p:pic>
        <p:nvPicPr>
          <p:cNvPr id="55" name="그림 54">
            <a:extLst>
              <a:ext uri="{FF2B5EF4-FFF2-40B4-BE49-F238E27FC236}">
                <a16:creationId xmlns:a16="http://schemas.microsoft.com/office/drawing/2014/main" id="{12BB9922-BA96-407A-932D-DE724116164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10160"/>
          <a:stretch/>
        </p:blipFill>
        <p:spPr>
          <a:xfrm>
            <a:off x="7272362" y="1"/>
            <a:ext cx="2518204" cy="2028945"/>
          </a:xfrm>
          <a:prstGeom prst="rect">
            <a:avLst/>
          </a:prstGeom>
        </p:spPr>
      </p:pic>
      <p:pic>
        <p:nvPicPr>
          <p:cNvPr id="57" name="그림 56">
            <a:extLst>
              <a:ext uri="{FF2B5EF4-FFF2-40B4-BE49-F238E27FC236}">
                <a16:creationId xmlns:a16="http://schemas.microsoft.com/office/drawing/2014/main" id="{1FBE45C7-CD1A-42E3-9A9D-7BBAEE93027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655916" y="1583452"/>
            <a:ext cx="4424313" cy="5168937"/>
          </a:xfrm>
          <a:prstGeom prst="rect">
            <a:avLst/>
          </a:prstGeom>
        </p:spPr>
      </p:pic>
      <p:pic>
        <p:nvPicPr>
          <p:cNvPr id="67" name="Graphic 3">
            <a:hlinkClick r:id="rId12"/>
            <a:extLst>
              <a:ext uri="{FF2B5EF4-FFF2-40B4-BE49-F238E27FC236}">
                <a16:creationId xmlns:a16="http://schemas.microsoft.com/office/drawing/2014/main" id="{22931407-A7C1-4C86-A0CD-02CAAFF237E9}"/>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29909"/>
          <a:stretch/>
        </p:blipFill>
        <p:spPr>
          <a:xfrm>
            <a:off x="6024564" y="7063925"/>
            <a:ext cx="1732461" cy="190500"/>
          </a:xfrm>
          <a:prstGeom prst="rect">
            <a:avLst/>
          </a:prstGeom>
        </p:spPr>
      </p:pic>
      <p:sp>
        <p:nvSpPr>
          <p:cNvPr id="69" name="TextBox 68">
            <a:hlinkClick r:id="rId15"/>
            <a:extLst>
              <a:ext uri="{FF2B5EF4-FFF2-40B4-BE49-F238E27FC236}">
                <a16:creationId xmlns:a16="http://schemas.microsoft.com/office/drawing/2014/main" id="{975B58D7-C8D0-4E8A-8C42-E7DDA6B62756}"/>
              </a:ext>
            </a:extLst>
          </p:cNvPr>
          <p:cNvSpPr txBox="1"/>
          <p:nvPr userDrawn="1"/>
        </p:nvSpPr>
        <p:spPr>
          <a:xfrm>
            <a:off x="4434978" y="7063925"/>
            <a:ext cx="2690631" cy="2462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sym typeface="Arial"/>
                <a:hlinkClick r:id="rId16"/>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sym typeface="Arial"/>
            </a:endParaRPr>
          </a:p>
        </p:txBody>
      </p:sp>
      <p:pic>
        <p:nvPicPr>
          <p:cNvPr id="53" name="그림 52">
            <a:extLst>
              <a:ext uri="{FF2B5EF4-FFF2-40B4-BE49-F238E27FC236}">
                <a16:creationId xmlns:a16="http://schemas.microsoft.com/office/drawing/2014/main" id="{2473F559-E8E0-4134-8D9B-EF67CA92CEC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21515" y="1977619"/>
            <a:ext cx="1224231" cy="1675115"/>
          </a:xfrm>
          <a:prstGeom prst="rect">
            <a:avLst/>
          </a:prstGeom>
        </p:spPr>
      </p:pic>
      <p:pic>
        <p:nvPicPr>
          <p:cNvPr id="54" name="그림 53">
            <a:extLst>
              <a:ext uri="{FF2B5EF4-FFF2-40B4-BE49-F238E27FC236}">
                <a16:creationId xmlns:a16="http://schemas.microsoft.com/office/drawing/2014/main" id="{EF1E1B6F-1D4F-43B8-9CA4-FF25106C77D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020324" y="1580860"/>
            <a:ext cx="308419" cy="500891"/>
          </a:xfrm>
          <a:prstGeom prst="rect">
            <a:avLst/>
          </a:prstGeom>
        </p:spPr>
      </p:pic>
    </p:spTree>
    <p:extLst>
      <p:ext uri="{BB962C8B-B14F-4D97-AF65-F5344CB8AC3E}">
        <p14:creationId xmlns:p14="http://schemas.microsoft.com/office/powerpoint/2010/main" val="2347338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0474210A-BA2C-4A4D-B784-114FCCE233A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4" y="7063925"/>
            <a:ext cx="1732461" cy="190500"/>
          </a:xfrm>
          <a:prstGeom prst="rect">
            <a:avLst/>
          </a:prstGeom>
        </p:spPr>
      </p:pic>
      <p:sp>
        <p:nvSpPr>
          <p:cNvPr id="6" name="TextBox 5">
            <a:hlinkClick r:id="rId5"/>
            <a:extLst>
              <a:ext uri="{FF2B5EF4-FFF2-40B4-BE49-F238E27FC236}">
                <a16:creationId xmlns:a16="http://schemas.microsoft.com/office/drawing/2014/main" id="{8D07C1FC-C8F6-4029-835D-5072B443223F}"/>
              </a:ext>
            </a:extLst>
          </p:cNvPr>
          <p:cNvSpPr txBox="1"/>
          <p:nvPr userDrawn="1"/>
        </p:nvSpPr>
        <p:spPr>
          <a:xfrm>
            <a:off x="4434978" y="7063925"/>
            <a:ext cx="2690631" cy="2462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sym typeface="Arial"/>
                <a:hlinkClick r:id="rId6"/>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sym typeface="Arial"/>
            </a:endParaRPr>
          </a:p>
        </p:txBody>
      </p:sp>
      <p:pic>
        <p:nvPicPr>
          <p:cNvPr id="4" name="그래픽 3">
            <a:extLst>
              <a:ext uri="{FF2B5EF4-FFF2-40B4-BE49-F238E27FC236}">
                <a16:creationId xmlns:a16="http://schemas.microsoft.com/office/drawing/2014/main" id="{15A7EF8B-0675-44C4-89A2-BD7E34CD0CF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1"/>
            <a:ext cx="3177716" cy="2303844"/>
          </a:xfrm>
          <a:prstGeom prst="rect">
            <a:avLst/>
          </a:prstGeom>
          <a:effectLst>
            <a:innerShdw blurRad="254000" dist="63500">
              <a:prstClr val="black">
                <a:alpha val="15000"/>
              </a:prstClr>
            </a:innerShdw>
          </a:effectLst>
        </p:spPr>
      </p:pic>
      <p:pic>
        <p:nvPicPr>
          <p:cNvPr id="7" name="그래픽 6">
            <a:extLst>
              <a:ext uri="{FF2B5EF4-FFF2-40B4-BE49-F238E27FC236}">
                <a16:creationId xmlns:a16="http://schemas.microsoft.com/office/drawing/2014/main" id="{5B0A3E44-337C-44A0-B53C-BC06B3AC70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8873053" y="4721869"/>
            <a:ext cx="3318948" cy="2136131"/>
          </a:xfrm>
          <a:prstGeom prst="rect">
            <a:avLst/>
          </a:prstGeom>
          <a:effectLst>
            <a:innerShdw blurRad="254000" dist="63500" dir="18900000">
              <a:prstClr val="black">
                <a:alpha val="15000"/>
              </a:prstClr>
            </a:innerShdw>
          </a:effectLst>
        </p:spPr>
      </p:pic>
      <p:pic>
        <p:nvPicPr>
          <p:cNvPr id="19" name="그림 18">
            <a:extLst>
              <a:ext uri="{FF2B5EF4-FFF2-40B4-BE49-F238E27FC236}">
                <a16:creationId xmlns:a16="http://schemas.microsoft.com/office/drawing/2014/main" id="{7A472371-BF7D-43FD-A91C-FCE5B481353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0570" y="334311"/>
            <a:ext cx="1033463" cy="1233080"/>
          </a:xfrm>
          <a:prstGeom prst="rect">
            <a:avLst/>
          </a:prstGeom>
        </p:spPr>
      </p:pic>
      <p:pic>
        <p:nvPicPr>
          <p:cNvPr id="30" name="그림 29">
            <a:extLst>
              <a:ext uri="{FF2B5EF4-FFF2-40B4-BE49-F238E27FC236}">
                <a16:creationId xmlns:a16="http://schemas.microsoft.com/office/drawing/2014/main" id="{81CA9310-975E-473D-8280-127A0DE7318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587553" y="4973653"/>
            <a:ext cx="1224231" cy="1675115"/>
          </a:xfrm>
          <a:prstGeom prst="rect">
            <a:avLst/>
          </a:prstGeom>
        </p:spPr>
      </p:pic>
    </p:spTree>
    <p:extLst>
      <p:ext uri="{BB962C8B-B14F-4D97-AF65-F5344CB8AC3E}">
        <p14:creationId xmlns:p14="http://schemas.microsoft.com/office/powerpoint/2010/main" val="3912888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0"/>
        <p:cNvGrpSpPr/>
        <p:nvPr/>
      </p:nvGrpSpPr>
      <p:grpSpPr>
        <a:xfrm>
          <a:off x="0" y="0"/>
          <a:ext cx="0" cy="0"/>
          <a:chOff x="0" y="0"/>
          <a:chExt cx="0" cy="0"/>
        </a:xfrm>
      </p:grpSpPr>
      <p:sp>
        <p:nvSpPr>
          <p:cNvPr id="831" name="Google Shape;831;p34"/>
          <p:cNvSpPr txBox="1">
            <a:spLocks noGrp="1"/>
          </p:cNvSpPr>
          <p:nvPr>
            <p:ph type="title"/>
          </p:nvPr>
        </p:nvSpPr>
        <p:spPr>
          <a:xfrm>
            <a:off x="6116400" y="2534033"/>
            <a:ext cx="5094800" cy="1122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6667">
                <a:latin typeface="#9Slide03 Cabin" panose="00000500000000000000" pitchFamily="2"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dirty="0"/>
          </a:p>
        </p:txBody>
      </p:sp>
      <p:sp>
        <p:nvSpPr>
          <p:cNvPr id="832" name="Google Shape;832;p34"/>
          <p:cNvSpPr txBox="1">
            <a:spLocks noGrp="1"/>
          </p:cNvSpPr>
          <p:nvPr>
            <p:ph type="subTitle" idx="1"/>
          </p:nvPr>
        </p:nvSpPr>
        <p:spPr>
          <a:xfrm>
            <a:off x="6116400" y="3656433"/>
            <a:ext cx="5094800" cy="10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833" name="Google Shape;833;p34"/>
          <p:cNvSpPr txBox="1">
            <a:spLocks noGrp="1"/>
          </p:cNvSpPr>
          <p:nvPr>
            <p:ph type="title" idx="2" hasCustomPrompt="1"/>
          </p:nvPr>
        </p:nvSpPr>
        <p:spPr>
          <a:xfrm>
            <a:off x="980800" y="2358233"/>
            <a:ext cx="5135600" cy="25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9333">
                <a:latin typeface="#9Slide03 Cabin" panose="00000500000000000000" pitchFamily="2"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dirty="0"/>
              <a:t>xx%</a:t>
            </a:r>
          </a:p>
        </p:txBody>
      </p:sp>
    </p:spTree>
    <p:extLst>
      <p:ext uri="{BB962C8B-B14F-4D97-AF65-F5344CB8AC3E}">
        <p14:creationId xmlns:p14="http://schemas.microsoft.com/office/powerpoint/2010/main" val="2951810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7"/>
        <p:cNvGrpSpPr/>
        <p:nvPr/>
      </p:nvGrpSpPr>
      <p:grpSpPr>
        <a:xfrm>
          <a:off x="0" y="0"/>
          <a:ext cx="0" cy="0"/>
          <a:chOff x="0" y="0"/>
          <a:chExt cx="0" cy="0"/>
        </a:xfrm>
      </p:grpSpPr>
      <p:sp>
        <p:nvSpPr>
          <p:cNvPr id="118" name="Google Shape;118;p10"/>
          <p:cNvSpPr txBox="1">
            <a:spLocks noGrp="1"/>
          </p:cNvSpPr>
          <p:nvPr>
            <p:ph type="subTitle" idx="1"/>
          </p:nvPr>
        </p:nvSpPr>
        <p:spPr>
          <a:xfrm>
            <a:off x="3110600" y="2423715"/>
            <a:ext cx="5970800" cy="135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2133"/>
              </a:spcBef>
              <a:spcAft>
                <a:spcPts val="0"/>
              </a:spcAft>
              <a:buNone/>
              <a:defRPr/>
            </a:lvl2pPr>
            <a:lvl3pPr lvl="2" algn="ctr">
              <a:spcBef>
                <a:spcPts val="2133"/>
              </a:spcBef>
              <a:spcAft>
                <a:spcPts val="0"/>
              </a:spcAft>
              <a:buNone/>
              <a:defRPr/>
            </a:lvl3pPr>
            <a:lvl4pPr lvl="3" algn="ctr">
              <a:spcBef>
                <a:spcPts val="2133"/>
              </a:spcBef>
              <a:spcAft>
                <a:spcPts val="0"/>
              </a:spcAft>
              <a:buNone/>
              <a:defRPr/>
            </a:lvl4pPr>
            <a:lvl5pPr lvl="4" algn="ctr">
              <a:spcBef>
                <a:spcPts val="2133"/>
              </a:spcBef>
              <a:spcAft>
                <a:spcPts val="0"/>
              </a:spcAft>
              <a:buNone/>
              <a:defRPr/>
            </a:lvl5pPr>
            <a:lvl6pPr lvl="5" algn="ctr">
              <a:spcBef>
                <a:spcPts val="2133"/>
              </a:spcBef>
              <a:spcAft>
                <a:spcPts val="0"/>
              </a:spcAft>
              <a:buNone/>
              <a:defRPr/>
            </a:lvl6pPr>
            <a:lvl7pPr lvl="6" algn="ctr">
              <a:spcBef>
                <a:spcPts val="2133"/>
              </a:spcBef>
              <a:spcAft>
                <a:spcPts val="0"/>
              </a:spcAft>
              <a:buNone/>
              <a:defRPr/>
            </a:lvl7pPr>
            <a:lvl8pPr lvl="7" algn="ctr">
              <a:spcBef>
                <a:spcPts val="2133"/>
              </a:spcBef>
              <a:spcAft>
                <a:spcPts val="0"/>
              </a:spcAft>
              <a:buNone/>
              <a:defRPr/>
            </a:lvl8pPr>
            <a:lvl9pPr lvl="8" algn="ctr">
              <a:spcBef>
                <a:spcPts val="2133"/>
              </a:spcBef>
              <a:spcAft>
                <a:spcPts val="2133"/>
              </a:spcAft>
              <a:buNone/>
              <a:defRPr/>
            </a:lvl9pPr>
          </a:lstStyle>
          <a:p>
            <a:endParaRPr/>
          </a:p>
        </p:txBody>
      </p:sp>
      <p:sp>
        <p:nvSpPr>
          <p:cNvPr id="119" name="Google Shape;119;p10"/>
          <p:cNvSpPr txBox="1">
            <a:spLocks noGrp="1"/>
          </p:cNvSpPr>
          <p:nvPr>
            <p:ph type="title"/>
          </p:nvPr>
        </p:nvSpPr>
        <p:spPr>
          <a:xfrm>
            <a:off x="3110600" y="4535424"/>
            <a:ext cx="5970800" cy="804800"/>
          </a:xfrm>
          <a:prstGeom prst="rect">
            <a:avLst/>
          </a:prstGeom>
        </p:spPr>
        <p:txBody>
          <a:bodyPr spcFirstLastPara="1" wrap="square" lIns="91425" tIns="91425" rIns="91425" bIns="91425" anchor="ctr" anchorCtr="0">
            <a:noAutofit/>
          </a:bodyPr>
          <a:lstStyle>
            <a:lvl1pPr lvl="0" algn="r">
              <a:spcBef>
                <a:spcPts val="0"/>
              </a:spcBef>
              <a:spcAft>
                <a:spcPts val="0"/>
              </a:spcAft>
              <a:buNone/>
              <a:defRPr sz="2400">
                <a:latin typeface="#9Slide03 Cabin" panose="00000500000000000000" pitchFamily="2" charset="0"/>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939274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olumns text">
  <p:cSld name="Three columns text">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950967" y="719333"/>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atin typeface="#9Slide03 Cabin" panose="00000500000000000000" pitchFamily="2" charset="0"/>
              </a:defRPr>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dirty="0"/>
          </a:p>
        </p:txBody>
      </p:sp>
      <p:sp>
        <p:nvSpPr>
          <p:cNvPr id="275" name="Google Shape;275;p16"/>
          <p:cNvSpPr txBox="1">
            <a:spLocks noGrp="1"/>
          </p:cNvSpPr>
          <p:nvPr>
            <p:ph type="subTitle" idx="1"/>
          </p:nvPr>
        </p:nvSpPr>
        <p:spPr>
          <a:xfrm>
            <a:off x="1482368" y="3246400"/>
            <a:ext cx="2292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9Slide03 Cabin" panose="00000500000000000000" pitchFamily="2" charset="0"/>
                <a:ea typeface="#9Slide03 Cabin" panose="00000500000000000000" pitchFamily="2" charset="0"/>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dirty="0"/>
          </a:p>
        </p:txBody>
      </p:sp>
      <p:sp>
        <p:nvSpPr>
          <p:cNvPr id="276" name="Google Shape;276;p16"/>
          <p:cNvSpPr txBox="1">
            <a:spLocks noGrp="1"/>
          </p:cNvSpPr>
          <p:nvPr>
            <p:ph type="subTitle" idx="2"/>
          </p:nvPr>
        </p:nvSpPr>
        <p:spPr>
          <a:xfrm>
            <a:off x="1482367" y="3764400"/>
            <a:ext cx="2292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277" name="Google Shape;277;p16"/>
          <p:cNvSpPr txBox="1">
            <a:spLocks noGrp="1"/>
          </p:cNvSpPr>
          <p:nvPr>
            <p:ph type="subTitle" idx="3"/>
          </p:nvPr>
        </p:nvSpPr>
        <p:spPr>
          <a:xfrm>
            <a:off x="4950095" y="3246400"/>
            <a:ext cx="2290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9Slide03 Cabin" panose="00000500000000000000" pitchFamily="2" charset="0"/>
                <a:ea typeface="#9Slide03 Cabin" panose="00000500000000000000" pitchFamily="2" charset="0"/>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dirty="0"/>
          </a:p>
        </p:txBody>
      </p:sp>
      <p:sp>
        <p:nvSpPr>
          <p:cNvPr id="278" name="Google Shape;278;p16"/>
          <p:cNvSpPr txBox="1">
            <a:spLocks noGrp="1"/>
          </p:cNvSpPr>
          <p:nvPr>
            <p:ph type="subTitle" idx="4"/>
          </p:nvPr>
        </p:nvSpPr>
        <p:spPr>
          <a:xfrm>
            <a:off x="4950091" y="3764400"/>
            <a:ext cx="2290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279" name="Google Shape;279;p16"/>
          <p:cNvSpPr txBox="1">
            <a:spLocks noGrp="1"/>
          </p:cNvSpPr>
          <p:nvPr>
            <p:ph type="subTitle" idx="5"/>
          </p:nvPr>
        </p:nvSpPr>
        <p:spPr>
          <a:xfrm>
            <a:off x="8416841" y="3246400"/>
            <a:ext cx="2290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9Slide03 Cabin" panose="00000500000000000000" pitchFamily="2" charset="0"/>
                <a:ea typeface="#9Slide03 Cabin" panose="00000500000000000000" pitchFamily="2" charset="0"/>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dirty="0"/>
          </a:p>
        </p:txBody>
      </p:sp>
      <p:sp>
        <p:nvSpPr>
          <p:cNvPr id="280" name="Google Shape;280;p16"/>
          <p:cNvSpPr txBox="1">
            <a:spLocks noGrp="1"/>
          </p:cNvSpPr>
          <p:nvPr>
            <p:ph type="subTitle" idx="6"/>
          </p:nvPr>
        </p:nvSpPr>
        <p:spPr>
          <a:xfrm>
            <a:off x="8416835" y="3764400"/>
            <a:ext cx="2290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grpSp>
        <p:nvGrpSpPr>
          <p:cNvPr id="281" name="Google Shape;281;p16"/>
          <p:cNvGrpSpPr/>
          <p:nvPr/>
        </p:nvGrpSpPr>
        <p:grpSpPr>
          <a:xfrm>
            <a:off x="854273" y="84888"/>
            <a:ext cx="439779" cy="407104"/>
            <a:chOff x="1412390" y="2258211"/>
            <a:chExt cx="620689" cy="574573"/>
          </a:xfrm>
        </p:grpSpPr>
        <p:sp>
          <p:nvSpPr>
            <p:cNvPr id="282" name="Google Shape;282;p16"/>
            <p:cNvSpPr/>
            <p:nvPr/>
          </p:nvSpPr>
          <p:spPr>
            <a:xfrm>
              <a:off x="1786301" y="2258211"/>
              <a:ext cx="246778" cy="343858"/>
            </a:xfrm>
            <a:custGeom>
              <a:avLst/>
              <a:gdLst/>
              <a:ahLst/>
              <a:cxnLst/>
              <a:rect l="l" t="t" r="r" b="b"/>
              <a:pathLst>
                <a:path w="3843" h="5355" extrusionOk="0">
                  <a:moveTo>
                    <a:pt x="941" y="1"/>
                  </a:moveTo>
                  <a:cubicBezTo>
                    <a:pt x="714" y="1"/>
                    <a:pt x="481" y="120"/>
                    <a:pt x="357" y="348"/>
                  </a:cubicBezTo>
                  <a:cubicBezTo>
                    <a:pt x="199" y="665"/>
                    <a:pt x="80" y="1022"/>
                    <a:pt x="1" y="1339"/>
                  </a:cubicBezTo>
                  <a:cubicBezTo>
                    <a:pt x="1" y="1537"/>
                    <a:pt x="40" y="1735"/>
                    <a:pt x="80" y="1893"/>
                  </a:cubicBezTo>
                  <a:cubicBezTo>
                    <a:pt x="119" y="1972"/>
                    <a:pt x="278" y="2012"/>
                    <a:pt x="357" y="2012"/>
                  </a:cubicBezTo>
                  <a:cubicBezTo>
                    <a:pt x="397" y="2012"/>
                    <a:pt x="516" y="1853"/>
                    <a:pt x="476" y="1774"/>
                  </a:cubicBezTo>
                  <a:cubicBezTo>
                    <a:pt x="436" y="1418"/>
                    <a:pt x="516" y="1022"/>
                    <a:pt x="714" y="705"/>
                  </a:cubicBezTo>
                  <a:cubicBezTo>
                    <a:pt x="753" y="586"/>
                    <a:pt x="832" y="507"/>
                    <a:pt x="912" y="427"/>
                  </a:cubicBezTo>
                  <a:cubicBezTo>
                    <a:pt x="1030" y="546"/>
                    <a:pt x="1149" y="586"/>
                    <a:pt x="1189" y="705"/>
                  </a:cubicBezTo>
                  <a:cubicBezTo>
                    <a:pt x="1387" y="1101"/>
                    <a:pt x="1427" y="1537"/>
                    <a:pt x="1347" y="1933"/>
                  </a:cubicBezTo>
                  <a:cubicBezTo>
                    <a:pt x="1229" y="2804"/>
                    <a:pt x="1110" y="3715"/>
                    <a:pt x="951" y="4587"/>
                  </a:cubicBezTo>
                  <a:cubicBezTo>
                    <a:pt x="882" y="5107"/>
                    <a:pt x="1056" y="5354"/>
                    <a:pt x="1499" y="5354"/>
                  </a:cubicBezTo>
                  <a:cubicBezTo>
                    <a:pt x="1562" y="5354"/>
                    <a:pt x="1630" y="5349"/>
                    <a:pt x="1704" y="5339"/>
                  </a:cubicBezTo>
                  <a:cubicBezTo>
                    <a:pt x="2219" y="5260"/>
                    <a:pt x="2734" y="5141"/>
                    <a:pt x="3249" y="4943"/>
                  </a:cubicBezTo>
                  <a:cubicBezTo>
                    <a:pt x="3685" y="4824"/>
                    <a:pt x="3843" y="4587"/>
                    <a:pt x="3843" y="4230"/>
                  </a:cubicBezTo>
                  <a:cubicBezTo>
                    <a:pt x="3764" y="3834"/>
                    <a:pt x="3526" y="3478"/>
                    <a:pt x="3130" y="3359"/>
                  </a:cubicBezTo>
                  <a:cubicBezTo>
                    <a:pt x="3051" y="3359"/>
                    <a:pt x="2892" y="3359"/>
                    <a:pt x="2853" y="3438"/>
                  </a:cubicBezTo>
                  <a:cubicBezTo>
                    <a:pt x="2813" y="3517"/>
                    <a:pt x="2853" y="3636"/>
                    <a:pt x="2892" y="3715"/>
                  </a:cubicBezTo>
                  <a:cubicBezTo>
                    <a:pt x="2971" y="3874"/>
                    <a:pt x="3130" y="3953"/>
                    <a:pt x="3249" y="4072"/>
                  </a:cubicBezTo>
                  <a:cubicBezTo>
                    <a:pt x="3328" y="4191"/>
                    <a:pt x="3368" y="4349"/>
                    <a:pt x="3170" y="4428"/>
                  </a:cubicBezTo>
                  <a:cubicBezTo>
                    <a:pt x="2615" y="4666"/>
                    <a:pt x="2060" y="4785"/>
                    <a:pt x="1466" y="4824"/>
                  </a:cubicBezTo>
                  <a:cubicBezTo>
                    <a:pt x="1466" y="4626"/>
                    <a:pt x="1466" y="4468"/>
                    <a:pt x="1506" y="4309"/>
                  </a:cubicBezTo>
                  <a:cubicBezTo>
                    <a:pt x="1625" y="3517"/>
                    <a:pt x="1744" y="2725"/>
                    <a:pt x="1823" y="1933"/>
                  </a:cubicBezTo>
                  <a:cubicBezTo>
                    <a:pt x="1902" y="1378"/>
                    <a:pt x="1783" y="784"/>
                    <a:pt x="1466" y="309"/>
                  </a:cubicBezTo>
                  <a:cubicBezTo>
                    <a:pt x="1353" y="101"/>
                    <a:pt x="1149" y="1"/>
                    <a:pt x="9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3" name="Google Shape;283;p16"/>
            <p:cNvSpPr/>
            <p:nvPr/>
          </p:nvSpPr>
          <p:spPr>
            <a:xfrm>
              <a:off x="1643877" y="2480321"/>
              <a:ext cx="124706" cy="136066"/>
            </a:xfrm>
            <a:custGeom>
              <a:avLst/>
              <a:gdLst/>
              <a:ahLst/>
              <a:cxnLst/>
              <a:rect l="l" t="t" r="r" b="b"/>
              <a:pathLst>
                <a:path w="1942" h="2119" extrusionOk="0">
                  <a:moveTo>
                    <a:pt x="493" y="1"/>
                  </a:moveTo>
                  <a:cubicBezTo>
                    <a:pt x="414" y="1"/>
                    <a:pt x="317" y="19"/>
                    <a:pt x="238" y="19"/>
                  </a:cubicBezTo>
                  <a:cubicBezTo>
                    <a:pt x="238" y="137"/>
                    <a:pt x="278" y="217"/>
                    <a:pt x="357" y="335"/>
                  </a:cubicBezTo>
                  <a:cubicBezTo>
                    <a:pt x="476" y="534"/>
                    <a:pt x="634" y="692"/>
                    <a:pt x="832" y="890"/>
                  </a:cubicBezTo>
                  <a:lnTo>
                    <a:pt x="278" y="1326"/>
                  </a:lnTo>
                  <a:cubicBezTo>
                    <a:pt x="159" y="1445"/>
                    <a:pt x="0" y="1524"/>
                    <a:pt x="80" y="1722"/>
                  </a:cubicBezTo>
                  <a:cubicBezTo>
                    <a:pt x="135" y="1796"/>
                    <a:pt x="199" y="1826"/>
                    <a:pt x="267" y="1826"/>
                  </a:cubicBezTo>
                  <a:cubicBezTo>
                    <a:pt x="346" y="1826"/>
                    <a:pt x="430" y="1786"/>
                    <a:pt x="515" y="1722"/>
                  </a:cubicBezTo>
                  <a:cubicBezTo>
                    <a:pt x="713" y="1643"/>
                    <a:pt x="872" y="1524"/>
                    <a:pt x="1070" y="1365"/>
                  </a:cubicBezTo>
                  <a:cubicBezTo>
                    <a:pt x="1149" y="1563"/>
                    <a:pt x="1268" y="1762"/>
                    <a:pt x="1387" y="1960"/>
                  </a:cubicBezTo>
                  <a:cubicBezTo>
                    <a:pt x="1466" y="2039"/>
                    <a:pt x="1585" y="2078"/>
                    <a:pt x="1704" y="2118"/>
                  </a:cubicBezTo>
                  <a:cubicBezTo>
                    <a:pt x="1743" y="1999"/>
                    <a:pt x="1783" y="1880"/>
                    <a:pt x="1783" y="1762"/>
                  </a:cubicBezTo>
                  <a:cubicBezTo>
                    <a:pt x="1783" y="1682"/>
                    <a:pt x="1743" y="1603"/>
                    <a:pt x="1704" y="1524"/>
                  </a:cubicBezTo>
                  <a:cubicBezTo>
                    <a:pt x="1387" y="1247"/>
                    <a:pt x="1466" y="692"/>
                    <a:pt x="1862" y="534"/>
                  </a:cubicBezTo>
                  <a:cubicBezTo>
                    <a:pt x="1941" y="415"/>
                    <a:pt x="1941" y="296"/>
                    <a:pt x="1902" y="137"/>
                  </a:cubicBezTo>
                  <a:cubicBezTo>
                    <a:pt x="1873" y="80"/>
                    <a:pt x="1834" y="59"/>
                    <a:pt x="1791" y="59"/>
                  </a:cubicBezTo>
                  <a:cubicBezTo>
                    <a:pt x="1714" y="59"/>
                    <a:pt x="1621" y="126"/>
                    <a:pt x="1545" y="177"/>
                  </a:cubicBezTo>
                  <a:cubicBezTo>
                    <a:pt x="1426" y="296"/>
                    <a:pt x="1268" y="415"/>
                    <a:pt x="1149" y="534"/>
                  </a:cubicBezTo>
                  <a:cubicBezTo>
                    <a:pt x="991" y="335"/>
                    <a:pt x="793" y="177"/>
                    <a:pt x="594" y="19"/>
                  </a:cubicBezTo>
                  <a:cubicBezTo>
                    <a:pt x="568" y="5"/>
                    <a:pt x="533" y="1"/>
                    <a:pt x="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4" name="Google Shape;284;p16"/>
            <p:cNvSpPr/>
            <p:nvPr/>
          </p:nvSpPr>
          <p:spPr>
            <a:xfrm>
              <a:off x="1412390" y="2529508"/>
              <a:ext cx="295132" cy="303276"/>
            </a:xfrm>
            <a:custGeom>
              <a:avLst/>
              <a:gdLst/>
              <a:ahLst/>
              <a:cxnLst/>
              <a:rect l="l" t="t" r="r" b="b"/>
              <a:pathLst>
                <a:path w="4596" h="4723" extrusionOk="0">
                  <a:moveTo>
                    <a:pt x="1103" y="1"/>
                  </a:moveTo>
                  <a:cubicBezTo>
                    <a:pt x="742" y="1"/>
                    <a:pt x="428" y="232"/>
                    <a:pt x="317" y="599"/>
                  </a:cubicBezTo>
                  <a:cubicBezTo>
                    <a:pt x="159" y="1035"/>
                    <a:pt x="80" y="1510"/>
                    <a:pt x="1" y="1946"/>
                  </a:cubicBezTo>
                  <a:cubicBezTo>
                    <a:pt x="1" y="2144"/>
                    <a:pt x="1" y="2382"/>
                    <a:pt x="238" y="2382"/>
                  </a:cubicBezTo>
                  <a:cubicBezTo>
                    <a:pt x="476" y="2382"/>
                    <a:pt x="397" y="2105"/>
                    <a:pt x="436" y="1946"/>
                  </a:cubicBezTo>
                  <a:cubicBezTo>
                    <a:pt x="476" y="1550"/>
                    <a:pt x="595" y="1154"/>
                    <a:pt x="714" y="758"/>
                  </a:cubicBezTo>
                  <a:cubicBezTo>
                    <a:pt x="793" y="599"/>
                    <a:pt x="951" y="481"/>
                    <a:pt x="1149" y="441"/>
                  </a:cubicBezTo>
                  <a:cubicBezTo>
                    <a:pt x="1170" y="438"/>
                    <a:pt x="1190" y="436"/>
                    <a:pt x="1210" y="436"/>
                  </a:cubicBezTo>
                  <a:cubicBezTo>
                    <a:pt x="1414" y="436"/>
                    <a:pt x="1552" y="617"/>
                    <a:pt x="1625" y="797"/>
                  </a:cubicBezTo>
                  <a:cubicBezTo>
                    <a:pt x="1625" y="877"/>
                    <a:pt x="1664" y="956"/>
                    <a:pt x="1664" y="1035"/>
                  </a:cubicBezTo>
                  <a:cubicBezTo>
                    <a:pt x="1704" y="1550"/>
                    <a:pt x="1744" y="2065"/>
                    <a:pt x="1783" y="2580"/>
                  </a:cubicBezTo>
                  <a:cubicBezTo>
                    <a:pt x="1783" y="3095"/>
                    <a:pt x="1783" y="3650"/>
                    <a:pt x="1783" y="4165"/>
                  </a:cubicBezTo>
                  <a:cubicBezTo>
                    <a:pt x="1783" y="4536"/>
                    <a:pt x="1928" y="4722"/>
                    <a:pt x="2187" y="4722"/>
                  </a:cubicBezTo>
                  <a:cubicBezTo>
                    <a:pt x="2287" y="4722"/>
                    <a:pt x="2404" y="4695"/>
                    <a:pt x="2536" y="4640"/>
                  </a:cubicBezTo>
                  <a:cubicBezTo>
                    <a:pt x="3090" y="4402"/>
                    <a:pt x="3645" y="4125"/>
                    <a:pt x="4199" y="3887"/>
                  </a:cubicBezTo>
                  <a:cubicBezTo>
                    <a:pt x="4477" y="3768"/>
                    <a:pt x="4596" y="3412"/>
                    <a:pt x="4398" y="3174"/>
                  </a:cubicBezTo>
                  <a:cubicBezTo>
                    <a:pt x="4318" y="2976"/>
                    <a:pt x="4160" y="2818"/>
                    <a:pt x="4041" y="2659"/>
                  </a:cubicBezTo>
                  <a:cubicBezTo>
                    <a:pt x="3962" y="2580"/>
                    <a:pt x="3803" y="2580"/>
                    <a:pt x="3685" y="2540"/>
                  </a:cubicBezTo>
                  <a:cubicBezTo>
                    <a:pt x="3645" y="2659"/>
                    <a:pt x="3645" y="2818"/>
                    <a:pt x="3685" y="2937"/>
                  </a:cubicBezTo>
                  <a:cubicBezTo>
                    <a:pt x="3764" y="3095"/>
                    <a:pt x="3883" y="3293"/>
                    <a:pt x="4001" y="3452"/>
                  </a:cubicBezTo>
                  <a:lnTo>
                    <a:pt x="2258" y="4244"/>
                  </a:lnTo>
                  <a:lnTo>
                    <a:pt x="2258" y="2659"/>
                  </a:lnTo>
                  <a:cubicBezTo>
                    <a:pt x="2258" y="1986"/>
                    <a:pt x="2179" y="1312"/>
                    <a:pt x="2021" y="679"/>
                  </a:cubicBezTo>
                  <a:cubicBezTo>
                    <a:pt x="1902" y="322"/>
                    <a:pt x="1585" y="45"/>
                    <a:pt x="1189" y="5"/>
                  </a:cubicBezTo>
                  <a:cubicBezTo>
                    <a:pt x="1160" y="2"/>
                    <a:pt x="1132" y="1"/>
                    <a:pt x="11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285" name="Google Shape;285;p16"/>
          <p:cNvSpPr/>
          <p:nvPr/>
        </p:nvSpPr>
        <p:spPr>
          <a:xfrm>
            <a:off x="104629" y="186517"/>
            <a:ext cx="698337" cy="518015"/>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6" name="Google Shape;286;p16"/>
          <p:cNvSpPr/>
          <p:nvPr/>
        </p:nvSpPr>
        <p:spPr>
          <a:xfrm rot="-7381728">
            <a:off x="928301" y="609574"/>
            <a:ext cx="291743" cy="395345"/>
          </a:xfrm>
          <a:custGeom>
            <a:avLst/>
            <a:gdLst/>
            <a:ahLst/>
            <a:cxnLst/>
            <a:rect l="l" t="t" r="r" b="b"/>
            <a:pathLst>
              <a:path w="6412" h="8689" extrusionOk="0">
                <a:moveTo>
                  <a:pt x="1262" y="565"/>
                </a:moveTo>
                <a:cubicBezTo>
                  <a:pt x="2252" y="1001"/>
                  <a:pt x="3164" y="1556"/>
                  <a:pt x="3995" y="2190"/>
                </a:cubicBezTo>
                <a:lnTo>
                  <a:pt x="3045" y="2704"/>
                </a:lnTo>
                <a:cubicBezTo>
                  <a:pt x="2821" y="2816"/>
                  <a:pt x="2984" y="3104"/>
                  <a:pt x="3169" y="3104"/>
                </a:cubicBezTo>
                <a:cubicBezTo>
                  <a:pt x="3180" y="3104"/>
                  <a:pt x="3192" y="3103"/>
                  <a:pt x="3203" y="3101"/>
                </a:cubicBezTo>
                <a:cubicBezTo>
                  <a:pt x="3679" y="3932"/>
                  <a:pt x="4114" y="4764"/>
                  <a:pt x="4550" y="5636"/>
                </a:cubicBezTo>
                <a:cubicBezTo>
                  <a:pt x="4867" y="6111"/>
                  <a:pt x="5144" y="6587"/>
                  <a:pt x="5342" y="7101"/>
                </a:cubicBezTo>
                <a:cubicBezTo>
                  <a:pt x="5515" y="7552"/>
                  <a:pt x="5689" y="8214"/>
                  <a:pt x="5173" y="8214"/>
                </a:cubicBezTo>
                <a:cubicBezTo>
                  <a:pt x="5099" y="8214"/>
                  <a:pt x="5011" y="8201"/>
                  <a:pt x="4907" y="8171"/>
                </a:cubicBezTo>
                <a:cubicBezTo>
                  <a:pt x="4233" y="7973"/>
                  <a:pt x="3797" y="6547"/>
                  <a:pt x="3441" y="5913"/>
                </a:cubicBezTo>
                <a:cubicBezTo>
                  <a:pt x="2966" y="5002"/>
                  <a:pt x="2490" y="4091"/>
                  <a:pt x="2015" y="3180"/>
                </a:cubicBezTo>
                <a:cubicBezTo>
                  <a:pt x="1993" y="3114"/>
                  <a:pt x="1935" y="3085"/>
                  <a:pt x="1874" y="3085"/>
                </a:cubicBezTo>
                <a:cubicBezTo>
                  <a:pt x="1825" y="3085"/>
                  <a:pt x="1773" y="3105"/>
                  <a:pt x="1738" y="3140"/>
                </a:cubicBezTo>
                <a:lnTo>
                  <a:pt x="1658" y="3140"/>
                </a:lnTo>
                <a:lnTo>
                  <a:pt x="589" y="3695"/>
                </a:lnTo>
                <a:cubicBezTo>
                  <a:pt x="826" y="2665"/>
                  <a:pt x="1064" y="1595"/>
                  <a:pt x="1262" y="565"/>
                </a:cubicBezTo>
                <a:close/>
                <a:moveTo>
                  <a:pt x="1139" y="1"/>
                </a:moveTo>
                <a:cubicBezTo>
                  <a:pt x="1013" y="1"/>
                  <a:pt x="906" y="72"/>
                  <a:pt x="906" y="169"/>
                </a:cubicBezTo>
                <a:cubicBezTo>
                  <a:pt x="628" y="1477"/>
                  <a:pt x="311" y="2784"/>
                  <a:pt x="34" y="4051"/>
                </a:cubicBezTo>
                <a:cubicBezTo>
                  <a:pt x="1" y="4185"/>
                  <a:pt x="136" y="4347"/>
                  <a:pt x="275" y="4347"/>
                </a:cubicBezTo>
                <a:cubicBezTo>
                  <a:pt x="300" y="4347"/>
                  <a:pt x="326" y="4341"/>
                  <a:pt x="351" y="4329"/>
                </a:cubicBezTo>
                <a:lnTo>
                  <a:pt x="1738" y="3616"/>
                </a:lnTo>
                <a:cubicBezTo>
                  <a:pt x="2451" y="5042"/>
                  <a:pt x="3203" y="6428"/>
                  <a:pt x="3956" y="7775"/>
                </a:cubicBezTo>
                <a:cubicBezTo>
                  <a:pt x="4279" y="8362"/>
                  <a:pt x="4537" y="8689"/>
                  <a:pt x="5004" y="8689"/>
                </a:cubicBezTo>
                <a:cubicBezTo>
                  <a:pt x="5167" y="8689"/>
                  <a:pt x="5355" y="8649"/>
                  <a:pt x="5580" y="8567"/>
                </a:cubicBezTo>
                <a:cubicBezTo>
                  <a:pt x="6412" y="8290"/>
                  <a:pt x="6333" y="7933"/>
                  <a:pt x="5936" y="7220"/>
                </a:cubicBezTo>
                <a:lnTo>
                  <a:pt x="3639" y="2903"/>
                </a:lnTo>
                <a:lnTo>
                  <a:pt x="4550" y="2388"/>
                </a:lnTo>
                <a:cubicBezTo>
                  <a:pt x="4669" y="2348"/>
                  <a:pt x="4669" y="2150"/>
                  <a:pt x="4550" y="2071"/>
                </a:cubicBezTo>
                <a:cubicBezTo>
                  <a:pt x="3679" y="1160"/>
                  <a:pt x="2292" y="645"/>
                  <a:pt x="1223" y="11"/>
                </a:cubicBezTo>
                <a:cubicBezTo>
                  <a:pt x="1195" y="4"/>
                  <a:pt x="1166"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287" name="Google Shape;287;p16"/>
          <p:cNvGrpSpPr/>
          <p:nvPr/>
        </p:nvGrpSpPr>
        <p:grpSpPr>
          <a:xfrm>
            <a:off x="353688" y="720392"/>
            <a:ext cx="340760" cy="376893"/>
            <a:chOff x="5414907" y="2017485"/>
            <a:chExt cx="220338" cy="243702"/>
          </a:xfrm>
        </p:grpSpPr>
        <p:sp>
          <p:nvSpPr>
            <p:cNvPr id="288" name="Google Shape;288;p16"/>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9" name="Google Shape;289;p16"/>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0" name="Google Shape;290;p16"/>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291" name="Google Shape;291;p16"/>
          <p:cNvSpPr/>
          <p:nvPr/>
        </p:nvSpPr>
        <p:spPr>
          <a:xfrm>
            <a:off x="11001368" y="5769572"/>
            <a:ext cx="591232" cy="570899"/>
          </a:xfrm>
          <a:custGeom>
            <a:avLst/>
            <a:gdLst/>
            <a:ahLst/>
            <a:cxnLst/>
            <a:rect l="l" t="t" r="r" b="b"/>
            <a:pathLst>
              <a:path w="6775" h="6542" extrusionOk="0">
                <a:moveTo>
                  <a:pt x="3051" y="636"/>
                </a:moveTo>
                <a:cubicBezTo>
                  <a:pt x="3170" y="873"/>
                  <a:pt x="3249" y="1230"/>
                  <a:pt x="3289" y="1349"/>
                </a:cubicBezTo>
                <a:lnTo>
                  <a:pt x="3725" y="2339"/>
                </a:lnTo>
                <a:cubicBezTo>
                  <a:pt x="3749" y="2435"/>
                  <a:pt x="3816" y="2487"/>
                  <a:pt x="3892" y="2487"/>
                </a:cubicBezTo>
                <a:cubicBezTo>
                  <a:pt x="3942" y="2487"/>
                  <a:pt x="3995" y="2465"/>
                  <a:pt x="4041" y="2418"/>
                </a:cubicBezTo>
                <a:cubicBezTo>
                  <a:pt x="4081" y="2497"/>
                  <a:pt x="4160" y="2537"/>
                  <a:pt x="4240" y="2537"/>
                </a:cubicBezTo>
                <a:lnTo>
                  <a:pt x="5428" y="2458"/>
                </a:lnTo>
                <a:cubicBezTo>
                  <a:pt x="5547" y="2458"/>
                  <a:pt x="5903" y="2379"/>
                  <a:pt x="6181" y="2379"/>
                </a:cubicBezTo>
                <a:cubicBezTo>
                  <a:pt x="5943" y="2537"/>
                  <a:pt x="5547" y="2814"/>
                  <a:pt x="5467" y="2854"/>
                </a:cubicBezTo>
                <a:lnTo>
                  <a:pt x="4636" y="3607"/>
                </a:lnTo>
                <a:cubicBezTo>
                  <a:pt x="4477" y="3686"/>
                  <a:pt x="4517" y="3884"/>
                  <a:pt x="4675" y="3963"/>
                </a:cubicBezTo>
                <a:cubicBezTo>
                  <a:pt x="4855" y="4323"/>
                  <a:pt x="5494" y="5502"/>
                  <a:pt x="5727" y="5683"/>
                </a:cubicBezTo>
                <a:lnTo>
                  <a:pt x="5727" y="5683"/>
                </a:lnTo>
                <a:cubicBezTo>
                  <a:pt x="5562" y="5618"/>
                  <a:pt x="5452" y="5575"/>
                  <a:pt x="5309" y="5468"/>
                </a:cubicBezTo>
                <a:lnTo>
                  <a:pt x="4834" y="5270"/>
                </a:lnTo>
                <a:lnTo>
                  <a:pt x="3764" y="4795"/>
                </a:lnTo>
                <a:cubicBezTo>
                  <a:pt x="3734" y="4765"/>
                  <a:pt x="3704" y="4752"/>
                  <a:pt x="3673" y="4752"/>
                </a:cubicBezTo>
                <a:cubicBezTo>
                  <a:pt x="3624" y="4752"/>
                  <a:pt x="3575" y="4786"/>
                  <a:pt x="3526" y="4835"/>
                </a:cubicBezTo>
                <a:cubicBezTo>
                  <a:pt x="3501" y="4758"/>
                  <a:pt x="3426" y="4714"/>
                  <a:pt x="3354" y="4714"/>
                </a:cubicBezTo>
                <a:cubicBezTo>
                  <a:pt x="3315" y="4714"/>
                  <a:pt x="3277" y="4727"/>
                  <a:pt x="3249" y="4755"/>
                </a:cubicBezTo>
                <a:cubicBezTo>
                  <a:pt x="2734" y="5191"/>
                  <a:pt x="2219" y="5627"/>
                  <a:pt x="1665" y="5983"/>
                </a:cubicBezTo>
                <a:cubicBezTo>
                  <a:pt x="1546" y="5983"/>
                  <a:pt x="1427" y="6062"/>
                  <a:pt x="1387" y="6142"/>
                </a:cubicBezTo>
                <a:cubicBezTo>
                  <a:pt x="1374" y="6168"/>
                  <a:pt x="1365" y="6181"/>
                  <a:pt x="1362" y="6181"/>
                </a:cubicBezTo>
                <a:cubicBezTo>
                  <a:pt x="1357" y="6181"/>
                  <a:pt x="1374" y="6129"/>
                  <a:pt x="1427" y="6023"/>
                </a:cubicBezTo>
                <a:cubicBezTo>
                  <a:pt x="1506" y="5864"/>
                  <a:pt x="1546" y="5706"/>
                  <a:pt x="1585" y="5548"/>
                </a:cubicBezTo>
                <a:cubicBezTo>
                  <a:pt x="1704" y="5151"/>
                  <a:pt x="1823" y="4795"/>
                  <a:pt x="1942" y="4399"/>
                </a:cubicBezTo>
                <a:cubicBezTo>
                  <a:pt x="1942" y="4320"/>
                  <a:pt x="1942" y="4280"/>
                  <a:pt x="1863" y="4201"/>
                </a:cubicBezTo>
                <a:lnTo>
                  <a:pt x="1863" y="4201"/>
                </a:lnTo>
                <a:cubicBezTo>
                  <a:pt x="1878" y="4204"/>
                  <a:pt x="1892" y="4205"/>
                  <a:pt x="1906" y="4205"/>
                </a:cubicBezTo>
                <a:cubicBezTo>
                  <a:pt x="2077" y="4205"/>
                  <a:pt x="2168" y="3991"/>
                  <a:pt x="2021" y="3844"/>
                </a:cubicBezTo>
                <a:cubicBezTo>
                  <a:pt x="1546" y="3408"/>
                  <a:pt x="1110" y="2973"/>
                  <a:pt x="714" y="2458"/>
                </a:cubicBezTo>
                <a:lnTo>
                  <a:pt x="2061" y="2458"/>
                </a:lnTo>
                <a:cubicBezTo>
                  <a:pt x="2100" y="2458"/>
                  <a:pt x="2140" y="2418"/>
                  <a:pt x="2180" y="2418"/>
                </a:cubicBezTo>
                <a:cubicBezTo>
                  <a:pt x="2203" y="2441"/>
                  <a:pt x="2233" y="2451"/>
                  <a:pt x="2265" y="2451"/>
                </a:cubicBezTo>
                <a:cubicBezTo>
                  <a:pt x="2342" y="2451"/>
                  <a:pt x="2429" y="2395"/>
                  <a:pt x="2457" y="2339"/>
                </a:cubicBezTo>
                <a:cubicBezTo>
                  <a:pt x="2655" y="1745"/>
                  <a:pt x="2853" y="1190"/>
                  <a:pt x="3051" y="636"/>
                </a:cubicBezTo>
                <a:close/>
                <a:moveTo>
                  <a:pt x="2916" y="0"/>
                </a:moveTo>
                <a:cubicBezTo>
                  <a:pt x="2853" y="0"/>
                  <a:pt x="2785" y="44"/>
                  <a:pt x="2734" y="121"/>
                </a:cubicBezTo>
                <a:lnTo>
                  <a:pt x="2061" y="2022"/>
                </a:lnTo>
                <a:lnTo>
                  <a:pt x="2021" y="2022"/>
                </a:lnTo>
                <a:lnTo>
                  <a:pt x="239" y="2062"/>
                </a:lnTo>
                <a:cubicBezTo>
                  <a:pt x="80" y="2062"/>
                  <a:pt x="1" y="2260"/>
                  <a:pt x="80" y="2379"/>
                </a:cubicBezTo>
                <a:cubicBezTo>
                  <a:pt x="595" y="3052"/>
                  <a:pt x="1150" y="3646"/>
                  <a:pt x="1744" y="4161"/>
                </a:cubicBezTo>
                <a:cubicBezTo>
                  <a:pt x="1625" y="4161"/>
                  <a:pt x="1506" y="4201"/>
                  <a:pt x="1467" y="4320"/>
                </a:cubicBezTo>
                <a:cubicBezTo>
                  <a:pt x="1308" y="4874"/>
                  <a:pt x="1110" y="5389"/>
                  <a:pt x="991" y="5944"/>
                </a:cubicBezTo>
                <a:cubicBezTo>
                  <a:pt x="912" y="6181"/>
                  <a:pt x="872" y="6498"/>
                  <a:pt x="1229" y="6538"/>
                </a:cubicBezTo>
                <a:cubicBezTo>
                  <a:pt x="1250" y="6540"/>
                  <a:pt x="1271" y="6542"/>
                  <a:pt x="1292" y="6542"/>
                </a:cubicBezTo>
                <a:cubicBezTo>
                  <a:pt x="1597" y="6542"/>
                  <a:pt x="1960" y="6287"/>
                  <a:pt x="2219" y="6102"/>
                </a:cubicBezTo>
                <a:cubicBezTo>
                  <a:pt x="2655" y="5785"/>
                  <a:pt x="3091" y="5468"/>
                  <a:pt x="3526" y="5112"/>
                </a:cubicBezTo>
                <a:cubicBezTo>
                  <a:pt x="3526" y="5151"/>
                  <a:pt x="3566" y="5191"/>
                  <a:pt x="3606" y="5191"/>
                </a:cubicBezTo>
                <a:cubicBezTo>
                  <a:pt x="4121" y="5429"/>
                  <a:pt x="4636" y="5666"/>
                  <a:pt x="5151" y="5904"/>
                </a:cubicBezTo>
                <a:cubicBezTo>
                  <a:pt x="5314" y="5986"/>
                  <a:pt x="5552" y="6142"/>
                  <a:pt x="5762" y="6142"/>
                </a:cubicBezTo>
                <a:cubicBezTo>
                  <a:pt x="5858" y="6142"/>
                  <a:pt x="5948" y="6110"/>
                  <a:pt x="6022" y="6023"/>
                </a:cubicBezTo>
                <a:cubicBezTo>
                  <a:pt x="6220" y="5746"/>
                  <a:pt x="6022" y="5429"/>
                  <a:pt x="5864" y="5191"/>
                </a:cubicBezTo>
                <a:lnTo>
                  <a:pt x="5071" y="3805"/>
                </a:lnTo>
                <a:lnTo>
                  <a:pt x="6141" y="2893"/>
                </a:lnTo>
                <a:cubicBezTo>
                  <a:pt x="6339" y="2695"/>
                  <a:pt x="6775" y="2458"/>
                  <a:pt x="6695" y="2141"/>
                </a:cubicBezTo>
                <a:cubicBezTo>
                  <a:pt x="6650" y="1983"/>
                  <a:pt x="6490" y="1941"/>
                  <a:pt x="6324" y="1941"/>
                </a:cubicBezTo>
                <a:cubicBezTo>
                  <a:pt x="6198" y="1941"/>
                  <a:pt x="6068" y="1965"/>
                  <a:pt x="5982" y="1982"/>
                </a:cubicBezTo>
                <a:lnTo>
                  <a:pt x="4160" y="2101"/>
                </a:lnTo>
                <a:cubicBezTo>
                  <a:pt x="4121" y="2101"/>
                  <a:pt x="4081" y="2101"/>
                  <a:pt x="4081" y="2141"/>
                </a:cubicBezTo>
                <a:cubicBezTo>
                  <a:pt x="3883" y="1705"/>
                  <a:pt x="3685" y="1269"/>
                  <a:pt x="3526" y="834"/>
                </a:cubicBezTo>
                <a:cubicBezTo>
                  <a:pt x="3408" y="517"/>
                  <a:pt x="3328" y="200"/>
                  <a:pt x="3012" y="41"/>
                </a:cubicBezTo>
                <a:cubicBezTo>
                  <a:pt x="2983" y="13"/>
                  <a:pt x="2950" y="0"/>
                  <a:pt x="291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2" name="Google Shape;292;p16"/>
          <p:cNvSpPr/>
          <p:nvPr/>
        </p:nvSpPr>
        <p:spPr>
          <a:xfrm rot="10800000" flipH="1">
            <a:off x="11310040" y="5539804"/>
            <a:ext cx="556377" cy="355153"/>
          </a:xfrm>
          <a:custGeom>
            <a:avLst/>
            <a:gdLst/>
            <a:ahLst/>
            <a:cxnLst/>
            <a:rect l="l" t="t" r="r" b="b"/>
            <a:pathLst>
              <a:path w="10023" h="6398" extrusionOk="0">
                <a:moveTo>
                  <a:pt x="8763" y="1"/>
                </a:moveTo>
                <a:cubicBezTo>
                  <a:pt x="8679" y="1"/>
                  <a:pt x="8598" y="40"/>
                  <a:pt x="8560" y="115"/>
                </a:cubicBezTo>
                <a:cubicBezTo>
                  <a:pt x="8521" y="95"/>
                  <a:pt x="8481" y="86"/>
                  <a:pt x="8442" y="86"/>
                </a:cubicBezTo>
                <a:cubicBezTo>
                  <a:pt x="8402" y="86"/>
                  <a:pt x="8362" y="95"/>
                  <a:pt x="8323" y="115"/>
                </a:cubicBezTo>
                <a:cubicBezTo>
                  <a:pt x="7768" y="511"/>
                  <a:pt x="7134" y="868"/>
                  <a:pt x="6501" y="1185"/>
                </a:cubicBezTo>
                <a:cubicBezTo>
                  <a:pt x="6256" y="1290"/>
                  <a:pt x="6350" y="1641"/>
                  <a:pt x="6566" y="1641"/>
                </a:cubicBezTo>
                <a:cubicBezTo>
                  <a:pt x="6595" y="1641"/>
                  <a:pt x="6626" y="1635"/>
                  <a:pt x="6659" y="1621"/>
                </a:cubicBezTo>
                <a:cubicBezTo>
                  <a:pt x="7253" y="1343"/>
                  <a:pt x="7887" y="987"/>
                  <a:pt x="8442" y="630"/>
                </a:cubicBezTo>
                <a:lnTo>
                  <a:pt x="8442" y="630"/>
                </a:lnTo>
                <a:cubicBezTo>
                  <a:pt x="8085" y="2215"/>
                  <a:pt x="7174" y="3641"/>
                  <a:pt x="5867" y="4631"/>
                </a:cubicBezTo>
                <a:cubicBezTo>
                  <a:pt x="4890" y="5329"/>
                  <a:pt x="3382" y="5948"/>
                  <a:pt x="2008" y="5948"/>
                </a:cubicBezTo>
                <a:cubicBezTo>
                  <a:pt x="1432" y="5948"/>
                  <a:pt x="880" y="5839"/>
                  <a:pt x="400" y="5582"/>
                </a:cubicBezTo>
                <a:cubicBezTo>
                  <a:pt x="364" y="5558"/>
                  <a:pt x="330" y="5547"/>
                  <a:pt x="297" y="5547"/>
                </a:cubicBezTo>
                <a:cubicBezTo>
                  <a:pt x="113" y="5547"/>
                  <a:pt x="0" y="5877"/>
                  <a:pt x="202" y="5978"/>
                </a:cubicBezTo>
                <a:cubicBezTo>
                  <a:pt x="741" y="6273"/>
                  <a:pt x="1364" y="6398"/>
                  <a:pt x="2010" y="6398"/>
                </a:cubicBezTo>
                <a:cubicBezTo>
                  <a:pt x="3358" y="6398"/>
                  <a:pt x="4810" y="5855"/>
                  <a:pt x="5827" y="5186"/>
                </a:cubicBezTo>
                <a:cubicBezTo>
                  <a:pt x="7332" y="4195"/>
                  <a:pt x="8442" y="2650"/>
                  <a:pt x="8877" y="868"/>
                </a:cubicBezTo>
                <a:cubicBezTo>
                  <a:pt x="9075" y="1304"/>
                  <a:pt x="9313" y="1779"/>
                  <a:pt x="9511" y="2215"/>
                </a:cubicBezTo>
                <a:cubicBezTo>
                  <a:pt x="9555" y="2317"/>
                  <a:pt x="9641" y="2360"/>
                  <a:pt x="9727" y="2360"/>
                </a:cubicBezTo>
                <a:cubicBezTo>
                  <a:pt x="9875" y="2360"/>
                  <a:pt x="10022" y="2232"/>
                  <a:pt x="9947" y="2056"/>
                </a:cubicBezTo>
                <a:cubicBezTo>
                  <a:pt x="9670" y="1422"/>
                  <a:pt x="9353" y="828"/>
                  <a:pt x="9036" y="194"/>
                </a:cubicBezTo>
                <a:cubicBezTo>
                  <a:pt x="9036" y="194"/>
                  <a:pt x="8996" y="155"/>
                  <a:pt x="8996" y="155"/>
                </a:cubicBezTo>
                <a:cubicBezTo>
                  <a:pt x="8954" y="50"/>
                  <a:pt x="8857" y="1"/>
                  <a:pt x="8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3" name="Google Shape;293;p16"/>
          <p:cNvSpPr/>
          <p:nvPr/>
        </p:nvSpPr>
        <p:spPr>
          <a:xfrm>
            <a:off x="11248830" y="6458723"/>
            <a:ext cx="230644" cy="278797"/>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4" name="Google Shape;294;p16"/>
          <p:cNvSpPr/>
          <p:nvPr/>
        </p:nvSpPr>
        <p:spPr>
          <a:xfrm>
            <a:off x="11659751" y="6272083"/>
            <a:ext cx="439812" cy="371741"/>
          </a:xfrm>
          <a:custGeom>
            <a:avLst/>
            <a:gdLst/>
            <a:ahLst/>
            <a:cxnLst/>
            <a:rect l="l" t="t" r="r" b="b"/>
            <a:pathLst>
              <a:path w="7805" h="6597" extrusionOk="0">
                <a:moveTo>
                  <a:pt x="6285" y="481"/>
                </a:moveTo>
                <a:cubicBezTo>
                  <a:pt x="6833" y="481"/>
                  <a:pt x="7178" y="1051"/>
                  <a:pt x="6972" y="2105"/>
                </a:cubicBezTo>
                <a:cubicBezTo>
                  <a:pt x="6854" y="2660"/>
                  <a:pt x="6695" y="3214"/>
                  <a:pt x="6497" y="3769"/>
                </a:cubicBezTo>
                <a:cubicBezTo>
                  <a:pt x="6141" y="4561"/>
                  <a:pt x="5705" y="5353"/>
                  <a:pt x="5190" y="6106"/>
                </a:cubicBezTo>
                <a:cubicBezTo>
                  <a:pt x="4001" y="5670"/>
                  <a:pt x="2615" y="5551"/>
                  <a:pt x="1625" y="4759"/>
                </a:cubicBezTo>
                <a:cubicBezTo>
                  <a:pt x="793" y="4046"/>
                  <a:pt x="634" y="2779"/>
                  <a:pt x="1704" y="2145"/>
                </a:cubicBezTo>
                <a:cubicBezTo>
                  <a:pt x="1982" y="1976"/>
                  <a:pt x="2274" y="1902"/>
                  <a:pt x="2565" y="1902"/>
                </a:cubicBezTo>
                <a:cubicBezTo>
                  <a:pt x="3227" y="1902"/>
                  <a:pt x="3878" y="2283"/>
                  <a:pt x="4318" y="2779"/>
                </a:cubicBezTo>
                <a:cubicBezTo>
                  <a:pt x="4370" y="2830"/>
                  <a:pt x="4433" y="2852"/>
                  <a:pt x="4493" y="2852"/>
                </a:cubicBezTo>
                <a:cubicBezTo>
                  <a:pt x="4665" y="2852"/>
                  <a:pt x="4821" y="2677"/>
                  <a:pt x="4675" y="2501"/>
                </a:cubicBezTo>
                <a:cubicBezTo>
                  <a:pt x="4754" y="2462"/>
                  <a:pt x="4794" y="2382"/>
                  <a:pt x="4794" y="2303"/>
                </a:cubicBezTo>
                <a:cubicBezTo>
                  <a:pt x="4794" y="1828"/>
                  <a:pt x="4952" y="1353"/>
                  <a:pt x="5269" y="996"/>
                </a:cubicBezTo>
                <a:cubicBezTo>
                  <a:pt x="5631" y="648"/>
                  <a:pt x="5988" y="481"/>
                  <a:pt x="6285" y="481"/>
                </a:cubicBezTo>
                <a:close/>
                <a:moveTo>
                  <a:pt x="6180" y="0"/>
                </a:moveTo>
                <a:cubicBezTo>
                  <a:pt x="5272" y="0"/>
                  <a:pt x="4436" y="1245"/>
                  <a:pt x="4318" y="2184"/>
                </a:cubicBezTo>
                <a:cubicBezTo>
                  <a:pt x="3781" y="1765"/>
                  <a:pt x="3088" y="1516"/>
                  <a:pt x="2434" y="1516"/>
                </a:cubicBezTo>
                <a:cubicBezTo>
                  <a:pt x="1544" y="1516"/>
                  <a:pt x="727" y="1977"/>
                  <a:pt x="476" y="3095"/>
                </a:cubicBezTo>
                <a:cubicBezTo>
                  <a:pt x="1" y="5551"/>
                  <a:pt x="3526" y="5948"/>
                  <a:pt x="5071" y="6542"/>
                </a:cubicBezTo>
                <a:lnTo>
                  <a:pt x="5150" y="6542"/>
                </a:lnTo>
                <a:cubicBezTo>
                  <a:pt x="5186" y="6577"/>
                  <a:pt x="5237" y="6597"/>
                  <a:pt x="5287" y="6597"/>
                </a:cubicBezTo>
                <a:cubicBezTo>
                  <a:pt x="5348" y="6597"/>
                  <a:pt x="5406" y="6568"/>
                  <a:pt x="5427" y="6502"/>
                </a:cubicBezTo>
                <a:cubicBezTo>
                  <a:pt x="6141" y="5551"/>
                  <a:pt x="6695" y="4482"/>
                  <a:pt x="7091" y="3373"/>
                </a:cubicBezTo>
                <a:cubicBezTo>
                  <a:pt x="7408" y="2501"/>
                  <a:pt x="7804" y="1313"/>
                  <a:pt x="7131" y="521"/>
                </a:cubicBezTo>
                <a:cubicBezTo>
                  <a:pt x="6823" y="152"/>
                  <a:pt x="6497"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5" name="Google Shape;295;p16"/>
          <p:cNvSpPr/>
          <p:nvPr/>
        </p:nvSpPr>
        <p:spPr>
          <a:xfrm>
            <a:off x="11068528" y="6515284"/>
            <a:ext cx="137048" cy="165661"/>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8856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914650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35"/>
        <p:cNvGrpSpPr/>
        <p:nvPr/>
      </p:nvGrpSpPr>
      <p:grpSpPr>
        <a:xfrm>
          <a:off x="0" y="0"/>
          <a:ext cx="0" cy="0"/>
          <a:chOff x="0" y="0"/>
          <a:chExt cx="0" cy="0"/>
        </a:xfrm>
      </p:grpSpPr>
      <p:sp>
        <p:nvSpPr>
          <p:cNvPr id="536" name="Google Shape;536;p27"/>
          <p:cNvSpPr txBox="1">
            <a:spLocks noGrp="1"/>
          </p:cNvSpPr>
          <p:nvPr>
            <p:ph type="title"/>
          </p:nvPr>
        </p:nvSpPr>
        <p:spPr>
          <a:xfrm>
            <a:off x="950967" y="719333"/>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atin typeface="#9Slide03 Cabin" panose="00000500000000000000" pitchFamily="2" charset="0"/>
              </a:defRPr>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dirty="0"/>
          </a:p>
        </p:txBody>
      </p:sp>
      <p:grpSp>
        <p:nvGrpSpPr>
          <p:cNvPr id="537" name="Google Shape;537;p27"/>
          <p:cNvGrpSpPr/>
          <p:nvPr/>
        </p:nvGrpSpPr>
        <p:grpSpPr>
          <a:xfrm>
            <a:off x="10795768" y="74841"/>
            <a:ext cx="379365" cy="351179"/>
            <a:chOff x="1412390" y="2258211"/>
            <a:chExt cx="620689" cy="574573"/>
          </a:xfrm>
        </p:grpSpPr>
        <p:sp>
          <p:nvSpPr>
            <p:cNvPr id="538" name="Google Shape;538;p27"/>
            <p:cNvSpPr/>
            <p:nvPr/>
          </p:nvSpPr>
          <p:spPr>
            <a:xfrm>
              <a:off x="1786301" y="2258211"/>
              <a:ext cx="246778" cy="343858"/>
            </a:xfrm>
            <a:custGeom>
              <a:avLst/>
              <a:gdLst/>
              <a:ahLst/>
              <a:cxnLst/>
              <a:rect l="l" t="t" r="r" b="b"/>
              <a:pathLst>
                <a:path w="3843" h="5355" extrusionOk="0">
                  <a:moveTo>
                    <a:pt x="941" y="1"/>
                  </a:moveTo>
                  <a:cubicBezTo>
                    <a:pt x="714" y="1"/>
                    <a:pt x="481" y="120"/>
                    <a:pt x="357" y="348"/>
                  </a:cubicBezTo>
                  <a:cubicBezTo>
                    <a:pt x="199" y="665"/>
                    <a:pt x="80" y="1022"/>
                    <a:pt x="1" y="1339"/>
                  </a:cubicBezTo>
                  <a:cubicBezTo>
                    <a:pt x="1" y="1537"/>
                    <a:pt x="40" y="1735"/>
                    <a:pt x="80" y="1893"/>
                  </a:cubicBezTo>
                  <a:cubicBezTo>
                    <a:pt x="119" y="1972"/>
                    <a:pt x="278" y="2012"/>
                    <a:pt x="357" y="2012"/>
                  </a:cubicBezTo>
                  <a:cubicBezTo>
                    <a:pt x="397" y="2012"/>
                    <a:pt x="516" y="1853"/>
                    <a:pt x="476" y="1774"/>
                  </a:cubicBezTo>
                  <a:cubicBezTo>
                    <a:pt x="436" y="1418"/>
                    <a:pt x="516" y="1022"/>
                    <a:pt x="714" y="705"/>
                  </a:cubicBezTo>
                  <a:cubicBezTo>
                    <a:pt x="753" y="586"/>
                    <a:pt x="832" y="507"/>
                    <a:pt x="912" y="427"/>
                  </a:cubicBezTo>
                  <a:cubicBezTo>
                    <a:pt x="1030" y="546"/>
                    <a:pt x="1149" y="586"/>
                    <a:pt x="1189" y="705"/>
                  </a:cubicBezTo>
                  <a:cubicBezTo>
                    <a:pt x="1387" y="1101"/>
                    <a:pt x="1427" y="1537"/>
                    <a:pt x="1347" y="1933"/>
                  </a:cubicBezTo>
                  <a:cubicBezTo>
                    <a:pt x="1229" y="2804"/>
                    <a:pt x="1110" y="3715"/>
                    <a:pt x="951" y="4587"/>
                  </a:cubicBezTo>
                  <a:cubicBezTo>
                    <a:pt x="882" y="5107"/>
                    <a:pt x="1056" y="5354"/>
                    <a:pt x="1499" y="5354"/>
                  </a:cubicBezTo>
                  <a:cubicBezTo>
                    <a:pt x="1562" y="5354"/>
                    <a:pt x="1630" y="5349"/>
                    <a:pt x="1704" y="5339"/>
                  </a:cubicBezTo>
                  <a:cubicBezTo>
                    <a:pt x="2219" y="5260"/>
                    <a:pt x="2734" y="5141"/>
                    <a:pt x="3249" y="4943"/>
                  </a:cubicBezTo>
                  <a:cubicBezTo>
                    <a:pt x="3685" y="4824"/>
                    <a:pt x="3843" y="4587"/>
                    <a:pt x="3843" y="4230"/>
                  </a:cubicBezTo>
                  <a:cubicBezTo>
                    <a:pt x="3764" y="3834"/>
                    <a:pt x="3526" y="3478"/>
                    <a:pt x="3130" y="3359"/>
                  </a:cubicBezTo>
                  <a:cubicBezTo>
                    <a:pt x="3051" y="3359"/>
                    <a:pt x="2892" y="3359"/>
                    <a:pt x="2853" y="3438"/>
                  </a:cubicBezTo>
                  <a:cubicBezTo>
                    <a:pt x="2813" y="3517"/>
                    <a:pt x="2853" y="3636"/>
                    <a:pt x="2892" y="3715"/>
                  </a:cubicBezTo>
                  <a:cubicBezTo>
                    <a:pt x="2971" y="3874"/>
                    <a:pt x="3130" y="3953"/>
                    <a:pt x="3249" y="4072"/>
                  </a:cubicBezTo>
                  <a:cubicBezTo>
                    <a:pt x="3328" y="4191"/>
                    <a:pt x="3368" y="4349"/>
                    <a:pt x="3170" y="4428"/>
                  </a:cubicBezTo>
                  <a:cubicBezTo>
                    <a:pt x="2615" y="4666"/>
                    <a:pt x="2060" y="4785"/>
                    <a:pt x="1466" y="4824"/>
                  </a:cubicBezTo>
                  <a:cubicBezTo>
                    <a:pt x="1466" y="4626"/>
                    <a:pt x="1466" y="4468"/>
                    <a:pt x="1506" y="4309"/>
                  </a:cubicBezTo>
                  <a:cubicBezTo>
                    <a:pt x="1625" y="3517"/>
                    <a:pt x="1744" y="2725"/>
                    <a:pt x="1823" y="1933"/>
                  </a:cubicBezTo>
                  <a:cubicBezTo>
                    <a:pt x="1902" y="1378"/>
                    <a:pt x="1783" y="784"/>
                    <a:pt x="1466" y="309"/>
                  </a:cubicBezTo>
                  <a:cubicBezTo>
                    <a:pt x="1353" y="101"/>
                    <a:pt x="1149" y="1"/>
                    <a:pt x="9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39" name="Google Shape;539;p27"/>
            <p:cNvSpPr/>
            <p:nvPr/>
          </p:nvSpPr>
          <p:spPr>
            <a:xfrm>
              <a:off x="1643877" y="2480321"/>
              <a:ext cx="124706" cy="136066"/>
            </a:xfrm>
            <a:custGeom>
              <a:avLst/>
              <a:gdLst/>
              <a:ahLst/>
              <a:cxnLst/>
              <a:rect l="l" t="t" r="r" b="b"/>
              <a:pathLst>
                <a:path w="1942" h="2119" extrusionOk="0">
                  <a:moveTo>
                    <a:pt x="493" y="1"/>
                  </a:moveTo>
                  <a:cubicBezTo>
                    <a:pt x="414" y="1"/>
                    <a:pt x="317" y="19"/>
                    <a:pt x="238" y="19"/>
                  </a:cubicBezTo>
                  <a:cubicBezTo>
                    <a:pt x="238" y="137"/>
                    <a:pt x="278" y="217"/>
                    <a:pt x="357" y="335"/>
                  </a:cubicBezTo>
                  <a:cubicBezTo>
                    <a:pt x="476" y="534"/>
                    <a:pt x="634" y="692"/>
                    <a:pt x="832" y="890"/>
                  </a:cubicBezTo>
                  <a:lnTo>
                    <a:pt x="278" y="1326"/>
                  </a:lnTo>
                  <a:cubicBezTo>
                    <a:pt x="159" y="1445"/>
                    <a:pt x="0" y="1524"/>
                    <a:pt x="80" y="1722"/>
                  </a:cubicBezTo>
                  <a:cubicBezTo>
                    <a:pt x="135" y="1796"/>
                    <a:pt x="199" y="1826"/>
                    <a:pt x="267" y="1826"/>
                  </a:cubicBezTo>
                  <a:cubicBezTo>
                    <a:pt x="346" y="1826"/>
                    <a:pt x="430" y="1786"/>
                    <a:pt x="515" y="1722"/>
                  </a:cubicBezTo>
                  <a:cubicBezTo>
                    <a:pt x="713" y="1643"/>
                    <a:pt x="872" y="1524"/>
                    <a:pt x="1070" y="1365"/>
                  </a:cubicBezTo>
                  <a:cubicBezTo>
                    <a:pt x="1149" y="1563"/>
                    <a:pt x="1268" y="1762"/>
                    <a:pt x="1387" y="1960"/>
                  </a:cubicBezTo>
                  <a:cubicBezTo>
                    <a:pt x="1466" y="2039"/>
                    <a:pt x="1585" y="2078"/>
                    <a:pt x="1704" y="2118"/>
                  </a:cubicBezTo>
                  <a:cubicBezTo>
                    <a:pt x="1743" y="1999"/>
                    <a:pt x="1783" y="1880"/>
                    <a:pt x="1783" y="1762"/>
                  </a:cubicBezTo>
                  <a:cubicBezTo>
                    <a:pt x="1783" y="1682"/>
                    <a:pt x="1743" y="1603"/>
                    <a:pt x="1704" y="1524"/>
                  </a:cubicBezTo>
                  <a:cubicBezTo>
                    <a:pt x="1387" y="1247"/>
                    <a:pt x="1466" y="692"/>
                    <a:pt x="1862" y="534"/>
                  </a:cubicBezTo>
                  <a:cubicBezTo>
                    <a:pt x="1941" y="415"/>
                    <a:pt x="1941" y="296"/>
                    <a:pt x="1902" y="137"/>
                  </a:cubicBezTo>
                  <a:cubicBezTo>
                    <a:pt x="1873" y="80"/>
                    <a:pt x="1834" y="59"/>
                    <a:pt x="1791" y="59"/>
                  </a:cubicBezTo>
                  <a:cubicBezTo>
                    <a:pt x="1714" y="59"/>
                    <a:pt x="1621" y="126"/>
                    <a:pt x="1545" y="177"/>
                  </a:cubicBezTo>
                  <a:cubicBezTo>
                    <a:pt x="1426" y="296"/>
                    <a:pt x="1268" y="415"/>
                    <a:pt x="1149" y="534"/>
                  </a:cubicBezTo>
                  <a:cubicBezTo>
                    <a:pt x="991" y="335"/>
                    <a:pt x="793" y="177"/>
                    <a:pt x="594" y="19"/>
                  </a:cubicBezTo>
                  <a:cubicBezTo>
                    <a:pt x="568" y="5"/>
                    <a:pt x="533" y="1"/>
                    <a:pt x="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0" name="Google Shape;540;p27"/>
            <p:cNvSpPr/>
            <p:nvPr/>
          </p:nvSpPr>
          <p:spPr>
            <a:xfrm>
              <a:off x="1412390" y="2529508"/>
              <a:ext cx="295132" cy="303276"/>
            </a:xfrm>
            <a:custGeom>
              <a:avLst/>
              <a:gdLst/>
              <a:ahLst/>
              <a:cxnLst/>
              <a:rect l="l" t="t" r="r" b="b"/>
              <a:pathLst>
                <a:path w="4596" h="4723" extrusionOk="0">
                  <a:moveTo>
                    <a:pt x="1103" y="1"/>
                  </a:moveTo>
                  <a:cubicBezTo>
                    <a:pt x="742" y="1"/>
                    <a:pt x="428" y="232"/>
                    <a:pt x="317" y="599"/>
                  </a:cubicBezTo>
                  <a:cubicBezTo>
                    <a:pt x="159" y="1035"/>
                    <a:pt x="80" y="1510"/>
                    <a:pt x="1" y="1946"/>
                  </a:cubicBezTo>
                  <a:cubicBezTo>
                    <a:pt x="1" y="2144"/>
                    <a:pt x="1" y="2382"/>
                    <a:pt x="238" y="2382"/>
                  </a:cubicBezTo>
                  <a:cubicBezTo>
                    <a:pt x="476" y="2382"/>
                    <a:pt x="397" y="2105"/>
                    <a:pt x="436" y="1946"/>
                  </a:cubicBezTo>
                  <a:cubicBezTo>
                    <a:pt x="476" y="1550"/>
                    <a:pt x="595" y="1154"/>
                    <a:pt x="714" y="758"/>
                  </a:cubicBezTo>
                  <a:cubicBezTo>
                    <a:pt x="793" y="599"/>
                    <a:pt x="951" y="481"/>
                    <a:pt x="1149" y="441"/>
                  </a:cubicBezTo>
                  <a:cubicBezTo>
                    <a:pt x="1170" y="438"/>
                    <a:pt x="1190" y="436"/>
                    <a:pt x="1210" y="436"/>
                  </a:cubicBezTo>
                  <a:cubicBezTo>
                    <a:pt x="1414" y="436"/>
                    <a:pt x="1552" y="617"/>
                    <a:pt x="1625" y="797"/>
                  </a:cubicBezTo>
                  <a:cubicBezTo>
                    <a:pt x="1625" y="877"/>
                    <a:pt x="1664" y="956"/>
                    <a:pt x="1664" y="1035"/>
                  </a:cubicBezTo>
                  <a:cubicBezTo>
                    <a:pt x="1704" y="1550"/>
                    <a:pt x="1744" y="2065"/>
                    <a:pt x="1783" y="2580"/>
                  </a:cubicBezTo>
                  <a:cubicBezTo>
                    <a:pt x="1783" y="3095"/>
                    <a:pt x="1783" y="3650"/>
                    <a:pt x="1783" y="4165"/>
                  </a:cubicBezTo>
                  <a:cubicBezTo>
                    <a:pt x="1783" y="4536"/>
                    <a:pt x="1928" y="4722"/>
                    <a:pt x="2187" y="4722"/>
                  </a:cubicBezTo>
                  <a:cubicBezTo>
                    <a:pt x="2287" y="4722"/>
                    <a:pt x="2404" y="4695"/>
                    <a:pt x="2536" y="4640"/>
                  </a:cubicBezTo>
                  <a:cubicBezTo>
                    <a:pt x="3090" y="4402"/>
                    <a:pt x="3645" y="4125"/>
                    <a:pt x="4199" y="3887"/>
                  </a:cubicBezTo>
                  <a:cubicBezTo>
                    <a:pt x="4477" y="3768"/>
                    <a:pt x="4596" y="3412"/>
                    <a:pt x="4398" y="3174"/>
                  </a:cubicBezTo>
                  <a:cubicBezTo>
                    <a:pt x="4318" y="2976"/>
                    <a:pt x="4160" y="2818"/>
                    <a:pt x="4041" y="2659"/>
                  </a:cubicBezTo>
                  <a:cubicBezTo>
                    <a:pt x="3962" y="2580"/>
                    <a:pt x="3803" y="2580"/>
                    <a:pt x="3685" y="2540"/>
                  </a:cubicBezTo>
                  <a:cubicBezTo>
                    <a:pt x="3645" y="2659"/>
                    <a:pt x="3645" y="2818"/>
                    <a:pt x="3685" y="2937"/>
                  </a:cubicBezTo>
                  <a:cubicBezTo>
                    <a:pt x="3764" y="3095"/>
                    <a:pt x="3883" y="3293"/>
                    <a:pt x="4001" y="3452"/>
                  </a:cubicBezTo>
                  <a:lnTo>
                    <a:pt x="2258" y="4244"/>
                  </a:lnTo>
                  <a:lnTo>
                    <a:pt x="2258" y="2659"/>
                  </a:lnTo>
                  <a:cubicBezTo>
                    <a:pt x="2258" y="1986"/>
                    <a:pt x="2179" y="1312"/>
                    <a:pt x="2021" y="679"/>
                  </a:cubicBezTo>
                  <a:cubicBezTo>
                    <a:pt x="1902" y="322"/>
                    <a:pt x="1585" y="45"/>
                    <a:pt x="1189" y="5"/>
                  </a:cubicBezTo>
                  <a:cubicBezTo>
                    <a:pt x="1160" y="2"/>
                    <a:pt x="1132" y="1"/>
                    <a:pt x="11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541" name="Google Shape;541;p27"/>
          <p:cNvSpPr/>
          <p:nvPr/>
        </p:nvSpPr>
        <p:spPr>
          <a:xfrm rot="-10646460">
            <a:off x="11697935" y="154289"/>
            <a:ext cx="288076" cy="388923"/>
          </a:xfrm>
          <a:custGeom>
            <a:avLst/>
            <a:gdLst/>
            <a:ahLst/>
            <a:cxnLst/>
            <a:rect l="l" t="t" r="r" b="b"/>
            <a:pathLst>
              <a:path w="60291" h="81397" extrusionOk="0">
                <a:moveTo>
                  <a:pt x="10476" y="1"/>
                </a:moveTo>
                <a:cubicBezTo>
                  <a:pt x="9595" y="1"/>
                  <a:pt x="8729" y="688"/>
                  <a:pt x="8458" y="1772"/>
                </a:cubicBezTo>
                <a:cubicBezTo>
                  <a:pt x="5866" y="13990"/>
                  <a:pt x="3275" y="26208"/>
                  <a:pt x="313" y="38055"/>
                </a:cubicBezTo>
                <a:cubicBezTo>
                  <a:pt x="1" y="39303"/>
                  <a:pt x="1267" y="40815"/>
                  <a:pt x="2560" y="40815"/>
                </a:cubicBezTo>
                <a:cubicBezTo>
                  <a:pt x="2801" y="40815"/>
                  <a:pt x="3042" y="40763"/>
                  <a:pt x="3275" y="40647"/>
                </a:cubicBezTo>
                <a:lnTo>
                  <a:pt x="16233" y="33982"/>
                </a:lnTo>
                <a:cubicBezTo>
                  <a:pt x="23267" y="46940"/>
                  <a:pt x="29931" y="59898"/>
                  <a:pt x="36966" y="72856"/>
                </a:cubicBezTo>
                <a:cubicBezTo>
                  <a:pt x="39986" y="78348"/>
                  <a:pt x="42395" y="81396"/>
                  <a:pt x="46913" y="81396"/>
                </a:cubicBezTo>
                <a:cubicBezTo>
                  <a:pt x="48486" y="81396"/>
                  <a:pt x="50315" y="81026"/>
                  <a:pt x="52515" y="80261"/>
                </a:cubicBezTo>
                <a:cubicBezTo>
                  <a:pt x="60290" y="77669"/>
                  <a:pt x="59179" y="74337"/>
                  <a:pt x="55847" y="67673"/>
                </a:cubicBezTo>
                <a:lnTo>
                  <a:pt x="34004" y="27318"/>
                </a:lnTo>
                <a:lnTo>
                  <a:pt x="42519" y="22875"/>
                </a:lnTo>
                <a:cubicBezTo>
                  <a:pt x="44000" y="22135"/>
                  <a:pt x="43630" y="20284"/>
                  <a:pt x="42519" y="19173"/>
                </a:cubicBezTo>
                <a:cubicBezTo>
                  <a:pt x="34374" y="11028"/>
                  <a:pt x="21416" y="6215"/>
                  <a:pt x="11420" y="291"/>
                </a:cubicBezTo>
                <a:cubicBezTo>
                  <a:pt x="11122" y="93"/>
                  <a:pt x="10798" y="1"/>
                  <a:pt x="104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2" name="Google Shape;542;p27"/>
          <p:cNvSpPr/>
          <p:nvPr/>
        </p:nvSpPr>
        <p:spPr>
          <a:xfrm>
            <a:off x="11365997" y="157034"/>
            <a:ext cx="177307" cy="187081"/>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3" name="Google Shape;543;p27"/>
          <p:cNvSpPr/>
          <p:nvPr/>
        </p:nvSpPr>
        <p:spPr>
          <a:xfrm>
            <a:off x="11250858" y="378601"/>
            <a:ext cx="107436" cy="99115"/>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4" name="Google Shape;544;p27"/>
          <p:cNvSpPr/>
          <p:nvPr/>
        </p:nvSpPr>
        <p:spPr>
          <a:xfrm rot="2103638" flipH="1">
            <a:off x="11214649" y="659496"/>
            <a:ext cx="480000" cy="306400"/>
          </a:xfrm>
          <a:custGeom>
            <a:avLst/>
            <a:gdLst/>
            <a:ahLst/>
            <a:cxnLst/>
            <a:rect l="l" t="t" r="r" b="b"/>
            <a:pathLst>
              <a:path w="10023" h="6398" extrusionOk="0">
                <a:moveTo>
                  <a:pt x="8763" y="1"/>
                </a:moveTo>
                <a:cubicBezTo>
                  <a:pt x="8679" y="1"/>
                  <a:pt x="8598" y="40"/>
                  <a:pt x="8560" y="115"/>
                </a:cubicBezTo>
                <a:cubicBezTo>
                  <a:pt x="8521" y="95"/>
                  <a:pt x="8481" y="86"/>
                  <a:pt x="8442" y="86"/>
                </a:cubicBezTo>
                <a:cubicBezTo>
                  <a:pt x="8402" y="86"/>
                  <a:pt x="8362" y="95"/>
                  <a:pt x="8323" y="115"/>
                </a:cubicBezTo>
                <a:cubicBezTo>
                  <a:pt x="7768" y="511"/>
                  <a:pt x="7134" y="868"/>
                  <a:pt x="6501" y="1185"/>
                </a:cubicBezTo>
                <a:cubicBezTo>
                  <a:pt x="6256" y="1290"/>
                  <a:pt x="6350" y="1641"/>
                  <a:pt x="6566" y="1641"/>
                </a:cubicBezTo>
                <a:cubicBezTo>
                  <a:pt x="6595" y="1641"/>
                  <a:pt x="6626" y="1635"/>
                  <a:pt x="6659" y="1621"/>
                </a:cubicBezTo>
                <a:cubicBezTo>
                  <a:pt x="7253" y="1343"/>
                  <a:pt x="7887" y="987"/>
                  <a:pt x="8442" y="630"/>
                </a:cubicBezTo>
                <a:lnTo>
                  <a:pt x="8442" y="630"/>
                </a:lnTo>
                <a:cubicBezTo>
                  <a:pt x="8085" y="2215"/>
                  <a:pt x="7174" y="3641"/>
                  <a:pt x="5867" y="4631"/>
                </a:cubicBezTo>
                <a:cubicBezTo>
                  <a:pt x="4890" y="5329"/>
                  <a:pt x="3382" y="5948"/>
                  <a:pt x="2008" y="5948"/>
                </a:cubicBezTo>
                <a:cubicBezTo>
                  <a:pt x="1432" y="5948"/>
                  <a:pt x="880" y="5839"/>
                  <a:pt x="400" y="5582"/>
                </a:cubicBezTo>
                <a:cubicBezTo>
                  <a:pt x="364" y="5558"/>
                  <a:pt x="330" y="5547"/>
                  <a:pt x="297" y="5547"/>
                </a:cubicBezTo>
                <a:cubicBezTo>
                  <a:pt x="113" y="5547"/>
                  <a:pt x="0" y="5877"/>
                  <a:pt x="202" y="5978"/>
                </a:cubicBezTo>
                <a:cubicBezTo>
                  <a:pt x="741" y="6273"/>
                  <a:pt x="1364" y="6398"/>
                  <a:pt x="2010" y="6398"/>
                </a:cubicBezTo>
                <a:cubicBezTo>
                  <a:pt x="3358" y="6398"/>
                  <a:pt x="4810" y="5855"/>
                  <a:pt x="5827" y="5186"/>
                </a:cubicBezTo>
                <a:cubicBezTo>
                  <a:pt x="7332" y="4195"/>
                  <a:pt x="8442" y="2650"/>
                  <a:pt x="8877" y="868"/>
                </a:cubicBezTo>
                <a:cubicBezTo>
                  <a:pt x="9075" y="1304"/>
                  <a:pt x="9313" y="1779"/>
                  <a:pt x="9511" y="2215"/>
                </a:cubicBezTo>
                <a:cubicBezTo>
                  <a:pt x="9555" y="2317"/>
                  <a:pt x="9641" y="2360"/>
                  <a:pt x="9727" y="2360"/>
                </a:cubicBezTo>
                <a:cubicBezTo>
                  <a:pt x="9875" y="2360"/>
                  <a:pt x="10022" y="2232"/>
                  <a:pt x="9947" y="2056"/>
                </a:cubicBezTo>
                <a:cubicBezTo>
                  <a:pt x="9670" y="1422"/>
                  <a:pt x="9353" y="828"/>
                  <a:pt x="9036" y="194"/>
                </a:cubicBezTo>
                <a:cubicBezTo>
                  <a:pt x="9036" y="194"/>
                  <a:pt x="8996" y="155"/>
                  <a:pt x="8996" y="155"/>
                </a:cubicBezTo>
                <a:cubicBezTo>
                  <a:pt x="8954" y="50"/>
                  <a:pt x="8857" y="1"/>
                  <a:pt x="8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5" name="Google Shape;545;p27"/>
          <p:cNvSpPr/>
          <p:nvPr/>
        </p:nvSpPr>
        <p:spPr>
          <a:xfrm>
            <a:off x="353540" y="6236996"/>
            <a:ext cx="615387" cy="468776"/>
          </a:xfrm>
          <a:custGeom>
            <a:avLst/>
            <a:gdLst/>
            <a:ahLst/>
            <a:cxnLst/>
            <a:rect l="l" t="t" r="r" b="b"/>
            <a:pathLst>
              <a:path w="13036" h="9931" extrusionOk="0">
                <a:moveTo>
                  <a:pt x="10507" y="1110"/>
                </a:moveTo>
                <a:lnTo>
                  <a:pt x="10507" y="1110"/>
                </a:lnTo>
                <a:cubicBezTo>
                  <a:pt x="8011" y="2457"/>
                  <a:pt x="5555" y="3883"/>
                  <a:pt x="3179" y="5388"/>
                </a:cubicBezTo>
                <a:lnTo>
                  <a:pt x="3139" y="5349"/>
                </a:lnTo>
                <a:cubicBezTo>
                  <a:pt x="2307" y="5071"/>
                  <a:pt x="1555" y="4715"/>
                  <a:pt x="802" y="4319"/>
                </a:cubicBezTo>
                <a:cubicBezTo>
                  <a:pt x="4050" y="3289"/>
                  <a:pt x="7259" y="2219"/>
                  <a:pt x="10507" y="1110"/>
                </a:cubicBezTo>
                <a:close/>
                <a:moveTo>
                  <a:pt x="10903" y="1387"/>
                </a:moveTo>
                <a:cubicBezTo>
                  <a:pt x="8843" y="2932"/>
                  <a:pt x="6783" y="4477"/>
                  <a:pt x="4684" y="6062"/>
                </a:cubicBezTo>
                <a:cubicBezTo>
                  <a:pt x="4565" y="5824"/>
                  <a:pt x="4407" y="5586"/>
                  <a:pt x="4328" y="5309"/>
                </a:cubicBezTo>
                <a:lnTo>
                  <a:pt x="4288" y="5309"/>
                </a:lnTo>
                <a:cubicBezTo>
                  <a:pt x="4288" y="5269"/>
                  <a:pt x="4288" y="5230"/>
                  <a:pt x="4248" y="5190"/>
                </a:cubicBezTo>
                <a:cubicBezTo>
                  <a:pt x="6427" y="3843"/>
                  <a:pt x="8645" y="2576"/>
                  <a:pt x="10903" y="1387"/>
                </a:cubicBezTo>
                <a:close/>
                <a:moveTo>
                  <a:pt x="12369" y="872"/>
                </a:moveTo>
                <a:lnTo>
                  <a:pt x="12369" y="872"/>
                </a:lnTo>
                <a:cubicBezTo>
                  <a:pt x="11656" y="2259"/>
                  <a:pt x="10784" y="3566"/>
                  <a:pt x="9952" y="4913"/>
                </a:cubicBezTo>
                <a:lnTo>
                  <a:pt x="7140" y="9468"/>
                </a:lnTo>
                <a:cubicBezTo>
                  <a:pt x="6387" y="8478"/>
                  <a:pt x="5555" y="7607"/>
                  <a:pt x="4644" y="6775"/>
                </a:cubicBezTo>
                <a:cubicBezTo>
                  <a:pt x="4605" y="6775"/>
                  <a:pt x="4605" y="6735"/>
                  <a:pt x="4565" y="6735"/>
                </a:cubicBezTo>
                <a:cubicBezTo>
                  <a:pt x="7140" y="4754"/>
                  <a:pt x="9754" y="2813"/>
                  <a:pt x="12369" y="872"/>
                </a:cubicBezTo>
                <a:close/>
                <a:moveTo>
                  <a:pt x="12448" y="1"/>
                </a:moveTo>
                <a:cubicBezTo>
                  <a:pt x="8566" y="1387"/>
                  <a:pt x="4605" y="2695"/>
                  <a:pt x="683" y="3923"/>
                </a:cubicBezTo>
                <a:cubicBezTo>
                  <a:pt x="564" y="3962"/>
                  <a:pt x="525" y="4081"/>
                  <a:pt x="564" y="4200"/>
                </a:cubicBezTo>
                <a:lnTo>
                  <a:pt x="366" y="4081"/>
                </a:lnTo>
                <a:cubicBezTo>
                  <a:pt x="336" y="4066"/>
                  <a:pt x="307" y="4059"/>
                  <a:pt x="280" y="4059"/>
                </a:cubicBezTo>
                <a:cubicBezTo>
                  <a:pt x="95" y="4059"/>
                  <a:pt x="1" y="4374"/>
                  <a:pt x="208" y="4477"/>
                </a:cubicBezTo>
                <a:cubicBezTo>
                  <a:pt x="1079" y="4953"/>
                  <a:pt x="1990" y="5388"/>
                  <a:pt x="2941" y="5745"/>
                </a:cubicBezTo>
                <a:cubicBezTo>
                  <a:pt x="2961" y="5765"/>
                  <a:pt x="2981" y="5774"/>
                  <a:pt x="3001" y="5774"/>
                </a:cubicBezTo>
                <a:cubicBezTo>
                  <a:pt x="3020" y="5774"/>
                  <a:pt x="3040" y="5765"/>
                  <a:pt x="3060" y="5745"/>
                </a:cubicBezTo>
                <a:cubicBezTo>
                  <a:pt x="3109" y="5794"/>
                  <a:pt x="3173" y="5828"/>
                  <a:pt x="3233" y="5828"/>
                </a:cubicBezTo>
                <a:cubicBezTo>
                  <a:pt x="3271" y="5828"/>
                  <a:pt x="3307" y="5815"/>
                  <a:pt x="3337" y="5784"/>
                </a:cubicBezTo>
                <a:lnTo>
                  <a:pt x="3931" y="5428"/>
                </a:lnTo>
                <a:cubicBezTo>
                  <a:pt x="4050" y="5745"/>
                  <a:pt x="4209" y="6022"/>
                  <a:pt x="4367" y="6299"/>
                </a:cubicBezTo>
                <a:lnTo>
                  <a:pt x="3971" y="6616"/>
                </a:lnTo>
                <a:cubicBezTo>
                  <a:pt x="3769" y="6751"/>
                  <a:pt x="3910" y="6999"/>
                  <a:pt x="4102" y="6999"/>
                </a:cubicBezTo>
                <a:cubicBezTo>
                  <a:pt x="4136" y="6999"/>
                  <a:pt x="4173" y="6991"/>
                  <a:pt x="4209" y="6973"/>
                </a:cubicBezTo>
                <a:cubicBezTo>
                  <a:pt x="4248" y="6933"/>
                  <a:pt x="4248" y="6933"/>
                  <a:pt x="4288" y="6894"/>
                </a:cubicBezTo>
                <a:cubicBezTo>
                  <a:pt x="4288" y="6973"/>
                  <a:pt x="4288" y="7012"/>
                  <a:pt x="4367" y="7092"/>
                </a:cubicBezTo>
                <a:cubicBezTo>
                  <a:pt x="5318" y="7923"/>
                  <a:pt x="6189" y="8835"/>
                  <a:pt x="6982" y="9864"/>
                </a:cubicBezTo>
                <a:cubicBezTo>
                  <a:pt x="7005" y="9911"/>
                  <a:pt x="7042" y="9930"/>
                  <a:pt x="7084" y="9930"/>
                </a:cubicBezTo>
                <a:cubicBezTo>
                  <a:pt x="7114" y="9930"/>
                  <a:pt x="7147" y="9920"/>
                  <a:pt x="7180" y="9904"/>
                </a:cubicBezTo>
                <a:cubicBezTo>
                  <a:pt x="7259" y="9904"/>
                  <a:pt x="7338" y="9864"/>
                  <a:pt x="7378" y="9825"/>
                </a:cubicBezTo>
                <a:lnTo>
                  <a:pt x="10349" y="5032"/>
                </a:lnTo>
                <a:cubicBezTo>
                  <a:pt x="11339" y="3566"/>
                  <a:pt x="12210" y="2061"/>
                  <a:pt x="12963" y="516"/>
                </a:cubicBezTo>
                <a:cubicBezTo>
                  <a:pt x="12963" y="437"/>
                  <a:pt x="12963" y="397"/>
                  <a:pt x="12963" y="357"/>
                </a:cubicBezTo>
                <a:cubicBezTo>
                  <a:pt x="13035" y="213"/>
                  <a:pt x="12943" y="35"/>
                  <a:pt x="12776" y="35"/>
                </a:cubicBezTo>
                <a:cubicBezTo>
                  <a:pt x="12759" y="35"/>
                  <a:pt x="12743" y="37"/>
                  <a:pt x="12725" y="41"/>
                </a:cubicBezTo>
                <a:lnTo>
                  <a:pt x="12646" y="41"/>
                </a:lnTo>
                <a:cubicBezTo>
                  <a:pt x="12606" y="1"/>
                  <a:pt x="12527" y="1"/>
                  <a:pt x="12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6" name="Google Shape;546;p27"/>
          <p:cNvSpPr/>
          <p:nvPr/>
        </p:nvSpPr>
        <p:spPr>
          <a:xfrm>
            <a:off x="283458" y="6578199"/>
            <a:ext cx="174777" cy="184412"/>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7" name="Google Shape;547;p27"/>
          <p:cNvSpPr/>
          <p:nvPr/>
        </p:nvSpPr>
        <p:spPr>
          <a:xfrm>
            <a:off x="105667" y="6609579"/>
            <a:ext cx="105904" cy="9770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8" name="Google Shape;548;p27"/>
          <p:cNvSpPr/>
          <p:nvPr/>
        </p:nvSpPr>
        <p:spPr>
          <a:xfrm>
            <a:off x="929249" y="6520996"/>
            <a:ext cx="277624" cy="274877"/>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9" name="Google Shape;549;p27"/>
          <p:cNvSpPr/>
          <p:nvPr/>
        </p:nvSpPr>
        <p:spPr>
          <a:xfrm>
            <a:off x="186737" y="5951272"/>
            <a:ext cx="353995" cy="342440"/>
          </a:xfrm>
          <a:custGeom>
            <a:avLst/>
            <a:gdLst/>
            <a:ahLst/>
            <a:cxnLst/>
            <a:rect l="l" t="t" r="r" b="b"/>
            <a:pathLst>
              <a:path w="75158" h="72705" extrusionOk="0">
                <a:moveTo>
                  <a:pt x="38048" y="0"/>
                </a:moveTo>
                <a:cubicBezTo>
                  <a:pt x="37232" y="0"/>
                  <a:pt x="36468" y="417"/>
                  <a:pt x="35913" y="1250"/>
                </a:cubicBezTo>
                <a:cubicBezTo>
                  <a:pt x="32951" y="9765"/>
                  <a:pt x="29619" y="18280"/>
                  <a:pt x="26287" y="26796"/>
                </a:cubicBezTo>
                <a:cubicBezTo>
                  <a:pt x="25917" y="26425"/>
                  <a:pt x="25176" y="26425"/>
                  <a:pt x="24806" y="26425"/>
                </a:cubicBezTo>
                <a:cubicBezTo>
                  <a:pt x="19993" y="26425"/>
                  <a:pt x="15550" y="26425"/>
                  <a:pt x="11108" y="26796"/>
                </a:cubicBezTo>
                <a:cubicBezTo>
                  <a:pt x="7776" y="26796"/>
                  <a:pt x="4444" y="27536"/>
                  <a:pt x="1482" y="28647"/>
                </a:cubicBezTo>
                <a:cubicBezTo>
                  <a:pt x="371" y="29387"/>
                  <a:pt x="1" y="30498"/>
                  <a:pt x="371" y="31238"/>
                </a:cubicBezTo>
                <a:cubicBezTo>
                  <a:pt x="3333" y="38643"/>
                  <a:pt x="11478" y="44196"/>
                  <a:pt x="18142" y="48269"/>
                </a:cubicBezTo>
                <a:cubicBezTo>
                  <a:pt x="17031" y="54193"/>
                  <a:pt x="15550" y="60116"/>
                  <a:pt x="14440" y="66040"/>
                </a:cubicBezTo>
                <a:cubicBezTo>
                  <a:pt x="14070" y="68631"/>
                  <a:pt x="13329" y="72334"/>
                  <a:pt x="17402" y="72704"/>
                </a:cubicBezTo>
                <a:cubicBezTo>
                  <a:pt x="21104" y="72704"/>
                  <a:pt x="26287" y="68631"/>
                  <a:pt x="28879" y="66410"/>
                </a:cubicBezTo>
                <a:cubicBezTo>
                  <a:pt x="33321" y="63078"/>
                  <a:pt x="37394" y="59376"/>
                  <a:pt x="41096" y="55673"/>
                </a:cubicBezTo>
                <a:cubicBezTo>
                  <a:pt x="45909" y="59006"/>
                  <a:pt x="50722" y="61597"/>
                  <a:pt x="55905" y="64189"/>
                </a:cubicBezTo>
                <a:cubicBezTo>
                  <a:pt x="57962" y="65364"/>
                  <a:pt x="62115" y="68170"/>
                  <a:pt x="65223" y="68170"/>
                </a:cubicBezTo>
                <a:cubicBezTo>
                  <a:pt x="66032" y="68170"/>
                  <a:pt x="66771" y="67980"/>
                  <a:pt x="67383" y="67521"/>
                </a:cubicBezTo>
                <a:cubicBezTo>
                  <a:pt x="70344" y="65670"/>
                  <a:pt x="68493" y="59006"/>
                  <a:pt x="67753" y="56414"/>
                </a:cubicBezTo>
                <a:cubicBezTo>
                  <a:pt x="66642" y="50860"/>
                  <a:pt x="64421" y="45677"/>
                  <a:pt x="61459" y="41234"/>
                </a:cubicBezTo>
                <a:cubicBezTo>
                  <a:pt x="66272" y="36422"/>
                  <a:pt x="70344" y="31238"/>
                  <a:pt x="74417" y="25685"/>
                </a:cubicBezTo>
                <a:cubicBezTo>
                  <a:pt x="75157" y="24574"/>
                  <a:pt x="74787" y="23093"/>
                  <a:pt x="73676" y="22353"/>
                </a:cubicBezTo>
                <a:cubicBezTo>
                  <a:pt x="70959" y="20923"/>
                  <a:pt x="67800" y="20432"/>
                  <a:pt x="64519" y="20432"/>
                </a:cubicBezTo>
                <a:cubicBezTo>
                  <a:pt x="59306" y="20432"/>
                  <a:pt x="53786" y="21671"/>
                  <a:pt x="49241" y="22353"/>
                </a:cubicBezTo>
                <a:cubicBezTo>
                  <a:pt x="47760" y="17910"/>
                  <a:pt x="45909" y="13097"/>
                  <a:pt x="44058" y="8654"/>
                </a:cubicBezTo>
                <a:cubicBezTo>
                  <a:pt x="42947" y="5692"/>
                  <a:pt x="42207" y="1620"/>
                  <a:pt x="38875" y="139"/>
                </a:cubicBezTo>
                <a:cubicBezTo>
                  <a:pt x="38597" y="46"/>
                  <a:pt x="38320" y="0"/>
                  <a:pt x="380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50" name="Google Shape;550;p27"/>
          <p:cNvSpPr/>
          <p:nvPr/>
        </p:nvSpPr>
        <p:spPr>
          <a:xfrm rot="10400195">
            <a:off x="302534" y="5641856"/>
            <a:ext cx="481247" cy="356928"/>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51" name="Google Shape;551;p27"/>
          <p:cNvSpPr/>
          <p:nvPr/>
        </p:nvSpPr>
        <p:spPr>
          <a:xfrm>
            <a:off x="11534149" y="603622"/>
            <a:ext cx="533161" cy="401388"/>
          </a:xfrm>
          <a:custGeom>
            <a:avLst/>
            <a:gdLst/>
            <a:ahLst/>
            <a:cxnLst/>
            <a:rect l="l" t="t" r="r" b="b"/>
            <a:pathLst>
              <a:path w="8834" h="6651" extrusionOk="0">
                <a:moveTo>
                  <a:pt x="2899" y="501"/>
                </a:moveTo>
                <a:cubicBezTo>
                  <a:pt x="3776" y="501"/>
                  <a:pt x="4566" y="1085"/>
                  <a:pt x="4873" y="1929"/>
                </a:cubicBezTo>
                <a:cubicBezTo>
                  <a:pt x="4810" y="2085"/>
                  <a:pt x="4945" y="2242"/>
                  <a:pt x="5103" y="2242"/>
                </a:cubicBezTo>
                <a:cubicBezTo>
                  <a:pt x="5144" y="2242"/>
                  <a:pt x="5188" y="2231"/>
                  <a:pt x="5229" y="2206"/>
                </a:cubicBezTo>
                <a:cubicBezTo>
                  <a:pt x="5677" y="1947"/>
                  <a:pt x="6223" y="1730"/>
                  <a:pt x="6758" y="1730"/>
                </a:cubicBezTo>
                <a:cubicBezTo>
                  <a:pt x="7123" y="1730"/>
                  <a:pt x="7483" y="1830"/>
                  <a:pt x="7804" y="2087"/>
                </a:cubicBezTo>
                <a:cubicBezTo>
                  <a:pt x="8834" y="2959"/>
                  <a:pt x="8042" y="4226"/>
                  <a:pt x="7210" y="4820"/>
                </a:cubicBezTo>
                <a:cubicBezTo>
                  <a:pt x="5982" y="5573"/>
                  <a:pt x="4635" y="6048"/>
                  <a:pt x="3248" y="6207"/>
                </a:cubicBezTo>
                <a:cubicBezTo>
                  <a:pt x="3248" y="6167"/>
                  <a:pt x="3248" y="6167"/>
                  <a:pt x="3248" y="6128"/>
                </a:cubicBezTo>
                <a:cubicBezTo>
                  <a:pt x="2575" y="5098"/>
                  <a:pt x="2020" y="3949"/>
                  <a:pt x="1664" y="2761"/>
                </a:cubicBezTo>
                <a:cubicBezTo>
                  <a:pt x="1387" y="1810"/>
                  <a:pt x="1624" y="542"/>
                  <a:pt x="2813" y="503"/>
                </a:cubicBezTo>
                <a:cubicBezTo>
                  <a:pt x="2841" y="501"/>
                  <a:pt x="2870" y="501"/>
                  <a:pt x="2899" y="501"/>
                </a:cubicBezTo>
                <a:close/>
                <a:moveTo>
                  <a:pt x="2835" y="1"/>
                </a:moveTo>
                <a:cubicBezTo>
                  <a:pt x="2392" y="1"/>
                  <a:pt x="1956" y="140"/>
                  <a:pt x="1585" y="463"/>
                </a:cubicBezTo>
                <a:cubicBezTo>
                  <a:pt x="0" y="1889"/>
                  <a:pt x="2060" y="5058"/>
                  <a:pt x="2852" y="6365"/>
                </a:cubicBezTo>
                <a:cubicBezTo>
                  <a:pt x="2852" y="6405"/>
                  <a:pt x="2892" y="6445"/>
                  <a:pt x="2971" y="6445"/>
                </a:cubicBezTo>
                <a:cubicBezTo>
                  <a:pt x="2971" y="6547"/>
                  <a:pt x="3060" y="6650"/>
                  <a:pt x="3161" y="6650"/>
                </a:cubicBezTo>
                <a:cubicBezTo>
                  <a:pt x="3177" y="6650"/>
                  <a:pt x="3193" y="6648"/>
                  <a:pt x="3209" y="6643"/>
                </a:cubicBezTo>
                <a:cubicBezTo>
                  <a:pt x="5031" y="6405"/>
                  <a:pt x="8438" y="5652"/>
                  <a:pt x="8755" y="3355"/>
                </a:cubicBezTo>
                <a:cubicBezTo>
                  <a:pt x="8834" y="2562"/>
                  <a:pt x="8438" y="1810"/>
                  <a:pt x="7685" y="1493"/>
                </a:cubicBezTo>
                <a:cubicBezTo>
                  <a:pt x="7348" y="1341"/>
                  <a:pt x="6996" y="1268"/>
                  <a:pt x="6646" y="1268"/>
                </a:cubicBezTo>
                <a:cubicBezTo>
                  <a:pt x="6173" y="1268"/>
                  <a:pt x="5701" y="1401"/>
                  <a:pt x="5269" y="1651"/>
                </a:cubicBezTo>
                <a:cubicBezTo>
                  <a:pt x="4909" y="739"/>
                  <a:pt x="3856" y="1"/>
                  <a:pt x="28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5610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evices">
  <p:cSld name="Devices">
    <p:spTree>
      <p:nvGrpSpPr>
        <p:cNvPr id="1" name="Shape 424"/>
        <p:cNvGrpSpPr/>
        <p:nvPr/>
      </p:nvGrpSpPr>
      <p:grpSpPr>
        <a:xfrm>
          <a:off x="0" y="0"/>
          <a:ext cx="0" cy="0"/>
          <a:chOff x="0" y="0"/>
          <a:chExt cx="0" cy="0"/>
        </a:xfrm>
      </p:grpSpPr>
      <p:sp>
        <p:nvSpPr>
          <p:cNvPr id="425" name="Google Shape;425;p21"/>
          <p:cNvSpPr txBox="1">
            <a:spLocks noGrp="1"/>
          </p:cNvSpPr>
          <p:nvPr>
            <p:ph type="title"/>
          </p:nvPr>
        </p:nvSpPr>
        <p:spPr>
          <a:xfrm>
            <a:off x="950967" y="719333"/>
            <a:ext cx="10290000" cy="637600"/>
          </a:xfrm>
          <a:prstGeom prst="rect">
            <a:avLst/>
          </a:prstGeom>
        </p:spPr>
        <p:txBody>
          <a:bodyPr spcFirstLastPara="1" wrap="square" lIns="91425" tIns="91425" rIns="91425" bIns="91425" anchor="ctr" anchorCtr="0">
            <a:noAutofit/>
          </a:bodyPr>
          <a:lstStyle>
            <a:lvl1pPr lvl="0">
              <a:spcBef>
                <a:spcPts val="0"/>
              </a:spcBef>
              <a:spcAft>
                <a:spcPts val="0"/>
              </a:spcAft>
              <a:buNone/>
              <a:defRPr>
                <a:latin typeface="#9Slide03 Cabin" panose="00000500000000000000" pitchFamily="2" charset="0"/>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a:endParaRPr dirty="0"/>
          </a:p>
        </p:txBody>
      </p:sp>
      <p:sp>
        <p:nvSpPr>
          <p:cNvPr id="426" name="Google Shape;426;p21"/>
          <p:cNvSpPr txBox="1">
            <a:spLocks noGrp="1"/>
          </p:cNvSpPr>
          <p:nvPr>
            <p:ph type="subTitle" idx="1"/>
          </p:nvPr>
        </p:nvSpPr>
        <p:spPr>
          <a:xfrm>
            <a:off x="7377500" y="3448525"/>
            <a:ext cx="2894000" cy="1478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Tree>
    <p:extLst>
      <p:ext uri="{BB962C8B-B14F-4D97-AF65-F5344CB8AC3E}">
        <p14:creationId xmlns:p14="http://schemas.microsoft.com/office/powerpoint/2010/main" val="87815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1130427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191738579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100405819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421389482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270628113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2021/9/11</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ea typeface="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Tree>
    <p:extLst>
      <p:ext uri="{BB962C8B-B14F-4D97-AF65-F5344CB8AC3E}">
        <p14:creationId xmlns:p14="http://schemas.microsoft.com/office/powerpoint/2010/main" val="178474270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754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03C40A-0E8C-614E-B13E-88ACEF8B4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B0792C84-B4B5-0C49-823A-19639D1278C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92AE612-02DF-544A-9429-B20AADD7F0D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42EAD021-DF9D-E64F-A640-FC24CE38B12D}"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9/11/2021</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D7EC52FE-CB3B-244C-B953-F03A3AA083E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F1BD0479-F276-B84E-A5C0-309B233A639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44D8D65-9DFE-6740-AAF6-03445039A44C}"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797796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jpe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microsoft.com/office/2007/relationships/hdphoto" Target="../media/hdphoto8.wdp"/><Relationship Id="rId3" Type="http://schemas.openxmlformats.org/officeDocument/2006/relationships/image" Target="../media/image30.png"/><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image" Target="../media/image29.png"/><Relationship Id="rId16"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microsoft.com/office/2007/relationships/hdphoto" Target="../media/hdphoto3.wdp"/><Relationship Id="rId15" Type="http://schemas.openxmlformats.org/officeDocument/2006/relationships/image" Target="../media/image38.png"/><Relationship Id="rId10" Type="http://schemas.microsoft.com/office/2007/relationships/hdphoto" Target="../media/hdphoto4.wdp"/><Relationship Id="rId4" Type="http://schemas.openxmlformats.org/officeDocument/2006/relationships/image" Target="../media/image31.png"/><Relationship Id="rId9" Type="http://schemas.openxmlformats.org/officeDocument/2006/relationships/image" Target="../media/image35.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22" name="图片 21"/>
          <p:cNvPicPr>
            <a:picLocks noChangeAspect="1"/>
          </p:cNvPicPr>
          <p:nvPr/>
        </p:nvPicPr>
        <p:blipFill>
          <a:blip r:embed="rId5">
            <a:extLst>
              <a:ext uri="{BEBA8EAE-BF5A-486C-A8C5-ECC9F3942E4B}">
                <a14:imgProps xmlns:a14="http://schemas.microsoft.com/office/drawing/2010/main">
                  <a14:imgLayer r:embed="rId6">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sp>
        <p:nvSpPr>
          <p:cNvPr id="12" name="文本框 11"/>
          <p:cNvSpPr txBox="1"/>
          <p:nvPr/>
        </p:nvSpPr>
        <p:spPr>
          <a:xfrm>
            <a:off x="3628660" y="380918"/>
            <a:ext cx="585128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865B3E"/>
                </a:solidFill>
                <a:effectLst/>
                <a:uLnTx/>
                <a:uFillTx/>
                <a:latin typeface="Tahoma" panose="020B0604030504040204" pitchFamily="34" charset="0"/>
                <a:ea typeface="Tahoma" panose="020B0604030504040204" pitchFamily="34" charset="0"/>
                <a:cs typeface="Tahoma" panose="020B0604030504040204" pitchFamily="34" charset="0"/>
              </a:rPr>
              <a:t>KĨ</a:t>
            </a:r>
            <a:r>
              <a:rPr kumimoji="0" lang="en-US" altLang="zh-CN" sz="5400" b="1" i="0" u="none" strike="noStrike" kern="1200" cap="none" spc="0" normalizeH="0" noProof="0">
                <a:ln>
                  <a:noFill/>
                </a:ln>
                <a:solidFill>
                  <a:srgbClr val="865B3E"/>
                </a:solidFill>
                <a:effectLst/>
                <a:uLnTx/>
                <a:uFillTx/>
                <a:latin typeface="Tahoma" panose="020B0604030504040204" pitchFamily="34" charset="0"/>
                <a:ea typeface="Tahoma" panose="020B0604030504040204" pitchFamily="34" charset="0"/>
                <a:cs typeface="Tahoma" panose="020B0604030504040204" pitchFamily="34" charset="0"/>
              </a:rPr>
              <a:t> THUẬT LỚP 4</a:t>
            </a:r>
            <a:endParaRPr kumimoji="0" lang="en-US" altLang="zh-CN" sz="5400" b="1" i="0" u="none" strike="noStrike" kern="1200" cap="none" spc="0" normalizeH="0" baseline="0" noProof="0" dirty="0">
              <a:ln>
                <a:noFill/>
              </a:ln>
              <a:solidFill>
                <a:srgbClr val="865B3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文本框 14"/>
          <p:cNvSpPr txBox="1"/>
          <p:nvPr/>
        </p:nvSpPr>
        <p:spPr>
          <a:xfrm>
            <a:off x="5887696" y="2669560"/>
            <a:ext cx="309880" cy="368300"/>
          </a:xfrm>
          <a:prstGeom prst="rect">
            <a:avLst/>
          </a:prstGeom>
          <a:noFill/>
        </p:spPr>
        <p:txBody>
          <a:bodyPr wrap="none" rtlCol="0">
            <a:spAutoFit/>
          </a:bodyPr>
          <a:lstStyle>
            <a:defPPr>
              <a:defRPr lang="zh-CN"/>
            </a:defPPr>
            <a:lvl1pPr>
              <a:defRPr sz="4000" b="1">
                <a:solidFill>
                  <a:srgbClr val="865B3E"/>
                </a:solidFill>
                <a:latin typeface="Microsoft YaHei" panose="020B0503020204020204" pitchFamily="34" charset="-122"/>
                <a:ea typeface="Microsoft YaHei"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865B3E"/>
              </a:solidFill>
              <a:effectLst/>
              <a:uLnTx/>
              <a:uFillTx/>
              <a:latin typeface="Microsoft YaHei" panose="020B0503020204020204" pitchFamily="34" charset="-122"/>
              <a:ea typeface="Microsoft YaHei" panose="020B0503020204020204" pitchFamily="34" charset="-122"/>
              <a:cs typeface="+mn-cs"/>
            </a:endParaRPr>
          </a:p>
        </p:txBody>
      </p:sp>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3" name="TextBox 2"/>
          <p:cNvSpPr txBox="1"/>
          <p:nvPr/>
        </p:nvSpPr>
        <p:spPr>
          <a:xfrm>
            <a:off x="3628660" y="1536192"/>
            <a:ext cx="8136175" cy="1077218"/>
          </a:xfrm>
          <a:prstGeom prst="rect">
            <a:avLst/>
          </a:prstGeom>
          <a:noFill/>
        </p:spPr>
        <p:txBody>
          <a:bodyPr wrap="square" rtlCol="0">
            <a:spAutoFit/>
          </a:bodyPr>
          <a:lstStyle/>
          <a:p>
            <a:pPr algn="ctr"/>
            <a:r>
              <a:rPr lang="en-US" sz="3200" b="1">
                <a:solidFill>
                  <a:srgbClr val="FF0000"/>
                </a:solidFill>
              </a:rPr>
              <a:t>Bài 1. Vật liệu, dụng cụ cắt, khâu, thêu </a:t>
            </a:r>
          </a:p>
          <a:p>
            <a:pPr algn="ctr"/>
            <a:r>
              <a:rPr lang="en-US" sz="3200" b="1">
                <a:solidFill>
                  <a:srgbClr val="FF0000"/>
                </a:solidFill>
              </a:rPr>
              <a:t>(Tiết 2)</a:t>
            </a:r>
          </a:p>
        </p:txBody>
      </p:sp>
    </p:spTree>
    <p:extLst>
      <p:ext uri="{BB962C8B-B14F-4D97-AF65-F5344CB8AC3E}">
        <p14:creationId xmlns:p14="http://schemas.microsoft.com/office/powerpoint/2010/main" val="83294380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3000"/>
                            </p:stCondLst>
                            <p:childTnLst>
                              <p:par>
                                <p:cTn id="31" presetID="38" presetClass="entr" presetSubtype="0" accel="50000" fill="hold" grpId="0" nodeType="afterEffect">
                                  <p:stCondLst>
                                    <p:cond delay="0"/>
                                  </p:stCondLst>
                                  <p:iterate type="lt">
                                    <p:tmPct val="15000"/>
                                  </p:iterate>
                                  <p:childTnLst>
                                    <p:set>
                                      <p:cBhvr>
                                        <p:cTn id="32" dur="1" fill="hold">
                                          <p:stCondLst>
                                            <p:cond delay="0"/>
                                          </p:stCondLst>
                                        </p:cTn>
                                        <p:tgtEl>
                                          <p:spTgt spid="12"/>
                                        </p:tgtEl>
                                        <p:attrNameLst>
                                          <p:attrName>style.visibility</p:attrName>
                                        </p:attrNameLst>
                                      </p:cBhvr>
                                      <p:to>
                                        <p:strVal val="visible"/>
                                      </p:to>
                                    </p:set>
                                    <p:set>
                                      <p:cBhvr>
                                        <p:cTn id="33" dur="455" fill="hold">
                                          <p:stCondLst>
                                            <p:cond delay="0"/>
                                          </p:stCondLst>
                                        </p:cTn>
                                        <p:tgtEl>
                                          <p:spTgt spid="12"/>
                                        </p:tgtEl>
                                        <p:attrNameLst>
                                          <p:attrName>style.rotation</p:attrName>
                                        </p:attrNameLst>
                                      </p:cBhvr>
                                      <p:to>
                                        <p:strVal val="-45.0"/>
                                      </p:to>
                                    </p:set>
                                    <p:anim calcmode="lin" valueType="num">
                                      <p:cBhvr>
                                        <p:cTn id="34"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35"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36"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37"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childTnLst>
                          </p:cTn>
                        </p:par>
                        <p:par>
                          <p:cTn id="38" fill="hold">
                            <p:stCondLst>
                              <p:cond delay="5500"/>
                            </p:stCondLst>
                            <p:childTnLst>
                              <p:par>
                                <p:cTn id="39" presetID="50" presetClass="entr" presetSubtype="0" decel="10000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strVal val="#ppt_w+.3"/>
                                          </p:val>
                                        </p:tav>
                                        <p:tav tm="100000">
                                          <p:val>
                                            <p:strVal val="#ppt_w"/>
                                          </p:val>
                                        </p:tav>
                                      </p:tavLst>
                                    </p:anim>
                                    <p:anim calcmode="lin" valueType="num">
                                      <p:cBhvr>
                                        <p:cTn id="42" dur="1000" fill="hold"/>
                                        <p:tgtEl>
                                          <p:spTgt spid="15"/>
                                        </p:tgtEl>
                                        <p:attrNameLst>
                                          <p:attrName>ppt_h</p:attrName>
                                        </p:attrNameLst>
                                      </p:cBhvr>
                                      <p:tavLst>
                                        <p:tav tm="0">
                                          <p:val>
                                            <p:strVal val="#ppt_h"/>
                                          </p:val>
                                        </p:tav>
                                        <p:tav tm="100000">
                                          <p:val>
                                            <p:strVal val="#ppt_h"/>
                                          </p:val>
                                        </p:tav>
                                      </p:tavLst>
                                    </p:anim>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8520" y="2833736"/>
            <a:ext cx="2633472" cy="521208"/>
          </a:xfrm>
          <a:prstGeom prst="rect">
            <a:avLst/>
          </a:prstGeom>
        </p:spPr>
      </p:pic>
      <p:pic>
        <p:nvPicPr>
          <p:cNvPr id="15"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54977">
            <a:off x="4663838" y="1915208"/>
            <a:ext cx="2633472" cy="521208"/>
          </a:xfrm>
          <a:prstGeom prst="rect">
            <a:avLst/>
          </a:prstGeom>
        </p:spPr>
      </p:pic>
      <p:grpSp>
        <p:nvGrpSpPr>
          <p:cNvPr id="5" name="组合 8"/>
          <p:cNvGrpSpPr/>
          <p:nvPr/>
        </p:nvGrpSpPr>
        <p:grpSpPr>
          <a:xfrm>
            <a:off x="128638" y="-230913"/>
            <a:ext cx="2062279" cy="2327283"/>
            <a:chOff x="1773008" y="1581313"/>
            <a:chExt cx="2062279" cy="2327283"/>
          </a:xfrm>
        </p:grpSpPr>
        <p:sp>
          <p:nvSpPr>
            <p:cNvPr id="6" name="椭圆 53"/>
            <p:cNvSpPr/>
            <p:nvPr/>
          </p:nvSpPr>
          <p:spPr>
            <a:xfrm>
              <a:off x="1773008" y="1846318"/>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907" y="1581313"/>
              <a:ext cx="1588479" cy="2203595"/>
            </a:xfrm>
            <a:custGeom>
              <a:avLst/>
              <a:gdLst>
                <a:gd name="connsiteX0" fmla="*/ 753947 w 1507894"/>
                <a:gd name="connsiteY0" fmla="*/ 0 h 1507894"/>
                <a:gd name="connsiteX1" fmla="*/ 1507894 w 1507894"/>
                <a:gd name="connsiteY1" fmla="*/ 753947 h 1507894"/>
                <a:gd name="connsiteX2" fmla="*/ 753947 w 1507894"/>
                <a:gd name="connsiteY2" fmla="*/ 1507894 h 1507894"/>
                <a:gd name="connsiteX3" fmla="*/ 0 w 1507894"/>
                <a:gd name="connsiteY3" fmla="*/ 753947 h 1507894"/>
                <a:gd name="connsiteX4" fmla="*/ 753947 w 1507894"/>
                <a:gd name="connsiteY4" fmla="*/ 0 h 150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94" h="1507894">
                  <a:moveTo>
                    <a:pt x="753947" y="0"/>
                  </a:moveTo>
                  <a:cubicBezTo>
                    <a:pt x="1170340" y="0"/>
                    <a:pt x="1507894" y="337554"/>
                    <a:pt x="1507894" y="753947"/>
                  </a:cubicBezTo>
                  <a:cubicBezTo>
                    <a:pt x="1507894" y="1170340"/>
                    <a:pt x="1170340" y="1507894"/>
                    <a:pt x="753947" y="1507894"/>
                  </a:cubicBezTo>
                  <a:cubicBezTo>
                    <a:pt x="337554" y="1507894"/>
                    <a:pt x="0" y="1170340"/>
                    <a:pt x="0" y="753947"/>
                  </a:cubicBezTo>
                  <a:cubicBezTo>
                    <a:pt x="0" y="337554"/>
                    <a:pt x="337554" y="0"/>
                    <a:pt x="753947" y="0"/>
                  </a:cubicBezTo>
                  <a:close/>
                </a:path>
              </a:pathLst>
            </a:custGeom>
          </p:spPr>
        </p:pic>
      </p:grpSp>
      <p:grpSp>
        <p:nvGrpSpPr>
          <p:cNvPr id="11" name="Group 10"/>
          <p:cNvGrpSpPr/>
          <p:nvPr/>
        </p:nvGrpSpPr>
        <p:grpSpPr>
          <a:xfrm>
            <a:off x="1444012" y="1540119"/>
            <a:ext cx="3307079" cy="3130642"/>
            <a:chOff x="6725452" y="3275082"/>
            <a:chExt cx="3307079" cy="3130642"/>
          </a:xfrm>
        </p:grpSpPr>
        <p:pic>
          <p:nvPicPr>
            <p:cNvPr id="4"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b="20506"/>
            <a:stretch/>
          </p:blipFill>
          <p:spPr>
            <a:xfrm>
              <a:off x="6725452" y="3990218"/>
              <a:ext cx="3221188" cy="2415506"/>
            </a:xfrm>
            <a:prstGeom prst="rect">
              <a:avLst/>
            </a:prstGeom>
          </p:spPr>
        </p:pic>
        <p:sp>
          <p:nvSpPr>
            <p:cNvPr id="8" name="Round Diagonal Corner Rectangle 7"/>
            <p:cNvSpPr/>
            <p:nvPr/>
          </p:nvSpPr>
          <p:spPr>
            <a:xfrm>
              <a:off x="6725452" y="3275082"/>
              <a:ext cx="3307079" cy="918336"/>
            </a:xfrm>
            <a:prstGeom prst="round2DiagRect">
              <a:avLst>
                <a:gd name="adj1" fmla="val 46896"/>
                <a:gd name="adj2" fmla="val 0"/>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t>Xâu chỉ vào kim</a:t>
              </a:r>
            </a:p>
          </p:txBody>
        </p:sp>
      </p:grpSp>
      <p:grpSp>
        <p:nvGrpSpPr>
          <p:cNvPr id="14" name="Group 13"/>
          <p:cNvGrpSpPr/>
          <p:nvPr/>
        </p:nvGrpSpPr>
        <p:grpSpPr>
          <a:xfrm>
            <a:off x="8840737" y="3445863"/>
            <a:ext cx="3158223" cy="3412137"/>
            <a:chOff x="9104897" y="3298480"/>
            <a:chExt cx="3158223" cy="3412137"/>
          </a:xfrm>
        </p:grpSpPr>
        <p:pic>
          <p:nvPicPr>
            <p:cNvPr id="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3208" t="1923" r="1051" b="15385"/>
            <a:stretch/>
          </p:blipFill>
          <p:spPr>
            <a:xfrm>
              <a:off x="9104897" y="4001526"/>
              <a:ext cx="3087103" cy="2709091"/>
            </a:xfrm>
            <a:prstGeom prst="rect">
              <a:avLst/>
            </a:prstGeom>
          </p:spPr>
        </p:pic>
        <p:sp>
          <p:nvSpPr>
            <p:cNvPr id="9" name="Round Diagonal Corner Rectangle 8"/>
            <p:cNvSpPr/>
            <p:nvPr/>
          </p:nvSpPr>
          <p:spPr>
            <a:xfrm>
              <a:off x="9104897" y="3298480"/>
              <a:ext cx="3158223" cy="911452"/>
            </a:xfrm>
            <a:prstGeom prst="round2DiagRect">
              <a:avLst>
                <a:gd name="adj1" fmla="val 50000"/>
                <a:gd name="adj2" fmla="val 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t>Vê nút chỉ</a:t>
              </a:r>
            </a:p>
          </p:txBody>
        </p:sp>
      </p:grpSp>
      <p:grpSp>
        <p:nvGrpSpPr>
          <p:cNvPr id="13" name="Group 12"/>
          <p:cNvGrpSpPr/>
          <p:nvPr/>
        </p:nvGrpSpPr>
        <p:grpSpPr>
          <a:xfrm>
            <a:off x="4990320" y="2693511"/>
            <a:ext cx="3307080" cy="3627428"/>
            <a:chOff x="5462290" y="2380144"/>
            <a:chExt cx="3307080" cy="3627428"/>
          </a:xfrm>
        </p:grpSpPr>
        <p:pic>
          <p:nvPicPr>
            <p:cNvPr id="1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3208" t="1923" r="1051" b="15385"/>
            <a:stretch/>
          </p:blipFill>
          <p:spPr>
            <a:xfrm>
              <a:off x="5462290" y="3105440"/>
              <a:ext cx="3307080" cy="2902132"/>
            </a:xfrm>
            <a:prstGeom prst="rect">
              <a:avLst/>
            </a:prstGeom>
          </p:spPr>
        </p:pic>
        <p:sp>
          <p:nvSpPr>
            <p:cNvPr id="10" name="Round Diagonal Corner Rectangle 9"/>
            <p:cNvSpPr/>
            <p:nvPr/>
          </p:nvSpPr>
          <p:spPr>
            <a:xfrm>
              <a:off x="5462291" y="2380144"/>
              <a:ext cx="3307079" cy="918336"/>
            </a:xfrm>
            <a:prstGeom prst="round2DiagRect">
              <a:avLst>
                <a:gd name="adj1" fmla="val 46896"/>
                <a:gd name="adj2" fmla="val 0"/>
              </a:avLst>
            </a:prstGeom>
            <a:solidFill>
              <a:schemeClr val="accent6">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t>Kéo một đầu chỉ qua lỗ kim</a:t>
              </a:r>
            </a:p>
          </p:txBody>
        </p:sp>
      </p:grpSp>
      <p:sp>
        <p:nvSpPr>
          <p:cNvPr id="17" name="Round Diagonal Corner Rectangle 16"/>
          <p:cNvSpPr/>
          <p:nvPr/>
        </p:nvSpPr>
        <p:spPr>
          <a:xfrm>
            <a:off x="2190915" y="246845"/>
            <a:ext cx="8324685" cy="833387"/>
          </a:xfrm>
          <a:prstGeom prst="round2Diag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ahoma" panose="020B0604030504040204" pitchFamily="34" charset="0"/>
                <a:ea typeface="Tahoma" panose="020B0604030504040204" pitchFamily="34" charset="0"/>
                <a:cs typeface="Tahoma" panose="020B0604030504040204" pitchFamily="34" charset="0"/>
              </a:rPr>
              <a:t>Để sử dụng kim ta phải thực hiện qua 3 bước?</a:t>
            </a:r>
          </a:p>
        </p:txBody>
      </p:sp>
      <p:sp>
        <p:nvSpPr>
          <p:cNvPr id="18" name="Rectangle 17"/>
          <p:cNvSpPr/>
          <p:nvPr/>
        </p:nvSpPr>
        <p:spPr>
          <a:xfrm>
            <a:off x="192817" y="2458455"/>
            <a:ext cx="45719" cy="43995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6200000">
            <a:off x="2176913" y="4551415"/>
            <a:ext cx="45719" cy="43995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4085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500"/>
                                        <p:tgtEl>
                                          <p:spTgt spid="15"/>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500"/>
                                        <p:tgtEl>
                                          <p:spTgt spid="13"/>
                                        </p:tgtEl>
                                      </p:cBhvr>
                                    </p:animEffect>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outVertical)">
                                      <p:cBhvr>
                                        <p:cTn id="28" dur="500"/>
                                        <p:tgtEl>
                                          <p:spTgt spid="16"/>
                                        </p:tgtEl>
                                      </p:cBhvr>
                                    </p:animEffect>
                                  </p:childTnLst>
                                </p:cTn>
                              </p:par>
                            </p:childTnLst>
                          </p:cTn>
                        </p:par>
                        <p:par>
                          <p:cTn id="29" fill="hold">
                            <p:stCondLst>
                              <p:cond delay="2000"/>
                            </p:stCondLst>
                            <p:childTnLst>
                              <p:par>
                                <p:cTn id="30" presetID="16" presetClass="entr" presetSubtype="37"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a:off x="116215" y="0"/>
            <a:ext cx="2062279" cy="2327283"/>
            <a:chOff x="1773008" y="1581313"/>
            <a:chExt cx="2062279" cy="2327283"/>
          </a:xfrm>
        </p:grpSpPr>
        <p:sp>
          <p:nvSpPr>
            <p:cNvPr id="4" name="椭圆 53"/>
            <p:cNvSpPr/>
            <p:nvPr/>
          </p:nvSpPr>
          <p:spPr>
            <a:xfrm>
              <a:off x="1773008" y="1846318"/>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907" y="1581313"/>
              <a:ext cx="1588479" cy="2203595"/>
            </a:xfrm>
            <a:custGeom>
              <a:avLst/>
              <a:gdLst>
                <a:gd name="connsiteX0" fmla="*/ 753947 w 1507894"/>
                <a:gd name="connsiteY0" fmla="*/ 0 h 1507894"/>
                <a:gd name="connsiteX1" fmla="*/ 1507894 w 1507894"/>
                <a:gd name="connsiteY1" fmla="*/ 753947 h 1507894"/>
                <a:gd name="connsiteX2" fmla="*/ 753947 w 1507894"/>
                <a:gd name="connsiteY2" fmla="*/ 1507894 h 1507894"/>
                <a:gd name="connsiteX3" fmla="*/ 0 w 1507894"/>
                <a:gd name="connsiteY3" fmla="*/ 753947 h 1507894"/>
                <a:gd name="connsiteX4" fmla="*/ 753947 w 1507894"/>
                <a:gd name="connsiteY4" fmla="*/ 0 h 150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94" h="1507894">
                  <a:moveTo>
                    <a:pt x="753947" y="0"/>
                  </a:moveTo>
                  <a:cubicBezTo>
                    <a:pt x="1170340" y="0"/>
                    <a:pt x="1507894" y="337554"/>
                    <a:pt x="1507894" y="753947"/>
                  </a:cubicBezTo>
                  <a:cubicBezTo>
                    <a:pt x="1507894" y="1170340"/>
                    <a:pt x="1170340" y="1507894"/>
                    <a:pt x="753947" y="1507894"/>
                  </a:cubicBezTo>
                  <a:cubicBezTo>
                    <a:pt x="337554" y="1507894"/>
                    <a:pt x="0" y="1170340"/>
                    <a:pt x="0" y="753947"/>
                  </a:cubicBezTo>
                  <a:cubicBezTo>
                    <a:pt x="0" y="337554"/>
                    <a:pt x="337554" y="0"/>
                    <a:pt x="753947" y="0"/>
                  </a:cubicBezTo>
                  <a:close/>
                </a:path>
              </a:pathLst>
            </a:custGeom>
          </p:spPr>
        </p:pic>
      </p:grpSp>
      <p:sp>
        <p:nvSpPr>
          <p:cNvPr id="6" name="Round Diagonal Corner Rectangle 5"/>
          <p:cNvSpPr/>
          <p:nvPr/>
        </p:nvSpPr>
        <p:spPr>
          <a:xfrm>
            <a:off x="2178492" y="183461"/>
            <a:ext cx="4479061" cy="918336"/>
          </a:xfrm>
          <a:prstGeom prst="round2DiagRect">
            <a:avLst>
              <a:gd name="adj1" fmla="val 46896"/>
              <a:gd name="adj2" fmla="val 0"/>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t>Khi xâu chỉ vào kim ta cần chú ý điều gì?</a:t>
            </a:r>
          </a:p>
        </p:txBody>
      </p:sp>
      <p:sp>
        <p:nvSpPr>
          <p:cNvPr id="7" name="Round Diagonal Corner Rectangle 6"/>
          <p:cNvSpPr/>
          <p:nvPr/>
        </p:nvSpPr>
        <p:spPr>
          <a:xfrm flipH="1">
            <a:off x="664287" y="2592288"/>
            <a:ext cx="5756367" cy="3993160"/>
          </a:xfrm>
          <a:prstGeom prst="round2DiagRect">
            <a:avLst>
              <a:gd name="adj1" fmla="val 500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b="1">
                <a:solidFill>
                  <a:schemeClr val="bg1"/>
                </a:solidFill>
              </a:rPr>
              <a:t>Khi chọn chỉ để xâu vào kim cần chọn sợi chỉ to, nhỏ sao cho phù hợp với lỗ của kim</a:t>
            </a:r>
            <a:endParaRPr lang="en-US" sz="3600" b="1">
              <a:solidFill>
                <a:schemeClr val="bg1"/>
              </a:solidFill>
            </a:endParaRPr>
          </a:p>
        </p:txBody>
      </p:sp>
      <p:pic>
        <p:nvPicPr>
          <p:cNvPr id="5122" name="Picture 2" descr="Với bí quyết này, chẳng cần tinh mắt cũng xỏ chỉ vào kim &amp;quot;bách phát bách  trúng&amp;quot;, chỉ 2 giây là x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774" y="399334"/>
            <a:ext cx="5603071" cy="4198569"/>
          </a:xfrm>
          <a:prstGeom prst="round2Diag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091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a:off x="116215" y="0"/>
            <a:ext cx="2062279" cy="2327283"/>
            <a:chOff x="1773008" y="1581313"/>
            <a:chExt cx="2062279" cy="2327283"/>
          </a:xfrm>
        </p:grpSpPr>
        <p:sp>
          <p:nvSpPr>
            <p:cNvPr id="4" name="椭圆 53"/>
            <p:cNvSpPr/>
            <p:nvPr/>
          </p:nvSpPr>
          <p:spPr>
            <a:xfrm>
              <a:off x="1773008" y="1846318"/>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907" y="1581313"/>
              <a:ext cx="1588479" cy="2203595"/>
            </a:xfrm>
            <a:custGeom>
              <a:avLst/>
              <a:gdLst>
                <a:gd name="connsiteX0" fmla="*/ 753947 w 1507894"/>
                <a:gd name="connsiteY0" fmla="*/ 0 h 1507894"/>
                <a:gd name="connsiteX1" fmla="*/ 1507894 w 1507894"/>
                <a:gd name="connsiteY1" fmla="*/ 753947 h 1507894"/>
                <a:gd name="connsiteX2" fmla="*/ 753947 w 1507894"/>
                <a:gd name="connsiteY2" fmla="*/ 1507894 h 1507894"/>
                <a:gd name="connsiteX3" fmla="*/ 0 w 1507894"/>
                <a:gd name="connsiteY3" fmla="*/ 753947 h 1507894"/>
                <a:gd name="connsiteX4" fmla="*/ 753947 w 1507894"/>
                <a:gd name="connsiteY4" fmla="*/ 0 h 150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94" h="1507894">
                  <a:moveTo>
                    <a:pt x="753947" y="0"/>
                  </a:moveTo>
                  <a:cubicBezTo>
                    <a:pt x="1170340" y="0"/>
                    <a:pt x="1507894" y="337554"/>
                    <a:pt x="1507894" y="753947"/>
                  </a:cubicBezTo>
                  <a:cubicBezTo>
                    <a:pt x="1507894" y="1170340"/>
                    <a:pt x="1170340" y="1507894"/>
                    <a:pt x="753947" y="1507894"/>
                  </a:cubicBezTo>
                  <a:cubicBezTo>
                    <a:pt x="337554" y="1507894"/>
                    <a:pt x="0" y="1170340"/>
                    <a:pt x="0" y="753947"/>
                  </a:cubicBezTo>
                  <a:cubicBezTo>
                    <a:pt x="0" y="337554"/>
                    <a:pt x="337554" y="0"/>
                    <a:pt x="753947" y="0"/>
                  </a:cubicBezTo>
                  <a:close/>
                </a:path>
              </a:pathLst>
            </a:custGeom>
          </p:spPr>
        </p:pic>
      </p:grpSp>
      <p:sp>
        <p:nvSpPr>
          <p:cNvPr id="6" name="Round Diagonal Corner Rectangle 5"/>
          <p:cNvSpPr/>
          <p:nvPr/>
        </p:nvSpPr>
        <p:spPr>
          <a:xfrm>
            <a:off x="2178492" y="183461"/>
            <a:ext cx="4479061" cy="918336"/>
          </a:xfrm>
          <a:prstGeom prst="round2DiagRect">
            <a:avLst>
              <a:gd name="adj1" fmla="val 46896"/>
              <a:gd name="adj2" fmla="val 0"/>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Unicode MS"/>
                <a:ea typeface="黑体"/>
                <a:cs typeface="+mn-cs"/>
              </a:rPr>
              <a:t>Khi xâu chỉ vào kim ta có</a:t>
            </a:r>
            <a:r>
              <a:rPr kumimoji="0" lang="en-US" sz="2800" b="0" i="0" u="none" strike="noStrike" kern="1200" cap="none" spc="0" normalizeH="0" noProof="0">
                <a:ln>
                  <a:noFill/>
                </a:ln>
                <a:solidFill>
                  <a:srgbClr val="FFFFFF"/>
                </a:solidFill>
                <a:effectLst/>
                <a:uLnTx/>
                <a:uFillTx/>
                <a:latin typeface="Arial Unicode MS"/>
                <a:ea typeface="黑体"/>
                <a:cs typeface="+mn-cs"/>
              </a:rPr>
              <a:t> dụng cụ hỗ trợ nào</a:t>
            </a:r>
            <a:r>
              <a:rPr kumimoji="0" lang="en-US" sz="2800" b="0" i="0" u="none" strike="noStrike" kern="1200" cap="none" spc="0" normalizeH="0" baseline="0" noProof="0">
                <a:ln>
                  <a:noFill/>
                </a:ln>
                <a:solidFill>
                  <a:srgbClr val="FFFFFF"/>
                </a:solidFill>
                <a:effectLst/>
                <a:uLnTx/>
                <a:uFillTx/>
                <a:latin typeface="Arial Unicode MS"/>
                <a:ea typeface="黑体"/>
                <a:cs typeface="+mn-cs"/>
              </a:rPr>
              <a:t>?</a:t>
            </a:r>
          </a:p>
        </p:txBody>
      </p:sp>
      <p:sp>
        <p:nvSpPr>
          <p:cNvPr id="7" name="Round Diagonal Corner Rectangle 6"/>
          <p:cNvSpPr/>
          <p:nvPr/>
        </p:nvSpPr>
        <p:spPr>
          <a:xfrm flipH="1">
            <a:off x="664287" y="2592288"/>
            <a:ext cx="5756367" cy="3993160"/>
          </a:xfrm>
          <a:prstGeom prst="round2DiagRect">
            <a:avLst>
              <a:gd name="adj1" fmla="val 500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a:solidFill>
                  <a:srgbClr val="FFFFFF"/>
                </a:solidFill>
                <a:latin typeface="Arial Unicode MS"/>
                <a:ea typeface="黑体"/>
              </a:rPr>
              <a:t>Khi xâu chỉ vào kim ta sử dụng dụng cụ xâu chỉ để việc xâu chỉ đơn giản hơn.</a:t>
            </a:r>
            <a:endParaRPr kumimoji="0" lang="en-US" sz="3600" b="1"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0242" name="Picture 2" descr="Bộ 10 Dụng Cụ Hỗ Trợ Xỏ Kim Chỉ - Máy may, thêu, vắt sổ |  DienMayHoangNga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553" y="394411"/>
            <a:ext cx="5028799" cy="5028800"/>
          </a:xfrm>
          <a:prstGeom prst="round2DiagRect">
            <a:avLst>
              <a:gd name="adj1" fmla="val 38536"/>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3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25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wipe(left)">
                                      <p:cBhvr>
                                        <p:cTn id="1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16215" y="0"/>
            <a:ext cx="2062279" cy="2327283"/>
            <a:chOff x="1773008" y="1581313"/>
            <a:chExt cx="2062279" cy="2327283"/>
          </a:xfrm>
        </p:grpSpPr>
        <p:sp>
          <p:nvSpPr>
            <p:cNvPr id="3" name="椭圆 53"/>
            <p:cNvSpPr/>
            <p:nvPr/>
          </p:nvSpPr>
          <p:spPr>
            <a:xfrm>
              <a:off x="1773008" y="1846318"/>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907" y="1581313"/>
              <a:ext cx="1588479" cy="2203595"/>
            </a:xfrm>
            <a:custGeom>
              <a:avLst/>
              <a:gdLst>
                <a:gd name="connsiteX0" fmla="*/ 753947 w 1507894"/>
                <a:gd name="connsiteY0" fmla="*/ 0 h 1507894"/>
                <a:gd name="connsiteX1" fmla="*/ 1507894 w 1507894"/>
                <a:gd name="connsiteY1" fmla="*/ 753947 h 1507894"/>
                <a:gd name="connsiteX2" fmla="*/ 753947 w 1507894"/>
                <a:gd name="connsiteY2" fmla="*/ 1507894 h 1507894"/>
                <a:gd name="connsiteX3" fmla="*/ 0 w 1507894"/>
                <a:gd name="connsiteY3" fmla="*/ 753947 h 1507894"/>
                <a:gd name="connsiteX4" fmla="*/ 753947 w 1507894"/>
                <a:gd name="connsiteY4" fmla="*/ 0 h 150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94" h="1507894">
                  <a:moveTo>
                    <a:pt x="753947" y="0"/>
                  </a:moveTo>
                  <a:cubicBezTo>
                    <a:pt x="1170340" y="0"/>
                    <a:pt x="1507894" y="337554"/>
                    <a:pt x="1507894" y="753947"/>
                  </a:cubicBezTo>
                  <a:cubicBezTo>
                    <a:pt x="1507894" y="1170340"/>
                    <a:pt x="1170340" y="1507894"/>
                    <a:pt x="753947" y="1507894"/>
                  </a:cubicBezTo>
                  <a:cubicBezTo>
                    <a:pt x="337554" y="1507894"/>
                    <a:pt x="0" y="1170340"/>
                    <a:pt x="0" y="753947"/>
                  </a:cubicBezTo>
                  <a:cubicBezTo>
                    <a:pt x="0" y="337554"/>
                    <a:pt x="337554" y="0"/>
                    <a:pt x="753947" y="0"/>
                  </a:cubicBezTo>
                  <a:close/>
                </a:path>
              </a:pathLst>
            </a:custGeom>
          </p:spPr>
        </p:pic>
      </p:grpSp>
      <p:sp>
        <p:nvSpPr>
          <p:cNvPr id="5" name="Round Diagonal Corner Rectangle 4"/>
          <p:cNvSpPr/>
          <p:nvPr/>
        </p:nvSpPr>
        <p:spPr>
          <a:xfrm>
            <a:off x="2178491" y="183461"/>
            <a:ext cx="7220151" cy="918336"/>
          </a:xfrm>
          <a:prstGeom prst="round2DiagRect">
            <a:avLst>
              <a:gd name="adj1" fmla="val 46896"/>
              <a:gd name="adj2" fmla="val 0"/>
            </a:avLst>
          </a:prstGeom>
          <a:solidFill>
            <a:schemeClr val="accent6">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t>Thực hiện vê chỉ như thế nào?</a:t>
            </a:r>
          </a:p>
        </p:txBody>
      </p:sp>
      <p:pic>
        <p:nvPicPr>
          <p:cNvPr id="7" name="Picture 2" descr="SGK Kĩ Thuật 4 - Bài 1. Vật liệu, dụng cụ cắt, khâu, thêu"/>
          <p:cNvPicPr>
            <a:picLocks noChangeAspect="1" noChangeArrowheads="1"/>
          </p:cNvPicPr>
          <p:nvPr/>
        </p:nvPicPr>
        <p:blipFill rotWithShape="1">
          <a:blip r:embed="rId3">
            <a:extLst>
              <a:ext uri="{28A0092B-C50C-407E-A947-70E740481C1C}">
                <a14:useLocalDpi xmlns:a14="http://schemas.microsoft.com/office/drawing/2010/main" val="0"/>
              </a:ext>
            </a:extLst>
          </a:blip>
          <a:srcRect l="7695" t="35680" r="3600" b="50917"/>
          <a:stretch/>
        </p:blipFill>
        <p:spPr bwMode="auto">
          <a:xfrm>
            <a:off x="0" y="4358200"/>
            <a:ext cx="7753016" cy="169682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53208" t="1923" r="1051" b="15385"/>
          <a:stretch/>
        </p:blipFill>
        <p:spPr>
          <a:xfrm>
            <a:off x="2808234" y="1296144"/>
            <a:ext cx="3267854" cy="2867709"/>
          </a:xfrm>
          <a:prstGeom prst="round2DiagRect">
            <a:avLst>
              <a:gd name="adj1" fmla="val 36410"/>
              <a:gd name="adj2" fmla="val 0"/>
            </a:avLst>
          </a:prstGeom>
        </p:spPr>
      </p:pic>
      <p:sp>
        <p:nvSpPr>
          <p:cNvPr id="10" name="Round Diagonal Corner Rectangle 9"/>
          <p:cNvSpPr/>
          <p:nvPr/>
        </p:nvSpPr>
        <p:spPr>
          <a:xfrm>
            <a:off x="8103008" y="1101797"/>
            <a:ext cx="3860392" cy="2869557"/>
          </a:xfrm>
          <a:prstGeom prst="round2DiagRect">
            <a:avLst>
              <a:gd name="adj1" fmla="val 46896"/>
              <a:gd name="adj2" fmla="val 0"/>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t>Theo con thực hiện vê chỉ có tác dụng gì?</a:t>
            </a:r>
          </a:p>
        </p:txBody>
      </p:sp>
      <p:sp>
        <p:nvSpPr>
          <p:cNvPr id="11" name="Round Diagonal Corner Rectangle 10"/>
          <p:cNvSpPr/>
          <p:nvPr/>
        </p:nvSpPr>
        <p:spPr>
          <a:xfrm flipH="1">
            <a:off x="8103008" y="4163853"/>
            <a:ext cx="3860392" cy="2869557"/>
          </a:xfrm>
          <a:prstGeom prst="round2DiagRect">
            <a:avLst>
              <a:gd name="adj1" fmla="val 46896"/>
              <a:gd name="adj2" fmla="val 0"/>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t>Thực hiện vê chỉ để khi khâu, thêu không bị tuột chỉ.</a:t>
            </a:r>
          </a:p>
        </p:txBody>
      </p:sp>
    </p:spTree>
    <p:extLst>
      <p:ext uri="{BB962C8B-B14F-4D97-AF65-F5344CB8AC3E}">
        <p14:creationId xmlns:p14="http://schemas.microsoft.com/office/powerpoint/2010/main" val="4436000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owchart: Decision 1"/>
          <p:cNvSpPr/>
          <p:nvPr/>
        </p:nvSpPr>
        <p:spPr>
          <a:xfrm>
            <a:off x="212509" y="69222"/>
            <a:ext cx="854885" cy="708980"/>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3" name="TextBox 2"/>
          <p:cNvSpPr txBox="1"/>
          <p:nvPr/>
        </p:nvSpPr>
        <p:spPr>
          <a:xfrm>
            <a:off x="1067394" y="76506"/>
            <a:ext cx="78973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Unicode MS"/>
                <a:ea typeface="黑体"/>
                <a:cs typeface="+mn-cs"/>
              </a:rPr>
              <a:t>Tìm hiểu cách sử dụng kim</a:t>
            </a:r>
            <a:endParaRPr kumimoji="0" lang="en-US" sz="2000" b="1" i="0" u="none" strike="noStrike" kern="1200" cap="none" spc="0" normalizeH="0" baseline="0" noProof="0">
              <a:ln>
                <a:noFill/>
              </a:ln>
              <a:solidFill>
                <a:srgbClr val="000000"/>
              </a:solidFill>
              <a:effectLst/>
              <a:uLnTx/>
              <a:uFillTx/>
              <a:latin typeface="Arial Unicode MS"/>
              <a:ea typeface="黑体"/>
              <a:cs typeface="+mn-cs"/>
            </a:endParaRPr>
          </a:p>
        </p:txBody>
      </p:sp>
      <p:sp>
        <p:nvSpPr>
          <p:cNvPr id="4" name="Round Diagonal Corner Rectangle 3"/>
          <p:cNvSpPr/>
          <p:nvPr/>
        </p:nvSpPr>
        <p:spPr>
          <a:xfrm>
            <a:off x="2220356" y="1026945"/>
            <a:ext cx="7448005" cy="1035115"/>
          </a:xfrm>
          <a:prstGeom prst="round2Diag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Tahoma" panose="020B0604030504040204" pitchFamily="34" charset="0"/>
                <a:ea typeface="Tahoma" panose="020B0604030504040204" pitchFamily="34" charset="0"/>
                <a:cs typeface="Tahoma" panose="020B0604030504040204" pitchFamily="34" charset="0"/>
              </a:rPr>
              <a:t>Những điều cần lưu ý</a:t>
            </a:r>
            <a:endParaRPr kumimoji="0" lang="en-US" sz="36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158601" y="920183"/>
            <a:ext cx="2062279" cy="2062278"/>
            <a:chOff x="9281160" y="1170941"/>
            <a:chExt cx="2062279" cy="2062278"/>
          </a:xfrm>
        </p:grpSpPr>
        <p:sp>
          <p:nvSpPr>
            <p:cNvPr id="9" name="椭圆 53"/>
            <p:cNvSpPr/>
            <p:nvPr/>
          </p:nvSpPr>
          <p:spPr>
            <a:xfrm>
              <a:off x="9281160" y="1170941"/>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1158" t="-2929" b="48042"/>
            <a:stretch/>
          </p:blipFill>
          <p:spPr>
            <a:xfrm>
              <a:off x="9521452" y="1231983"/>
              <a:ext cx="1581171" cy="1771686"/>
            </a:xfrm>
            <a:prstGeom prst="ellipse">
              <a:avLst/>
            </a:prstGeom>
          </p:spPr>
        </p:pic>
      </p:grpSp>
      <p:grpSp>
        <p:nvGrpSpPr>
          <p:cNvPr id="11" name="组合 6"/>
          <p:cNvGrpSpPr/>
          <p:nvPr/>
        </p:nvGrpSpPr>
        <p:grpSpPr>
          <a:xfrm>
            <a:off x="1565860" y="2738248"/>
            <a:ext cx="4972099" cy="3874828"/>
            <a:chOff x="6955" y="2345"/>
            <a:chExt cx="5473" cy="4228"/>
          </a:xfrm>
        </p:grpSpPr>
        <p:pic>
          <p:nvPicPr>
            <p:cNvPr id="12" name="图片 2" descr="999ba5066198f2db59d550c4dbd2090b"/>
            <p:cNvPicPr>
              <a:picLocks noChangeAspect="1"/>
            </p:cNvPicPr>
            <p:nvPr/>
          </p:nvPicPr>
          <p:blipFill rotWithShape="1">
            <a:blip r:embed="rId3" cstate="screen">
              <a:extLst>
                <a:ext uri="{28A0092B-C50C-407E-A947-70E740481C1C}">
                  <a14:useLocalDpi xmlns:a14="http://schemas.microsoft.com/office/drawing/2010/main"/>
                </a:ext>
              </a:extLst>
            </a:blip>
            <a:srcRect l="34149" r="34357"/>
            <a:stretch/>
          </p:blipFill>
          <p:spPr>
            <a:xfrm>
              <a:off x="6955" y="2345"/>
              <a:ext cx="5473" cy="4228"/>
            </a:xfrm>
            <a:prstGeom prst="rect">
              <a:avLst/>
            </a:prstGeom>
          </p:spPr>
        </p:pic>
        <p:sp>
          <p:nvSpPr>
            <p:cNvPr id="13" name="文本框 3"/>
            <p:cNvSpPr txBox="1"/>
            <p:nvPr/>
          </p:nvSpPr>
          <p:spPr>
            <a:xfrm>
              <a:off x="7646" y="3420"/>
              <a:ext cx="4124" cy="2250"/>
            </a:xfrm>
            <a:prstGeom prst="rect">
              <a:avLst/>
            </a:prstGeom>
            <a:noFill/>
          </p:spPr>
          <p:txBody>
            <a:bodyPr wrap="square" rtlCol="0">
              <a:spAutoFit/>
            </a:bodyPr>
            <a:lstStyle/>
            <a:p>
              <a:pPr algn="ctr"/>
              <a:r>
                <a:rPr lang="en-US" altLang="zh-CN" sz="3200" b="1">
                  <a:solidFill>
                    <a:srgbClr val="DC5D3D"/>
                  </a:solidFill>
                  <a:latin typeface="Times New Roman" panose="02020603050405020304" pitchFamily="18" charset="0"/>
                  <a:cs typeface="Times New Roman" panose="02020603050405020304" pitchFamily="18" charset="0"/>
                  <a:sym typeface="+mn-lt"/>
                </a:rPr>
                <a:t>Khi sử dụng kim cần đảm bảo an toàn, vì kim rất sắc nhọn.</a:t>
              </a:r>
              <a:endParaRPr lang="zh-CN" altLang="en-US" sz="3200" b="1">
                <a:solidFill>
                  <a:srgbClr val="DC5D3D"/>
                </a:solidFill>
                <a:latin typeface="Times New Roman" panose="02020603050405020304" pitchFamily="18" charset="0"/>
                <a:cs typeface="Times New Roman" panose="02020603050405020304" pitchFamily="18" charset="0"/>
                <a:sym typeface="+mn-lt"/>
              </a:endParaRPr>
            </a:p>
          </p:txBody>
        </p:sp>
      </p:grpSp>
      <p:grpSp>
        <p:nvGrpSpPr>
          <p:cNvPr id="14" name="组合 6"/>
          <p:cNvGrpSpPr/>
          <p:nvPr/>
        </p:nvGrpSpPr>
        <p:grpSpPr>
          <a:xfrm>
            <a:off x="6980514" y="2752912"/>
            <a:ext cx="4952406" cy="3874826"/>
            <a:chOff x="6955" y="2361"/>
            <a:chExt cx="5473" cy="4228"/>
          </a:xfrm>
        </p:grpSpPr>
        <p:pic>
          <p:nvPicPr>
            <p:cNvPr id="15" name="图片 2" descr="999ba5066198f2db59d550c4dbd2090b"/>
            <p:cNvPicPr>
              <a:picLocks noChangeAspect="1"/>
            </p:cNvPicPr>
            <p:nvPr/>
          </p:nvPicPr>
          <p:blipFill rotWithShape="1">
            <a:blip r:embed="rId3" cstate="screen">
              <a:extLst>
                <a:ext uri="{28A0092B-C50C-407E-A947-70E740481C1C}">
                  <a14:useLocalDpi xmlns:a14="http://schemas.microsoft.com/office/drawing/2010/main"/>
                </a:ext>
              </a:extLst>
            </a:blip>
            <a:srcRect l="34149" r="34357"/>
            <a:stretch/>
          </p:blipFill>
          <p:spPr>
            <a:xfrm>
              <a:off x="6955" y="2361"/>
              <a:ext cx="5473" cy="4228"/>
            </a:xfrm>
            <a:prstGeom prst="rect">
              <a:avLst/>
            </a:prstGeom>
          </p:spPr>
        </p:pic>
        <p:sp>
          <p:nvSpPr>
            <p:cNvPr id="16" name="文本框 3"/>
            <p:cNvSpPr txBox="1"/>
            <p:nvPr/>
          </p:nvSpPr>
          <p:spPr>
            <a:xfrm>
              <a:off x="7646" y="3420"/>
              <a:ext cx="4124" cy="2506"/>
            </a:xfrm>
            <a:prstGeom prst="rect">
              <a:avLst/>
            </a:prstGeom>
            <a:noFill/>
          </p:spPr>
          <p:txBody>
            <a:bodyPr wrap="square" rtlCol="0">
              <a:spAutoFit/>
            </a:bodyPr>
            <a:lstStyle/>
            <a:p>
              <a:pPr algn="ctr"/>
              <a:r>
                <a:rPr lang="en-US" altLang="zh-CN" sz="3200" b="1">
                  <a:solidFill>
                    <a:srgbClr val="DC5D3D"/>
                  </a:solidFill>
                  <a:latin typeface="Times New Roman" panose="02020603050405020304" pitchFamily="18" charset="0"/>
                  <a:cs typeface="Times New Roman" panose="02020603050405020304" pitchFamily="18" charset="0"/>
                  <a:sym typeface="+mn-lt"/>
                </a:rPr>
                <a:t>Khi sử dụng kim xong cần cất vào hộp có nắp đậy hoặc gài vào vỉ.</a:t>
              </a:r>
              <a:endParaRPr lang="zh-CN" altLang="en-US" sz="3200" b="1">
                <a:solidFill>
                  <a:srgbClr val="DC5D3D"/>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174914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owchart: Decision 1"/>
          <p:cNvSpPr/>
          <p:nvPr/>
        </p:nvSpPr>
        <p:spPr>
          <a:xfrm>
            <a:off x="212509" y="69222"/>
            <a:ext cx="854885" cy="708980"/>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3" name="TextBox 2"/>
          <p:cNvSpPr txBox="1"/>
          <p:nvPr/>
        </p:nvSpPr>
        <p:spPr>
          <a:xfrm>
            <a:off x="1067394" y="76506"/>
            <a:ext cx="78973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Unicode MS"/>
                <a:ea typeface="黑体"/>
                <a:cs typeface="+mn-cs"/>
              </a:rPr>
              <a:t>Tìm hiểu cách sử dụng kim</a:t>
            </a:r>
            <a:endParaRPr kumimoji="0" lang="en-US" sz="2000" b="1" i="0" u="none" strike="noStrike" kern="1200" cap="none" spc="0" normalizeH="0" baseline="0" noProof="0">
              <a:ln>
                <a:noFill/>
              </a:ln>
              <a:solidFill>
                <a:srgbClr val="000000"/>
              </a:solidFill>
              <a:effectLst/>
              <a:uLnTx/>
              <a:uFillTx/>
              <a:latin typeface="Arial Unicode MS"/>
              <a:ea typeface="黑体"/>
              <a:cs typeface="+mn-cs"/>
            </a:endParaRPr>
          </a:p>
        </p:txBody>
      </p:sp>
      <p:sp>
        <p:nvSpPr>
          <p:cNvPr id="4" name="Round Diagonal Corner Rectangle 3"/>
          <p:cNvSpPr/>
          <p:nvPr/>
        </p:nvSpPr>
        <p:spPr>
          <a:xfrm>
            <a:off x="2461172" y="778203"/>
            <a:ext cx="8542108" cy="562918"/>
          </a:xfrm>
          <a:prstGeom prst="round2Diag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600" b="1" i="0" u="none" strike="noStrike" kern="1200" cap="none" spc="0" normalizeH="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con cùng xem video sau nhé:</a:t>
            </a:r>
            <a:endParaRPr kumimoji="0" lang="en-US" sz="36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394733" y="778202"/>
            <a:ext cx="2062279" cy="2062278"/>
            <a:chOff x="9281160" y="1170941"/>
            <a:chExt cx="2062279" cy="2062278"/>
          </a:xfrm>
        </p:grpSpPr>
        <p:sp>
          <p:nvSpPr>
            <p:cNvPr id="9" name="椭圆 53"/>
            <p:cNvSpPr/>
            <p:nvPr/>
          </p:nvSpPr>
          <p:spPr>
            <a:xfrm>
              <a:off x="9281160" y="1170941"/>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1158" t="-2929" b="48042"/>
            <a:stretch/>
          </p:blipFill>
          <p:spPr>
            <a:xfrm>
              <a:off x="9521452" y="1231983"/>
              <a:ext cx="1581171" cy="1771686"/>
            </a:xfrm>
            <a:prstGeom prst="ellipse">
              <a:avLst/>
            </a:prstGeom>
          </p:spPr>
        </p:pic>
      </p:grpSp>
      <p:pic>
        <p:nvPicPr>
          <p:cNvPr id="5" name="video quy trình xâu kim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7304" y="1517233"/>
            <a:ext cx="9250856" cy="5203607"/>
          </a:xfrm>
          <a:prstGeom prst="rect">
            <a:avLst/>
          </a:prstGeom>
        </p:spPr>
      </p:pic>
    </p:spTree>
    <p:extLst>
      <p:ext uri="{BB962C8B-B14F-4D97-AF65-F5344CB8AC3E}">
        <p14:creationId xmlns:p14="http://schemas.microsoft.com/office/powerpoint/2010/main" val="344227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p:cNvSpPr txBox="1"/>
          <p:nvPr/>
        </p:nvSpPr>
        <p:spPr>
          <a:xfrm>
            <a:off x="3712465" y="2556259"/>
            <a:ext cx="4983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865B3E"/>
                </a:solidFill>
                <a:effectLst/>
                <a:uLnTx/>
                <a:uFillTx/>
                <a:latin typeface="Tahoma" panose="020B0604030504040204" pitchFamily="34" charset="0"/>
                <a:ea typeface="Tahoma" panose="020B0604030504040204" pitchFamily="34" charset="0"/>
                <a:cs typeface="Tahoma" panose="020B0604030504040204" pitchFamily="34" charset="0"/>
              </a:rPr>
              <a:t>HOẠT ĐỘNG  03</a:t>
            </a:r>
            <a:endParaRPr kumimoji="0" lang="zh-CN" altLang="en-US" sz="4000" b="1" i="0" u="none" strike="noStrike" kern="1200" cap="none" spc="0" normalizeH="0" baseline="0" noProof="0" dirty="0">
              <a:ln>
                <a:noFill/>
              </a:ln>
              <a:solidFill>
                <a:srgbClr val="865B3E"/>
              </a:solidFill>
              <a:effectLst/>
              <a:uLnTx/>
              <a:uFillTx/>
              <a:latin typeface="Tahoma" panose="020B0604030504040204" pitchFamily="34" charset="0"/>
              <a:ea typeface="黑体"/>
              <a:cs typeface="Tahoma" panose="020B060403050404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5" name="文本框 24"/>
          <p:cNvSpPr txBox="1"/>
          <p:nvPr/>
        </p:nvSpPr>
        <p:spPr>
          <a:xfrm>
            <a:off x="3611520" y="3342231"/>
            <a:ext cx="5394723" cy="523220"/>
          </a:xfrm>
          <a:prstGeom prst="rect">
            <a:avLst/>
          </a:prstGeom>
          <a:noFill/>
        </p:spPr>
        <p:txBody>
          <a:bodyPr wrap="square" rtlCol="0">
            <a:spAutoFit/>
          </a:bodyPr>
          <a:lstStyle/>
          <a:p>
            <a:pPr lvl="0" algn="ctr"/>
            <a:r>
              <a:rPr lang="nl-NL" sz="2800" b="1">
                <a:solidFill>
                  <a:srgbClr val="00B0F0"/>
                </a:solidFill>
                <a:latin typeface="Tahoma" panose="020B0604030504040204" pitchFamily="34" charset="0"/>
                <a:ea typeface="Tahoma" panose="020B0604030504040204" pitchFamily="34" charset="0"/>
                <a:cs typeface="Tahoma" panose="020B0604030504040204" pitchFamily="34" charset="0"/>
              </a:rPr>
              <a:t>Hoạt động ứng dụng</a:t>
            </a:r>
            <a:endParaRPr lang="zh-CN" altLang="en-US" sz="2800" b="1" dirty="0">
              <a:solidFill>
                <a:srgbClr val="00B0F0"/>
              </a:solidFill>
              <a:latin typeface="Tahoma" panose="020B0604030504040204" pitchFamily="34" charset="0"/>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382752771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2315" y="3083473"/>
            <a:ext cx="7827784" cy="646331"/>
          </a:xfrm>
          <a:prstGeom prst="rect">
            <a:avLst/>
          </a:prstGeom>
        </p:spPr>
        <p:txBody>
          <a:bodyPr wrap="none">
            <a:spAutoFit/>
          </a:bodyPr>
          <a:lstStyle/>
          <a:p>
            <a:pPr algn="just">
              <a:spcAft>
                <a:spcPts val="0"/>
              </a:spcAft>
            </a:pPr>
            <a:r>
              <a:rPr lang="pt-BR" sz="3600">
                <a:latin typeface="Times New Roman" panose="02020603050405020304" pitchFamily="18" charset="0"/>
                <a:ea typeface="Times New Roman" panose="02020603050405020304" pitchFamily="18" charset="0"/>
                <a:cs typeface=".VnTime" panose="020B7200000000000000" pitchFamily="34" charset="0"/>
              </a:rPr>
              <a:t>Cắt 1 đoạn chỉ khoảng 50cm( 3 gang tay)</a:t>
            </a:r>
            <a:endParaRPr lang="en-US" sz="3600">
              <a:latin typeface=".VnTime" panose="020B7200000000000000" pitchFamily="34" charset="0"/>
              <a:ea typeface="Times New Roman" panose="02020603050405020304" pitchFamily="18" charset="0"/>
              <a:cs typeface=".VnTime" panose="020B7200000000000000" pitchFamily="34" charset="0"/>
            </a:endParaRPr>
          </a:p>
        </p:txBody>
      </p:sp>
      <p:sp>
        <p:nvSpPr>
          <p:cNvPr id="5" name="Round Diagonal Corner Rectangle 4"/>
          <p:cNvSpPr/>
          <p:nvPr/>
        </p:nvSpPr>
        <p:spPr>
          <a:xfrm>
            <a:off x="2220356" y="1433764"/>
            <a:ext cx="8249524" cy="1035115"/>
          </a:xfrm>
          <a:prstGeom prst="round2Diag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600" b="1" i="0" u="none" strike="noStrike" kern="1200" cap="none" spc="0" normalizeH="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con chuẩn bị thực hành: </a:t>
            </a:r>
            <a:endParaRPr kumimoji="0" lang="en-US" sz="36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158601" y="920183"/>
            <a:ext cx="2062279" cy="2062278"/>
            <a:chOff x="9281160" y="1170941"/>
            <a:chExt cx="2062279" cy="2062278"/>
          </a:xfrm>
        </p:grpSpPr>
        <p:sp>
          <p:nvSpPr>
            <p:cNvPr id="7" name="椭圆 53"/>
            <p:cNvSpPr/>
            <p:nvPr/>
          </p:nvSpPr>
          <p:spPr>
            <a:xfrm>
              <a:off x="9281160" y="1170941"/>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8"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1158" t="-2929" b="48042"/>
            <a:stretch/>
          </p:blipFill>
          <p:spPr>
            <a:xfrm>
              <a:off x="9521452" y="1231983"/>
              <a:ext cx="1581171" cy="1771686"/>
            </a:xfrm>
            <a:prstGeom prst="ellipse">
              <a:avLst/>
            </a:prstGeom>
          </p:spPr>
        </p:pic>
      </p:grpSp>
      <p:grpSp>
        <p:nvGrpSpPr>
          <p:cNvPr id="14" name="Group 13"/>
          <p:cNvGrpSpPr/>
          <p:nvPr/>
        </p:nvGrpSpPr>
        <p:grpSpPr>
          <a:xfrm>
            <a:off x="2918394" y="3067773"/>
            <a:ext cx="782295" cy="716510"/>
            <a:chOff x="2918394" y="3067773"/>
            <a:chExt cx="782295" cy="716510"/>
          </a:xfrm>
        </p:grpSpPr>
        <p:sp>
          <p:nvSpPr>
            <p:cNvPr id="9" name="椭圆 133"/>
            <p:cNvSpPr/>
            <p:nvPr/>
          </p:nvSpPr>
          <p:spPr>
            <a:xfrm>
              <a:off x="2918394" y="3067773"/>
              <a:ext cx="782295" cy="71651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Oval 9"/>
            <p:cNvSpPr/>
            <p:nvPr/>
          </p:nvSpPr>
          <p:spPr>
            <a:xfrm>
              <a:off x="3032760" y="3133639"/>
              <a:ext cx="549786" cy="546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918394" y="4271733"/>
            <a:ext cx="782295" cy="716510"/>
            <a:chOff x="2903154" y="3982173"/>
            <a:chExt cx="782295" cy="716510"/>
          </a:xfrm>
        </p:grpSpPr>
        <p:sp>
          <p:nvSpPr>
            <p:cNvPr id="11" name="椭圆 133"/>
            <p:cNvSpPr/>
            <p:nvPr/>
          </p:nvSpPr>
          <p:spPr>
            <a:xfrm>
              <a:off x="2903154" y="3982173"/>
              <a:ext cx="782295" cy="71651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Oval 11"/>
            <p:cNvSpPr/>
            <p:nvPr/>
          </p:nvSpPr>
          <p:spPr>
            <a:xfrm>
              <a:off x="3017520" y="4048039"/>
              <a:ext cx="549786" cy="546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815055" y="4344398"/>
            <a:ext cx="6231193" cy="646331"/>
          </a:xfrm>
          <a:prstGeom prst="rect">
            <a:avLst/>
          </a:prstGeom>
        </p:spPr>
        <p:txBody>
          <a:bodyPr wrap="none">
            <a:spAutoFit/>
          </a:bodyPr>
          <a:lstStyle/>
          <a:p>
            <a:pPr algn="just">
              <a:spcAft>
                <a:spcPts val="0"/>
              </a:spcAft>
            </a:pPr>
            <a:r>
              <a:rPr lang="pt-BR" sz="3600">
                <a:latin typeface="Times New Roman" panose="02020603050405020304" pitchFamily="18" charset="0"/>
                <a:ea typeface="Times New Roman" panose="02020603050405020304" pitchFamily="18" charset="0"/>
                <a:cs typeface=".VnTime" panose="020B7200000000000000" pitchFamily="34" charset="0"/>
              </a:rPr>
              <a:t>Thực hành xâu chỉ và vê nút chỉ.</a:t>
            </a:r>
            <a:endParaRPr lang="en-US" sz="3600">
              <a:latin typeface=".VnTime" panose="020B7200000000000000" pitchFamily="34" charset="0"/>
              <a:ea typeface="Times New Roman" panose="02020603050405020304" pitchFamily="18" charset="0"/>
              <a:cs typeface=".VnTime" panose="020B7200000000000000" pitchFamily="34" charset="0"/>
            </a:endParaRPr>
          </a:p>
        </p:txBody>
      </p:sp>
    </p:spTree>
    <p:extLst>
      <p:ext uri="{BB962C8B-B14F-4D97-AF65-F5344CB8AC3E}">
        <p14:creationId xmlns:p14="http://schemas.microsoft.com/office/powerpoint/2010/main" val="5790574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5020932" y="1303243"/>
            <a:ext cx="7094867" cy="3445109"/>
          </a:xfrm>
          <a:prstGeom prst="round2Diag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a:solidFill>
                  <a:srgbClr val="FFFFFF"/>
                </a:solidFill>
                <a:latin typeface="Tahoma" panose="020B0604030504040204" pitchFamily="34" charset="0"/>
                <a:ea typeface="Tahoma" panose="020B0604030504040204" pitchFamily="34" charset="0"/>
                <a:cs typeface="Tahoma" panose="020B0604030504040204" pitchFamily="34" charset="0"/>
              </a:rPr>
              <a:t>Về nhà con thực hành xâu kim  và tìm hiểu xâu kim trên máy may.</a:t>
            </a:r>
            <a:endParaRPr kumimoji="0" lang="en-US" sz="36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Placeholder 8"/>
          <p:cNvPicPr>
            <a:picLocks noChangeAspect="1"/>
          </p:cNvPicPr>
          <p:nvPr/>
        </p:nvPicPr>
        <p:blipFill>
          <a:blip r:embed="rId2" cstate="print">
            <a:extLst>
              <a:ext uri="{28A0092B-C50C-407E-A947-70E740481C1C}">
                <a14:useLocalDpi xmlns:a14="http://schemas.microsoft.com/office/drawing/2010/main" val="0"/>
              </a:ext>
            </a:extLst>
          </a:blip>
          <a:srcRect t="7313" b="7313"/>
          <a:stretch>
            <a:fillRect/>
          </a:stretch>
        </p:blipFill>
        <p:spPr>
          <a:xfrm>
            <a:off x="8641080" y="4301607"/>
            <a:ext cx="4286180" cy="2744456"/>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4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3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6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5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69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0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0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89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5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8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5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8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1 h 1876348"/>
              <a:gd name="connsiteX273" fmla="*/ 1388711 w 2930376"/>
              <a:gd name="connsiteY273" fmla="*/ 180214 h 1876348"/>
              <a:gd name="connsiteX274" fmla="*/ 1397797 w 2930376"/>
              <a:gd name="connsiteY274" fmla="*/ 198387 h 1876348"/>
              <a:gd name="connsiteX275" fmla="*/ 1405369 w 2930376"/>
              <a:gd name="connsiteY275" fmla="*/ 218074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2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4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8 h 1876348"/>
              <a:gd name="connsiteX291" fmla="*/ 1617386 w 2930376"/>
              <a:gd name="connsiteY291" fmla="*/ 81778 h 1876348"/>
              <a:gd name="connsiteX292" fmla="*/ 1647674 w 2930376"/>
              <a:gd name="connsiteY292" fmla="*/ 60576 h 1876348"/>
              <a:gd name="connsiteX293" fmla="*/ 1664332 w 2930376"/>
              <a:gd name="connsiteY293" fmla="*/ 49975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4"/>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3"/>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6"/>
                </a:lnTo>
                <a:lnTo>
                  <a:pt x="1889979" y="1814258"/>
                </a:lnTo>
                <a:lnTo>
                  <a:pt x="1853633" y="1811229"/>
                </a:lnTo>
                <a:lnTo>
                  <a:pt x="1818802" y="1805171"/>
                </a:lnTo>
                <a:lnTo>
                  <a:pt x="1785485" y="1797599"/>
                </a:lnTo>
                <a:lnTo>
                  <a:pt x="1753682" y="1788513"/>
                </a:lnTo>
                <a:lnTo>
                  <a:pt x="1726423" y="1777912"/>
                </a:lnTo>
                <a:lnTo>
                  <a:pt x="1702193" y="1768825"/>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69"/>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0"/>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0"/>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89"/>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5"/>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8"/>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5"/>
                </a:lnTo>
                <a:lnTo>
                  <a:pt x="1247871" y="63605"/>
                </a:lnTo>
                <a:lnTo>
                  <a:pt x="1279673" y="78749"/>
                </a:lnTo>
                <a:lnTo>
                  <a:pt x="1309961" y="96922"/>
                </a:lnTo>
                <a:lnTo>
                  <a:pt x="1322077" y="106008"/>
                </a:lnTo>
                <a:lnTo>
                  <a:pt x="1335706" y="116609"/>
                </a:lnTo>
                <a:lnTo>
                  <a:pt x="1347821" y="127210"/>
                </a:lnTo>
                <a:lnTo>
                  <a:pt x="1358422" y="137811"/>
                </a:lnTo>
                <a:lnTo>
                  <a:pt x="1369023" y="149926"/>
                </a:lnTo>
                <a:lnTo>
                  <a:pt x="1378110" y="162041"/>
                </a:lnTo>
                <a:lnTo>
                  <a:pt x="1388711" y="180214"/>
                </a:lnTo>
                <a:lnTo>
                  <a:pt x="1397797" y="198387"/>
                </a:lnTo>
                <a:lnTo>
                  <a:pt x="1405369" y="218074"/>
                </a:lnTo>
                <a:lnTo>
                  <a:pt x="1411427" y="237762"/>
                </a:lnTo>
                <a:lnTo>
                  <a:pt x="1417484" y="258963"/>
                </a:lnTo>
                <a:lnTo>
                  <a:pt x="1422027" y="281680"/>
                </a:lnTo>
                <a:lnTo>
                  <a:pt x="1431114" y="330140"/>
                </a:lnTo>
                <a:lnTo>
                  <a:pt x="1437171" y="330140"/>
                </a:lnTo>
                <a:lnTo>
                  <a:pt x="1441715" y="308939"/>
                </a:lnTo>
                <a:lnTo>
                  <a:pt x="1449287" y="289252"/>
                </a:lnTo>
                <a:lnTo>
                  <a:pt x="1459888" y="271079"/>
                </a:lnTo>
                <a:lnTo>
                  <a:pt x="1470488" y="251391"/>
                </a:lnTo>
                <a:lnTo>
                  <a:pt x="1482604" y="234733"/>
                </a:lnTo>
                <a:lnTo>
                  <a:pt x="1494719" y="218074"/>
                </a:lnTo>
                <a:lnTo>
                  <a:pt x="1518949" y="186272"/>
                </a:lnTo>
                <a:lnTo>
                  <a:pt x="1540151" y="159013"/>
                </a:lnTo>
                <a:lnTo>
                  <a:pt x="1564382" y="131753"/>
                </a:lnTo>
                <a:lnTo>
                  <a:pt x="1590127" y="106008"/>
                </a:lnTo>
                <a:lnTo>
                  <a:pt x="1617386" y="81778"/>
                </a:lnTo>
                <a:lnTo>
                  <a:pt x="1647674" y="60576"/>
                </a:lnTo>
                <a:lnTo>
                  <a:pt x="1664332" y="49975"/>
                </a:lnTo>
                <a:lnTo>
                  <a:pt x="1679477" y="40889"/>
                </a:lnTo>
                <a:lnTo>
                  <a:pt x="1697649" y="33317"/>
                </a:lnTo>
                <a:lnTo>
                  <a:pt x="1714308" y="24231"/>
                </a:lnTo>
                <a:lnTo>
                  <a:pt x="1732481" y="18173"/>
                </a:lnTo>
                <a:lnTo>
                  <a:pt x="1752168" y="12115"/>
                </a:lnTo>
                <a:lnTo>
                  <a:pt x="1782456" y="6058"/>
                </a:lnTo>
                <a:lnTo>
                  <a:pt x="1814259" y="1515"/>
                </a:lnTo>
                <a:close/>
              </a:path>
            </a:pathLst>
          </a:custGeom>
        </p:spPr>
      </p:pic>
      <p:pic>
        <p:nvPicPr>
          <p:cNvPr id="7" name="图片 5"/>
          <p:cNvPicPr>
            <a:picLocks noChangeAspect="1"/>
          </p:cNvPicPr>
          <p:nvPr/>
        </p:nvPicPr>
        <p:blipFill rotWithShape="1">
          <a:blip r:embed="rId3">
            <a:extLst>
              <a:ext uri="{28A0092B-C50C-407E-A947-70E740481C1C}">
                <a14:useLocalDpi xmlns:a14="http://schemas.microsoft.com/office/drawing/2010/main" val="0"/>
              </a:ext>
            </a:extLst>
          </a:blip>
          <a:srcRect l="31067" t="15000" r="30666" b="14667"/>
          <a:stretch/>
        </p:blipFill>
        <p:spPr>
          <a:xfrm flipH="1">
            <a:off x="-109199" y="171777"/>
            <a:ext cx="5735745" cy="5929937"/>
          </a:xfrm>
          <a:prstGeom prst="rect">
            <a:avLst/>
          </a:prstGeom>
        </p:spPr>
      </p:pic>
      <p:sp>
        <p:nvSpPr>
          <p:cNvPr id="8" name="文本框 3"/>
          <p:cNvSpPr txBox="1"/>
          <p:nvPr/>
        </p:nvSpPr>
        <p:spPr>
          <a:xfrm rot="1342396">
            <a:off x="318763" y="4009219"/>
            <a:ext cx="3746562" cy="584775"/>
          </a:xfrm>
          <a:prstGeom prst="rect">
            <a:avLst/>
          </a:prstGeom>
          <a:noFill/>
        </p:spPr>
        <p:txBody>
          <a:bodyPr wrap="square" rtlCol="0">
            <a:spAutoFit/>
          </a:bodyPr>
          <a:lstStyle/>
          <a:p>
            <a:pPr algn="ctr"/>
            <a:r>
              <a:rPr lang="en-US" altLang="zh-CN" sz="3200" b="1">
                <a:solidFill>
                  <a:srgbClr val="DC5D3D"/>
                </a:solidFill>
                <a:latin typeface="Times New Roman" panose="02020603050405020304" pitchFamily="18" charset="0"/>
                <a:cs typeface="Times New Roman" panose="02020603050405020304" pitchFamily="18" charset="0"/>
                <a:sym typeface="+mn-lt"/>
              </a:rPr>
              <a:t>Dặn dò</a:t>
            </a:r>
            <a:endParaRPr lang="zh-CN" altLang="en-US" sz="3200" b="1">
              <a:solidFill>
                <a:srgbClr val="DC5D3D"/>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6787291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hank You Png Images For Ppt - Thank You Images With Transparent Background  , Transparent Cartoon - Jing.fm"/>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028" name="Picture 4" descr="MATCHING FUNDS! THANK YOU – Warwickshire Reminiscence Action Project"/>
          <p:cNvPicPr>
            <a:picLocks noChangeAspect="1" noChangeArrowheads="1"/>
          </p:cNvPicPr>
          <p:nvPr/>
        </p:nvPicPr>
        <p:blipFill rotWithShape="1">
          <a:blip r:embed="rId2">
            <a:extLst>
              <a:ext uri="{28A0092B-C50C-407E-A947-70E740481C1C}">
                <a14:useLocalDpi xmlns:a14="http://schemas.microsoft.com/office/drawing/2010/main" val="0"/>
              </a:ext>
            </a:extLst>
          </a:blip>
          <a:srcRect b="20768"/>
          <a:stretch/>
        </p:blipFill>
        <p:spPr bwMode="auto">
          <a:xfrm>
            <a:off x="2286000" y="1997847"/>
            <a:ext cx="7620000" cy="452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33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43237" y="-58386"/>
            <a:ext cx="4535365" cy="6858000"/>
          </a:xfrm>
          <a:prstGeom prst="rect">
            <a:avLst/>
          </a:prstGeom>
        </p:spPr>
      </p:pic>
      <p:sp>
        <p:nvSpPr>
          <p:cNvPr id="6" name="文本框 5"/>
          <p:cNvSpPr txBox="1"/>
          <p:nvPr/>
        </p:nvSpPr>
        <p:spPr>
          <a:xfrm rot="16200000">
            <a:off x="7596173" y="-736177"/>
            <a:ext cx="1015663" cy="328070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70C0"/>
                </a:solidFill>
                <a:effectLst/>
                <a:uLnTx/>
                <a:uFillTx/>
                <a:latin typeface="Microsoft YaHei" panose="020B0503020204020204" pitchFamily="34" charset="-122"/>
                <a:ea typeface="Microsoft YaHei" panose="020B0503020204020204" pitchFamily="34" charset="-122"/>
                <a:cs typeface="+mn-cs"/>
              </a:rPr>
              <a:t>Nội</a:t>
            </a:r>
            <a:r>
              <a:rPr kumimoji="0" lang="en-US" altLang="zh-CN" sz="5400" b="1" i="0" u="none" strike="noStrike" kern="1200" cap="none" spc="0" normalizeH="0" noProof="0">
                <a:ln>
                  <a:noFill/>
                </a:ln>
                <a:solidFill>
                  <a:srgbClr val="0070C0"/>
                </a:solidFill>
                <a:effectLst/>
                <a:uLnTx/>
                <a:uFillTx/>
                <a:latin typeface="Microsoft YaHei" panose="020B0503020204020204" pitchFamily="34" charset="-122"/>
                <a:ea typeface="Microsoft YaHei" panose="020B0503020204020204" pitchFamily="34" charset="-122"/>
                <a:cs typeface="+mn-cs"/>
              </a:rPr>
              <a:t> dung</a:t>
            </a:r>
            <a:endParaRPr kumimoji="0" lang="zh-CN" altLang="en-US" sz="54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endParaRPr>
          </a:p>
        </p:txBody>
      </p:sp>
      <p:grpSp>
        <p:nvGrpSpPr>
          <p:cNvPr id="4" name="组合 3"/>
          <p:cNvGrpSpPr/>
          <p:nvPr/>
        </p:nvGrpSpPr>
        <p:grpSpPr>
          <a:xfrm>
            <a:off x="4292128" y="1375581"/>
            <a:ext cx="7549352" cy="1351900"/>
            <a:chOff x="4389121" y="1084217"/>
            <a:chExt cx="6309360" cy="736216"/>
          </a:xfrm>
        </p:grpSpPr>
        <p:sp>
          <p:nvSpPr>
            <p:cNvPr id="8" name="五边形 7"/>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2800" b="1" i="0" u="none" strike="noStrike" kern="1200" cap="none" spc="0" normalizeH="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động 1. Khởi động</a:t>
              </a:r>
              <a:endParaRPr kumimoji="0" lang="zh-CN" altLang="en-US" sz="2800" b="1" i="0" u="none" strike="noStrike" kern="1200" cap="none" spc="0" normalizeH="0" baseline="0" noProof="0" dirty="0">
                <a:ln>
                  <a:noFill/>
                </a:ln>
                <a:solidFill>
                  <a:srgbClr val="FFFFFF"/>
                </a:solidFill>
                <a:effectLst/>
                <a:uLnTx/>
                <a:uFillTx/>
                <a:latin typeface="Tahoma" panose="020B0604030504040204" pitchFamily="34" charset="0"/>
                <a:ea typeface="Microsoft YaHei" panose="020B0503020204020204" pitchFamily="34" charset="-122"/>
                <a:cs typeface="Tahoma" panose="020B0604030504040204" pitchFamily="34" charset="0"/>
              </a:endParaRPr>
            </a:p>
          </p:txBody>
        </p:sp>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3" name="文本框 2"/>
            <p:cNvSpPr txBox="1"/>
            <p:nvPr/>
          </p:nvSpPr>
          <p:spPr>
            <a:xfrm>
              <a:off x="4571173" y="1264608"/>
              <a:ext cx="542718" cy="4325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29A5B"/>
                  </a:solidFill>
                  <a:effectLst/>
                  <a:uLnTx/>
                  <a:uFillTx/>
                  <a:latin typeface="Microsoft YaHei" panose="020B0503020204020204" pitchFamily="34" charset="-122"/>
                  <a:ea typeface="Microsoft YaHei" panose="020B0503020204020204" pitchFamily="34" charset="-122"/>
                  <a:cs typeface="+mn-cs"/>
                </a:rPr>
                <a:t>01</a:t>
              </a:r>
              <a:endParaRPr kumimoji="0" lang="zh-CN" altLang="en-US" sz="2000" b="1" i="0" u="none" strike="noStrike" kern="1200" cap="none" spc="0" normalizeH="0" baseline="0" noProof="0" dirty="0">
                <a:ln>
                  <a:noFill/>
                </a:ln>
                <a:solidFill>
                  <a:srgbClr val="F29A5B"/>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29" name="组合 28"/>
          <p:cNvGrpSpPr/>
          <p:nvPr/>
        </p:nvGrpSpPr>
        <p:grpSpPr>
          <a:xfrm>
            <a:off x="4376483" y="2895554"/>
            <a:ext cx="7388352" cy="1265894"/>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a:solidFill>
                    <a:srgbClr val="FFFFFF"/>
                  </a:solidFill>
                  <a:latin typeface="Tahoma" panose="020B0604030504040204" pitchFamily="34" charset="0"/>
                  <a:ea typeface="Tahoma" panose="020B0604030504040204" pitchFamily="34" charset="0"/>
                  <a:cs typeface="Tahoma" panose="020B0604030504040204" pitchFamily="34" charset="0"/>
                </a:rPr>
                <a:t>      Hoạt động 2. Thực hành</a:t>
              </a:r>
              <a:endParaRPr kumimoji="0" lang="zh-CN" altLang="en-US" sz="2800" b="1" i="0" u="none" strike="noStrike" kern="1200" cap="none" spc="0" normalizeH="0" baseline="0" noProof="0" dirty="0">
                <a:ln>
                  <a:noFill/>
                </a:ln>
                <a:solidFill>
                  <a:srgbClr val="FFFFFF"/>
                </a:solidFill>
                <a:effectLst/>
                <a:uLnTx/>
                <a:uFillTx/>
                <a:latin typeface="Tahoma" panose="020B0604030504040204" pitchFamily="34" charset="0"/>
                <a:ea typeface="Microsoft YaHei" panose="020B0503020204020204" pitchFamily="34" charset="-122"/>
                <a:cs typeface="Tahoma" panose="020B0604030504040204" pitchFamily="34"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32" name="文本框 31"/>
            <p:cNvSpPr txBox="1"/>
            <p:nvPr/>
          </p:nvSpPr>
          <p:spPr>
            <a:xfrm>
              <a:off x="4636625" y="1264608"/>
              <a:ext cx="449422" cy="232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A6C0A5"/>
                  </a:solidFill>
                  <a:effectLst/>
                  <a:uLnTx/>
                  <a:uFillTx/>
                  <a:latin typeface="Microsoft YaHei" panose="020B0503020204020204" pitchFamily="34" charset="-122"/>
                  <a:ea typeface="Microsoft YaHei" panose="020B0503020204020204" pitchFamily="34" charset="-122"/>
                  <a:cs typeface="+mn-cs"/>
                </a:rPr>
                <a:t>02</a:t>
              </a:r>
              <a:endParaRPr kumimoji="0" lang="zh-CN" altLang="en-US" sz="2000" b="1" i="0" u="none" strike="noStrike" kern="1200" cap="none" spc="0" normalizeH="0" baseline="0" noProof="0" dirty="0">
                <a:ln>
                  <a:noFill/>
                </a:ln>
                <a:solidFill>
                  <a:srgbClr val="A6C0A5"/>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33" name="组合 32"/>
          <p:cNvGrpSpPr/>
          <p:nvPr/>
        </p:nvGrpSpPr>
        <p:grpSpPr>
          <a:xfrm>
            <a:off x="4376483" y="4350990"/>
            <a:ext cx="7388352" cy="1212163"/>
            <a:chOff x="4389121" y="1084217"/>
            <a:chExt cx="6309360" cy="736216"/>
          </a:xfrm>
        </p:grpSpPr>
        <p:sp>
          <p:nvSpPr>
            <p:cNvPr id="34" name="五边形 33"/>
            <p:cNvSpPr/>
            <p:nvPr/>
          </p:nvSpPr>
          <p:spPr>
            <a:xfrm flipH="1">
              <a:off x="4389121" y="1084217"/>
              <a:ext cx="6309360"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zh-CN" sz="28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Hoạt</a:t>
              </a:r>
              <a:r>
                <a:rPr kumimoji="0" lang="en-US" altLang="zh-CN" sz="2800" b="1" i="0" u="none" strike="noStrike" kern="1200" cap="none" spc="0" normalizeH="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động 3. </a:t>
              </a:r>
              <a:r>
                <a:rPr lang="nl-NL" altLang="zh-CN" sz="2800" b="1">
                  <a:latin typeface="Tahoma" panose="020B0604030504040204" pitchFamily="34" charset="0"/>
                  <a:ea typeface="Tahoma" panose="020B0604030504040204" pitchFamily="34" charset="0"/>
                  <a:cs typeface="Tahoma" panose="020B0604030504040204" pitchFamily="34" charset="0"/>
                </a:rPr>
                <a:t>Ứng dụng</a:t>
              </a:r>
              <a:endParaRPr kumimoji="0" lang="zh-CN" altLang="en-US" sz="2800" b="1" i="0" u="none" strike="noStrike" kern="1200" cap="none" spc="0" normalizeH="0" baseline="0" noProof="0" dirty="0">
                <a:ln>
                  <a:noFill/>
                </a:ln>
                <a:solidFill>
                  <a:srgbClr val="FFFFFF"/>
                </a:solidFill>
                <a:effectLst/>
                <a:uLnTx/>
                <a:uFillTx/>
                <a:latin typeface="Tahoma" panose="020B0604030504040204" pitchFamily="34" charset="0"/>
                <a:ea typeface="Microsoft YaHei" panose="020B0503020204020204" pitchFamily="34" charset="-122"/>
                <a:cs typeface="Tahoma" panose="020B0604030504040204" pitchFamily="34" charset="0"/>
              </a:endParaRPr>
            </a:p>
          </p:txBody>
        </p:sp>
        <p:sp>
          <p:nvSpPr>
            <p:cNvPr id="35" name="菱形 34"/>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36" name="文本框 35"/>
            <p:cNvSpPr txBox="1"/>
            <p:nvPr/>
          </p:nvSpPr>
          <p:spPr>
            <a:xfrm>
              <a:off x="4585095" y="1264608"/>
              <a:ext cx="542718" cy="4325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B09278"/>
                  </a:solidFill>
                  <a:effectLst/>
                  <a:uLnTx/>
                  <a:uFillTx/>
                  <a:latin typeface="Microsoft YaHei" panose="020B0503020204020204" pitchFamily="34" charset="-122"/>
                  <a:ea typeface="Microsoft YaHei" panose="020B0503020204020204" pitchFamily="34" charset="-122"/>
                  <a:cs typeface="+mn-cs"/>
                </a:rPr>
                <a:t>03</a:t>
              </a:r>
              <a:endParaRPr kumimoji="0" lang="zh-CN" altLang="en-US" sz="2000" b="1" i="0" u="none" strike="noStrike" kern="1200" cap="none" spc="0" normalizeH="0" baseline="0" noProof="0" dirty="0">
                <a:ln>
                  <a:noFill/>
                </a:ln>
                <a:solidFill>
                  <a:srgbClr val="B09278"/>
                </a:solidFill>
                <a:effectLst/>
                <a:uLnTx/>
                <a:uFillTx/>
                <a:latin typeface="Microsoft YaHei" panose="020B0503020204020204" pitchFamily="34" charset="-122"/>
                <a:ea typeface="Microsoft YaHei" panose="020B0503020204020204" pitchFamily="34" charset="-122"/>
                <a:cs typeface="+mn-cs"/>
              </a:endParaRPr>
            </a:p>
          </p:txBody>
        </p:sp>
      </p:grpSp>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Tree>
    <p:extLst>
      <p:ext uri="{BB962C8B-B14F-4D97-AF65-F5344CB8AC3E}">
        <p14:creationId xmlns:p14="http://schemas.microsoft.com/office/powerpoint/2010/main" val="27861986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par>
                          <p:cTn id="16" fill="hold">
                            <p:stCondLst>
                              <p:cond delay="1600"/>
                            </p:stCondLst>
                            <p:childTnLst>
                              <p:par>
                                <p:cTn id="17" presetID="2" presetClass="entr" presetSubtype="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1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1+#ppt_w/2"/>
                                          </p:val>
                                        </p:tav>
                                        <p:tav tm="100000">
                                          <p:val>
                                            <p:strVal val="#ppt_x"/>
                                          </p:val>
                                        </p:tav>
                                      </p:tavLst>
                                    </p:anim>
                                    <p:anim calcmode="lin" valueType="num">
                                      <p:cBhvr additive="base">
                                        <p:cTn id="25" dur="5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2600"/>
                            </p:stCondLst>
                            <p:childTnLst>
                              <p:par>
                                <p:cTn id="27" presetID="2" presetClass="entr" presetSubtype="2"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1+#ppt_w/2"/>
                                          </p:val>
                                        </p:tav>
                                        <p:tav tm="100000">
                                          <p:val>
                                            <p:strVal val="#ppt_x"/>
                                          </p:val>
                                        </p:tav>
                                      </p:tavLst>
                                    </p:anim>
                                    <p:anim calcmode="lin" valueType="num">
                                      <p:cBhvr additive="base">
                                        <p:cTn id="30"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p:cNvSpPr txBox="1"/>
          <p:nvPr/>
        </p:nvSpPr>
        <p:spPr>
          <a:xfrm>
            <a:off x="3712465" y="2556259"/>
            <a:ext cx="4983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rgbClr val="865B3E"/>
                </a:solidFill>
                <a:latin typeface="Tahoma" panose="020B0604030504040204" pitchFamily="34" charset="0"/>
                <a:ea typeface="Tahoma" panose="020B0604030504040204" pitchFamily="34" charset="0"/>
                <a:cs typeface="Tahoma" panose="020B0604030504040204" pitchFamily="34" charset="0"/>
              </a:rPr>
              <a:t>HOẠT ĐỘNG </a:t>
            </a:r>
            <a:r>
              <a:rPr kumimoji="0" lang="en-US" altLang="zh-CN" sz="4000" b="1" i="0" u="none" strike="noStrike" kern="1200" cap="none" spc="0" normalizeH="0" baseline="0" noProof="0">
                <a:ln>
                  <a:noFill/>
                </a:ln>
                <a:solidFill>
                  <a:srgbClr val="865B3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4000" b="1" i="0" u="none" strike="noStrike" kern="1200" cap="none" spc="0" normalizeH="0" baseline="0" noProof="0" dirty="0">
                <a:ln>
                  <a:noFill/>
                </a:ln>
                <a:solidFill>
                  <a:srgbClr val="865B3E"/>
                </a:solidFill>
                <a:effectLst/>
                <a:uLnTx/>
                <a:uFillTx/>
                <a:latin typeface="Tahoma" panose="020B0604030504040204" pitchFamily="34" charset="0"/>
                <a:ea typeface="Tahoma" panose="020B0604030504040204" pitchFamily="34" charset="0"/>
                <a:cs typeface="Tahoma" panose="020B0604030504040204" pitchFamily="34" charset="0"/>
              </a:rPr>
              <a:t>01</a:t>
            </a:r>
            <a:endParaRPr kumimoji="0" lang="zh-CN" altLang="en-US" sz="4000" b="1" i="0" u="none" strike="noStrike" kern="1200" cap="none" spc="0" normalizeH="0" baseline="0" noProof="0" dirty="0">
              <a:ln>
                <a:noFill/>
              </a:ln>
              <a:solidFill>
                <a:srgbClr val="865B3E"/>
              </a:solidFill>
              <a:effectLst/>
              <a:uLnTx/>
              <a:uFillTx/>
              <a:latin typeface="Tahoma" panose="020B0604030504040204" pitchFamily="34" charset="0"/>
              <a:ea typeface="黑体"/>
              <a:cs typeface="Tahoma" panose="020B060403050404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5" name="文本框 24"/>
          <p:cNvSpPr txBox="1"/>
          <p:nvPr/>
        </p:nvSpPr>
        <p:spPr>
          <a:xfrm>
            <a:off x="3611520" y="3342231"/>
            <a:ext cx="53947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B0F0"/>
                </a:solidFill>
                <a:latin typeface="Tahoma" panose="020B0604030504040204" pitchFamily="34" charset="0"/>
                <a:ea typeface="微软雅黑"/>
                <a:cs typeface="Tahoma" panose="020B0604030504040204" pitchFamily="34" charset="0"/>
              </a:rPr>
              <a:t>Khởi động</a:t>
            </a:r>
            <a:endParaRPr kumimoji="0" lang="zh-CN" altLang="en-US" sz="3200" b="1" i="0" u="none" strike="noStrike" kern="1200" cap="none" spc="0" normalizeH="0" baseline="0" noProof="0" dirty="0">
              <a:ln>
                <a:noFill/>
              </a:ln>
              <a:solidFill>
                <a:srgbClr val="00B0F0"/>
              </a:solidFill>
              <a:effectLst/>
              <a:uLnTx/>
              <a:uFillTx/>
              <a:latin typeface="Tahoma" panose="020B0604030504040204" pitchFamily="34" charset="0"/>
              <a:ea typeface="微软雅黑"/>
              <a:cs typeface="Tahoma" panose="020B0604030504040204" pitchFamily="34" charset="0"/>
            </a:endParaRPr>
          </a:p>
        </p:txBody>
      </p:sp>
    </p:spTree>
    <p:extLst>
      <p:ext uri="{BB962C8B-B14F-4D97-AF65-F5344CB8AC3E}">
        <p14:creationId xmlns:p14="http://schemas.microsoft.com/office/powerpoint/2010/main" val="35721486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lựa chọn 2"/>
          <p:cNvGrpSpPr/>
          <p:nvPr/>
        </p:nvGrpSpPr>
        <p:grpSpPr>
          <a:xfrm>
            <a:off x="-440479" y="2354727"/>
            <a:ext cx="7754064" cy="2551816"/>
            <a:chOff x="1340976" y="3629171"/>
            <a:chExt cx="7803960" cy="3285115"/>
          </a:xfrm>
        </p:grpSpPr>
        <p:pic>
          <p:nvPicPr>
            <p:cNvPr id="3" name="text 2"/>
            <p:cNvPicPr>
              <a:picLocks noChangeAspect="1"/>
            </p:cNvPicPr>
            <p:nvPr/>
          </p:nvPicPr>
          <p:blipFill rotWithShape="1">
            <a:blip r:embed="rId2">
              <a:extLst>
                <a:ext uri="{28A0092B-C50C-407E-A947-70E740481C1C}">
                  <a14:useLocalDpi xmlns:a14="http://schemas.microsoft.com/office/drawing/2010/main" val="0"/>
                </a:ext>
              </a:extLst>
            </a:blip>
            <a:srcRect l="26201" t="19222"/>
            <a:stretch/>
          </p:blipFill>
          <p:spPr>
            <a:xfrm rot="21301647">
              <a:off x="3738765" y="3694228"/>
              <a:ext cx="5406171" cy="2661808"/>
            </a:xfrm>
            <a:prstGeom prst="rect">
              <a:avLst/>
            </a:prstGeom>
          </p:spPr>
        </p:pic>
        <p:pic>
          <p:nvPicPr>
            <p:cNvPr id="5" name="số 2"/>
            <p:cNvPicPr>
              <a:picLocks noChangeAspect="1"/>
            </p:cNvPicPr>
            <p:nvPr/>
          </p:nvPicPr>
          <p:blipFill rotWithShape="1">
            <a:blip r:embed="rId3" cstate="print">
              <a:extLst>
                <a:ext uri="{28A0092B-C50C-407E-A947-70E740481C1C}">
                  <a14:useLocalDpi xmlns:a14="http://schemas.microsoft.com/office/drawing/2010/main" val="0"/>
                </a:ext>
              </a:extLst>
            </a:blip>
            <a:srcRect l="41579" r="41578" b="56379"/>
            <a:stretch/>
          </p:blipFill>
          <p:spPr>
            <a:xfrm rot="19259005">
              <a:off x="1340976" y="4929236"/>
              <a:ext cx="1180168" cy="1752741"/>
            </a:xfrm>
            <a:prstGeom prst="rect">
              <a:avLst/>
            </a:prstGeom>
          </p:spPr>
        </p:pic>
        <p:grpSp>
          <p:nvGrpSpPr>
            <p:cNvPr id="6" name="Group 5"/>
            <p:cNvGrpSpPr/>
            <p:nvPr/>
          </p:nvGrpSpPr>
          <p:grpSpPr>
            <a:xfrm rot="19411180">
              <a:off x="1822379" y="3629171"/>
              <a:ext cx="2617267" cy="3285115"/>
              <a:chOff x="4209562" y="1260652"/>
              <a:chExt cx="1439036" cy="2239283"/>
            </a:xfrm>
          </p:grpSpPr>
          <p:sp>
            <p:nvSpPr>
              <p:cNvPr id="7" name="Chord 6"/>
              <p:cNvSpPr/>
              <p:nvPr/>
            </p:nvSpPr>
            <p:spPr>
              <a:xfrm rot="6428495">
                <a:off x="4425876" y="1638243"/>
                <a:ext cx="1065403" cy="923850"/>
              </a:xfrm>
              <a:prstGeom prst="chord">
                <a:avLst>
                  <a:gd name="adj1" fmla="val 21514300"/>
                  <a:gd name="adj2" fmla="val 1620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kem 2"/>
              <p:cNvPicPr>
                <a:picLocks noChangeAspect="1"/>
              </p:cNvPicPr>
              <p:nvPr/>
            </p:nvPicPr>
            <p:blipFill rotWithShape="1">
              <a:blip r:embed="rId4">
                <a:extLst>
                  <a:ext uri="{BEBA8EAE-BF5A-486C-A8C5-ECC9F3942E4B}">
                    <a14:imgProps xmlns:a14="http://schemas.microsoft.com/office/drawing/2010/main">
                      <a14:imgLayer r:embed="rId5">
                        <a14:imgEffect>
                          <a14:backgroundRemoval t="23217" b="96662" l="344" r="26741"/>
                        </a14:imgEffect>
                      </a14:imgLayer>
                    </a14:imgProps>
                  </a:ext>
                  <a:ext uri="{28A0092B-C50C-407E-A947-70E740481C1C}">
                    <a14:useLocalDpi xmlns:a14="http://schemas.microsoft.com/office/drawing/2010/main" val="0"/>
                  </a:ext>
                </a:extLst>
              </a:blip>
              <a:srcRect l="-563" t="21620" r="71428"/>
              <a:stretch/>
            </p:blipFill>
            <p:spPr>
              <a:xfrm rot="278889">
                <a:off x="4209562" y="1260652"/>
                <a:ext cx="1439036" cy="2239283"/>
              </a:xfrm>
              <a:custGeom>
                <a:avLst/>
                <a:gdLst>
                  <a:gd name="connsiteX0" fmla="*/ 923201 w 989578"/>
                  <a:gd name="connsiteY0" fmla="*/ 230355 h 1539882"/>
                  <a:gd name="connsiteX1" fmla="*/ 955404 w 989578"/>
                  <a:gd name="connsiteY1" fmla="*/ 301321 h 1539882"/>
                  <a:gd name="connsiteX2" fmla="*/ 975054 w 989578"/>
                  <a:gd name="connsiteY2" fmla="*/ 629567 h 1539882"/>
                  <a:gd name="connsiteX3" fmla="*/ 923201 w 989578"/>
                  <a:gd name="connsiteY3" fmla="*/ 639451 h 1539882"/>
                  <a:gd name="connsiteX4" fmla="*/ 651205 w 989578"/>
                  <a:gd name="connsiteY4" fmla="*/ 14443 h 1539882"/>
                  <a:gd name="connsiteX5" fmla="*/ 923201 w 989578"/>
                  <a:gd name="connsiteY5" fmla="*/ 14443 h 1539882"/>
                  <a:gd name="connsiteX6" fmla="*/ 923201 w 989578"/>
                  <a:gd name="connsiteY6" fmla="*/ 230355 h 1539882"/>
                  <a:gd name="connsiteX7" fmla="*/ 922856 w 989578"/>
                  <a:gd name="connsiteY7" fmla="*/ 229595 h 1539882"/>
                  <a:gd name="connsiteX8" fmla="*/ 767314 w 989578"/>
                  <a:gd name="connsiteY8" fmla="*/ 62236 h 1539882"/>
                  <a:gd name="connsiteX9" fmla="*/ 692138 w 989578"/>
                  <a:gd name="connsiteY9" fmla="*/ 25075 h 1539882"/>
                  <a:gd name="connsiteX10" fmla="*/ 533100 w 989578"/>
                  <a:gd name="connsiteY10" fmla="*/ 455 h 1539882"/>
                  <a:gd name="connsiteX11" fmla="*/ 613442 w 989578"/>
                  <a:gd name="connsiteY11" fmla="*/ 4634 h 1539882"/>
                  <a:gd name="connsiteX12" fmla="*/ 651205 w 989578"/>
                  <a:gd name="connsiteY12" fmla="*/ 14443 h 1539882"/>
                  <a:gd name="connsiteX13" fmla="*/ 446153 w 989578"/>
                  <a:gd name="connsiteY13" fmla="*/ 14443 h 1539882"/>
                  <a:gd name="connsiteX14" fmla="*/ 452989 w 989578"/>
                  <a:gd name="connsiteY14" fmla="*/ 12079 h 1539882"/>
                  <a:gd name="connsiteX15" fmla="*/ 533100 w 989578"/>
                  <a:gd name="connsiteY15" fmla="*/ 455 h 1539882"/>
                  <a:gd name="connsiteX16" fmla="*/ 0 w 989578"/>
                  <a:gd name="connsiteY16" fmla="*/ 14443 h 1539882"/>
                  <a:gd name="connsiteX17" fmla="*/ 446153 w 989578"/>
                  <a:gd name="connsiteY17" fmla="*/ 14443 h 1539882"/>
                  <a:gd name="connsiteX18" fmla="*/ 374986 w 989578"/>
                  <a:gd name="connsiteY18" fmla="*/ 39050 h 1539882"/>
                  <a:gd name="connsiteX19" fmla="*/ 172384 w 989578"/>
                  <a:gd name="connsiteY19" fmla="*/ 207456 h 1539882"/>
                  <a:gd name="connsiteX20" fmla="*/ 107844 w 989578"/>
                  <a:gd name="connsiteY20" fmla="*/ 794869 h 1539882"/>
                  <a:gd name="connsiteX21" fmla="*/ 923201 w 989578"/>
                  <a:gd name="connsiteY21" fmla="*/ 639451 h 1539882"/>
                  <a:gd name="connsiteX22" fmla="*/ 923201 w 989578"/>
                  <a:gd name="connsiteY22" fmla="*/ 1539882 h 1539882"/>
                  <a:gd name="connsiteX23" fmla="*/ 0 w 989578"/>
                  <a:gd name="connsiteY23" fmla="*/ 1539882 h 15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9578" h="1539882">
                    <a:moveTo>
                      <a:pt x="923201" y="230355"/>
                    </a:moveTo>
                    <a:lnTo>
                      <a:pt x="955404" y="301321"/>
                    </a:lnTo>
                    <a:cubicBezTo>
                      <a:pt x="991900" y="400991"/>
                      <a:pt x="1000323" y="515521"/>
                      <a:pt x="975054" y="629567"/>
                    </a:cubicBezTo>
                    <a:lnTo>
                      <a:pt x="923201" y="639451"/>
                    </a:lnTo>
                    <a:close/>
                    <a:moveTo>
                      <a:pt x="651205" y="14443"/>
                    </a:moveTo>
                    <a:lnTo>
                      <a:pt x="923201" y="14443"/>
                    </a:lnTo>
                    <a:lnTo>
                      <a:pt x="923201" y="230355"/>
                    </a:lnTo>
                    <a:lnTo>
                      <a:pt x="922856" y="229595"/>
                    </a:lnTo>
                    <a:cubicBezTo>
                      <a:pt x="885220" y="161134"/>
                      <a:pt x="832582" y="103190"/>
                      <a:pt x="767314" y="62236"/>
                    </a:cubicBezTo>
                    <a:cubicBezTo>
                      <a:pt x="743051" y="47011"/>
                      <a:pt x="717888" y="34650"/>
                      <a:pt x="692138" y="25075"/>
                    </a:cubicBezTo>
                    <a:close/>
                    <a:moveTo>
                      <a:pt x="533100" y="455"/>
                    </a:moveTo>
                    <a:cubicBezTo>
                      <a:pt x="559946" y="-811"/>
                      <a:pt x="586831" y="556"/>
                      <a:pt x="613442" y="4634"/>
                    </a:cubicBezTo>
                    <a:lnTo>
                      <a:pt x="651205" y="14443"/>
                    </a:lnTo>
                    <a:lnTo>
                      <a:pt x="446153" y="14443"/>
                    </a:lnTo>
                    <a:lnTo>
                      <a:pt x="452989" y="12079"/>
                    </a:lnTo>
                    <a:cubicBezTo>
                      <a:pt x="479446" y="5622"/>
                      <a:pt x="506254" y="1721"/>
                      <a:pt x="533100" y="455"/>
                    </a:cubicBezTo>
                    <a:close/>
                    <a:moveTo>
                      <a:pt x="0" y="14443"/>
                    </a:moveTo>
                    <a:lnTo>
                      <a:pt x="446153" y="14443"/>
                    </a:lnTo>
                    <a:lnTo>
                      <a:pt x="374986" y="39050"/>
                    </a:lnTo>
                    <a:cubicBezTo>
                      <a:pt x="298662" y="73540"/>
                      <a:pt x="228314" y="130363"/>
                      <a:pt x="172384" y="207456"/>
                    </a:cubicBezTo>
                    <a:cubicBezTo>
                      <a:pt x="49000" y="377527"/>
                      <a:pt x="23525" y="609394"/>
                      <a:pt x="107844" y="794869"/>
                    </a:cubicBezTo>
                    <a:lnTo>
                      <a:pt x="923201" y="639451"/>
                    </a:lnTo>
                    <a:lnTo>
                      <a:pt x="923201" y="1539882"/>
                    </a:lnTo>
                    <a:lnTo>
                      <a:pt x="0" y="1539882"/>
                    </a:lnTo>
                    <a:close/>
                  </a:path>
                </a:pathLst>
              </a:custGeom>
              <a:effectLst/>
            </p:spPr>
          </p:pic>
        </p:grpSp>
      </p:grpSp>
      <p:grpSp>
        <p:nvGrpSpPr>
          <p:cNvPr id="15" name="lựa chọn 3"/>
          <p:cNvGrpSpPr/>
          <p:nvPr/>
        </p:nvGrpSpPr>
        <p:grpSpPr>
          <a:xfrm>
            <a:off x="2601481" y="4241863"/>
            <a:ext cx="8239874" cy="2836526"/>
            <a:chOff x="1091534" y="625255"/>
            <a:chExt cx="7953957" cy="3567234"/>
          </a:xfrm>
        </p:grpSpPr>
        <p:pic>
          <p:nvPicPr>
            <p:cNvPr id="14" name="text 3"/>
            <p:cNvPicPr>
              <a:picLocks noChangeAspect="1"/>
            </p:cNvPicPr>
            <p:nvPr/>
          </p:nvPicPr>
          <p:blipFill rotWithShape="1">
            <a:blip r:embed="rId2">
              <a:extLst>
                <a:ext uri="{28A0092B-C50C-407E-A947-70E740481C1C}">
                  <a14:useLocalDpi xmlns:a14="http://schemas.microsoft.com/office/drawing/2010/main" val="0"/>
                </a:ext>
              </a:extLst>
            </a:blip>
            <a:srcRect l="26201" t="19222"/>
            <a:stretch/>
          </p:blipFill>
          <p:spPr>
            <a:xfrm rot="21301647">
              <a:off x="3639320" y="883400"/>
              <a:ext cx="5406171" cy="2661808"/>
            </a:xfrm>
            <a:prstGeom prst="rect">
              <a:avLst/>
            </a:prstGeom>
          </p:spPr>
        </p:pic>
        <p:grpSp>
          <p:nvGrpSpPr>
            <p:cNvPr id="10" name="Group 9"/>
            <p:cNvGrpSpPr/>
            <p:nvPr/>
          </p:nvGrpSpPr>
          <p:grpSpPr>
            <a:xfrm rot="20229934">
              <a:off x="1511110" y="625255"/>
              <a:ext cx="2601252" cy="3567234"/>
              <a:chOff x="4209562" y="1260652"/>
              <a:chExt cx="1439036" cy="2239283"/>
            </a:xfrm>
          </p:grpSpPr>
          <p:sp>
            <p:nvSpPr>
              <p:cNvPr id="11" name="Chord 10"/>
              <p:cNvSpPr/>
              <p:nvPr/>
            </p:nvSpPr>
            <p:spPr>
              <a:xfrm rot="6428495">
                <a:off x="4425876" y="1638243"/>
                <a:ext cx="1065403" cy="923850"/>
              </a:xfrm>
              <a:prstGeom prst="chord">
                <a:avLst>
                  <a:gd name="adj1" fmla="val 215143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2" name="kem 3"/>
              <p:cNvPicPr>
                <a:picLocks noChangeAspect="1"/>
              </p:cNvPicPr>
              <p:nvPr/>
            </p:nvPicPr>
            <p:blipFill rotWithShape="1">
              <a:blip r:embed="rId4">
                <a:extLst>
                  <a:ext uri="{BEBA8EAE-BF5A-486C-A8C5-ECC9F3942E4B}">
                    <a14:imgProps xmlns:a14="http://schemas.microsoft.com/office/drawing/2010/main">
                      <a14:imgLayer r:embed="rId5">
                        <a14:imgEffect>
                          <a14:backgroundRemoval t="23217" b="96662" l="344" r="26741"/>
                        </a14:imgEffect>
                      </a14:imgLayer>
                    </a14:imgProps>
                  </a:ext>
                  <a:ext uri="{28A0092B-C50C-407E-A947-70E740481C1C}">
                    <a14:useLocalDpi xmlns:a14="http://schemas.microsoft.com/office/drawing/2010/main" val="0"/>
                  </a:ext>
                </a:extLst>
              </a:blip>
              <a:srcRect l="-563" t="21620" r="71428"/>
              <a:stretch/>
            </p:blipFill>
            <p:spPr>
              <a:xfrm rot="278889">
                <a:off x="4209562" y="1260652"/>
                <a:ext cx="1439036" cy="2239283"/>
              </a:xfrm>
              <a:custGeom>
                <a:avLst/>
                <a:gdLst>
                  <a:gd name="connsiteX0" fmla="*/ 923201 w 989578"/>
                  <a:gd name="connsiteY0" fmla="*/ 230355 h 1539882"/>
                  <a:gd name="connsiteX1" fmla="*/ 955404 w 989578"/>
                  <a:gd name="connsiteY1" fmla="*/ 301321 h 1539882"/>
                  <a:gd name="connsiteX2" fmla="*/ 975054 w 989578"/>
                  <a:gd name="connsiteY2" fmla="*/ 629567 h 1539882"/>
                  <a:gd name="connsiteX3" fmla="*/ 923201 w 989578"/>
                  <a:gd name="connsiteY3" fmla="*/ 639451 h 1539882"/>
                  <a:gd name="connsiteX4" fmla="*/ 651205 w 989578"/>
                  <a:gd name="connsiteY4" fmla="*/ 14443 h 1539882"/>
                  <a:gd name="connsiteX5" fmla="*/ 923201 w 989578"/>
                  <a:gd name="connsiteY5" fmla="*/ 14443 h 1539882"/>
                  <a:gd name="connsiteX6" fmla="*/ 923201 w 989578"/>
                  <a:gd name="connsiteY6" fmla="*/ 230355 h 1539882"/>
                  <a:gd name="connsiteX7" fmla="*/ 922856 w 989578"/>
                  <a:gd name="connsiteY7" fmla="*/ 229595 h 1539882"/>
                  <a:gd name="connsiteX8" fmla="*/ 767314 w 989578"/>
                  <a:gd name="connsiteY8" fmla="*/ 62236 h 1539882"/>
                  <a:gd name="connsiteX9" fmla="*/ 692138 w 989578"/>
                  <a:gd name="connsiteY9" fmla="*/ 25075 h 1539882"/>
                  <a:gd name="connsiteX10" fmla="*/ 533100 w 989578"/>
                  <a:gd name="connsiteY10" fmla="*/ 455 h 1539882"/>
                  <a:gd name="connsiteX11" fmla="*/ 613442 w 989578"/>
                  <a:gd name="connsiteY11" fmla="*/ 4634 h 1539882"/>
                  <a:gd name="connsiteX12" fmla="*/ 651205 w 989578"/>
                  <a:gd name="connsiteY12" fmla="*/ 14443 h 1539882"/>
                  <a:gd name="connsiteX13" fmla="*/ 446153 w 989578"/>
                  <a:gd name="connsiteY13" fmla="*/ 14443 h 1539882"/>
                  <a:gd name="connsiteX14" fmla="*/ 452989 w 989578"/>
                  <a:gd name="connsiteY14" fmla="*/ 12079 h 1539882"/>
                  <a:gd name="connsiteX15" fmla="*/ 533100 w 989578"/>
                  <a:gd name="connsiteY15" fmla="*/ 455 h 1539882"/>
                  <a:gd name="connsiteX16" fmla="*/ 0 w 989578"/>
                  <a:gd name="connsiteY16" fmla="*/ 14443 h 1539882"/>
                  <a:gd name="connsiteX17" fmla="*/ 446153 w 989578"/>
                  <a:gd name="connsiteY17" fmla="*/ 14443 h 1539882"/>
                  <a:gd name="connsiteX18" fmla="*/ 374986 w 989578"/>
                  <a:gd name="connsiteY18" fmla="*/ 39050 h 1539882"/>
                  <a:gd name="connsiteX19" fmla="*/ 172384 w 989578"/>
                  <a:gd name="connsiteY19" fmla="*/ 207456 h 1539882"/>
                  <a:gd name="connsiteX20" fmla="*/ 107844 w 989578"/>
                  <a:gd name="connsiteY20" fmla="*/ 794869 h 1539882"/>
                  <a:gd name="connsiteX21" fmla="*/ 923201 w 989578"/>
                  <a:gd name="connsiteY21" fmla="*/ 639451 h 1539882"/>
                  <a:gd name="connsiteX22" fmla="*/ 923201 w 989578"/>
                  <a:gd name="connsiteY22" fmla="*/ 1539882 h 1539882"/>
                  <a:gd name="connsiteX23" fmla="*/ 0 w 989578"/>
                  <a:gd name="connsiteY23" fmla="*/ 1539882 h 15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9578" h="1539882">
                    <a:moveTo>
                      <a:pt x="923201" y="230355"/>
                    </a:moveTo>
                    <a:lnTo>
                      <a:pt x="955404" y="301321"/>
                    </a:lnTo>
                    <a:cubicBezTo>
                      <a:pt x="991900" y="400991"/>
                      <a:pt x="1000323" y="515521"/>
                      <a:pt x="975054" y="629567"/>
                    </a:cubicBezTo>
                    <a:lnTo>
                      <a:pt x="923201" y="639451"/>
                    </a:lnTo>
                    <a:close/>
                    <a:moveTo>
                      <a:pt x="651205" y="14443"/>
                    </a:moveTo>
                    <a:lnTo>
                      <a:pt x="923201" y="14443"/>
                    </a:lnTo>
                    <a:lnTo>
                      <a:pt x="923201" y="230355"/>
                    </a:lnTo>
                    <a:lnTo>
                      <a:pt x="922856" y="229595"/>
                    </a:lnTo>
                    <a:cubicBezTo>
                      <a:pt x="885220" y="161134"/>
                      <a:pt x="832582" y="103190"/>
                      <a:pt x="767314" y="62236"/>
                    </a:cubicBezTo>
                    <a:cubicBezTo>
                      <a:pt x="743051" y="47011"/>
                      <a:pt x="717888" y="34650"/>
                      <a:pt x="692138" y="25075"/>
                    </a:cubicBezTo>
                    <a:close/>
                    <a:moveTo>
                      <a:pt x="533100" y="455"/>
                    </a:moveTo>
                    <a:cubicBezTo>
                      <a:pt x="559946" y="-811"/>
                      <a:pt x="586831" y="556"/>
                      <a:pt x="613442" y="4634"/>
                    </a:cubicBezTo>
                    <a:lnTo>
                      <a:pt x="651205" y="14443"/>
                    </a:lnTo>
                    <a:lnTo>
                      <a:pt x="446153" y="14443"/>
                    </a:lnTo>
                    <a:lnTo>
                      <a:pt x="452989" y="12079"/>
                    </a:lnTo>
                    <a:cubicBezTo>
                      <a:pt x="479446" y="5622"/>
                      <a:pt x="506254" y="1721"/>
                      <a:pt x="533100" y="455"/>
                    </a:cubicBezTo>
                    <a:close/>
                    <a:moveTo>
                      <a:pt x="0" y="14443"/>
                    </a:moveTo>
                    <a:lnTo>
                      <a:pt x="446153" y="14443"/>
                    </a:lnTo>
                    <a:lnTo>
                      <a:pt x="374986" y="39050"/>
                    </a:lnTo>
                    <a:cubicBezTo>
                      <a:pt x="298662" y="73540"/>
                      <a:pt x="228314" y="130363"/>
                      <a:pt x="172384" y="207456"/>
                    </a:cubicBezTo>
                    <a:cubicBezTo>
                      <a:pt x="49000" y="377527"/>
                      <a:pt x="23525" y="609394"/>
                      <a:pt x="107844" y="794869"/>
                    </a:cubicBezTo>
                    <a:lnTo>
                      <a:pt x="923201" y="639451"/>
                    </a:lnTo>
                    <a:lnTo>
                      <a:pt x="923201" y="1539882"/>
                    </a:lnTo>
                    <a:lnTo>
                      <a:pt x="0" y="1539882"/>
                    </a:lnTo>
                    <a:close/>
                  </a:path>
                </a:pathLst>
              </a:custGeom>
              <a:effectLst/>
            </p:spPr>
          </p:pic>
        </p:grpSp>
        <p:pic>
          <p:nvPicPr>
            <p:cNvPr id="13" name="số 3"/>
            <p:cNvPicPr>
              <a:picLocks noChangeAspect="1"/>
            </p:cNvPicPr>
            <p:nvPr/>
          </p:nvPicPr>
          <p:blipFill rotWithShape="1">
            <a:blip r:embed="rId6" cstate="print">
              <a:extLst>
                <a:ext uri="{28A0092B-C50C-407E-A947-70E740481C1C}">
                  <a14:useLocalDpi xmlns:a14="http://schemas.microsoft.com/office/drawing/2010/main" val="0"/>
                </a:ext>
              </a:extLst>
            </a:blip>
            <a:srcRect l="59717" r="23440" b="55479"/>
            <a:stretch/>
          </p:blipFill>
          <p:spPr>
            <a:xfrm rot="19251315">
              <a:off x="1091534" y="2211223"/>
              <a:ext cx="1322191" cy="1885322"/>
            </a:xfrm>
            <a:prstGeom prst="rect">
              <a:avLst/>
            </a:prstGeom>
          </p:spPr>
        </p:pic>
      </p:grpSp>
      <p:grpSp>
        <p:nvGrpSpPr>
          <p:cNvPr id="16" name="lựa chọn 1"/>
          <p:cNvGrpSpPr/>
          <p:nvPr/>
        </p:nvGrpSpPr>
        <p:grpSpPr>
          <a:xfrm>
            <a:off x="4204138" y="152613"/>
            <a:ext cx="7073462" cy="2682767"/>
            <a:chOff x="1176526" y="3699862"/>
            <a:chExt cx="7931362" cy="3177410"/>
          </a:xfrm>
        </p:grpSpPr>
        <p:grpSp>
          <p:nvGrpSpPr>
            <p:cNvPr id="17" name="Group 16"/>
            <p:cNvGrpSpPr/>
            <p:nvPr/>
          </p:nvGrpSpPr>
          <p:grpSpPr>
            <a:xfrm>
              <a:off x="2102000" y="3699862"/>
              <a:ext cx="7005888" cy="3177410"/>
              <a:chOff x="1715147" y="3256431"/>
              <a:chExt cx="6696724" cy="3825876"/>
            </a:xfrm>
          </p:grpSpPr>
          <p:pic>
            <p:nvPicPr>
              <p:cNvPr id="19" name="text 1"/>
              <p:cNvPicPr>
                <a:picLocks noChangeAspect="1"/>
              </p:cNvPicPr>
              <p:nvPr/>
            </p:nvPicPr>
            <p:blipFill rotWithShape="1">
              <a:blip r:embed="rId2">
                <a:extLst>
                  <a:ext uri="{28A0092B-C50C-407E-A947-70E740481C1C}">
                    <a14:useLocalDpi xmlns:a14="http://schemas.microsoft.com/office/drawing/2010/main" val="0"/>
                  </a:ext>
                </a:extLst>
              </a:blip>
              <a:srcRect l="26201" t="19222"/>
              <a:stretch/>
            </p:blipFill>
            <p:spPr>
              <a:xfrm rot="21301647">
                <a:off x="3244270" y="3256431"/>
                <a:ext cx="5167601" cy="3205047"/>
              </a:xfrm>
              <a:prstGeom prst="rect">
                <a:avLst/>
              </a:prstGeom>
            </p:spPr>
          </p:pic>
          <p:pic>
            <p:nvPicPr>
              <p:cNvPr id="20" name="kem 1"/>
              <p:cNvPicPr>
                <a:picLocks noChangeAspect="1"/>
              </p:cNvPicPr>
              <p:nvPr/>
            </p:nvPicPr>
            <p:blipFill rotWithShape="1">
              <a:blip r:embed="rId4">
                <a:extLst>
                  <a:ext uri="{BEBA8EAE-BF5A-486C-A8C5-ECC9F3942E4B}">
                    <a14:imgProps xmlns:a14="http://schemas.microsoft.com/office/drawing/2010/main">
                      <a14:imgLayer r:embed="rId5">
                        <a14:imgEffect>
                          <a14:backgroundRemoval t="23217" b="96662" l="344" r="26741"/>
                        </a14:imgEffect>
                      </a14:imgLayer>
                    </a14:imgProps>
                  </a:ext>
                  <a:ext uri="{28A0092B-C50C-407E-A947-70E740481C1C}">
                    <a14:useLocalDpi xmlns:a14="http://schemas.microsoft.com/office/drawing/2010/main" val="0"/>
                  </a:ext>
                </a:extLst>
              </a:blip>
              <a:srcRect l="-563" t="22355" r="73382"/>
              <a:stretch/>
            </p:blipFill>
            <p:spPr>
              <a:xfrm rot="19912113">
                <a:off x="1715147" y="3472395"/>
                <a:ext cx="1999159" cy="3609912"/>
              </a:xfrm>
              <a:prstGeom prst="rect">
                <a:avLst/>
              </a:prstGeom>
            </p:spPr>
          </p:pic>
        </p:grpSp>
        <p:pic>
          <p:nvPicPr>
            <p:cNvPr id="18" name="số 1"/>
            <p:cNvPicPr>
              <a:picLocks noChangeAspect="1"/>
            </p:cNvPicPr>
            <p:nvPr/>
          </p:nvPicPr>
          <p:blipFill rotWithShape="1">
            <a:blip r:embed="rId7" cstate="print">
              <a:extLst>
                <a:ext uri="{28A0092B-C50C-407E-A947-70E740481C1C}">
                  <a14:useLocalDpi xmlns:a14="http://schemas.microsoft.com/office/drawing/2010/main" val="0"/>
                </a:ext>
              </a:extLst>
            </a:blip>
            <a:srcRect l="27003" r="59717" b="54579"/>
            <a:stretch/>
          </p:blipFill>
          <p:spPr>
            <a:xfrm rot="18310136">
              <a:off x="1619563" y="5082171"/>
              <a:ext cx="1048545" cy="1934620"/>
            </a:xfrm>
            <a:prstGeom prst="rect">
              <a:avLst/>
            </a:prstGeom>
          </p:spPr>
        </p:pic>
      </p:grpSp>
      <p:sp>
        <p:nvSpPr>
          <p:cNvPr id="27" name="TextBox 26"/>
          <p:cNvSpPr txBox="1"/>
          <p:nvPr/>
        </p:nvSpPr>
        <p:spPr>
          <a:xfrm rot="21192905">
            <a:off x="2419118" y="2897907"/>
            <a:ext cx="4247608" cy="1384995"/>
          </a:xfrm>
          <a:prstGeom prst="rect">
            <a:avLst/>
          </a:prstGeom>
          <a:noFill/>
        </p:spPr>
        <p:txBody>
          <a:bodyPr wrap="square" rtlCol="0">
            <a:spAutoFit/>
          </a:bodyPr>
          <a:lstStyle/>
          <a:p>
            <a:r>
              <a:rPr lang="en-US" sz="2800"/>
              <a:t>Theo con khi chọn vải,</a:t>
            </a:r>
          </a:p>
          <a:p>
            <a:r>
              <a:rPr lang="en-US" sz="2800"/>
              <a:t> ta chọn như nào cho phù hợp? </a:t>
            </a:r>
          </a:p>
        </p:txBody>
      </p:sp>
      <p:pic>
        <p:nvPicPr>
          <p:cNvPr id="28"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157" y="5004601"/>
            <a:ext cx="2340985" cy="1941435"/>
          </a:xfrm>
          <a:prstGeom prst="rect">
            <a:avLst/>
          </a:prstGeom>
        </p:spPr>
      </p:pic>
      <p:sp>
        <p:nvSpPr>
          <p:cNvPr id="29" name="TextBox 28"/>
          <p:cNvSpPr txBox="1"/>
          <p:nvPr/>
        </p:nvSpPr>
        <p:spPr>
          <a:xfrm rot="21191859">
            <a:off x="6708718" y="680146"/>
            <a:ext cx="4050223" cy="1384995"/>
          </a:xfrm>
          <a:prstGeom prst="rect">
            <a:avLst/>
          </a:prstGeom>
          <a:noFill/>
        </p:spPr>
        <p:txBody>
          <a:bodyPr wrap="square" rtlCol="0">
            <a:spAutoFit/>
          </a:bodyPr>
          <a:lstStyle/>
          <a:p>
            <a:r>
              <a:rPr lang="en-US" sz="2800"/>
              <a:t>Con hãy kể tên một số vật liệu để cắt, khâu thêu mà con đã học.</a:t>
            </a:r>
          </a:p>
        </p:txBody>
      </p:sp>
      <p:sp>
        <p:nvSpPr>
          <p:cNvPr id="31" name="TextBox 30"/>
          <p:cNvSpPr txBox="1"/>
          <p:nvPr/>
        </p:nvSpPr>
        <p:spPr>
          <a:xfrm rot="21192905">
            <a:off x="5440447" y="5222307"/>
            <a:ext cx="4247608" cy="954107"/>
          </a:xfrm>
          <a:prstGeom prst="rect">
            <a:avLst/>
          </a:prstGeom>
          <a:noFill/>
        </p:spPr>
        <p:txBody>
          <a:bodyPr wrap="square" rtlCol="0">
            <a:spAutoFit/>
          </a:bodyPr>
          <a:lstStyle/>
          <a:p>
            <a:r>
              <a:rPr lang="en-US" sz="2800"/>
              <a:t>Khi sử dụng kéo ta cần lưu ý điều gì? </a:t>
            </a:r>
          </a:p>
        </p:txBody>
      </p:sp>
      <p:pic>
        <p:nvPicPr>
          <p:cNvPr id="34" name="图片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a:fillRect/>
          </a:stretch>
        </p:blipFill>
        <p:spPr>
          <a:xfrm>
            <a:off x="-853837" y="-163547"/>
            <a:ext cx="2164952" cy="1656272"/>
          </a:xfrm>
          <a:prstGeom prst="rect">
            <a:avLst/>
          </a:prstGeom>
        </p:spPr>
      </p:pic>
      <p:grpSp>
        <p:nvGrpSpPr>
          <p:cNvPr id="21" name="Group 20"/>
          <p:cNvGrpSpPr/>
          <p:nvPr/>
        </p:nvGrpSpPr>
        <p:grpSpPr>
          <a:xfrm>
            <a:off x="358062" y="201738"/>
            <a:ext cx="4616274" cy="716510"/>
            <a:chOff x="904430" y="466914"/>
            <a:chExt cx="3015303" cy="495276"/>
          </a:xfrm>
        </p:grpSpPr>
        <p:sp>
          <p:nvSpPr>
            <p:cNvPr id="22" name="Round Diagonal Corner Rectangle 21"/>
            <p:cNvSpPr/>
            <p:nvPr/>
          </p:nvSpPr>
          <p:spPr>
            <a:xfrm>
              <a:off x="1159923" y="523406"/>
              <a:ext cx="2759810" cy="380468"/>
            </a:xfrm>
            <a:prstGeom prst="round2DiagRect">
              <a:avLst>
                <a:gd name="adj1" fmla="val 50000"/>
                <a:gd name="adj2" fmla="val 0"/>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   Cùng nhau ăn kem!</a:t>
              </a:r>
            </a:p>
          </p:txBody>
        </p:sp>
        <p:grpSp>
          <p:nvGrpSpPr>
            <p:cNvPr id="23" name="组合 132"/>
            <p:cNvGrpSpPr/>
            <p:nvPr/>
          </p:nvGrpSpPr>
          <p:grpSpPr>
            <a:xfrm>
              <a:off x="904430" y="466914"/>
              <a:ext cx="510987" cy="495276"/>
              <a:chOff x="4881965" y="2278250"/>
              <a:chExt cx="2169764" cy="2169764"/>
            </a:xfrm>
          </p:grpSpPr>
          <p:sp>
            <p:nvSpPr>
              <p:cNvPr id="24" name="椭圆 133"/>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134"/>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135"/>
              <p:cNvSpPr/>
              <p:nvPr/>
            </p:nvSpPr>
            <p:spPr>
              <a:xfrm>
                <a:off x="5279713" y="2675998"/>
                <a:ext cx="1374270" cy="1374270"/>
              </a:xfrm>
              <a:prstGeom prst="ellipse">
                <a:avLst/>
              </a:prstGeom>
              <a:solidFill>
                <a:schemeClr val="accent1"/>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pic>
        <p:nvPicPr>
          <p:cNvPr id="37" name="Chìa khóa 1" descr="Chìa Khóa Kim Loại Phẳng Hình ảnh | Định dạng hình ảnh PSD 611644703|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3140" r="94884"/>
                    </a14:imgEffect>
                  </a14:imgLayer>
                </a14:imgProps>
              </a:ext>
              <a:ext uri="{28A0092B-C50C-407E-A947-70E740481C1C}">
                <a14:useLocalDpi xmlns:a14="http://schemas.microsoft.com/office/drawing/2010/main" val="0"/>
              </a:ext>
            </a:extLst>
          </a:blip>
          <a:srcRect/>
          <a:stretch>
            <a:fillRect/>
          </a:stretch>
        </p:blipFill>
        <p:spPr bwMode="auto">
          <a:xfrm>
            <a:off x="9998276" y="1722374"/>
            <a:ext cx="1155512" cy="1155512"/>
          </a:xfrm>
          <a:prstGeom prst="rect">
            <a:avLst/>
          </a:prstGeom>
          <a:noFill/>
          <a:extLst>
            <a:ext uri="{909E8E84-426E-40DD-AFC4-6F175D3DCCD1}">
              <a14:hiddenFill xmlns:a14="http://schemas.microsoft.com/office/drawing/2010/main">
                <a:solidFill>
                  <a:srgbClr val="FFFFFF"/>
                </a:solidFill>
              </a14:hiddenFill>
            </a:ext>
          </a:extLst>
        </p:spPr>
      </p:pic>
      <p:pic>
        <p:nvPicPr>
          <p:cNvPr id="38" name="Hộp quà 1" descr="Hộp quà vuông trụ SM44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250" b="90000" l="1250" r="90000"/>
                    </a14:imgEffect>
                  </a14:imgLayer>
                </a14:imgProps>
              </a:ext>
              <a:ext uri="{28A0092B-C50C-407E-A947-70E740481C1C}">
                <a14:useLocalDpi xmlns:a14="http://schemas.microsoft.com/office/drawing/2010/main" val="0"/>
              </a:ext>
            </a:extLst>
          </a:blip>
          <a:srcRect/>
          <a:stretch>
            <a:fillRect/>
          </a:stretch>
        </p:blipFill>
        <p:spPr bwMode="auto">
          <a:xfrm>
            <a:off x="10761843" y="799789"/>
            <a:ext cx="1997612" cy="1997612"/>
          </a:xfrm>
          <a:prstGeom prst="rect">
            <a:avLst/>
          </a:prstGeom>
          <a:noFill/>
          <a:extLst>
            <a:ext uri="{909E8E84-426E-40DD-AFC4-6F175D3DCCD1}">
              <a14:hiddenFill xmlns:a14="http://schemas.microsoft.com/office/drawing/2010/main">
                <a:solidFill>
                  <a:srgbClr val="FFFFFF"/>
                </a:solidFill>
              </a14:hiddenFill>
            </a:ext>
          </a:extLst>
        </p:spPr>
      </p:pic>
      <p:pic>
        <p:nvPicPr>
          <p:cNvPr id="39" name="hộp quà 2" descr="Hộp quà vuông trụ G4999"/>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04142" y="2283108"/>
            <a:ext cx="2446100" cy="2446100"/>
          </a:xfrm>
          <a:prstGeom prst="rect">
            <a:avLst/>
          </a:prstGeom>
          <a:noFill/>
          <a:extLst>
            <a:ext uri="{909E8E84-426E-40DD-AFC4-6F175D3DCCD1}">
              <a14:hiddenFill xmlns:a14="http://schemas.microsoft.com/office/drawing/2010/main">
                <a:solidFill>
                  <a:srgbClr val="FFFFFF"/>
                </a:solidFill>
              </a14:hiddenFill>
            </a:ext>
          </a:extLst>
        </p:spPr>
      </p:pic>
      <p:pic>
        <p:nvPicPr>
          <p:cNvPr id="40" name="Chìa khóa 2" descr="Chìa Khóa Kim Loại Phẳng Hình ảnh | Định dạng hình ảnh PSD 611644703|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3140" r="94884"/>
                    </a14:imgEffect>
                  </a14:imgLayer>
                </a14:imgProps>
              </a:ext>
              <a:ext uri="{28A0092B-C50C-407E-A947-70E740481C1C}">
                <a14:useLocalDpi xmlns:a14="http://schemas.microsoft.com/office/drawing/2010/main" val="0"/>
              </a:ext>
            </a:extLst>
          </a:blip>
          <a:srcRect/>
          <a:stretch>
            <a:fillRect/>
          </a:stretch>
        </p:blipFill>
        <p:spPr bwMode="auto">
          <a:xfrm rot="10800000">
            <a:off x="9096503" y="3118704"/>
            <a:ext cx="1155512" cy="1155512"/>
          </a:xfrm>
          <a:prstGeom prst="rect">
            <a:avLst/>
          </a:prstGeom>
          <a:noFill/>
          <a:extLst>
            <a:ext uri="{909E8E84-426E-40DD-AFC4-6F175D3DCCD1}">
              <a14:hiddenFill xmlns:a14="http://schemas.microsoft.com/office/drawing/2010/main">
                <a:solidFill>
                  <a:srgbClr val="FFFFFF"/>
                </a:solidFill>
              </a14:hiddenFill>
            </a:ext>
          </a:extLst>
        </p:spPr>
      </p:pic>
      <p:pic>
        <p:nvPicPr>
          <p:cNvPr id="41" name="hoppj quà 3" descr="Hộp quà trái tim"/>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94167" y="4221060"/>
            <a:ext cx="2873379" cy="2873379"/>
          </a:xfrm>
          <a:prstGeom prst="rect">
            <a:avLst/>
          </a:prstGeom>
          <a:noFill/>
          <a:extLst>
            <a:ext uri="{909E8E84-426E-40DD-AFC4-6F175D3DCCD1}">
              <a14:hiddenFill xmlns:a14="http://schemas.microsoft.com/office/drawing/2010/main">
                <a:solidFill>
                  <a:srgbClr val="FFFFFF"/>
                </a:solidFill>
              </a14:hiddenFill>
            </a:ext>
          </a:extLst>
        </p:spPr>
      </p:pic>
      <p:pic>
        <p:nvPicPr>
          <p:cNvPr id="42" name="Chìa khóa 3" descr="Chìa Khóa Kim Loại Phẳng Hình ảnh | Định dạng hình ảnh PSD 611644703|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3140" r="94884"/>
                    </a14:imgEffect>
                  </a14:imgLayer>
                </a14:imgProps>
              </a:ext>
              <a:ext uri="{28A0092B-C50C-407E-A947-70E740481C1C}">
                <a14:useLocalDpi xmlns:a14="http://schemas.microsoft.com/office/drawing/2010/main" val="0"/>
              </a:ext>
            </a:extLst>
          </a:blip>
          <a:srcRect/>
          <a:stretch>
            <a:fillRect/>
          </a:stretch>
        </p:blipFill>
        <p:spPr bwMode="auto">
          <a:xfrm>
            <a:off x="8946151" y="5936610"/>
            <a:ext cx="1155512" cy="115551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rot="21191859">
            <a:off x="6782514" y="653775"/>
            <a:ext cx="3651263" cy="1384995"/>
          </a:xfrm>
          <a:prstGeom prst="rect">
            <a:avLst/>
          </a:prstGeom>
          <a:solidFill>
            <a:schemeClr val="bg1"/>
          </a:solidFill>
        </p:spPr>
        <p:txBody>
          <a:bodyPr wrap="square" rtlCol="0">
            <a:spAutoFit/>
          </a:bodyPr>
          <a:lstStyle/>
          <a:p>
            <a:r>
              <a:rPr lang="en-US" sz="2800"/>
              <a:t>Vải, chỉ, kéo, thước đo vải, thước dây, khung thêu…</a:t>
            </a:r>
          </a:p>
        </p:txBody>
      </p:sp>
      <p:sp>
        <p:nvSpPr>
          <p:cNvPr id="44" name="TextBox 43"/>
          <p:cNvSpPr txBox="1"/>
          <p:nvPr/>
        </p:nvSpPr>
        <p:spPr>
          <a:xfrm rot="21191859">
            <a:off x="2444371" y="2882195"/>
            <a:ext cx="4290153" cy="1384995"/>
          </a:xfrm>
          <a:prstGeom prst="rect">
            <a:avLst/>
          </a:prstGeom>
          <a:solidFill>
            <a:schemeClr val="bg1"/>
          </a:solidFill>
        </p:spPr>
        <p:txBody>
          <a:bodyPr wrap="square" rtlCol="0">
            <a:spAutoFit/>
          </a:bodyPr>
          <a:lstStyle/>
          <a:p>
            <a:r>
              <a:rPr lang="en-US" sz="2800"/>
              <a:t>Chọn chất liệu và màu sắc phù hợp với thời tiết và mục đích sử dụng</a:t>
            </a:r>
          </a:p>
        </p:txBody>
      </p:sp>
      <p:sp>
        <p:nvSpPr>
          <p:cNvPr id="45" name="TextBox 44"/>
          <p:cNvSpPr txBox="1"/>
          <p:nvPr/>
        </p:nvSpPr>
        <p:spPr>
          <a:xfrm rot="21191859">
            <a:off x="5366652" y="5219163"/>
            <a:ext cx="4290153" cy="954107"/>
          </a:xfrm>
          <a:prstGeom prst="rect">
            <a:avLst/>
          </a:prstGeom>
          <a:solidFill>
            <a:schemeClr val="bg1"/>
          </a:solidFill>
        </p:spPr>
        <p:txBody>
          <a:bodyPr wrap="square" rtlCol="0">
            <a:spAutoFit/>
          </a:bodyPr>
          <a:lstStyle/>
          <a:p>
            <a:r>
              <a:rPr lang="en-US" sz="2800"/>
              <a:t>Khi sử dụng kéo ta cần chú ý an toàn.</a:t>
            </a:r>
          </a:p>
        </p:txBody>
      </p:sp>
      <p:pic>
        <p:nvPicPr>
          <p:cNvPr id="46" name="kem 1"/>
          <p:cNvPicPr>
            <a:picLocks noChangeAspect="1"/>
          </p:cNvPicPr>
          <p:nvPr/>
        </p:nvPicPr>
        <p:blipFill rotWithShape="1">
          <a:blip r:embed="rId4">
            <a:extLst>
              <a:ext uri="{BEBA8EAE-BF5A-486C-A8C5-ECC9F3942E4B}">
                <a14:imgProps xmlns:a14="http://schemas.microsoft.com/office/drawing/2010/main">
                  <a14:imgLayer r:embed="rId5">
                    <a14:imgEffect>
                      <a14:backgroundRemoval t="23217" b="96662" l="344" r="26741"/>
                    </a14:imgEffect>
                  </a14:imgLayer>
                </a14:imgProps>
              </a:ext>
              <a:ext uri="{28A0092B-C50C-407E-A947-70E740481C1C}">
                <a14:useLocalDpi xmlns:a14="http://schemas.microsoft.com/office/drawing/2010/main" val="0"/>
              </a:ext>
            </a:extLst>
          </a:blip>
          <a:srcRect l="-563" t="22355" r="73382"/>
          <a:stretch/>
        </p:blipFill>
        <p:spPr>
          <a:xfrm rot="812961">
            <a:off x="10224318" y="441817"/>
            <a:ext cx="2443397" cy="3315969"/>
          </a:xfrm>
          <a:prstGeom prst="rect">
            <a:avLst/>
          </a:prstGeom>
        </p:spPr>
      </p:pic>
      <p:pic>
        <p:nvPicPr>
          <p:cNvPr id="47" name="kem 2"/>
          <p:cNvPicPr>
            <a:picLocks noChangeAspect="1"/>
          </p:cNvPicPr>
          <p:nvPr/>
        </p:nvPicPr>
        <p:blipFill rotWithShape="1">
          <a:blip r:embed="rId4">
            <a:extLst>
              <a:ext uri="{BEBA8EAE-BF5A-486C-A8C5-ECC9F3942E4B}">
                <a14:imgProps xmlns:a14="http://schemas.microsoft.com/office/drawing/2010/main">
                  <a14:imgLayer r:embed="rId5">
                    <a14:imgEffect>
                      <a14:backgroundRemoval t="23217" b="96662" l="344" r="26741"/>
                    </a14:imgEffect>
                  </a14:imgLayer>
                </a14:imgProps>
              </a:ext>
              <a:ext uri="{28A0092B-C50C-407E-A947-70E740481C1C}">
                <a14:useLocalDpi xmlns:a14="http://schemas.microsoft.com/office/drawing/2010/main" val="0"/>
              </a:ext>
            </a:extLst>
          </a:blip>
          <a:srcRect l="-563" t="21620" r="71428"/>
          <a:stretch/>
        </p:blipFill>
        <p:spPr>
          <a:xfrm rot="19690069">
            <a:off x="190246" y="2507127"/>
            <a:ext cx="2600533" cy="2551816"/>
          </a:xfrm>
          <a:custGeom>
            <a:avLst/>
            <a:gdLst>
              <a:gd name="connsiteX0" fmla="*/ 923201 w 989578"/>
              <a:gd name="connsiteY0" fmla="*/ 230355 h 1539882"/>
              <a:gd name="connsiteX1" fmla="*/ 955404 w 989578"/>
              <a:gd name="connsiteY1" fmla="*/ 301321 h 1539882"/>
              <a:gd name="connsiteX2" fmla="*/ 975054 w 989578"/>
              <a:gd name="connsiteY2" fmla="*/ 629567 h 1539882"/>
              <a:gd name="connsiteX3" fmla="*/ 923201 w 989578"/>
              <a:gd name="connsiteY3" fmla="*/ 639451 h 1539882"/>
              <a:gd name="connsiteX4" fmla="*/ 651205 w 989578"/>
              <a:gd name="connsiteY4" fmla="*/ 14443 h 1539882"/>
              <a:gd name="connsiteX5" fmla="*/ 923201 w 989578"/>
              <a:gd name="connsiteY5" fmla="*/ 14443 h 1539882"/>
              <a:gd name="connsiteX6" fmla="*/ 923201 w 989578"/>
              <a:gd name="connsiteY6" fmla="*/ 230355 h 1539882"/>
              <a:gd name="connsiteX7" fmla="*/ 922856 w 989578"/>
              <a:gd name="connsiteY7" fmla="*/ 229595 h 1539882"/>
              <a:gd name="connsiteX8" fmla="*/ 767314 w 989578"/>
              <a:gd name="connsiteY8" fmla="*/ 62236 h 1539882"/>
              <a:gd name="connsiteX9" fmla="*/ 692138 w 989578"/>
              <a:gd name="connsiteY9" fmla="*/ 25075 h 1539882"/>
              <a:gd name="connsiteX10" fmla="*/ 533100 w 989578"/>
              <a:gd name="connsiteY10" fmla="*/ 455 h 1539882"/>
              <a:gd name="connsiteX11" fmla="*/ 613442 w 989578"/>
              <a:gd name="connsiteY11" fmla="*/ 4634 h 1539882"/>
              <a:gd name="connsiteX12" fmla="*/ 651205 w 989578"/>
              <a:gd name="connsiteY12" fmla="*/ 14443 h 1539882"/>
              <a:gd name="connsiteX13" fmla="*/ 446153 w 989578"/>
              <a:gd name="connsiteY13" fmla="*/ 14443 h 1539882"/>
              <a:gd name="connsiteX14" fmla="*/ 452989 w 989578"/>
              <a:gd name="connsiteY14" fmla="*/ 12079 h 1539882"/>
              <a:gd name="connsiteX15" fmla="*/ 533100 w 989578"/>
              <a:gd name="connsiteY15" fmla="*/ 455 h 1539882"/>
              <a:gd name="connsiteX16" fmla="*/ 0 w 989578"/>
              <a:gd name="connsiteY16" fmla="*/ 14443 h 1539882"/>
              <a:gd name="connsiteX17" fmla="*/ 446153 w 989578"/>
              <a:gd name="connsiteY17" fmla="*/ 14443 h 1539882"/>
              <a:gd name="connsiteX18" fmla="*/ 374986 w 989578"/>
              <a:gd name="connsiteY18" fmla="*/ 39050 h 1539882"/>
              <a:gd name="connsiteX19" fmla="*/ 172384 w 989578"/>
              <a:gd name="connsiteY19" fmla="*/ 207456 h 1539882"/>
              <a:gd name="connsiteX20" fmla="*/ 107844 w 989578"/>
              <a:gd name="connsiteY20" fmla="*/ 794869 h 1539882"/>
              <a:gd name="connsiteX21" fmla="*/ 923201 w 989578"/>
              <a:gd name="connsiteY21" fmla="*/ 639451 h 1539882"/>
              <a:gd name="connsiteX22" fmla="*/ 923201 w 989578"/>
              <a:gd name="connsiteY22" fmla="*/ 1539882 h 1539882"/>
              <a:gd name="connsiteX23" fmla="*/ 0 w 989578"/>
              <a:gd name="connsiteY23" fmla="*/ 1539882 h 15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9578" h="1539882">
                <a:moveTo>
                  <a:pt x="923201" y="230355"/>
                </a:moveTo>
                <a:lnTo>
                  <a:pt x="955404" y="301321"/>
                </a:lnTo>
                <a:cubicBezTo>
                  <a:pt x="991900" y="400991"/>
                  <a:pt x="1000323" y="515521"/>
                  <a:pt x="975054" y="629567"/>
                </a:cubicBezTo>
                <a:lnTo>
                  <a:pt x="923201" y="639451"/>
                </a:lnTo>
                <a:close/>
                <a:moveTo>
                  <a:pt x="651205" y="14443"/>
                </a:moveTo>
                <a:lnTo>
                  <a:pt x="923201" y="14443"/>
                </a:lnTo>
                <a:lnTo>
                  <a:pt x="923201" y="230355"/>
                </a:lnTo>
                <a:lnTo>
                  <a:pt x="922856" y="229595"/>
                </a:lnTo>
                <a:cubicBezTo>
                  <a:pt x="885220" y="161134"/>
                  <a:pt x="832582" y="103190"/>
                  <a:pt x="767314" y="62236"/>
                </a:cubicBezTo>
                <a:cubicBezTo>
                  <a:pt x="743051" y="47011"/>
                  <a:pt x="717888" y="34650"/>
                  <a:pt x="692138" y="25075"/>
                </a:cubicBezTo>
                <a:close/>
                <a:moveTo>
                  <a:pt x="533100" y="455"/>
                </a:moveTo>
                <a:cubicBezTo>
                  <a:pt x="559946" y="-811"/>
                  <a:pt x="586831" y="556"/>
                  <a:pt x="613442" y="4634"/>
                </a:cubicBezTo>
                <a:lnTo>
                  <a:pt x="651205" y="14443"/>
                </a:lnTo>
                <a:lnTo>
                  <a:pt x="446153" y="14443"/>
                </a:lnTo>
                <a:lnTo>
                  <a:pt x="452989" y="12079"/>
                </a:lnTo>
                <a:cubicBezTo>
                  <a:pt x="479446" y="5622"/>
                  <a:pt x="506254" y="1721"/>
                  <a:pt x="533100" y="455"/>
                </a:cubicBezTo>
                <a:close/>
                <a:moveTo>
                  <a:pt x="0" y="14443"/>
                </a:moveTo>
                <a:lnTo>
                  <a:pt x="446153" y="14443"/>
                </a:lnTo>
                <a:lnTo>
                  <a:pt x="374986" y="39050"/>
                </a:lnTo>
                <a:cubicBezTo>
                  <a:pt x="298662" y="73540"/>
                  <a:pt x="228314" y="130363"/>
                  <a:pt x="172384" y="207456"/>
                </a:cubicBezTo>
                <a:cubicBezTo>
                  <a:pt x="49000" y="377527"/>
                  <a:pt x="23525" y="609394"/>
                  <a:pt x="107844" y="794869"/>
                </a:cubicBezTo>
                <a:lnTo>
                  <a:pt x="923201" y="639451"/>
                </a:lnTo>
                <a:lnTo>
                  <a:pt x="923201" y="1539882"/>
                </a:lnTo>
                <a:lnTo>
                  <a:pt x="0" y="1539882"/>
                </a:lnTo>
                <a:close/>
              </a:path>
            </a:pathLst>
          </a:custGeom>
          <a:effectLst/>
        </p:spPr>
      </p:pic>
      <p:grpSp>
        <p:nvGrpSpPr>
          <p:cNvPr id="32" name="Group 31"/>
          <p:cNvGrpSpPr/>
          <p:nvPr/>
        </p:nvGrpSpPr>
        <p:grpSpPr>
          <a:xfrm rot="1519693">
            <a:off x="6437154" y="1841999"/>
            <a:ext cx="3142527" cy="3153245"/>
            <a:chOff x="6474294" y="1873274"/>
            <a:chExt cx="2600533" cy="3084827"/>
          </a:xfrm>
        </p:grpSpPr>
        <p:sp>
          <p:nvSpPr>
            <p:cNvPr id="56" name="Chord 55"/>
            <p:cNvSpPr/>
            <p:nvPr/>
          </p:nvSpPr>
          <p:spPr>
            <a:xfrm rot="5216228">
              <a:off x="6562994" y="2090639"/>
              <a:ext cx="1740532" cy="1685895"/>
            </a:xfrm>
            <a:prstGeom prst="chord">
              <a:avLst>
                <a:gd name="adj1" fmla="val 21514300"/>
                <a:gd name="adj2" fmla="val 1620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5" name="kem 2"/>
            <p:cNvPicPr>
              <a:picLocks noChangeAspect="1"/>
            </p:cNvPicPr>
            <p:nvPr/>
          </p:nvPicPr>
          <p:blipFill rotWithShape="1">
            <a:blip r:embed="rId4">
              <a:extLst>
                <a:ext uri="{BEBA8EAE-BF5A-486C-A8C5-ECC9F3942E4B}">
                  <a14:imgProps xmlns:a14="http://schemas.microsoft.com/office/drawing/2010/main">
                    <a14:imgLayer r:embed="rId5">
                      <a14:imgEffect>
                        <a14:backgroundRemoval t="23217" b="96662" l="344" r="26741"/>
                      </a14:imgEffect>
                    </a14:imgLayer>
                  </a14:imgProps>
                </a:ext>
                <a:ext uri="{28A0092B-C50C-407E-A947-70E740481C1C}">
                  <a14:useLocalDpi xmlns:a14="http://schemas.microsoft.com/office/drawing/2010/main" val="0"/>
                </a:ext>
              </a:extLst>
            </a:blip>
            <a:srcRect l="-563" t="21620" r="71428"/>
            <a:stretch/>
          </p:blipFill>
          <p:spPr>
            <a:xfrm rot="19690069">
              <a:off x="6474294" y="1873274"/>
              <a:ext cx="2600533" cy="3084827"/>
            </a:xfrm>
            <a:custGeom>
              <a:avLst/>
              <a:gdLst>
                <a:gd name="connsiteX0" fmla="*/ 923201 w 989578"/>
                <a:gd name="connsiteY0" fmla="*/ 230355 h 1539882"/>
                <a:gd name="connsiteX1" fmla="*/ 955404 w 989578"/>
                <a:gd name="connsiteY1" fmla="*/ 301321 h 1539882"/>
                <a:gd name="connsiteX2" fmla="*/ 975054 w 989578"/>
                <a:gd name="connsiteY2" fmla="*/ 629567 h 1539882"/>
                <a:gd name="connsiteX3" fmla="*/ 923201 w 989578"/>
                <a:gd name="connsiteY3" fmla="*/ 639451 h 1539882"/>
                <a:gd name="connsiteX4" fmla="*/ 651205 w 989578"/>
                <a:gd name="connsiteY4" fmla="*/ 14443 h 1539882"/>
                <a:gd name="connsiteX5" fmla="*/ 923201 w 989578"/>
                <a:gd name="connsiteY5" fmla="*/ 14443 h 1539882"/>
                <a:gd name="connsiteX6" fmla="*/ 923201 w 989578"/>
                <a:gd name="connsiteY6" fmla="*/ 230355 h 1539882"/>
                <a:gd name="connsiteX7" fmla="*/ 922856 w 989578"/>
                <a:gd name="connsiteY7" fmla="*/ 229595 h 1539882"/>
                <a:gd name="connsiteX8" fmla="*/ 767314 w 989578"/>
                <a:gd name="connsiteY8" fmla="*/ 62236 h 1539882"/>
                <a:gd name="connsiteX9" fmla="*/ 692138 w 989578"/>
                <a:gd name="connsiteY9" fmla="*/ 25075 h 1539882"/>
                <a:gd name="connsiteX10" fmla="*/ 533100 w 989578"/>
                <a:gd name="connsiteY10" fmla="*/ 455 h 1539882"/>
                <a:gd name="connsiteX11" fmla="*/ 613442 w 989578"/>
                <a:gd name="connsiteY11" fmla="*/ 4634 h 1539882"/>
                <a:gd name="connsiteX12" fmla="*/ 651205 w 989578"/>
                <a:gd name="connsiteY12" fmla="*/ 14443 h 1539882"/>
                <a:gd name="connsiteX13" fmla="*/ 446153 w 989578"/>
                <a:gd name="connsiteY13" fmla="*/ 14443 h 1539882"/>
                <a:gd name="connsiteX14" fmla="*/ 452989 w 989578"/>
                <a:gd name="connsiteY14" fmla="*/ 12079 h 1539882"/>
                <a:gd name="connsiteX15" fmla="*/ 533100 w 989578"/>
                <a:gd name="connsiteY15" fmla="*/ 455 h 1539882"/>
                <a:gd name="connsiteX16" fmla="*/ 0 w 989578"/>
                <a:gd name="connsiteY16" fmla="*/ 14443 h 1539882"/>
                <a:gd name="connsiteX17" fmla="*/ 446153 w 989578"/>
                <a:gd name="connsiteY17" fmla="*/ 14443 h 1539882"/>
                <a:gd name="connsiteX18" fmla="*/ 374986 w 989578"/>
                <a:gd name="connsiteY18" fmla="*/ 39050 h 1539882"/>
                <a:gd name="connsiteX19" fmla="*/ 172384 w 989578"/>
                <a:gd name="connsiteY19" fmla="*/ 207456 h 1539882"/>
                <a:gd name="connsiteX20" fmla="*/ 107844 w 989578"/>
                <a:gd name="connsiteY20" fmla="*/ 794869 h 1539882"/>
                <a:gd name="connsiteX21" fmla="*/ 923201 w 989578"/>
                <a:gd name="connsiteY21" fmla="*/ 639451 h 1539882"/>
                <a:gd name="connsiteX22" fmla="*/ 923201 w 989578"/>
                <a:gd name="connsiteY22" fmla="*/ 1539882 h 1539882"/>
                <a:gd name="connsiteX23" fmla="*/ 0 w 989578"/>
                <a:gd name="connsiteY23" fmla="*/ 1539882 h 15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9578" h="1539882">
                  <a:moveTo>
                    <a:pt x="923201" y="230355"/>
                  </a:moveTo>
                  <a:lnTo>
                    <a:pt x="955404" y="301321"/>
                  </a:lnTo>
                  <a:cubicBezTo>
                    <a:pt x="991900" y="400991"/>
                    <a:pt x="1000323" y="515521"/>
                    <a:pt x="975054" y="629567"/>
                  </a:cubicBezTo>
                  <a:lnTo>
                    <a:pt x="923201" y="639451"/>
                  </a:lnTo>
                  <a:close/>
                  <a:moveTo>
                    <a:pt x="651205" y="14443"/>
                  </a:moveTo>
                  <a:lnTo>
                    <a:pt x="923201" y="14443"/>
                  </a:lnTo>
                  <a:lnTo>
                    <a:pt x="923201" y="230355"/>
                  </a:lnTo>
                  <a:lnTo>
                    <a:pt x="922856" y="229595"/>
                  </a:lnTo>
                  <a:cubicBezTo>
                    <a:pt x="885220" y="161134"/>
                    <a:pt x="832582" y="103190"/>
                    <a:pt x="767314" y="62236"/>
                  </a:cubicBezTo>
                  <a:cubicBezTo>
                    <a:pt x="743051" y="47011"/>
                    <a:pt x="717888" y="34650"/>
                    <a:pt x="692138" y="25075"/>
                  </a:cubicBezTo>
                  <a:close/>
                  <a:moveTo>
                    <a:pt x="533100" y="455"/>
                  </a:moveTo>
                  <a:cubicBezTo>
                    <a:pt x="559946" y="-811"/>
                    <a:pt x="586831" y="556"/>
                    <a:pt x="613442" y="4634"/>
                  </a:cubicBezTo>
                  <a:lnTo>
                    <a:pt x="651205" y="14443"/>
                  </a:lnTo>
                  <a:lnTo>
                    <a:pt x="446153" y="14443"/>
                  </a:lnTo>
                  <a:lnTo>
                    <a:pt x="452989" y="12079"/>
                  </a:lnTo>
                  <a:cubicBezTo>
                    <a:pt x="479446" y="5622"/>
                    <a:pt x="506254" y="1721"/>
                    <a:pt x="533100" y="455"/>
                  </a:cubicBezTo>
                  <a:close/>
                  <a:moveTo>
                    <a:pt x="0" y="14443"/>
                  </a:moveTo>
                  <a:lnTo>
                    <a:pt x="446153" y="14443"/>
                  </a:lnTo>
                  <a:lnTo>
                    <a:pt x="374986" y="39050"/>
                  </a:lnTo>
                  <a:cubicBezTo>
                    <a:pt x="298662" y="73540"/>
                    <a:pt x="228314" y="130363"/>
                    <a:pt x="172384" y="207456"/>
                  </a:cubicBezTo>
                  <a:cubicBezTo>
                    <a:pt x="49000" y="377527"/>
                    <a:pt x="23525" y="609394"/>
                    <a:pt x="107844" y="794869"/>
                  </a:cubicBezTo>
                  <a:lnTo>
                    <a:pt x="923201" y="639451"/>
                  </a:lnTo>
                  <a:lnTo>
                    <a:pt x="923201" y="1539882"/>
                  </a:lnTo>
                  <a:lnTo>
                    <a:pt x="0" y="1539882"/>
                  </a:lnTo>
                  <a:close/>
                </a:path>
              </a:pathLst>
            </a:custGeom>
            <a:effectLst/>
          </p:spPr>
        </p:pic>
      </p:grpSp>
      <p:grpSp>
        <p:nvGrpSpPr>
          <p:cNvPr id="33" name="Group 32"/>
          <p:cNvGrpSpPr/>
          <p:nvPr/>
        </p:nvGrpSpPr>
        <p:grpSpPr>
          <a:xfrm rot="467610">
            <a:off x="9533888" y="4115908"/>
            <a:ext cx="3031220" cy="3214996"/>
            <a:chOff x="11956747" y="3401360"/>
            <a:chExt cx="3031220" cy="3214996"/>
          </a:xfrm>
        </p:grpSpPr>
        <p:sp>
          <p:nvSpPr>
            <p:cNvPr id="59" name="Chord 58"/>
            <p:cNvSpPr/>
            <p:nvPr/>
          </p:nvSpPr>
          <p:spPr>
            <a:xfrm rot="6188497">
              <a:off x="12113327" y="3244780"/>
              <a:ext cx="1956601" cy="2269762"/>
            </a:xfrm>
            <a:prstGeom prst="chord">
              <a:avLst>
                <a:gd name="adj1" fmla="val 215143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8" name="kem 3"/>
            <p:cNvPicPr>
              <a:picLocks noChangeAspect="1"/>
            </p:cNvPicPr>
            <p:nvPr/>
          </p:nvPicPr>
          <p:blipFill rotWithShape="1">
            <a:blip r:embed="rId4">
              <a:extLst>
                <a:ext uri="{BEBA8EAE-BF5A-486C-A8C5-ECC9F3942E4B}">
                  <a14:imgProps xmlns:a14="http://schemas.microsoft.com/office/drawing/2010/main">
                    <a14:imgLayer r:embed="rId5">
                      <a14:imgEffect>
                        <a14:backgroundRemoval t="23217" b="96662" l="344" r="26741"/>
                      </a14:imgEffect>
                    </a14:imgLayer>
                  </a14:imgProps>
                </a:ext>
                <a:ext uri="{28A0092B-C50C-407E-A947-70E740481C1C}">
                  <a14:useLocalDpi xmlns:a14="http://schemas.microsoft.com/office/drawing/2010/main" val="0"/>
                </a:ext>
              </a:extLst>
            </a:blip>
            <a:srcRect l="-563" t="21620" r="71428"/>
            <a:stretch/>
          </p:blipFill>
          <p:spPr>
            <a:xfrm rot="20508823">
              <a:off x="11988367" y="3458951"/>
              <a:ext cx="2999600" cy="3157405"/>
            </a:xfrm>
            <a:custGeom>
              <a:avLst/>
              <a:gdLst>
                <a:gd name="connsiteX0" fmla="*/ 923201 w 989578"/>
                <a:gd name="connsiteY0" fmla="*/ 230355 h 1539882"/>
                <a:gd name="connsiteX1" fmla="*/ 955404 w 989578"/>
                <a:gd name="connsiteY1" fmla="*/ 301321 h 1539882"/>
                <a:gd name="connsiteX2" fmla="*/ 975054 w 989578"/>
                <a:gd name="connsiteY2" fmla="*/ 629567 h 1539882"/>
                <a:gd name="connsiteX3" fmla="*/ 923201 w 989578"/>
                <a:gd name="connsiteY3" fmla="*/ 639451 h 1539882"/>
                <a:gd name="connsiteX4" fmla="*/ 651205 w 989578"/>
                <a:gd name="connsiteY4" fmla="*/ 14443 h 1539882"/>
                <a:gd name="connsiteX5" fmla="*/ 923201 w 989578"/>
                <a:gd name="connsiteY5" fmla="*/ 14443 h 1539882"/>
                <a:gd name="connsiteX6" fmla="*/ 923201 w 989578"/>
                <a:gd name="connsiteY6" fmla="*/ 230355 h 1539882"/>
                <a:gd name="connsiteX7" fmla="*/ 922856 w 989578"/>
                <a:gd name="connsiteY7" fmla="*/ 229595 h 1539882"/>
                <a:gd name="connsiteX8" fmla="*/ 767314 w 989578"/>
                <a:gd name="connsiteY8" fmla="*/ 62236 h 1539882"/>
                <a:gd name="connsiteX9" fmla="*/ 692138 w 989578"/>
                <a:gd name="connsiteY9" fmla="*/ 25075 h 1539882"/>
                <a:gd name="connsiteX10" fmla="*/ 533100 w 989578"/>
                <a:gd name="connsiteY10" fmla="*/ 455 h 1539882"/>
                <a:gd name="connsiteX11" fmla="*/ 613442 w 989578"/>
                <a:gd name="connsiteY11" fmla="*/ 4634 h 1539882"/>
                <a:gd name="connsiteX12" fmla="*/ 651205 w 989578"/>
                <a:gd name="connsiteY12" fmla="*/ 14443 h 1539882"/>
                <a:gd name="connsiteX13" fmla="*/ 446153 w 989578"/>
                <a:gd name="connsiteY13" fmla="*/ 14443 h 1539882"/>
                <a:gd name="connsiteX14" fmla="*/ 452989 w 989578"/>
                <a:gd name="connsiteY14" fmla="*/ 12079 h 1539882"/>
                <a:gd name="connsiteX15" fmla="*/ 533100 w 989578"/>
                <a:gd name="connsiteY15" fmla="*/ 455 h 1539882"/>
                <a:gd name="connsiteX16" fmla="*/ 0 w 989578"/>
                <a:gd name="connsiteY16" fmla="*/ 14443 h 1539882"/>
                <a:gd name="connsiteX17" fmla="*/ 446153 w 989578"/>
                <a:gd name="connsiteY17" fmla="*/ 14443 h 1539882"/>
                <a:gd name="connsiteX18" fmla="*/ 374986 w 989578"/>
                <a:gd name="connsiteY18" fmla="*/ 39050 h 1539882"/>
                <a:gd name="connsiteX19" fmla="*/ 172384 w 989578"/>
                <a:gd name="connsiteY19" fmla="*/ 207456 h 1539882"/>
                <a:gd name="connsiteX20" fmla="*/ 107844 w 989578"/>
                <a:gd name="connsiteY20" fmla="*/ 794869 h 1539882"/>
                <a:gd name="connsiteX21" fmla="*/ 923201 w 989578"/>
                <a:gd name="connsiteY21" fmla="*/ 639451 h 1539882"/>
                <a:gd name="connsiteX22" fmla="*/ 923201 w 989578"/>
                <a:gd name="connsiteY22" fmla="*/ 1539882 h 1539882"/>
                <a:gd name="connsiteX23" fmla="*/ 0 w 989578"/>
                <a:gd name="connsiteY23" fmla="*/ 1539882 h 15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9578" h="1539882">
                  <a:moveTo>
                    <a:pt x="923201" y="230355"/>
                  </a:moveTo>
                  <a:lnTo>
                    <a:pt x="955404" y="301321"/>
                  </a:lnTo>
                  <a:cubicBezTo>
                    <a:pt x="991900" y="400991"/>
                    <a:pt x="1000323" y="515521"/>
                    <a:pt x="975054" y="629567"/>
                  </a:cubicBezTo>
                  <a:lnTo>
                    <a:pt x="923201" y="639451"/>
                  </a:lnTo>
                  <a:close/>
                  <a:moveTo>
                    <a:pt x="651205" y="14443"/>
                  </a:moveTo>
                  <a:lnTo>
                    <a:pt x="923201" y="14443"/>
                  </a:lnTo>
                  <a:lnTo>
                    <a:pt x="923201" y="230355"/>
                  </a:lnTo>
                  <a:lnTo>
                    <a:pt x="922856" y="229595"/>
                  </a:lnTo>
                  <a:cubicBezTo>
                    <a:pt x="885220" y="161134"/>
                    <a:pt x="832582" y="103190"/>
                    <a:pt x="767314" y="62236"/>
                  </a:cubicBezTo>
                  <a:cubicBezTo>
                    <a:pt x="743051" y="47011"/>
                    <a:pt x="717888" y="34650"/>
                    <a:pt x="692138" y="25075"/>
                  </a:cubicBezTo>
                  <a:close/>
                  <a:moveTo>
                    <a:pt x="533100" y="455"/>
                  </a:moveTo>
                  <a:cubicBezTo>
                    <a:pt x="559946" y="-811"/>
                    <a:pt x="586831" y="556"/>
                    <a:pt x="613442" y="4634"/>
                  </a:cubicBezTo>
                  <a:lnTo>
                    <a:pt x="651205" y="14443"/>
                  </a:lnTo>
                  <a:lnTo>
                    <a:pt x="446153" y="14443"/>
                  </a:lnTo>
                  <a:lnTo>
                    <a:pt x="452989" y="12079"/>
                  </a:lnTo>
                  <a:cubicBezTo>
                    <a:pt x="479446" y="5622"/>
                    <a:pt x="506254" y="1721"/>
                    <a:pt x="533100" y="455"/>
                  </a:cubicBezTo>
                  <a:close/>
                  <a:moveTo>
                    <a:pt x="0" y="14443"/>
                  </a:moveTo>
                  <a:lnTo>
                    <a:pt x="446153" y="14443"/>
                  </a:lnTo>
                  <a:lnTo>
                    <a:pt x="374986" y="39050"/>
                  </a:lnTo>
                  <a:cubicBezTo>
                    <a:pt x="298662" y="73540"/>
                    <a:pt x="228314" y="130363"/>
                    <a:pt x="172384" y="207456"/>
                  </a:cubicBezTo>
                  <a:cubicBezTo>
                    <a:pt x="49000" y="377527"/>
                    <a:pt x="23525" y="609394"/>
                    <a:pt x="107844" y="794869"/>
                  </a:cubicBezTo>
                  <a:lnTo>
                    <a:pt x="923201" y="639451"/>
                  </a:lnTo>
                  <a:lnTo>
                    <a:pt x="923201" y="1539882"/>
                  </a:lnTo>
                  <a:lnTo>
                    <a:pt x="0" y="1539882"/>
                  </a:lnTo>
                  <a:close/>
                </a:path>
              </a:pathLst>
            </a:custGeom>
            <a:effectLst/>
          </p:spPr>
        </p:pic>
      </p:grpSp>
    </p:spTree>
    <p:extLst>
      <p:ext uri="{BB962C8B-B14F-4D97-AF65-F5344CB8AC3E}">
        <p14:creationId xmlns:p14="http://schemas.microsoft.com/office/powerpoint/2010/main" val="30173827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p:stCondLst>
                        <p:cond delay="0"/>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left)">
                                      <p:cBhvr>
                                        <p:cTn id="55" dur="500"/>
                                        <p:tgtEl>
                                          <p:spTgt spid="45"/>
                                        </p:tgtEl>
                                      </p:cBhvr>
                                    </p:animEffect>
                                  </p:childTnLst>
                                </p:cTn>
                              </p:par>
                            </p:childTnLst>
                          </p:cTn>
                        </p:par>
                      </p:childTnLst>
                    </p:cTn>
                  </p:par>
                </p:childTnLst>
              </p:cTn>
              <p:nextCondLst>
                <p:cond evt="onClick" delay="0">
                  <p:tgtEl>
                    <p:spTgt spid="42"/>
                  </p:tgtEl>
                </p:cond>
              </p:nextCondLst>
            </p:seq>
          </p:childTnLst>
        </p:cTn>
      </p:par>
    </p:tnLst>
    <p:bldLst>
      <p:bldP spid="27" grpId="0"/>
      <p:bldP spid="29" grpId="0"/>
      <p:bldP spid="31" grpId="0"/>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p:cNvSpPr txBox="1"/>
          <p:nvPr/>
        </p:nvSpPr>
        <p:spPr>
          <a:xfrm>
            <a:off x="3712465" y="2556259"/>
            <a:ext cx="4983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865B3E"/>
                </a:solidFill>
                <a:effectLst/>
                <a:uLnTx/>
                <a:uFillTx/>
                <a:latin typeface="Tahoma" panose="020B0604030504040204" pitchFamily="34" charset="0"/>
                <a:ea typeface="Tahoma" panose="020B0604030504040204" pitchFamily="34" charset="0"/>
                <a:cs typeface="Tahoma" panose="020B0604030504040204" pitchFamily="34" charset="0"/>
              </a:rPr>
              <a:t>HOẠT ĐỘNG  02</a:t>
            </a:r>
            <a:endParaRPr kumimoji="0" lang="zh-CN" altLang="en-US" sz="4000" b="1" i="0" u="none" strike="noStrike" kern="1200" cap="none" spc="0" normalizeH="0" baseline="0" noProof="0" dirty="0">
              <a:ln>
                <a:noFill/>
              </a:ln>
              <a:solidFill>
                <a:srgbClr val="865B3E"/>
              </a:solidFill>
              <a:effectLst/>
              <a:uLnTx/>
              <a:uFillTx/>
              <a:latin typeface="Tahoma" panose="020B0604030504040204" pitchFamily="34" charset="0"/>
              <a:ea typeface="黑体"/>
              <a:cs typeface="Tahoma" panose="020B060403050404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5" name="文本框 24"/>
          <p:cNvSpPr txBox="1"/>
          <p:nvPr/>
        </p:nvSpPr>
        <p:spPr>
          <a:xfrm>
            <a:off x="3611520" y="3342231"/>
            <a:ext cx="53947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F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3200" b="1" i="0" u="none" strike="noStrike" kern="1200" cap="none" spc="0" normalizeH="0" noProof="0">
                <a:ln>
                  <a:noFill/>
                </a:ln>
                <a:solidFill>
                  <a:srgbClr val="00B0F0"/>
                </a:solidFill>
                <a:effectLst/>
                <a:uLnTx/>
                <a:uFillTx/>
                <a:latin typeface="Tahoma" panose="020B0604030504040204" pitchFamily="34" charset="0"/>
                <a:ea typeface="Tahoma" panose="020B0604030504040204" pitchFamily="34" charset="0"/>
                <a:cs typeface="Tahoma" panose="020B0604030504040204" pitchFamily="34" charset="0"/>
              </a:rPr>
              <a:t> động thực hành</a:t>
            </a:r>
            <a:endParaRPr kumimoji="0" lang="zh-CN" altLang="en-US" sz="3200" b="1" i="0" u="none" strike="noStrike" kern="1200" cap="none" spc="0" normalizeH="0" baseline="0" noProof="0" dirty="0">
              <a:ln>
                <a:noFill/>
              </a:ln>
              <a:solidFill>
                <a:srgbClr val="00B0F0"/>
              </a:solidFill>
              <a:effectLst/>
              <a:uLnTx/>
              <a:uFillTx/>
              <a:latin typeface="Tahoma" panose="020B0604030504040204" pitchFamily="34" charset="0"/>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350268914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8575" y="195072"/>
            <a:ext cx="8190736" cy="6662928"/>
          </a:xfrm>
          <a:prstGeom prst="rect">
            <a:avLst/>
          </a:prstGeom>
        </p:spPr>
      </p:pic>
      <p:pic>
        <p:nvPicPr>
          <p:cNvPr id="2"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595" y="1736196"/>
            <a:ext cx="6175878" cy="5121804"/>
          </a:xfrm>
          <a:prstGeom prst="rect">
            <a:avLst/>
          </a:prstGeom>
        </p:spPr>
      </p:pic>
      <p:pic>
        <p:nvPicPr>
          <p:cNvPr id="4"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061" y="-526831"/>
            <a:ext cx="2984932" cy="2984930"/>
          </a:xfrm>
          <a:prstGeom prst="rect">
            <a:avLst/>
          </a:prstGeom>
        </p:spPr>
      </p:pic>
      <p:sp>
        <p:nvSpPr>
          <p:cNvPr id="5" name="Flowchart: Decision 4"/>
          <p:cNvSpPr/>
          <p:nvPr/>
        </p:nvSpPr>
        <p:spPr>
          <a:xfrm>
            <a:off x="5502824" y="1924948"/>
            <a:ext cx="528509" cy="395279"/>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Flowchart: Decision 5"/>
          <p:cNvSpPr/>
          <p:nvPr/>
        </p:nvSpPr>
        <p:spPr>
          <a:xfrm>
            <a:off x="5471223" y="3221733"/>
            <a:ext cx="535599" cy="377505"/>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230112" y="2987927"/>
            <a:ext cx="3454762" cy="1077218"/>
          </a:xfrm>
          <a:prstGeom prst="rect">
            <a:avLst/>
          </a:prstGeom>
          <a:noFill/>
        </p:spPr>
        <p:txBody>
          <a:bodyPr wrap="square" rtlCol="0">
            <a:spAutoFit/>
          </a:bodyPr>
          <a:lstStyle/>
          <a:p>
            <a:r>
              <a:rPr lang="en-US" sz="3200"/>
              <a:t>Tìm hiểu các sử dụng kim</a:t>
            </a:r>
          </a:p>
        </p:txBody>
      </p:sp>
      <p:sp>
        <p:nvSpPr>
          <p:cNvPr id="9" name="TextBox 8"/>
          <p:cNvSpPr txBox="1"/>
          <p:nvPr/>
        </p:nvSpPr>
        <p:spPr>
          <a:xfrm>
            <a:off x="6230112" y="1645920"/>
            <a:ext cx="3858768" cy="1077218"/>
          </a:xfrm>
          <a:prstGeom prst="rect">
            <a:avLst/>
          </a:prstGeom>
          <a:noFill/>
        </p:spPr>
        <p:txBody>
          <a:bodyPr wrap="square" rtlCol="0">
            <a:spAutoFit/>
          </a:bodyPr>
          <a:lstStyle/>
          <a:p>
            <a:r>
              <a:rPr lang="en-US" sz="3200"/>
              <a:t>Tìm hiểu đặc điểm, cấu tạo của kim</a:t>
            </a:r>
            <a:endParaRPr lang="en-US" sz="2000"/>
          </a:p>
        </p:txBody>
      </p:sp>
      <p:pic>
        <p:nvPicPr>
          <p:cNvPr id="1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a:fillRect/>
          </a:stretch>
        </p:blipFill>
        <p:spPr>
          <a:xfrm>
            <a:off x="-352595" y="-10352"/>
            <a:ext cx="2164952" cy="1656272"/>
          </a:xfrm>
          <a:prstGeom prst="rect">
            <a:avLst/>
          </a:prstGeom>
        </p:spPr>
      </p:pic>
      <p:sp>
        <p:nvSpPr>
          <p:cNvPr id="14" name="Flowchart: Decision 13"/>
          <p:cNvSpPr/>
          <p:nvPr/>
        </p:nvSpPr>
        <p:spPr>
          <a:xfrm>
            <a:off x="5486463" y="4532373"/>
            <a:ext cx="535599" cy="377505"/>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p:cNvSpPr txBox="1"/>
          <p:nvPr/>
        </p:nvSpPr>
        <p:spPr>
          <a:xfrm>
            <a:off x="6245352" y="4298567"/>
            <a:ext cx="3454762" cy="1077218"/>
          </a:xfrm>
          <a:prstGeom prst="rect">
            <a:avLst/>
          </a:prstGeom>
          <a:noFill/>
        </p:spPr>
        <p:txBody>
          <a:bodyPr wrap="square" rtlCol="0">
            <a:spAutoFit/>
          </a:bodyPr>
          <a:lstStyle/>
          <a:p>
            <a:r>
              <a:rPr lang="en-US" sz="3200"/>
              <a:t>Thực hành sử dụng kim</a:t>
            </a:r>
          </a:p>
        </p:txBody>
      </p:sp>
    </p:spTree>
    <p:extLst>
      <p:ext uri="{BB962C8B-B14F-4D97-AF65-F5344CB8AC3E}">
        <p14:creationId xmlns:p14="http://schemas.microsoft.com/office/powerpoint/2010/main" val="33067044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9"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owchart: Decision 1"/>
          <p:cNvSpPr/>
          <p:nvPr/>
        </p:nvSpPr>
        <p:spPr>
          <a:xfrm>
            <a:off x="223384" y="196956"/>
            <a:ext cx="854885" cy="708980"/>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p:cNvSpPr txBox="1"/>
          <p:nvPr/>
        </p:nvSpPr>
        <p:spPr>
          <a:xfrm>
            <a:off x="1261872" y="259058"/>
            <a:ext cx="7897368" cy="584775"/>
          </a:xfrm>
          <a:prstGeom prst="rect">
            <a:avLst/>
          </a:prstGeom>
          <a:noFill/>
        </p:spPr>
        <p:txBody>
          <a:bodyPr wrap="square" rtlCol="0">
            <a:spAutoFit/>
          </a:bodyPr>
          <a:lstStyle/>
          <a:p>
            <a:r>
              <a:rPr lang="en-US" sz="3200" b="1"/>
              <a:t>Tìm hiểu đặc điểm, cấu tạo của kim</a:t>
            </a:r>
            <a:endParaRPr lang="en-US" sz="2000" b="1"/>
          </a:p>
        </p:txBody>
      </p:sp>
      <p:sp>
        <p:nvSpPr>
          <p:cNvPr id="4" name="Round Diagonal Corner Rectangle 3"/>
          <p:cNvSpPr/>
          <p:nvPr/>
        </p:nvSpPr>
        <p:spPr>
          <a:xfrm>
            <a:off x="1589879" y="1045947"/>
            <a:ext cx="6243481" cy="1071879"/>
          </a:xfrm>
          <a:prstGeom prst="round2Diag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ahoma" panose="020B0604030504040204" pitchFamily="34" charset="0"/>
                <a:ea typeface="Tahoma" panose="020B0604030504040204" pitchFamily="34" charset="0"/>
                <a:cs typeface="Tahoma" panose="020B0604030504040204" pitchFamily="34" charset="0"/>
              </a:rPr>
              <a:t>Con hãy quan sát tranh vẽ kết hợp kim khâu mẫu trong hộp đồ dùng</a:t>
            </a:r>
          </a:p>
        </p:txBody>
      </p:sp>
      <p:sp>
        <p:nvSpPr>
          <p:cNvPr id="8" name="Round Diagonal Corner Rectangle 7"/>
          <p:cNvSpPr/>
          <p:nvPr/>
        </p:nvSpPr>
        <p:spPr>
          <a:xfrm>
            <a:off x="3706465" y="5483326"/>
            <a:ext cx="6243481" cy="1071879"/>
          </a:xfrm>
          <a:prstGeom prst="round2Diag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latin typeface="Tahoma" panose="020B0604030504040204" pitchFamily="34" charset="0"/>
                <a:ea typeface="Tahoma" panose="020B0604030504040204" pitchFamily="34" charset="0"/>
                <a:cs typeface="Tahoma" panose="020B0604030504040204" pitchFamily="34" charset="0"/>
              </a:rPr>
              <a:t>Con hãy mô tả đặc điểm cấu tạo của kim khâu.</a:t>
            </a:r>
          </a:p>
        </p:txBody>
      </p:sp>
      <p:grpSp>
        <p:nvGrpSpPr>
          <p:cNvPr id="13" name="Group 12"/>
          <p:cNvGrpSpPr/>
          <p:nvPr/>
        </p:nvGrpSpPr>
        <p:grpSpPr>
          <a:xfrm>
            <a:off x="9829800" y="4452187"/>
            <a:ext cx="2062279" cy="2062278"/>
            <a:chOff x="9281160" y="1170941"/>
            <a:chExt cx="2062279" cy="2062278"/>
          </a:xfrm>
        </p:grpSpPr>
        <p:sp>
          <p:nvSpPr>
            <p:cNvPr id="6" name="椭圆 53"/>
            <p:cNvSpPr/>
            <p:nvPr/>
          </p:nvSpPr>
          <p:spPr>
            <a:xfrm>
              <a:off x="9281160" y="1170941"/>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9"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1158" t="-2929" b="48042"/>
            <a:stretch/>
          </p:blipFill>
          <p:spPr>
            <a:xfrm>
              <a:off x="9521452" y="1231983"/>
              <a:ext cx="1581171" cy="1771686"/>
            </a:xfrm>
            <a:prstGeom prst="ellipse">
              <a:avLst/>
            </a:prstGeom>
          </p:spPr>
        </p:pic>
      </p:grpSp>
      <p:grpSp>
        <p:nvGrpSpPr>
          <p:cNvPr id="10" name="组合 8"/>
          <p:cNvGrpSpPr/>
          <p:nvPr/>
        </p:nvGrpSpPr>
        <p:grpSpPr>
          <a:xfrm>
            <a:off x="271137" y="1531385"/>
            <a:ext cx="2062279" cy="2327283"/>
            <a:chOff x="1773008" y="1581313"/>
            <a:chExt cx="2062279" cy="2327283"/>
          </a:xfrm>
        </p:grpSpPr>
        <p:sp>
          <p:nvSpPr>
            <p:cNvPr id="11" name="椭圆 53"/>
            <p:cNvSpPr/>
            <p:nvPr/>
          </p:nvSpPr>
          <p:spPr>
            <a:xfrm>
              <a:off x="1773008" y="1846318"/>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907" y="1581313"/>
              <a:ext cx="1588479" cy="2203595"/>
            </a:xfrm>
            <a:custGeom>
              <a:avLst/>
              <a:gdLst>
                <a:gd name="connsiteX0" fmla="*/ 753947 w 1507894"/>
                <a:gd name="connsiteY0" fmla="*/ 0 h 1507894"/>
                <a:gd name="connsiteX1" fmla="*/ 1507894 w 1507894"/>
                <a:gd name="connsiteY1" fmla="*/ 753947 h 1507894"/>
                <a:gd name="connsiteX2" fmla="*/ 753947 w 1507894"/>
                <a:gd name="connsiteY2" fmla="*/ 1507894 h 1507894"/>
                <a:gd name="connsiteX3" fmla="*/ 0 w 1507894"/>
                <a:gd name="connsiteY3" fmla="*/ 753947 h 1507894"/>
                <a:gd name="connsiteX4" fmla="*/ 753947 w 1507894"/>
                <a:gd name="connsiteY4" fmla="*/ 0 h 150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94" h="1507894">
                  <a:moveTo>
                    <a:pt x="753947" y="0"/>
                  </a:moveTo>
                  <a:cubicBezTo>
                    <a:pt x="1170340" y="0"/>
                    <a:pt x="1507894" y="337554"/>
                    <a:pt x="1507894" y="753947"/>
                  </a:cubicBezTo>
                  <a:cubicBezTo>
                    <a:pt x="1507894" y="1170340"/>
                    <a:pt x="1170340" y="1507894"/>
                    <a:pt x="753947" y="1507894"/>
                  </a:cubicBezTo>
                  <a:cubicBezTo>
                    <a:pt x="337554" y="1507894"/>
                    <a:pt x="0" y="1170340"/>
                    <a:pt x="0" y="753947"/>
                  </a:cubicBezTo>
                  <a:cubicBezTo>
                    <a:pt x="0" y="337554"/>
                    <a:pt x="337554" y="0"/>
                    <a:pt x="753947" y="0"/>
                  </a:cubicBezTo>
                  <a:close/>
                </a:path>
              </a:pathLst>
            </a:custGeom>
          </p:spPr>
        </p:pic>
      </p:grpSp>
      <p:pic>
        <p:nvPicPr>
          <p:cNvPr id="14"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942144" y="2387737"/>
            <a:ext cx="6646840" cy="2600476"/>
          </a:xfrm>
          <a:prstGeom prst="rect">
            <a:avLst/>
          </a:prstGeom>
        </p:spPr>
      </p:pic>
    </p:spTree>
    <p:extLst>
      <p:ext uri="{BB962C8B-B14F-4D97-AF65-F5344CB8AC3E}">
        <p14:creationId xmlns:p14="http://schemas.microsoft.com/office/powerpoint/2010/main" val="31964660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16" presetClass="entr" presetSubtype="37"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out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063241"/>
            <a:ext cx="2063591" cy="3917052"/>
          </a:xfrm>
          <a:prstGeom prst="rect">
            <a:avLst/>
          </a:prstGeom>
          <a:noFill/>
          <a:ln>
            <a:noFill/>
          </a:ln>
        </p:spPr>
      </p:pic>
      <p:sp>
        <p:nvSpPr>
          <p:cNvPr id="34" name="Text Box 4"/>
          <p:cNvSpPr txBox="1">
            <a:spLocks noChangeArrowheads="1"/>
          </p:cNvSpPr>
          <p:nvPr/>
        </p:nvSpPr>
        <p:spPr bwMode="auto">
          <a:xfrm>
            <a:off x="2363514" y="1869405"/>
            <a:ext cx="934080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VNI-Times" pitchFamily="2" charset="0"/>
              </a:defRPr>
            </a:lvl1pPr>
            <a:lvl2pPr marL="742950" indent="-285750" eaLnBrk="0" hangingPunct="0">
              <a:defRPr sz="4000">
                <a:solidFill>
                  <a:schemeClr val="tx1"/>
                </a:solidFill>
                <a:latin typeface="VNI-Times" pitchFamily="2" charset="0"/>
              </a:defRPr>
            </a:lvl2pPr>
            <a:lvl3pPr marL="1143000" indent="-228600" eaLnBrk="0" hangingPunct="0">
              <a:defRPr sz="4000">
                <a:solidFill>
                  <a:schemeClr val="tx1"/>
                </a:solidFill>
                <a:latin typeface="VNI-Times" pitchFamily="2" charset="0"/>
              </a:defRPr>
            </a:lvl3pPr>
            <a:lvl4pPr marL="1600200" indent="-228600" eaLnBrk="0" hangingPunct="0">
              <a:defRPr sz="4000">
                <a:solidFill>
                  <a:schemeClr val="tx1"/>
                </a:solidFill>
                <a:latin typeface="VNI-Times" pitchFamily="2" charset="0"/>
              </a:defRPr>
            </a:lvl4pPr>
            <a:lvl5pPr marL="2057400" indent="-228600" eaLnBrk="0" hangingPunct="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eaLnBrk="1" hangingPunct="1">
              <a:spcBef>
                <a:spcPct val="50000"/>
              </a:spcBef>
            </a:pPr>
            <a:r>
              <a:rPr lang="nl-NL" sz="3200" i="1">
                <a:solidFill>
                  <a:srgbClr val="FF0000"/>
                </a:solidFill>
                <a:latin typeface="Times New Roman" panose="02020603050405020304" pitchFamily="18" charset="0"/>
                <a:cs typeface="Times New Roman" panose="02020603050405020304" pitchFamily="18" charset="0"/>
              </a:rPr>
              <a:t>Kim đư­ợc làm bằng kim loại cứng, có nhiều cỡ to, nhỏ khác nhau. Mũi kim nhọn, sắc.Thân kim khâu nhỏ và nhọn dần về phía mũi kim. Đuôi kim khâu hơi dẹt, có lỗ để xâu chỉ.</a:t>
            </a:r>
            <a:endParaRPr lang="en-US" altLang="en-US" sz="200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3" name="Group 12"/>
          <p:cNvGrpSpPr/>
          <p:nvPr/>
        </p:nvGrpSpPr>
        <p:grpSpPr>
          <a:xfrm>
            <a:off x="1461509" y="781659"/>
            <a:ext cx="2823342" cy="723528"/>
            <a:chOff x="904430" y="466914"/>
            <a:chExt cx="2133366" cy="500127"/>
          </a:xfrm>
        </p:grpSpPr>
        <p:sp>
          <p:nvSpPr>
            <p:cNvPr id="12" name="Round Diagonal Corner Rectangle 11"/>
            <p:cNvSpPr/>
            <p:nvPr/>
          </p:nvSpPr>
          <p:spPr>
            <a:xfrm>
              <a:off x="1089837" y="586573"/>
              <a:ext cx="1947959" cy="380468"/>
            </a:xfrm>
            <a:prstGeom prst="round2DiagRect">
              <a:avLst>
                <a:gd name="adj1" fmla="val 50000"/>
                <a:gd name="adj2" fmla="val 0"/>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Nhận xét</a:t>
              </a:r>
            </a:p>
          </p:txBody>
        </p:sp>
        <p:grpSp>
          <p:nvGrpSpPr>
            <p:cNvPr id="35" name="组合 132"/>
            <p:cNvGrpSpPr/>
            <p:nvPr/>
          </p:nvGrpSpPr>
          <p:grpSpPr>
            <a:xfrm>
              <a:off x="904430" y="466914"/>
              <a:ext cx="510987" cy="495276"/>
              <a:chOff x="4881965" y="2278250"/>
              <a:chExt cx="2169764" cy="2169764"/>
            </a:xfrm>
          </p:grpSpPr>
          <p:sp>
            <p:nvSpPr>
              <p:cNvPr id="36" name="椭圆 133"/>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134"/>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135"/>
              <p:cNvSpPr/>
              <p:nvPr/>
            </p:nvSpPr>
            <p:spPr>
              <a:xfrm>
                <a:off x="5279713" y="2675998"/>
                <a:ext cx="1374270" cy="1374270"/>
              </a:xfrm>
              <a:prstGeom prst="ellipse">
                <a:avLst/>
              </a:prstGeom>
              <a:solidFill>
                <a:schemeClr val="accent1"/>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43" name="Flowchart: Decision 42"/>
          <p:cNvSpPr/>
          <p:nvPr/>
        </p:nvSpPr>
        <p:spPr>
          <a:xfrm>
            <a:off x="212509" y="69222"/>
            <a:ext cx="854885" cy="708980"/>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TextBox 44"/>
          <p:cNvSpPr txBox="1"/>
          <p:nvPr/>
        </p:nvSpPr>
        <p:spPr>
          <a:xfrm>
            <a:off x="1067394" y="76506"/>
            <a:ext cx="7897368" cy="584775"/>
          </a:xfrm>
          <a:prstGeom prst="rect">
            <a:avLst/>
          </a:prstGeom>
          <a:noFill/>
        </p:spPr>
        <p:txBody>
          <a:bodyPr wrap="square" rtlCol="0">
            <a:spAutoFit/>
          </a:bodyPr>
          <a:lstStyle/>
          <a:p>
            <a:r>
              <a:rPr lang="en-US" sz="3200" b="1"/>
              <a:t>Tìm hiểu đặc điểm, cấu tạo của kim</a:t>
            </a:r>
            <a:endParaRPr lang="en-US" sz="2000" b="1"/>
          </a:p>
        </p:txBody>
      </p:sp>
    </p:spTree>
    <p:custDataLst>
      <p:tags r:id="rId1"/>
    </p:custDataLst>
    <p:extLst>
      <p:ext uri="{BB962C8B-B14F-4D97-AF65-F5344CB8AC3E}">
        <p14:creationId xmlns:p14="http://schemas.microsoft.com/office/powerpoint/2010/main" val="290955785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owchart: Decision 1"/>
          <p:cNvSpPr/>
          <p:nvPr/>
        </p:nvSpPr>
        <p:spPr>
          <a:xfrm>
            <a:off x="212509" y="69222"/>
            <a:ext cx="854885" cy="708980"/>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p:cNvSpPr txBox="1"/>
          <p:nvPr/>
        </p:nvSpPr>
        <p:spPr>
          <a:xfrm>
            <a:off x="1067394" y="76506"/>
            <a:ext cx="7897368" cy="584775"/>
          </a:xfrm>
          <a:prstGeom prst="rect">
            <a:avLst/>
          </a:prstGeom>
          <a:noFill/>
        </p:spPr>
        <p:txBody>
          <a:bodyPr wrap="square" rtlCol="0">
            <a:spAutoFit/>
          </a:bodyPr>
          <a:lstStyle/>
          <a:p>
            <a:r>
              <a:rPr lang="en-US" sz="3200" b="1"/>
              <a:t>Tìm hiểu cách sử dụng kim</a:t>
            </a:r>
            <a:endParaRPr lang="en-US" sz="2000" b="1"/>
          </a:p>
        </p:txBody>
      </p:sp>
      <p:sp>
        <p:nvSpPr>
          <p:cNvPr id="4" name="Round Diagonal Corner Rectangle 3"/>
          <p:cNvSpPr/>
          <p:nvPr/>
        </p:nvSpPr>
        <p:spPr>
          <a:xfrm>
            <a:off x="2534195" y="1159445"/>
            <a:ext cx="7737565" cy="1666773"/>
          </a:xfrm>
          <a:prstGeom prst="round2Diag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ahoma" panose="020B0604030504040204" pitchFamily="34" charset="0"/>
                <a:ea typeface="Tahoma" panose="020B0604030504040204" pitchFamily="34" charset="0"/>
                <a:cs typeface="Tahoma" panose="020B0604030504040204" pitchFamily="34" charset="0"/>
              </a:rPr>
              <a:t>Đọc thầm phần thông tin và qua những hiểu biết của bản thân, con hãy cho biết để sử dụng kim ta phải thực hiện qua mấy bước?</a:t>
            </a:r>
          </a:p>
        </p:txBody>
      </p:sp>
      <p:grpSp>
        <p:nvGrpSpPr>
          <p:cNvPr id="8" name="Group 7"/>
          <p:cNvGrpSpPr/>
          <p:nvPr/>
        </p:nvGrpSpPr>
        <p:grpSpPr>
          <a:xfrm>
            <a:off x="212509" y="1159445"/>
            <a:ext cx="2062279" cy="2062278"/>
            <a:chOff x="9281160" y="1170941"/>
            <a:chExt cx="2062279" cy="2062278"/>
          </a:xfrm>
        </p:grpSpPr>
        <p:sp>
          <p:nvSpPr>
            <p:cNvPr id="9" name="椭圆 53"/>
            <p:cNvSpPr/>
            <p:nvPr/>
          </p:nvSpPr>
          <p:spPr>
            <a:xfrm>
              <a:off x="9281160" y="1170941"/>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1158" t="-2929" b="48042"/>
            <a:stretch/>
          </p:blipFill>
          <p:spPr>
            <a:xfrm>
              <a:off x="9521452" y="1231983"/>
              <a:ext cx="1581171" cy="1771686"/>
            </a:xfrm>
            <a:prstGeom prst="ellipse">
              <a:avLst/>
            </a:prstGeom>
          </p:spPr>
        </p:pic>
      </p:grpSp>
    </p:spTree>
    <p:extLst>
      <p:ext uri="{BB962C8B-B14F-4D97-AF65-F5344CB8AC3E}">
        <p14:creationId xmlns:p14="http://schemas.microsoft.com/office/powerpoint/2010/main" val="31186624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TuWHP#"/>
  <p:tag name="MH_LAYOUT" val="SubTitleText"/>
  <p:tag name="MH" val="20170503141725"/>
  <p:tag name="MH_LIBRARY" val="GRAPHIC"/>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539</TotalTime>
  <Words>545</Words>
  <Application>Microsoft Office PowerPoint</Application>
  <PresentationFormat>Widescreen</PresentationFormat>
  <Paragraphs>63</Paragraphs>
  <Slides>19</Slides>
  <Notes>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Microsoft YaHei</vt:lpstr>
      <vt:lpstr>#9Slide03 Cabin</vt:lpstr>
      <vt:lpstr>.VnTime</vt:lpstr>
      <vt:lpstr>Arial</vt:lpstr>
      <vt:lpstr>Arial Unicode MS</vt:lpstr>
      <vt:lpstr>Calibri</vt:lpstr>
      <vt:lpstr>Calibri Light</vt:lpstr>
      <vt:lpstr>Kalam</vt:lpstr>
      <vt:lpstr>Montserrat</vt:lpstr>
      <vt:lpstr>Tahoma</vt:lpstr>
      <vt:lpstr>Times New Roman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Hà My Ngô</cp:lastModifiedBy>
  <cp:revision>328</cp:revision>
  <dcterms:created xsi:type="dcterms:W3CDTF">2021-08-31T07:27:48Z</dcterms:created>
  <dcterms:modified xsi:type="dcterms:W3CDTF">2021-09-11T14:54:36Z</dcterms:modified>
</cp:coreProperties>
</file>