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8"/>
  </p:notesMasterIdLst>
  <p:sldIdLst>
    <p:sldId id="328" r:id="rId2"/>
    <p:sldId id="306" r:id="rId3"/>
    <p:sldId id="307" r:id="rId4"/>
    <p:sldId id="381" r:id="rId5"/>
    <p:sldId id="258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8" r:id="rId14"/>
    <p:sldId id="298" r:id="rId15"/>
    <p:sldId id="380" r:id="rId16"/>
    <p:sldId id="293" r:id="rId17"/>
  </p:sldIdLst>
  <p:sldSz cx="12192000" cy="6858000"/>
  <p:notesSz cx="6858000" cy="9144000"/>
  <p:embeddedFontLst>
    <p:embeddedFont>
      <p:font typeface="Broadway" panose="04040905080B02020502" pitchFamily="8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P001 4 hàng" panose="020B0603050302020204" pitchFamily="34" charset="0"/>
      <p:regular r:id="rId24"/>
      <p:bold r:id="rId25"/>
    </p:embeddedFont>
  </p:embeddedFont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FF66"/>
    <a:srgbClr val="FF99CC"/>
    <a:srgbClr val="FF0000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32370-85CA-480F-996D-DA0D4E2909F3}" v="76" dt="2021-09-05T14:24:41.2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58" d="100"/>
          <a:sy n="58" d="100"/>
        </p:scale>
        <p:origin x="972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c88dfc56186a36e0" providerId="LiveId" clId="{E0732370-85CA-480F-996D-DA0D4E2909F3}"/>
    <pc:docChg chg="undo custSel addSld delSld modSld sldOrd modMainMaster modNotesMaster">
      <pc:chgData name="Anh Minh" userId="c88dfc56186a36e0" providerId="LiveId" clId="{E0732370-85CA-480F-996D-DA0D4E2909F3}" dt="2021-09-05T16:47:36.650" v="718" actId="1076"/>
      <pc:docMkLst>
        <pc:docMk/>
      </pc:docMkLst>
      <pc:sldChg chg="modSp modTransition">
        <pc:chgData name="Anh Minh" userId="c88dfc56186a36e0" providerId="LiveId" clId="{E0732370-85CA-480F-996D-DA0D4E2909F3}" dt="2021-09-05T14:23:01.046" v="214" actId="14100"/>
        <pc:sldMkLst>
          <pc:docMk/>
          <pc:sldMk cId="0" sldId="258"/>
        </pc:sldMkLst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58"/>
            <ac:spMk id="2" creationId="{8D976B0B-6877-4612-8050-700633BA249A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58"/>
            <ac:spMk id="5126" creationId="{79C11B73-B656-481E-B149-91FE6AA9E0F1}"/>
          </ac:spMkLst>
        </pc:spChg>
        <pc:picChg chg="mod">
          <ac:chgData name="Anh Minh" userId="c88dfc56186a36e0" providerId="LiveId" clId="{E0732370-85CA-480F-996D-DA0D4E2909F3}" dt="2021-09-05T14:23:01.046" v="214" actId="14100"/>
          <ac:picMkLst>
            <pc:docMk/>
            <pc:sldMk cId="0" sldId="258"/>
            <ac:picMk id="5122" creationId="{FFB13D94-16C1-4762-BD21-930E5223877D}"/>
          </ac:picMkLst>
        </pc:picChg>
      </pc:sldChg>
      <pc:sldChg chg="addSp delSp modSp mod modTransition setBg modAnim setClrOvrMap delDesignElem modNotes">
        <pc:chgData name="Anh Minh" userId="c88dfc56186a36e0" providerId="LiveId" clId="{E0732370-85CA-480F-996D-DA0D4E2909F3}" dt="2021-09-05T14:23:30.563" v="225" actId="2711"/>
        <pc:sldMkLst>
          <pc:docMk/>
          <pc:sldMk cId="0" sldId="278"/>
        </pc:sldMkLst>
        <pc:spChg chg="add del mod">
          <ac:chgData name="Anh Minh" userId="c88dfc56186a36e0" providerId="LiveId" clId="{E0732370-85CA-480F-996D-DA0D4E2909F3}" dt="2021-09-05T14:13:13.232" v="138" actId="21"/>
          <ac:spMkLst>
            <pc:docMk/>
            <pc:sldMk cId="0" sldId="278"/>
            <ac:spMk id="3" creationId="{1E6B42FB-A399-4F75-9E51-9D41984C5BE0}"/>
          </ac:spMkLst>
        </pc:spChg>
        <pc:spChg chg="add mod ord">
          <ac:chgData name="Anh Minh" userId="c88dfc56186a36e0" providerId="LiveId" clId="{E0732370-85CA-480F-996D-DA0D4E2909F3}" dt="2021-09-05T14:23:30.563" v="225" actId="2711"/>
          <ac:spMkLst>
            <pc:docMk/>
            <pc:sldMk cId="0" sldId="278"/>
            <ac:spMk id="4" creationId="{39B23420-483B-4FF7-AF22-DE247C5EDD7A}"/>
          </ac:spMkLst>
        </pc:spChg>
        <pc:spChg chg="add del mod">
          <ac:chgData name="Anh Minh" userId="c88dfc56186a36e0" providerId="LiveId" clId="{E0732370-85CA-480F-996D-DA0D4E2909F3}" dt="2021-09-05T14:11:04.611" v="118" actId="478"/>
          <ac:spMkLst>
            <pc:docMk/>
            <pc:sldMk cId="0" sldId="278"/>
            <ac:spMk id="21" creationId="{2A1221C4-75C9-4929-90BD-1D49042F6D01}"/>
          </ac:spMkLst>
        </pc:spChg>
        <pc:spChg chg="add del mod">
          <ac:chgData name="Anh Minh" userId="c88dfc56186a36e0" providerId="LiveId" clId="{E0732370-85CA-480F-996D-DA0D4E2909F3}" dt="2021-09-05T14:11:20.857" v="121" actId="478"/>
          <ac:spMkLst>
            <pc:docMk/>
            <pc:sldMk cId="0" sldId="278"/>
            <ac:spMk id="23" creationId="{6F8A72A9-F6EF-425D-8FF0-BC6CE00359F5}"/>
          </ac:spMkLst>
        </pc:spChg>
        <pc:spChg chg="add del">
          <ac:chgData name="Anh Minh" userId="c88dfc56186a36e0" providerId="LiveId" clId="{E0732370-85CA-480F-996D-DA0D4E2909F3}" dt="2021-09-05T14:07:52.912" v="78" actId="26606"/>
          <ac:spMkLst>
            <pc:docMk/>
            <pc:sldMk cId="0" sldId="278"/>
            <ac:spMk id="72" creationId="{700E0F77-E936-4985-B7B1-B9823486AC33}"/>
          </ac:spMkLst>
        </pc:spChg>
        <pc:spChg chg="add del">
          <ac:chgData name="Anh Minh" userId="c88dfc56186a36e0" providerId="LiveId" clId="{E0732370-85CA-480F-996D-DA0D4E2909F3}" dt="2021-09-05T14:07:52.912" v="78" actId="26606"/>
          <ac:spMkLst>
            <pc:docMk/>
            <pc:sldMk cId="0" sldId="278"/>
            <ac:spMk id="74" creationId="{95C8260E-968F-44E8-A823-ABB431311926}"/>
          </ac:spMkLst>
        </pc:spChg>
        <pc:spChg chg="add del">
          <ac:chgData name="Anh Minh" userId="c88dfc56186a36e0" providerId="LiveId" clId="{E0732370-85CA-480F-996D-DA0D4E2909F3}" dt="2021-09-05T14:07:52.912" v="78" actId="26606"/>
          <ac:spMkLst>
            <pc:docMk/>
            <pc:sldMk cId="0" sldId="278"/>
            <ac:spMk id="76" creationId="{2C1BBA94-3F40-40AA-8BB9-E69E25E537C1}"/>
          </ac:spMkLst>
        </pc:spChg>
        <pc:spChg chg="add del">
          <ac:chgData name="Anh Minh" userId="c88dfc56186a36e0" providerId="LiveId" clId="{E0732370-85CA-480F-996D-DA0D4E2909F3}" dt="2021-09-05T14:07:52.912" v="78" actId="26606"/>
          <ac:spMkLst>
            <pc:docMk/>
            <pc:sldMk cId="0" sldId="278"/>
            <ac:spMk id="78" creationId="{FE43805F-24A6-46A4-B19B-54F28347355C}"/>
          </ac:spMkLst>
        </pc:spChg>
        <pc:spChg chg="add del">
          <ac:chgData name="Anh Minh" userId="c88dfc56186a36e0" providerId="LiveId" clId="{E0732370-85CA-480F-996D-DA0D4E2909F3}" dt="2021-09-05T14:10:23.430" v="105" actId="26606"/>
          <ac:spMkLst>
            <pc:docMk/>
            <pc:sldMk cId="0" sldId="278"/>
            <ac:spMk id="80" creationId="{199C0ED0-69DE-4C31-A5CF-E2A46FD30226}"/>
          </ac:spMkLst>
        </pc:spChg>
        <pc:spChg chg="add del">
          <ac:chgData name="Anh Minh" userId="c88dfc56186a36e0" providerId="LiveId" clId="{E0732370-85CA-480F-996D-DA0D4E2909F3}" dt="2021-09-05T14:10:23.430" v="105" actId="26606"/>
          <ac:spMkLst>
            <pc:docMk/>
            <pc:sldMk cId="0" sldId="278"/>
            <ac:spMk id="82" creationId="{8D42B8BD-40AF-488E-8A79-D7256C917229}"/>
          </ac:spMkLst>
        </pc:spChg>
        <pc:spChg chg="add del">
          <ac:chgData name="Anh Minh" userId="c88dfc56186a36e0" providerId="LiveId" clId="{E0732370-85CA-480F-996D-DA0D4E2909F3}" dt="2021-09-05T14:12:06.245" v="122" actId="26606"/>
          <ac:spMkLst>
            <pc:docMk/>
            <pc:sldMk cId="0" sldId="278"/>
            <ac:spMk id="84" creationId="{375E0459-6403-40CD-989D-56A4407CA12E}"/>
          </ac:spMkLst>
        </pc:spChg>
        <pc:spChg chg="add del">
          <ac:chgData name="Anh Minh" userId="c88dfc56186a36e0" providerId="LiveId" clId="{E0732370-85CA-480F-996D-DA0D4E2909F3}" dt="2021-09-05T14:12:06.245" v="122" actId="26606"/>
          <ac:spMkLst>
            <pc:docMk/>
            <pc:sldMk cId="0" sldId="278"/>
            <ac:spMk id="86" creationId="{53E5B1A8-3AC9-4BD1-9BBC-78CA94F2D1BA}"/>
          </ac:spMkLst>
        </pc:spChg>
        <pc:spChg chg="add del">
          <ac:chgData name="Anh Minh" userId="c88dfc56186a36e0" providerId="LiveId" clId="{E0732370-85CA-480F-996D-DA0D4E2909F3}" dt="2021-09-05T14:13:57.919" v="139" actId="26606"/>
          <ac:spMkLst>
            <pc:docMk/>
            <pc:sldMk cId="0" sldId="278"/>
            <ac:spMk id="87" creationId="{A86541C6-61B1-4DAA-B57A-EAF3F24F0491}"/>
          </ac:spMkLst>
        </pc:spChg>
        <pc:spChg chg="add del">
          <ac:chgData name="Anh Minh" userId="c88dfc56186a36e0" providerId="LiveId" clId="{E0732370-85CA-480F-996D-DA0D4E2909F3}" dt="2021-09-05T14:13:57.919" v="139" actId="26606"/>
          <ac:spMkLst>
            <pc:docMk/>
            <pc:sldMk cId="0" sldId="278"/>
            <ac:spMk id="88" creationId="{71750011-2006-46BB-AFDE-C6E461752333}"/>
          </ac:spMkLst>
        </pc:spChg>
        <pc:spChg chg="mod ord">
          <ac:chgData name="Anh Minh" userId="c88dfc56186a36e0" providerId="LiveId" clId="{E0732370-85CA-480F-996D-DA0D4E2909F3}" dt="2021-09-05T14:23:25.672" v="224" actId="122"/>
          <ac:spMkLst>
            <pc:docMk/>
            <pc:sldMk cId="0" sldId="278"/>
            <ac:spMk id="25602" creationId="{41628BC2-5C05-4184-9889-FB137A4EB0FF}"/>
          </ac:spMkLst>
        </pc:spChg>
        <pc:spChg chg="add del">
          <ac:chgData name="Anh Minh" userId="c88dfc56186a36e0" providerId="LiveId" clId="{E0732370-85CA-480F-996D-DA0D4E2909F3}" dt="2021-09-05T14:07:59.057" v="80" actId="26606"/>
          <ac:spMkLst>
            <pc:docMk/>
            <pc:sldMk cId="0" sldId="278"/>
            <ac:spMk id="25605" creationId="{A9D6EEA4-51EF-4796-BE5B-F3EB11F23ED7}"/>
          </ac:spMkLst>
        </pc:spChg>
        <pc:spChg chg="add del mod">
          <ac:chgData name="Anh Minh" userId="c88dfc56186a36e0" providerId="LiveId" clId="{E0732370-85CA-480F-996D-DA0D4E2909F3}" dt="2021-09-05T14:18:21.442" v="176"/>
          <ac:spMkLst>
            <pc:docMk/>
            <pc:sldMk cId="0" sldId="278"/>
            <ac:spMk id="25606" creationId="{6D731904-7733-45B0-902C-289497204C19}"/>
          </ac:spMkLst>
        </pc:spChg>
        <pc:spChg chg="add del">
          <ac:chgData name="Anh Minh" userId="c88dfc56186a36e0" providerId="LiveId" clId="{E0732370-85CA-480F-996D-DA0D4E2909F3}" dt="2021-09-05T14:10:23.466" v="106" actId="26606"/>
          <ac:spMkLst>
            <pc:docMk/>
            <pc:sldMk cId="0" sldId="278"/>
            <ac:spMk id="25607" creationId="{4D1248EE-67D1-4BDE-AB0E-01D7CD8DD7ED}"/>
          </ac:spMkLst>
        </pc:spChg>
        <pc:spChg chg="add del">
          <ac:chgData name="Anh Minh" userId="c88dfc56186a36e0" providerId="LiveId" clId="{E0732370-85CA-480F-996D-DA0D4E2909F3}" dt="2021-09-05T14:10:23.466" v="106" actId="26606"/>
          <ac:spMkLst>
            <pc:docMk/>
            <pc:sldMk cId="0" sldId="278"/>
            <ac:spMk id="25608" creationId="{A344AAA5-41F4-4862-97EF-688D31DC7567}"/>
          </ac:spMkLst>
        </pc:spChg>
        <pc:spChg chg="add del">
          <ac:chgData name="Anh Minh" userId="c88dfc56186a36e0" providerId="LiveId" clId="{E0732370-85CA-480F-996D-DA0D4E2909F3}" dt="2021-09-05T14:10:23.466" v="106" actId="26606"/>
          <ac:spMkLst>
            <pc:docMk/>
            <pc:sldMk cId="0" sldId="278"/>
            <ac:spMk id="25609" creationId="{69E1A62C-2AAF-4B3E-8CDB-65E237080997}"/>
          </ac:spMkLst>
        </pc:spChg>
        <pc:spChg chg="add del mod">
          <ac:chgData name="Anh Minh" userId="c88dfc56186a36e0" providerId="LiveId" clId="{E0732370-85CA-480F-996D-DA0D4E2909F3}" dt="2021-09-05T14:18:21.442" v="176"/>
          <ac:spMkLst>
            <pc:docMk/>
            <pc:sldMk cId="0" sldId="278"/>
            <ac:spMk id="25610" creationId="{504E6397-35D7-4AEC-9DA9-B7F6B12B88A5}"/>
          </ac:spMkLst>
        </pc:spChg>
        <pc:spChg chg="add del">
          <ac:chgData name="Anh Minh" userId="c88dfc56186a36e0" providerId="LiveId" clId="{E0732370-85CA-480F-996D-DA0D4E2909F3}" dt="2021-09-05T14:10:23.430" v="105" actId="26606"/>
          <ac:spMkLst>
            <pc:docMk/>
            <pc:sldMk cId="0" sldId="278"/>
            <ac:spMk id="25611" creationId="{C681C32C-7AFC-4BB3-9088-65CBDFC5D1C2}"/>
          </ac:spMkLst>
        </pc:spChg>
        <pc:spChg chg="add del mod">
          <ac:chgData name="Anh Minh" userId="c88dfc56186a36e0" providerId="LiveId" clId="{E0732370-85CA-480F-996D-DA0D4E2909F3}" dt="2021-09-05T14:18:21.442" v="176"/>
          <ac:spMkLst>
            <pc:docMk/>
            <pc:sldMk cId="0" sldId="278"/>
            <ac:spMk id="25612" creationId="{62C5A04F-2AEB-4631-8314-A8B812E1EC8E}"/>
          </ac:spMkLst>
        </pc:spChg>
        <pc:spChg chg="add del">
          <ac:chgData name="Anh Minh" userId="c88dfc56186a36e0" providerId="LiveId" clId="{E0732370-85CA-480F-996D-DA0D4E2909F3}" dt="2021-09-05T14:12:06.245" v="122" actId="26606"/>
          <ac:spMkLst>
            <pc:docMk/>
            <pc:sldMk cId="0" sldId="278"/>
            <ac:spMk id="25613" creationId="{1B15ED52-F352-441B-82BF-E0EA34836D08}"/>
          </ac:spMkLst>
        </pc:spChg>
        <pc:spChg chg="add del">
          <ac:chgData name="Anh Minh" userId="c88dfc56186a36e0" providerId="LiveId" clId="{E0732370-85CA-480F-996D-DA0D4E2909F3}" dt="2021-09-05T14:12:06.245" v="122" actId="26606"/>
          <ac:spMkLst>
            <pc:docMk/>
            <pc:sldMk cId="0" sldId="278"/>
            <ac:spMk id="25614" creationId="{3B2E3793-BFE6-45A2-9B7B-E18844431C99}"/>
          </ac:spMkLst>
        </pc:spChg>
        <pc:spChg chg="add del">
          <ac:chgData name="Anh Minh" userId="c88dfc56186a36e0" providerId="LiveId" clId="{E0732370-85CA-480F-996D-DA0D4E2909F3}" dt="2021-09-05T14:12:06.245" v="122" actId="26606"/>
          <ac:spMkLst>
            <pc:docMk/>
            <pc:sldMk cId="0" sldId="278"/>
            <ac:spMk id="25615" creationId="{BC4C4868-CB8F-4AF9-9CDB-8108F2C19B67}"/>
          </ac:spMkLst>
        </pc:spChg>
        <pc:spChg chg="add del mod">
          <ac:chgData name="Anh Minh" userId="c88dfc56186a36e0" providerId="LiveId" clId="{E0732370-85CA-480F-996D-DA0D4E2909F3}" dt="2021-09-05T14:18:21.442" v="176"/>
          <ac:spMkLst>
            <pc:docMk/>
            <pc:sldMk cId="0" sldId="278"/>
            <ac:spMk id="25616" creationId="{4B2B1C70-BF3F-41BD-871B-63D8F911F77B}"/>
          </ac:spMkLst>
        </pc:spChg>
        <pc:spChg chg="add">
          <ac:chgData name="Anh Minh" userId="c88dfc56186a36e0" providerId="LiveId" clId="{E0732370-85CA-480F-996D-DA0D4E2909F3}" dt="2021-09-05T14:23:10.483" v="215" actId="26606"/>
          <ac:spMkLst>
            <pc:docMk/>
            <pc:sldMk cId="0" sldId="278"/>
            <ac:spMk id="25617" creationId="{6D24BC9E-AC6A-42EE-AFD8-B290720B841F}"/>
          </ac:spMkLst>
        </pc:spChg>
        <pc:spChg chg="add">
          <ac:chgData name="Anh Minh" userId="c88dfc56186a36e0" providerId="LiveId" clId="{E0732370-85CA-480F-996D-DA0D4E2909F3}" dt="2021-09-05T14:23:10.483" v="215" actId="26606"/>
          <ac:spMkLst>
            <pc:docMk/>
            <pc:sldMk cId="0" sldId="278"/>
            <ac:spMk id="25618" creationId="{0990C621-3B8B-4820-8328-D47EF7CE823C}"/>
          </ac:spMkLst>
        </pc:spChg>
        <pc:spChg chg="add">
          <ac:chgData name="Anh Minh" userId="c88dfc56186a36e0" providerId="LiveId" clId="{E0732370-85CA-480F-996D-DA0D4E2909F3}" dt="2021-09-05T14:23:10.483" v="215" actId="26606"/>
          <ac:spMkLst>
            <pc:docMk/>
            <pc:sldMk cId="0" sldId="278"/>
            <ac:spMk id="25619" creationId="{C1A2385B-1D2A-4E17-84FA-6CB7F0AAE473}"/>
          </ac:spMkLst>
        </pc:spChg>
        <pc:spChg chg="add">
          <ac:chgData name="Anh Minh" userId="c88dfc56186a36e0" providerId="LiveId" clId="{E0732370-85CA-480F-996D-DA0D4E2909F3}" dt="2021-09-05T14:23:10.483" v="215" actId="26606"/>
          <ac:spMkLst>
            <pc:docMk/>
            <pc:sldMk cId="0" sldId="278"/>
            <ac:spMk id="25620" creationId="{5E791F2F-79DB-4CC0-9FA1-001E3E91E8B7}"/>
          </ac:spMkLst>
        </pc:spChg>
        <pc:picChg chg="add mod">
          <ac:chgData name="Anh Minh" userId="c88dfc56186a36e0" providerId="LiveId" clId="{E0732370-85CA-480F-996D-DA0D4E2909F3}" dt="2021-09-05T14:23:10.483" v="215" actId="26606"/>
          <ac:picMkLst>
            <pc:docMk/>
            <pc:sldMk cId="0" sldId="278"/>
            <ac:picMk id="20" creationId="{196570DB-BF97-4647-961A-EDE5EAA79A16}"/>
          </ac:picMkLst>
        </pc:picChg>
        <pc:picChg chg="mod ord">
          <ac:chgData name="Anh Minh" userId="c88dfc56186a36e0" providerId="LiveId" clId="{E0732370-85CA-480F-996D-DA0D4E2909F3}" dt="2021-09-05T14:23:10.483" v="215" actId="26606"/>
          <ac:picMkLst>
            <pc:docMk/>
            <pc:sldMk cId="0" sldId="278"/>
            <ac:picMk id="25603" creationId="{5E44FEA7-CD47-4345-8964-9820FE111870}"/>
          </ac:picMkLst>
        </pc:picChg>
      </pc:sldChg>
      <pc:sldChg chg="addSp delSp modSp mod modTransition setBg modAnim">
        <pc:chgData name="Anh Minh" userId="c88dfc56186a36e0" providerId="LiveId" clId="{E0732370-85CA-480F-996D-DA0D4E2909F3}" dt="2021-09-05T14:30:45.446" v="407"/>
        <pc:sldMkLst>
          <pc:docMk/>
          <pc:sldMk cId="0" sldId="279"/>
        </pc:sldMkLst>
        <pc:spChg chg="add mod">
          <ac:chgData name="Anh Minh" userId="c88dfc56186a36e0" providerId="LiveId" clId="{E0732370-85CA-480F-996D-DA0D4E2909F3}" dt="2021-09-05T14:28:15.166" v="402"/>
          <ac:spMkLst>
            <pc:docMk/>
            <pc:sldMk cId="0" sldId="279"/>
            <ac:spMk id="2" creationId="{5838A961-1740-44A1-BDF8-CA775C89C941}"/>
          </ac:spMkLst>
        </pc:spChg>
        <pc:spChg chg="add del mod">
          <ac:chgData name="Anh Minh" userId="c88dfc56186a36e0" providerId="LiveId" clId="{E0732370-85CA-480F-996D-DA0D4E2909F3}" dt="2021-09-05T14:27:22.395" v="396" actId="21"/>
          <ac:spMkLst>
            <pc:docMk/>
            <pc:sldMk cId="0" sldId="279"/>
            <ac:spMk id="3" creationId="{F64F61EA-5419-4A4D-A67A-AA2663343A5B}"/>
          </ac:spMkLst>
        </pc:spChg>
        <pc:spChg chg="add del mod">
          <ac:chgData name="Anh Minh" userId="c88dfc56186a36e0" providerId="LiveId" clId="{E0732370-85CA-480F-996D-DA0D4E2909F3}" dt="2021-09-05T14:23:47.983" v="229"/>
          <ac:spMkLst>
            <pc:docMk/>
            <pc:sldMk cId="0" sldId="279"/>
            <ac:spMk id="4" creationId="{8FD2F7CA-425A-4B49-927C-6F8B3BF8F6DC}"/>
          </ac:spMkLst>
        </pc:spChg>
        <pc:spChg chg="add">
          <ac:chgData name="Anh Minh" userId="c88dfc56186a36e0" providerId="LiveId" clId="{E0732370-85CA-480F-996D-DA0D4E2909F3}" dt="2021-09-05T14:28:01.039" v="397" actId="26606"/>
          <ac:spMkLst>
            <pc:docMk/>
            <pc:sldMk cId="0" sldId="279"/>
            <ac:spMk id="71" creationId="{C3420C89-0B09-4632-A4AF-3971D08BF7A8}"/>
          </ac:spMkLst>
        </pc:spChg>
        <pc:spChg chg="add">
          <ac:chgData name="Anh Minh" userId="c88dfc56186a36e0" providerId="LiveId" clId="{E0732370-85CA-480F-996D-DA0D4E2909F3}" dt="2021-09-05T14:28:01.039" v="397" actId="26606"/>
          <ac:spMkLst>
            <pc:docMk/>
            <pc:sldMk cId="0" sldId="279"/>
            <ac:spMk id="73" creationId="{4E5CBA61-BF74-40B4-A3A8-366BBA626CCF}"/>
          </ac:spMkLst>
        </pc:spChg>
        <pc:spChg chg="mod ord">
          <ac:chgData name="Anh Minh" userId="c88dfc56186a36e0" providerId="LiveId" clId="{E0732370-85CA-480F-996D-DA0D4E2909F3}" dt="2021-09-05T14:28:26.829" v="404" actId="255"/>
          <ac:spMkLst>
            <pc:docMk/>
            <pc:sldMk cId="0" sldId="279"/>
            <ac:spMk id="28674" creationId="{EC1F8CA5-59A2-46AF-BBB0-BF589822C568}"/>
          </ac:spMkLst>
        </pc:spChg>
        <pc:grpChg chg="add">
          <ac:chgData name="Anh Minh" userId="c88dfc56186a36e0" providerId="LiveId" clId="{E0732370-85CA-480F-996D-DA0D4E2909F3}" dt="2021-09-05T14:28:01.039" v="397" actId="26606"/>
          <ac:grpSpMkLst>
            <pc:docMk/>
            <pc:sldMk cId="0" sldId="279"/>
            <ac:grpSpMk id="75" creationId="{3300ACA1-4C65-4F60-B139-EA3F53C9CC01}"/>
          </ac:grpSpMkLst>
        </pc:grpChg>
        <pc:grpChg chg="add">
          <ac:chgData name="Anh Minh" userId="c88dfc56186a36e0" providerId="LiveId" clId="{E0732370-85CA-480F-996D-DA0D4E2909F3}" dt="2021-09-05T14:28:01.039" v="397" actId="26606"/>
          <ac:grpSpMkLst>
            <pc:docMk/>
            <pc:sldMk cId="0" sldId="279"/>
            <ac:grpSpMk id="79" creationId="{E27AF472-EAE3-4572-AB69-B92BD10DBC6D}"/>
          </ac:grpSpMkLst>
        </pc:grpChg>
        <pc:picChg chg="add mod">
          <ac:chgData name="Anh Minh" userId="c88dfc56186a36e0" providerId="LiveId" clId="{E0732370-85CA-480F-996D-DA0D4E2909F3}" dt="2021-09-05T14:28:01.039" v="397" actId="26606"/>
          <ac:picMkLst>
            <pc:docMk/>
            <pc:sldMk cId="0" sldId="279"/>
            <ac:picMk id="5" creationId="{8917BBCE-86F2-459F-A868-29F7F563808C}"/>
          </ac:picMkLst>
        </pc:picChg>
        <pc:picChg chg="add del mod">
          <ac:chgData name="Anh Minh" userId="c88dfc56186a36e0" providerId="LiveId" clId="{E0732370-85CA-480F-996D-DA0D4E2909F3}" dt="2021-09-05T14:27:16.637" v="395" actId="21"/>
          <ac:picMkLst>
            <pc:docMk/>
            <pc:sldMk cId="0" sldId="279"/>
            <ac:picMk id="6" creationId="{5FECD5BC-DAC7-40C7-A60C-9EB492C4E39A}"/>
          </ac:picMkLst>
        </pc:picChg>
        <pc:picChg chg="mod ord">
          <ac:chgData name="Anh Minh" userId="c88dfc56186a36e0" providerId="LiveId" clId="{E0732370-85CA-480F-996D-DA0D4E2909F3}" dt="2021-09-05T14:28:01.039" v="397" actId="26606"/>
          <ac:picMkLst>
            <pc:docMk/>
            <pc:sldMk cId="0" sldId="279"/>
            <ac:picMk id="7" creationId="{D67E7981-D2D5-4754-B32D-BB81C706A551}"/>
          </ac:picMkLst>
        </pc:picChg>
      </pc:sldChg>
      <pc:sldChg chg="addSp modSp del mod modTransition modAnim">
        <pc:chgData name="Anh Minh" userId="c88dfc56186a36e0" providerId="LiveId" clId="{E0732370-85CA-480F-996D-DA0D4E2909F3}" dt="2021-09-05T14:28:34.487" v="405" actId="47"/>
        <pc:sldMkLst>
          <pc:docMk/>
          <pc:sldMk cId="0" sldId="280"/>
        </pc:sldMkLst>
        <pc:spChg chg="mod">
          <ac:chgData name="Anh Minh" userId="c88dfc56186a36e0" providerId="LiveId" clId="{E0732370-85CA-480F-996D-DA0D4E2909F3}" dt="2021-09-05T14:18:21.713" v="177" actId="27636"/>
          <ac:spMkLst>
            <pc:docMk/>
            <pc:sldMk cId="0" sldId="280"/>
            <ac:spMk id="29698" creationId="{34CC851E-A83B-4FEB-9CBD-1E27DD27FA6C}"/>
          </ac:spMkLst>
        </pc:spChg>
        <pc:picChg chg="add mod">
          <ac:chgData name="Anh Minh" userId="c88dfc56186a36e0" providerId="LiveId" clId="{E0732370-85CA-480F-996D-DA0D4E2909F3}" dt="2021-09-05T14:23:43.236" v="227" actId="571"/>
          <ac:picMkLst>
            <pc:docMk/>
            <pc:sldMk cId="0" sldId="280"/>
            <ac:picMk id="4" creationId="{023CDF12-9790-472E-BE2A-05CBD9AF45DA}"/>
          </ac:picMkLst>
        </pc:picChg>
        <pc:picChg chg="mod">
          <ac:chgData name="Anh Minh" userId="c88dfc56186a36e0" providerId="LiveId" clId="{E0732370-85CA-480F-996D-DA0D4E2909F3}" dt="2021-09-05T14:23:40.662" v="226" actId="14100"/>
          <ac:picMkLst>
            <pc:docMk/>
            <pc:sldMk cId="0" sldId="280"/>
            <ac:picMk id="29699" creationId="{1E9B702D-2117-4F99-916F-04DBB05945FA}"/>
          </ac:picMkLst>
        </pc:picChg>
      </pc:sldChg>
      <pc:sldChg chg="addSp delSp modSp mod modTransition setBg modAnim">
        <pc:chgData name="Anh Minh" userId="c88dfc56186a36e0" providerId="LiveId" clId="{E0732370-85CA-480F-996D-DA0D4E2909F3}" dt="2021-09-05T16:47:36.650" v="718" actId="1076"/>
        <pc:sldMkLst>
          <pc:docMk/>
          <pc:sldMk cId="0" sldId="281"/>
        </pc:sldMkLst>
        <pc:spChg chg="add del">
          <ac:chgData name="Anh Minh" userId="c88dfc56186a36e0" providerId="LiveId" clId="{E0732370-85CA-480F-996D-DA0D4E2909F3}" dt="2021-09-05T14:31:49.540" v="411" actId="26606"/>
          <ac:spMkLst>
            <pc:docMk/>
            <pc:sldMk cId="0" sldId="281"/>
            <ac:spMk id="72" creationId="{1557A916-FDD1-44A1-A7A1-70009FD6BE46}"/>
          </ac:spMkLst>
        </pc:spChg>
        <pc:spChg chg="add">
          <ac:chgData name="Anh Minh" userId="c88dfc56186a36e0" providerId="LiveId" clId="{E0732370-85CA-480F-996D-DA0D4E2909F3}" dt="2021-09-05T14:31:49.575" v="412" actId="26606"/>
          <ac:spMkLst>
            <pc:docMk/>
            <pc:sldMk cId="0" sldId="281"/>
            <ac:spMk id="74" creationId="{6721F593-ECD2-4B5B-AAE4-0866A4CDC970}"/>
          </ac:spMkLst>
        </pc:spChg>
        <pc:spChg chg="add">
          <ac:chgData name="Anh Minh" userId="c88dfc56186a36e0" providerId="LiveId" clId="{E0732370-85CA-480F-996D-DA0D4E2909F3}" dt="2021-09-05T14:31:49.575" v="412" actId="26606"/>
          <ac:spMkLst>
            <pc:docMk/>
            <pc:sldMk cId="0" sldId="281"/>
            <ac:spMk id="76" creationId="{71DEE99F-D18C-4025-BA3F-CEBF5258ED3D}"/>
          </ac:spMkLst>
        </pc:spChg>
        <pc:spChg chg="add">
          <ac:chgData name="Anh Minh" userId="c88dfc56186a36e0" providerId="LiveId" clId="{E0732370-85CA-480F-996D-DA0D4E2909F3}" dt="2021-09-05T14:31:49.575" v="412" actId="26606"/>
          <ac:spMkLst>
            <pc:docMk/>
            <pc:sldMk cId="0" sldId="281"/>
            <ac:spMk id="78" creationId="{976FA5D9-3A7C-4FA7-9BA8-1905D703FD77}"/>
          </ac:spMkLst>
        </pc:spChg>
        <pc:spChg chg="add">
          <ac:chgData name="Anh Minh" userId="c88dfc56186a36e0" providerId="LiveId" clId="{E0732370-85CA-480F-996D-DA0D4E2909F3}" dt="2021-09-05T14:31:49.575" v="412" actId="26606"/>
          <ac:spMkLst>
            <pc:docMk/>
            <pc:sldMk cId="0" sldId="281"/>
            <ac:spMk id="80" creationId="{4652D57C-331F-43B8-9C07-69FBA9C0279E}"/>
          </ac:spMkLst>
        </pc:spChg>
        <pc:spChg chg="mod ord">
          <ac:chgData name="Anh Minh" userId="c88dfc56186a36e0" providerId="LiveId" clId="{E0732370-85CA-480F-996D-DA0D4E2909F3}" dt="2021-09-05T16:47:36.650" v="718" actId="1076"/>
          <ac:spMkLst>
            <pc:docMk/>
            <pc:sldMk cId="0" sldId="281"/>
            <ac:spMk id="30722" creationId="{E8B062CF-77C8-429E-AE95-78C55B50746C}"/>
          </ac:spMkLst>
        </pc:spChg>
        <pc:spChg chg="add">
          <ac:chgData name="Anh Minh" userId="c88dfc56186a36e0" providerId="LiveId" clId="{E0732370-85CA-480F-996D-DA0D4E2909F3}" dt="2021-09-05T14:31:49.575" v="412" actId="26606"/>
          <ac:spMkLst>
            <pc:docMk/>
            <pc:sldMk cId="0" sldId="281"/>
            <ac:spMk id="30725" creationId="{AC5782D3-6CED-43A7-BE35-09C48F8091FB}"/>
          </ac:spMkLst>
        </pc:spChg>
        <pc:picChg chg="mod">
          <ac:chgData name="Anh Minh" userId="c88dfc56186a36e0" providerId="LiveId" clId="{E0732370-85CA-480F-996D-DA0D4E2909F3}" dt="2021-09-05T14:31:49.575" v="412" actId="26606"/>
          <ac:picMkLst>
            <pc:docMk/>
            <pc:sldMk cId="0" sldId="281"/>
            <ac:picMk id="30723" creationId="{C89C0F25-38D3-409F-BF3A-20DC4CC4D733}"/>
          </ac:picMkLst>
        </pc:picChg>
      </pc:sldChg>
      <pc:sldChg chg="addSp modSp mod modTransition setBg modAnim">
        <pc:chgData name="Anh Minh" userId="c88dfc56186a36e0" providerId="LiveId" clId="{E0732370-85CA-480F-996D-DA0D4E2909F3}" dt="2021-09-05T14:33:28.964" v="426"/>
        <pc:sldMkLst>
          <pc:docMk/>
          <pc:sldMk cId="0" sldId="282"/>
        </pc:sldMkLst>
        <pc:spChg chg="add">
          <ac:chgData name="Anh Minh" userId="c88dfc56186a36e0" providerId="LiveId" clId="{E0732370-85CA-480F-996D-DA0D4E2909F3}" dt="2021-09-05T14:32:52.455" v="425" actId="26606"/>
          <ac:spMkLst>
            <pc:docMk/>
            <pc:sldMk cId="0" sldId="282"/>
            <ac:spMk id="75" creationId="{D2B783EE-0239-4717-BBEA-8C9EAC61C824}"/>
          </ac:spMkLst>
        </pc:spChg>
        <pc:spChg chg="add">
          <ac:chgData name="Anh Minh" userId="c88dfc56186a36e0" providerId="LiveId" clId="{E0732370-85CA-480F-996D-DA0D4E2909F3}" dt="2021-09-05T14:32:52.455" v="425" actId="26606"/>
          <ac:spMkLst>
            <pc:docMk/>
            <pc:sldMk cId="0" sldId="282"/>
            <ac:spMk id="77" creationId="{A7B99495-F43F-4D80-A44F-2CB4764EB90B}"/>
          </ac:spMkLst>
        </pc:spChg>
        <pc:spChg chg="add">
          <ac:chgData name="Anh Minh" userId="c88dfc56186a36e0" providerId="LiveId" clId="{E0732370-85CA-480F-996D-DA0D4E2909F3}" dt="2021-09-05T14:32:52.455" v="425" actId="26606"/>
          <ac:spMkLst>
            <pc:docMk/>
            <pc:sldMk cId="0" sldId="282"/>
            <ac:spMk id="79" creationId="{70BEB1E7-2F88-40BC-B73D-42E5B6F80BFC}"/>
          </ac:spMkLst>
        </pc:spChg>
        <pc:spChg chg="mod">
          <ac:chgData name="Anh Minh" userId="c88dfc56186a36e0" providerId="LiveId" clId="{E0732370-85CA-480F-996D-DA0D4E2909F3}" dt="2021-09-05T14:32:52.455" v="425" actId="26606"/>
          <ac:spMkLst>
            <pc:docMk/>
            <pc:sldMk cId="0" sldId="282"/>
            <ac:spMk id="31746" creationId="{1164233D-7F6D-40A3-8355-74BFAB93C7E2}"/>
          </ac:spMkLst>
        </pc:spChg>
        <pc:picChg chg="mod">
          <ac:chgData name="Anh Minh" userId="c88dfc56186a36e0" providerId="LiveId" clId="{E0732370-85CA-480F-996D-DA0D4E2909F3}" dt="2021-09-05T14:32:52.455" v="425" actId="26606"/>
          <ac:picMkLst>
            <pc:docMk/>
            <pc:sldMk cId="0" sldId="282"/>
            <ac:picMk id="31747" creationId="{68D39DA7-9F39-4CB2-BFF7-9B8004A2922B}"/>
          </ac:picMkLst>
        </pc:picChg>
        <pc:picChg chg="mod">
          <ac:chgData name="Anh Minh" userId="c88dfc56186a36e0" providerId="LiveId" clId="{E0732370-85CA-480F-996D-DA0D4E2909F3}" dt="2021-09-05T14:32:52.455" v="425" actId="26606"/>
          <ac:picMkLst>
            <pc:docMk/>
            <pc:sldMk cId="0" sldId="282"/>
            <ac:picMk id="48132" creationId="{CB9CBEFC-2704-40E7-AA07-056C7A536280}"/>
          </ac:picMkLst>
        </pc:picChg>
      </pc:sldChg>
      <pc:sldChg chg="addSp modSp mod modTransition setBg modAnim">
        <pc:chgData name="Anh Minh" userId="c88dfc56186a36e0" providerId="LiveId" clId="{E0732370-85CA-480F-996D-DA0D4E2909F3}" dt="2021-09-05T14:35:34.224" v="438"/>
        <pc:sldMkLst>
          <pc:docMk/>
          <pc:sldMk cId="0" sldId="283"/>
        </pc:sldMkLst>
        <pc:spChg chg="add">
          <ac:chgData name="Anh Minh" userId="c88dfc56186a36e0" providerId="LiveId" clId="{E0732370-85CA-480F-996D-DA0D4E2909F3}" dt="2021-09-05T14:33:57.383" v="430" actId="26606"/>
          <ac:spMkLst>
            <pc:docMk/>
            <pc:sldMk cId="0" sldId="283"/>
            <ac:spMk id="72" creationId="{38468727-63BE-4191-B4A6-C30C82C0E986}"/>
          </ac:spMkLst>
        </pc:spChg>
        <pc:spChg chg="add">
          <ac:chgData name="Anh Minh" userId="c88dfc56186a36e0" providerId="LiveId" clId="{E0732370-85CA-480F-996D-DA0D4E2909F3}" dt="2021-09-05T14:33:57.383" v="430" actId="26606"/>
          <ac:spMkLst>
            <pc:docMk/>
            <pc:sldMk cId="0" sldId="283"/>
            <ac:spMk id="74" creationId="{9D355BB6-1BB8-4828-B246-CFB31742D7B8}"/>
          </ac:spMkLst>
        </pc:spChg>
        <pc:spChg chg="add">
          <ac:chgData name="Anh Minh" userId="c88dfc56186a36e0" providerId="LiveId" clId="{E0732370-85CA-480F-996D-DA0D4E2909F3}" dt="2021-09-05T14:33:57.383" v="430" actId="26606"/>
          <ac:spMkLst>
            <pc:docMk/>
            <pc:sldMk cId="0" sldId="283"/>
            <ac:spMk id="76" creationId="{CA52A9B9-B2B3-46F0-9D53-0EFF9905BF8F}"/>
          </ac:spMkLst>
        </pc:spChg>
        <pc:spChg chg="mod">
          <ac:chgData name="Anh Minh" userId="c88dfc56186a36e0" providerId="LiveId" clId="{E0732370-85CA-480F-996D-DA0D4E2909F3}" dt="2021-09-05T14:35:26.010" v="437"/>
          <ac:spMkLst>
            <pc:docMk/>
            <pc:sldMk cId="0" sldId="283"/>
            <ac:spMk id="32770" creationId="{CC3109C2-E2EC-419D-9430-4004ADD4A56C}"/>
          </ac:spMkLst>
        </pc:spChg>
        <pc:picChg chg="mod">
          <ac:chgData name="Anh Minh" userId="c88dfc56186a36e0" providerId="LiveId" clId="{E0732370-85CA-480F-996D-DA0D4E2909F3}" dt="2021-09-05T14:33:57.383" v="430" actId="26606"/>
          <ac:picMkLst>
            <pc:docMk/>
            <pc:sldMk cId="0" sldId="283"/>
            <ac:picMk id="10" creationId="{39BEC589-7BB7-4E6B-B176-44460B752BFF}"/>
          </ac:picMkLst>
        </pc:picChg>
        <pc:picChg chg="mod ord">
          <ac:chgData name="Anh Minh" userId="c88dfc56186a36e0" providerId="LiveId" clId="{E0732370-85CA-480F-996D-DA0D4E2909F3}" dt="2021-09-05T14:33:57.383" v="430" actId="26606"/>
          <ac:picMkLst>
            <pc:docMk/>
            <pc:sldMk cId="0" sldId="283"/>
            <ac:picMk id="32771" creationId="{D7656DB7-AC37-41B8-9BED-2199AF4FDB40}"/>
          </ac:picMkLst>
        </pc:picChg>
      </pc:sldChg>
      <pc:sldChg chg="addSp delSp modSp mod modTransition setBg modAnim">
        <pc:chgData name="Anh Minh" userId="c88dfc56186a36e0" providerId="LiveId" clId="{E0732370-85CA-480F-996D-DA0D4E2909F3}" dt="2021-09-05T14:45:38.846" v="524"/>
        <pc:sldMkLst>
          <pc:docMk/>
          <pc:sldMk cId="0" sldId="284"/>
        </pc:sldMkLst>
        <pc:spChg chg="add del">
          <ac:chgData name="Anh Minh" userId="c88dfc56186a36e0" providerId="LiveId" clId="{E0732370-85CA-480F-996D-DA0D4E2909F3}" dt="2021-09-05T14:40:59.414" v="486" actId="478"/>
          <ac:spMkLst>
            <pc:docMk/>
            <pc:sldMk cId="0" sldId="284"/>
            <ac:spMk id="3" creationId="{003A4936-87EC-490B-B0DD-5B5F8259514F}"/>
          </ac:spMkLst>
        </pc:spChg>
        <pc:spChg chg="add mod ord">
          <ac:chgData name="Anh Minh" userId="c88dfc56186a36e0" providerId="LiveId" clId="{E0732370-85CA-480F-996D-DA0D4E2909F3}" dt="2021-09-05T14:45:11.944" v="518" actId="404"/>
          <ac:spMkLst>
            <pc:docMk/>
            <pc:sldMk cId="0" sldId="284"/>
            <ac:spMk id="8" creationId="{E935D886-97BB-4BD9-BC20-B92DF915F860}"/>
          </ac:spMkLst>
        </pc:spChg>
        <pc:spChg chg="add del">
          <ac:chgData name="Anh Minh" userId="c88dfc56186a36e0" providerId="LiveId" clId="{E0732370-85CA-480F-996D-DA0D4E2909F3}" dt="2021-09-05T14:44:09.326" v="504" actId="26606"/>
          <ac:spMkLst>
            <pc:docMk/>
            <pc:sldMk cId="0" sldId="284"/>
            <ac:spMk id="72" creationId="{333EDA0D-F54B-48BB-9910-7DB6A5FBA604}"/>
          </ac:spMkLst>
        </pc:spChg>
        <pc:spChg chg="add del">
          <ac:chgData name="Anh Minh" userId="c88dfc56186a36e0" providerId="LiveId" clId="{E0732370-85CA-480F-996D-DA0D4E2909F3}" dt="2021-09-05T14:44:09.326" v="504" actId="26606"/>
          <ac:spMkLst>
            <pc:docMk/>
            <pc:sldMk cId="0" sldId="284"/>
            <ac:spMk id="74" creationId="{E3A73256-0EB9-4289-A040-E77C05B42FA6}"/>
          </ac:spMkLst>
        </pc:spChg>
        <pc:spChg chg="add del">
          <ac:chgData name="Anh Minh" userId="c88dfc56186a36e0" providerId="LiveId" clId="{E0732370-85CA-480F-996D-DA0D4E2909F3}" dt="2021-09-05T14:44:09.326" v="504" actId="26606"/>
          <ac:spMkLst>
            <pc:docMk/>
            <pc:sldMk cId="0" sldId="284"/>
            <ac:spMk id="76" creationId="{A84FE2E0-0356-4DC9-A129-5C677E5BBF2A}"/>
          </ac:spMkLst>
        </pc:spChg>
        <pc:spChg chg="add del">
          <ac:chgData name="Anh Minh" userId="c88dfc56186a36e0" providerId="LiveId" clId="{E0732370-85CA-480F-996D-DA0D4E2909F3}" dt="2021-09-05T14:44:09.326" v="504" actId="26606"/>
          <ac:spMkLst>
            <pc:docMk/>
            <pc:sldMk cId="0" sldId="284"/>
            <ac:spMk id="78" creationId="{FAF9516E-11D6-4EBA-B6FD-722514EE9501}"/>
          </ac:spMkLst>
        </pc:spChg>
        <pc:spChg chg="add del">
          <ac:chgData name="Anh Minh" userId="c88dfc56186a36e0" providerId="LiveId" clId="{E0732370-85CA-480F-996D-DA0D4E2909F3}" dt="2021-09-05T14:44:09.326" v="504" actId="26606"/>
          <ac:spMkLst>
            <pc:docMk/>
            <pc:sldMk cId="0" sldId="284"/>
            <ac:spMk id="80" creationId="{1E68CD86-EBCA-4577-B9FD-960CCEE8C960}"/>
          </ac:spMkLst>
        </pc:spChg>
        <pc:spChg chg="add">
          <ac:chgData name="Anh Minh" userId="c88dfc56186a36e0" providerId="LiveId" clId="{E0732370-85CA-480F-996D-DA0D4E2909F3}" dt="2021-09-05T14:44:09.326" v="504" actId="26606"/>
          <ac:spMkLst>
            <pc:docMk/>
            <pc:sldMk cId="0" sldId="284"/>
            <ac:spMk id="136" creationId="{93062723-6941-4ABE-8146-AC6FA530BA4C}"/>
          </ac:spMkLst>
        </pc:spChg>
        <pc:spChg chg="add">
          <ac:chgData name="Anh Minh" userId="c88dfc56186a36e0" providerId="LiveId" clId="{E0732370-85CA-480F-996D-DA0D4E2909F3}" dt="2021-09-05T14:44:09.326" v="504" actId="26606"/>
          <ac:spMkLst>
            <pc:docMk/>
            <pc:sldMk cId="0" sldId="284"/>
            <ac:spMk id="138" creationId="{917859B3-4C91-478D-929D-BB6433F90849}"/>
          </ac:spMkLst>
        </pc:spChg>
        <pc:spChg chg="add">
          <ac:chgData name="Anh Minh" userId="c88dfc56186a36e0" providerId="LiveId" clId="{E0732370-85CA-480F-996D-DA0D4E2909F3}" dt="2021-09-05T14:44:09.326" v="504" actId="26606"/>
          <ac:spMkLst>
            <pc:docMk/>
            <pc:sldMk cId="0" sldId="284"/>
            <ac:spMk id="140" creationId="{6283FBD2-A663-469F-855C-06D86E3C1161}"/>
          </ac:spMkLst>
        </pc:spChg>
        <pc:spChg chg="add">
          <ac:chgData name="Anh Minh" userId="c88dfc56186a36e0" providerId="LiveId" clId="{E0732370-85CA-480F-996D-DA0D4E2909F3}" dt="2021-09-05T14:44:09.326" v="504" actId="26606"/>
          <ac:spMkLst>
            <pc:docMk/>
            <pc:sldMk cId="0" sldId="284"/>
            <ac:spMk id="142" creationId="{8A1279FC-7441-4E55-B082-2774E6316482}"/>
          </ac:spMkLst>
        </pc:spChg>
        <pc:spChg chg="mod ord">
          <ac:chgData name="Anh Minh" userId="c88dfc56186a36e0" providerId="LiveId" clId="{E0732370-85CA-480F-996D-DA0D4E2909F3}" dt="2021-09-05T14:45:19.795" v="521" actId="403"/>
          <ac:spMkLst>
            <pc:docMk/>
            <pc:sldMk cId="0" sldId="284"/>
            <ac:spMk id="33794" creationId="{1C6ED634-EAA5-4C3F-9CC4-4F936CC0E711}"/>
          </ac:spMkLst>
        </pc:spChg>
        <pc:picChg chg="add mod ord">
          <ac:chgData name="Anh Minh" userId="c88dfc56186a36e0" providerId="LiveId" clId="{E0732370-85CA-480F-996D-DA0D4E2909F3}" dt="2021-09-05T14:44:09.326" v="504" actId="26606"/>
          <ac:picMkLst>
            <pc:docMk/>
            <pc:sldMk cId="0" sldId="284"/>
            <ac:picMk id="5" creationId="{7B6F722E-6636-440B-A183-8A444BC0ADE7}"/>
          </ac:picMkLst>
        </pc:picChg>
        <pc:picChg chg="add mod">
          <ac:chgData name="Anh Minh" userId="c88dfc56186a36e0" providerId="LiveId" clId="{E0732370-85CA-480F-996D-DA0D4E2909F3}" dt="2021-09-05T14:45:04.675" v="516" actId="14100"/>
          <ac:picMkLst>
            <pc:docMk/>
            <pc:sldMk cId="0" sldId="284"/>
            <ac:picMk id="6" creationId="{B8C3D6C4-6242-40CD-81F0-A532FE81C2D0}"/>
          </ac:picMkLst>
        </pc:picChg>
        <pc:picChg chg="mod">
          <ac:chgData name="Anh Minh" userId="c88dfc56186a36e0" providerId="LiveId" clId="{E0732370-85CA-480F-996D-DA0D4E2909F3}" dt="2021-09-05T14:45:01.459" v="515" actId="14100"/>
          <ac:picMkLst>
            <pc:docMk/>
            <pc:sldMk cId="0" sldId="284"/>
            <ac:picMk id="13" creationId="{BD6E101C-92AE-42B0-BF0C-8443DCB9A140}"/>
          </ac:picMkLst>
        </pc:picChg>
        <pc:picChg chg="mod">
          <ac:chgData name="Anh Minh" userId="c88dfc56186a36e0" providerId="LiveId" clId="{E0732370-85CA-480F-996D-DA0D4E2909F3}" dt="2021-09-05T14:44:09.326" v="504" actId="26606"/>
          <ac:picMkLst>
            <pc:docMk/>
            <pc:sldMk cId="0" sldId="284"/>
            <ac:picMk id="33795" creationId="{9328396F-E5B4-4DF2-89C5-4FE3F8226247}"/>
          </ac:picMkLst>
        </pc:picChg>
        <pc:cxnChg chg="add del mod">
          <ac:chgData name="Anh Minh" userId="c88dfc56186a36e0" providerId="LiveId" clId="{E0732370-85CA-480F-996D-DA0D4E2909F3}" dt="2021-09-05T14:42:39.023" v="502" actId="478"/>
          <ac:cxnSpMkLst>
            <pc:docMk/>
            <pc:sldMk cId="0" sldId="284"/>
            <ac:cxnSpMk id="7" creationId="{AC7C2D5B-C407-4C18-9DD5-E3566D80973C}"/>
          </ac:cxnSpMkLst>
        </pc:cxnChg>
        <pc:cxnChg chg="add del">
          <ac:chgData name="Anh Minh" userId="c88dfc56186a36e0" providerId="LiveId" clId="{E0732370-85CA-480F-996D-DA0D4E2909F3}" dt="2021-09-05T14:42:39.858" v="503" actId="478"/>
          <ac:cxnSpMkLst>
            <pc:docMk/>
            <pc:sldMk cId="0" sldId="284"/>
            <ac:cxnSpMk id="11" creationId="{62A57228-CAC0-4C3A-A355-39F88DD007D3}"/>
          </ac:cxnSpMkLst>
        </pc:cxnChg>
      </pc:sldChg>
      <pc:sldChg chg="addSp delSp modSp mod modTransition setBg modAnim setClrOvrMap">
        <pc:chgData name="Anh Minh" userId="c88dfc56186a36e0" providerId="LiveId" clId="{E0732370-85CA-480F-996D-DA0D4E2909F3}" dt="2021-09-05T14:46:38.289" v="539" actId="403"/>
        <pc:sldMkLst>
          <pc:docMk/>
          <pc:sldMk cId="0" sldId="285"/>
        </pc:sldMkLst>
        <pc:spChg chg="add del">
          <ac:chgData name="Anh Minh" userId="c88dfc56186a36e0" providerId="LiveId" clId="{E0732370-85CA-480F-996D-DA0D4E2909F3}" dt="2021-09-05T14:46:23.908" v="531" actId="26606"/>
          <ac:spMkLst>
            <pc:docMk/>
            <pc:sldMk cId="0" sldId="285"/>
            <ac:spMk id="74" creationId="{2EEE8F11-3582-44B7-9869-F2D26D7DD9D4}"/>
          </ac:spMkLst>
        </pc:spChg>
        <pc:spChg chg="add del">
          <ac:chgData name="Anh Minh" userId="c88dfc56186a36e0" providerId="LiveId" clId="{E0732370-85CA-480F-996D-DA0D4E2909F3}" dt="2021-09-05T14:46:23.908" v="531" actId="26606"/>
          <ac:spMkLst>
            <pc:docMk/>
            <pc:sldMk cId="0" sldId="285"/>
            <ac:spMk id="76" creationId="{2141F1CC-6A53-4BCF-9127-AABB52E2497E}"/>
          </ac:spMkLst>
        </pc:spChg>
        <pc:spChg chg="add del">
          <ac:chgData name="Anh Minh" userId="c88dfc56186a36e0" providerId="LiveId" clId="{E0732370-85CA-480F-996D-DA0D4E2909F3}" dt="2021-09-05T14:46:23.908" v="531" actId="26606"/>
          <ac:spMkLst>
            <pc:docMk/>
            <pc:sldMk cId="0" sldId="285"/>
            <ac:spMk id="78" creationId="{561B2B49-7142-4CA8-A929-4671548E6A5A}"/>
          </ac:spMkLst>
        </pc:spChg>
        <pc:spChg chg="mod ord">
          <ac:chgData name="Anh Minh" userId="c88dfc56186a36e0" providerId="LiveId" clId="{E0732370-85CA-480F-996D-DA0D4E2909F3}" dt="2021-09-05T14:46:38.289" v="539" actId="403"/>
          <ac:spMkLst>
            <pc:docMk/>
            <pc:sldMk cId="0" sldId="285"/>
            <ac:spMk id="34818" creationId="{E3608708-0311-4E9C-80AE-8C3EC0F95B03}"/>
          </ac:spMkLst>
        </pc:spChg>
        <pc:spChg chg="add">
          <ac:chgData name="Anh Minh" userId="c88dfc56186a36e0" providerId="LiveId" clId="{E0732370-85CA-480F-996D-DA0D4E2909F3}" dt="2021-09-05T14:46:23.929" v="532" actId="26606"/>
          <ac:spMkLst>
            <pc:docMk/>
            <pc:sldMk cId="0" sldId="285"/>
            <ac:spMk id="48132" creationId="{4C3A44BB-E01C-4AA8-B2C8-32FC346D2ED7}"/>
          </ac:spMkLst>
        </pc:spChg>
        <pc:picChg chg="mod">
          <ac:chgData name="Anh Minh" userId="c88dfc56186a36e0" providerId="LiveId" clId="{E0732370-85CA-480F-996D-DA0D4E2909F3}" dt="2021-09-05T14:46:23.929" v="532" actId="26606"/>
          <ac:picMkLst>
            <pc:docMk/>
            <pc:sldMk cId="0" sldId="285"/>
            <ac:picMk id="34819" creationId="{2CB460FE-E6E8-4CE9-AD1A-9D7DE08FF7F2}"/>
          </ac:picMkLst>
        </pc:picChg>
        <pc:picChg chg="mod ord">
          <ac:chgData name="Anh Minh" userId="c88dfc56186a36e0" providerId="LiveId" clId="{E0732370-85CA-480F-996D-DA0D4E2909F3}" dt="2021-09-05T14:46:23.929" v="532" actId="26606"/>
          <ac:picMkLst>
            <pc:docMk/>
            <pc:sldMk cId="0" sldId="285"/>
            <ac:picMk id="34820" creationId="{6A5CB46D-16EC-4609-824C-FEED32857569}"/>
          </ac:picMkLst>
        </pc:picChg>
        <pc:picChg chg="mod">
          <ac:chgData name="Anh Minh" userId="c88dfc56186a36e0" providerId="LiveId" clId="{E0732370-85CA-480F-996D-DA0D4E2909F3}" dt="2021-09-05T14:46:23.929" v="532" actId="26606"/>
          <ac:picMkLst>
            <pc:docMk/>
            <pc:sldMk cId="0" sldId="285"/>
            <ac:picMk id="48130" creationId="{5D544A90-D89E-444B-9D7D-1D9FAB68A0C6}"/>
          </ac:picMkLst>
        </pc:picChg>
      </pc:sldChg>
      <pc:sldChg chg="modSp del modTransition">
        <pc:chgData name="Anh Minh" userId="c88dfc56186a36e0" providerId="LiveId" clId="{E0732370-85CA-480F-996D-DA0D4E2909F3}" dt="2021-09-05T14:45:41.697" v="525" actId="47"/>
        <pc:sldMkLst>
          <pc:docMk/>
          <pc:sldMk cId="0" sldId="286"/>
        </pc:sldMkLst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86"/>
            <ac:spMk id="35842" creationId="{1B1C3E82-2C11-444B-8107-1DF7257B543E}"/>
          </ac:spMkLst>
        </pc:spChg>
        <pc:picChg chg="mod">
          <ac:chgData name="Anh Minh" userId="c88dfc56186a36e0" providerId="LiveId" clId="{E0732370-85CA-480F-996D-DA0D4E2909F3}" dt="2021-09-05T14:18:21.442" v="176"/>
          <ac:picMkLst>
            <pc:docMk/>
            <pc:sldMk cId="0" sldId="286"/>
            <ac:picMk id="15" creationId="{5ED64CF6-77FB-4461-AABC-7A3C42FCB191}"/>
          </ac:picMkLst>
        </pc:picChg>
        <pc:picChg chg="mod">
          <ac:chgData name="Anh Minh" userId="c88dfc56186a36e0" providerId="LiveId" clId="{E0732370-85CA-480F-996D-DA0D4E2909F3}" dt="2021-09-05T14:37:30.460" v="456" actId="14100"/>
          <ac:picMkLst>
            <pc:docMk/>
            <pc:sldMk cId="0" sldId="286"/>
            <ac:picMk id="35843" creationId="{8AD44BED-F435-4373-B917-71A68E62C4DF}"/>
          </ac:picMkLst>
        </pc:picChg>
      </pc:sldChg>
      <pc:sldChg chg="modSp mod modTransition modAnim">
        <pc:chgData name="Anh Minh" userId="c88dfc56186a36e0" providerId="LiveId" clId="{E0732370-85CA-480F-996D-DA0D4E2909F3}" dt="2021-09-05T14:48:29.914" v="556" actId="1076"/>
        <pc:sldMkLst>
          <pc:docMk/>
          <pc:sldMk cId="0" sldId="288"/>
        </pc:sldMkLst>
        <pc:spChg chg="mod">
          <ac:chgData name="Anh Minh" userId="c88dfc56186a36e0" providerId="LiveId" clId="{E0732370-85CA-480F-996D-DA0D4E2909F3}" dt="2021-09-05T14:48:29.914" v="556" actId="1076"/>
          <ac:spMkLst>
            <pc:docMk/>
            <pc:sldMk cId="0" sldId="288"/>
            <ac:spMk id="37890" creationId="{8715BE51-B8EF-44A1-A794-A69A55D199D9}"/>
          </ac:spMkLst>
        </pc:spChg>
        <pc:spChg chg="mod">
          <ac:chgData name="Anh Minh" userId="c88dfc56186a36e0" providerId="LiveId" clId="{E0732370-85CA-480F-996D-DA0D4E2909F3}" dt="2021-09-05T14:47:37.794" v="544" actId="1076"/>
          <ac:spMkLst>
            <pc:docMk/>
            <pc:sldMk cId="0" sldId="288"/>
            <ac:spMk id="37892" creationId="{8C25421C-43B4-450C-ACA2-96E4DBD80CC4}"/>
          </ac:spMkLst>
        </pc:spChg>
        <pc:picChg chg="mod">
          <ac:chgData name="Anh Minh" userId="c88dfc56186a36e0" providerId="LiveId" clId="{E0732370-85CA-480F-996D-DA0D4E2909F3}" dt="2021-09-05T14:18:21.442" v="176"/>
          <ac:picMkLst>
            <pc:docMk/>
            <pc:sldMk cId="0" sldId="288"/>
            <ac:picMk id="37891" creationId="{0E2B5BA1-0AA3-40FB-ACBA-6C52900618DB}"/>
          </ac:picMkLst>
        </pc:picChg>
      </pc:sldChg>
      <pc:sldChg chg="modSp modTransition">
        <pc:chgData name="Anh Minh" userId="c88dfc56186a36e0" providerId="LiveId" clId="{E0732370-85CA-480F-996D-DA0D4E2909F3}" dt="2021-09-05T14:18:21.442" v="176"/>
        <pc:sldMkLst>
          <pc:docMk/>
          <pc:sldMk cId="0" sldId="293"/>
        </pc:sldMkLst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3"/>
            <ac:spMk id="2" creationId="{5F241B29-8199-324F-AC79-E597E317C39E}"/>
          </ac:spMkLst>
        </pc:spChg>
        <pc:picChg chg="mod">
          <ac:chgData name="Anh Minh" userId="c88dfc56186a36e0" providerId="LiveId" clId="{E0732370-85CA-480F-996D-DA0D4E2909F3}" dt="2021-09-05T14:18:21.442" v="176"/>
          <ac:picMkLst>
            <pc:docMk/>
            <pc:sldMk cId="0" sldId="293"/>
            <ac:picMk id="43012" creationId="{519B0588-5711-47A3-9557-20EB5E819EED}"/>
          </ac:picMkLst>
        </pc:picChg>
        <pc:picChg chg="mod">
          <ac:chgData name="Anh Minh" userId="c88dfc56186a36e0" providerId="LiveId" clId="{E0732370-85CA-480F-996D-DA0D4E2909F3}" dt="2021-09-05T14:18:21.442" v="176"/>
          <ac:picMkLst>
            <pc:docMk/>
            <pc:sldMk cId="0" sldId="293"/>
            <ac:picMk id="43013" creationId="{E1F0B018-3936-4C0A-90FF-B9496463D059}"/>
          </ac:picMkLst>
        </pc:picChg>
        <pc:picChg chg="mod">
          <ac:chgData name="Anh Minh" userId="c88dfc56186a36e0" providerId="LiveId" clId="{E0732370-85CA-480F-996D-DA0D4E2909F3}" dt="2021-09-05T14:18:21.442" v="176"/>
          <ac:picMkLst>
            <pc:docMk/>
            <pc:sldMk cId="0" sldId="293"/>
            <ac:picMk id="43014" creationId="{E46C630A-FC7F-4E82-A14C-FD1C0F2D1D8B}"/>
          </ac:picMkLst>
        </pc:picChg>
        <pc:picChg chg="mod">
          <ac:chgData name="Anh Minh" userId="c88dfc56186a36e0" providerId="LiveId" clId="{E0732370-85CA-480F-996D-DA0D4E2909F3}" dt="2021-09-05T14:18:21.442" v="176"/>
          <ac:picMkLst>
            <pc:docMk/>
            <pc:sldMk cId="0" sldId="293"/>
            <ac:picMk id="43021" creationId="{C7FF7FC6-0AE6-4FBB-A9B3-14741386B9A0}"/>
          </ac:picMkLst>
        </pc:picChg>
        <pc:picChg chg="mod">
          <ac:chgData name="Anh Minh" userId="c88dfc56186a36e0" providerId="LiveId" clId="{E0732370-85CA-480F-996D-DA0D4E2909F3}" dt="2021-09-05T14:18:21.442" v="176"/>
          <ac:picMkLst>
            <pc:docMk/>
            <pc:sldMk cId="0" sldId="293"/>
            <ac:picMk id="43022" creationId="{98B92529-9D11-480F-8AB0-64254B50A42E}"/>
          </ac:picMkLst>
        </pc:picChg>
        <pc:picChg chg="mod">
          <ac:chgData name="Anh Minh" userId="c88dfc56186a36e0" providerId="LiveId" clId="{E0732370-85CA-480F-996D-DA0D4E2909F3}" dt="2021-09-05T14:18:21.442" v="176"/>
          <ac:picMkLst>
            <pc:docMk/>
            <pc:sldMk cId="0" sldId="293"/>
            <ac:picMk id="43024" creationId="{7E08CB96-D45D-4B34-A61B-D36405FD14C2}"/>
          </ac:picMkLst>
        </pc:picChg>
        <pc:picChg chg="mod">
          <ac:chgData name="Anh Minh" userId="c88dfc56186a36e0" providerId="LiveId" clId="{E0732370-85CA-480F-996D-DA0D4E2909F3}" dt="2021-09-05T14:18:21.442" v="176"/>
          <ac:picMkLst>
            <pc:docMk/>
            <pc:sldMk cId="0" sldId="293"/>
            <ac:picMk id="43025" creationId="{B5D7C933-5F4C-49CE-91CB-687E34B63030}"/>
          </ac:picMkLst>
        </pc:picChg>
        <pc:picChg chg="mod">
          <ac:chgData name="Anh Minh" userId="c88dfc56186a36e0" providerId="LiveId" clId="{E0732370-85CA-480F-996D-DA0D4E2909F3}" dt="2021-09-05T14:18:21.442" v="176"/>
          <ac:picMkLst>
            <pc:docMk/>
            <pc:sldMk cId="0" sldId="293"/>
            <ac:picMk id="43026" creationId="{E6A14042-B3F2-45FD-8FF6-AF4E33C4788E}"/>
          </ac:picMkLst>
        </pc:picChg>
        <pc:picChg chg="mod">
          <ac:chgData name="Anh Minh" userId="c88dfc56186a36e0" providerId="LiveId" clId="{E0732370-85CA-480F-996D-DA0D4E2909F3}" dt="2021-09-05T14:18:21.442" v="176"/>
          <ac:picMkLst>
            <pc:docMk/>
            <pc:sldMk cId="0" sldId="293"/>
            <ac:picMk id="166927" creationId="{FF9A2881-78AA-466C-9D9C-2C081DAF8591}"/>
          </ac:picMkLst>
        </pc:picChg>
        <pc:picChg chg="mod">
          <ac:chgData name="Anh Minh" userId="c88dfc56186a36e0" providerId="LiveId" clId="{E0732370-85CA-480F-996D-DA0D4E2909F3}" dt="2021-09-05T14:18:21.442" v="176"/>
          <ac:picMkLst>
            <pc:docMk/>
            <pc:sldMk cId="0" sldId="293"/>
            <ac:picMk id="166941" creationId="{D0DC5B26-7EE7-4457-BC8F-90405BA1A6EA}"/>
          </ac:picMkLst>
        </pc:picChg>
      </pc:sldChg>
      <pc:sldChg chg="del">
        <pc:chgData name="Anh Minh" userId="c88dfc56186a36e0" providerId="LiveId" clId="{E0732370-85CA-480F-996D-DA0D4E2909F3}" dt="2021-09-05T13:57:50.524" v="5" actId="47"/>
        <pc:sldMkLst>
          <pc:docMk/>
          <pc:sldMk cId="0" sldId="294"/>
        </pc:sldMkLst>
      </pc:sldChg>
      <pc:sldChg chg="del modTransition modAnim">
        <pc:chgData name="Anh Minh" userId="c88dfc56186a36e0" providerId="LiveId" clId="{E0732370-85CA-480F-996D-DA0D4E2909F3}" dt="2021-09-05T14:14:43.493" v="170" actId="47"/>
        <pc:sldMkLst>
          <pc:docMk/>
          <pc:sldMk cId="0" sldId="296"/>
        </pc:sldMkLst>
      </pc:sldChg>
      <pc:sldChg chg="modSp mod modTransition">
        <pc:chgData name="Anh Minh" userId="c88dfc56186a36e0" providerId="LiveId" clId="{E0732370-85CA-480F-996D-DA0D4E2909F3}" dt="2021-09-05T14:49:45.287" v="557" actId="1076"/>
        <pc:sldMkLst>
          <pc:docMk/>
          <pc:sldMk cId="0" sldId="298"/>
        </pc:sldMkLst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3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4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5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6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7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8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9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10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11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12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13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14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15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16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17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18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19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20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21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22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23" creationId="{00000000-0000-0000-0000-000000000000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298"/>
            <ac:spMk id="24" creationId="{00000000-0000-0000-0000-000000000000}"/>
          </ac:spMkLst>
        </pc:spChg>
        <pc:graphicFrameChg chg="mod">
          <ac:chgData name="Anh Minh" userId="c88dfc56186a36e0" providerId="LiveId" clId="{E0732370-85CA-480F-996D-DA0D4E2909F3}" dt="2021-09-05T14:49:45.287" v="557" actId="1076"/>
          <ac:graphicFrameMkLst>
            <pc:docMk/>
            <pc:sldMk cId="0" sldId="298"/>
            <ac:graphicFrameMk id="48130" creationId="{291D260B-8D87-4F1F-843C-1804BF58A6C2}"/>
          </ac:graphicFrameMkLst>
        </pc:graphicFrameChg>
      </pc:sldChg>
      <pc:sldChg chg="addSp delSp modSp mod modTransition setBg delDesignElem">
        <pc:chgData name="Anh Minh" userId="c88dfc56186a36e0" providerId="LiveId" clId="{E0732370-85CA-480F-996D-DA0D4E2909F3}" dt="2021-09-05T14:21:09.320" v="203" actId="26606"/>
        <pc:sldMkLst>
          <pc:docMk/>
          <pc:sldMk cId="4147352727" sldId="306"/>
        </pc:sldMkLst>
        <pc:spChg chg="mod">
          <ac:chgData name="Anh Minh" userId="c88dfc56186a36e0" providerId="LiveId" clId="{E0732370-85CA-480F-996D-DA0D4E2909F3}" dt="2021-09-05T14:21:09.320" v="203" actId="26606"/>
          <ac:spMkLst>
            <pc:docMk/>
            <pc:sldMk cId="4147352727" sldId="306"/>
            <ac:spMk id="5" creationId="{377E91F9-81A5-4943-8389-2D7DBDBC267A}"/>
          </ac:spMkLst>
        </pc:spChg>
        <pc:spChg chg="add del">
          <ac:chgData name="Anh Minh" userId="c88dfc56186a36e0" providerId="LiveId" clId="{E0732370-85CA-480F-996D-DA0D4E2909F3}" dt="2021-09-05T14:19:13.248" v="183" actId="26606"/>
          <ac:spMkLst>
            <pc:docMk/>
            <pc:sldMk cId="4147352727" sldId="306"/>
            <ac:spMk id="7" creationId="{D278ADA9-6383-4BDD-80D2-8899A402687B}"/>
          </ac:spMkLst>
        </pc:spChg>
        <pc:spChg chg="add del">
          <ac:chgData name="Anh Minh" userId="c88dfc56186a36e0" providerId="LiveId" clId="{E0732370-85CA-480F-996D-DA0D4E2909F3}" dt="2021-09-05T14:19:13.248" v="183" actId="26606"/>
          <ac:spMkLst>
            <pc:docMk/>
            <pc:sldMk cId="4147352727" sldId="306"/>
            <ac:spMk id="8" creationId="{484B7147-B0F6-40ED-B5A2-FF72BC8198B6}"/>
          </ac:spMkLst>
        </pc:spChg>
        <pc:spChg chg="add del">
          <ac:chgData name="Anh Minh" userId="c88dfc56186a36e0" providerId="LiveId" clId="{E0732370-85CA-480F-996D-DA0D4E2909F3}" dt="2021-09-05T14:19:13.248" v="183" actId="26606"/>
          <ac:spMkLst>
            <pc:docMk/>
            <pc:sldMk cId="4147352727" sldId="306"/>
            <ac:spMk id="9" creationId="{B36D2DE0-0628-4A9A-A59D-7BA8B5EB3022}"/>
          </ac:spMkLst>
        </pc:spChg>
        <pc:spChg chg="add del">
          <ac:chgData name="Anh Minh" userId="c88dfc56186a36e0" providerId="LiveId" clId="{E0732370-85CA-480F-996D-DA0D4E2909F3}" dt="2021-09-05T13:59:59.410" v="10" actId="26606"/>
          <ac:spMkLst>
            <pc:docMk/>
            <pc:sldMk cId="4147352727" sldId="306"/>
            <ac:spMk id="10" creationId="{16F9E488-0718-4E1E-9D12-26779F606252}"/>
          </ac:spMkLst>
        </pc:spChg>
        <pc:spChg chg="add del">
          <ac:chgData name="Anh Minh" userId="c88dfc56186a36e0" providerId="LiveId" clId="{E0732370-85CA-480F-996D-DA0D4E2909F3}" dt="2021-09-05T14:19:13.248" v="183" actId="26606"/>
          <ac:spMkLst>
            <pc:docMk/>
            <pc:sldMk cId="4147352727" sldId="306"/>
            <ac:spMk id="11" creationId="{48E405C9-94BE-41DA-928C-DEC9A8550E9F}"/>
          </ac:spMkLst>
        </pc:spChg>
        <pc:spChg chg="add del">
          <ac:chgData name="Anh Minh" userId="c88dfc56186a36e0" providerId="LiveId" clId="{E0732370-85CA-480F-996D-DA0D4E2909F3}" dt="2021-09-05T13:59:59.410" v="10" actId="26606"/>
          <ac:spMkLst>
            <pc:docMk/>
            <pc:sldMk cId="4147352727" sldId="306"/>
            <ac:spMk id="12" creationId="{09BE6F6B-19BD-443C-8FB0-FA45F13F9535}"/>
          </ac:spMkLst>
        </pc:spChg>
        <pc:spChg chg="add del">
          <ac:chgData name="Anh Minh" userId="c88dfc56186a36e0" providerId="LiveId" clId="{E0732370-85CA-480F-996D-DA0D4E2909F3}" dt="2021-09-05T14:19:13.248" v="183" actId="26606"/>
          <ac:spMkLst>
            <pc:docMk/>
            <pc:sldMk cId="4147352727" sldId="306"/>
            <ac:spMk id="13" creationId="{D2091A72-D5BB-42AC-8FD3-F7747D90861E}"/>
          </ac:spMkLst>
        </pc:spChg>
        <pc:spChg chg="add del">
          <ac:chgData name="Anh Minh" userId="c88dfc56186a36e0" providerId="LiveId" clId="{E0732370-85CA-480F-996D-DA0D4E2909F3}" dt="2021-09-05T14:19:13.248" v="183" actId="26606"/>
          <ac:spMkLst>
            <pc:docMk/>
            <pc:sldMk cId="4147352727" sldId="306"/>
            <ac:spMk id="15" creationId="{6ED12BFC-A737-46AF-8411-481112D54B0C}"/>
          </ac:spMkLst>
        </pc:spChg>
        <pc:spChg chg="add del">
          <ac:chgData name="Anh Minh" userId="c88dfc56186a36e0" providerId="LiveId" clId="{E0732370-85CA-480F-996D-DA0D4E2909F3}" dt="2021-09-05T14:00:07.711" v="14" actId="26606"/>
          <ac:spMkLst>
            <pc:docMk/>
            <pc:sldMk cId="4147352727" sldId="306"/>
            <ac:spMk id="16" creationId="{80BC66F9-7A74-4286-AD22-1174052CC22C}"/>
          </ac:spMkLst>
        </pc:spChg>
        <pc:spChg chg="add del">
          <ac:chgData name="Anh Minh" userId="c88dfc56186a36e0" providerId="LiveId" clId="{E0732370-85CA-480F-996D-DA0D4E2909F3}" dt="2021-09-05T14:20:56.284" v="201"/>
          <ac:spMkLst>
            <pc:docMk/>
            <pc:sldMk cId="4147352727" sldId="306"/>
            <ac:spMk id="17" creationId="{46F1F2C8-798B-4CCE-A851-94AFAF350BED}"/>
          </ac:spMkLst>
        </pc:spChg>
        <pc:spChg chg="add del">
          <ac:chgData name="Anh Minh" userId="c88dfc56186a36e0" providerId="LiveId" clId="{E0732370-85CA-480F-996D-DA0D4E2909F3}" dt="2021-09-05T14:00:07.039" v="12" actId="26606"/>
          <ac:spMkLst>
            <pc:docMk/>
            <pc:sldMk cId="4147352727" sldId="306"/>
            <ac:spMk id="18" creationId="{D2091A72-D5BB-42AC-8FD3-F7747D90861E}"/>
          </ac:spMkLst>
        </pc:spChg>
        <pc:spChg chg="add del">
          <ac:chgData name="Anh Minh" userId="c88dfc56186a36e0" providerId="LiveId" clId="{E0732370-85CA-480F-996D-DA0D4E2909F3}" dt="2021-09-05T14:00:07.039" v="12" actId="26606"/>
          <ac:spMkLst>
            <pc:docMk/>
            <pc:sldMk cId="4147352727" sldId="306"/>
            <ac:spMk id="19" creationId="{D278ADA9-6383-4BDD-80D2-8899A402687B}"/>
          </ac:spMkLst>
        </pc:spChg>
        <pc:spChg chg="add del">
          <ac:chgData name="Anh Minh" userId="c88dfc56186a36e0" providerId="LiveId" clId="{E0732370-85CA-480F-996D-DA0D4E2909F3}" dt="2021-09-05T14:00:07.039" v="12" actId="26606"/>
          <ac:spMkLst>
            <pc:docMk/>
            <pc:sldMk cId="4147352727" sldId="306"/>
            <ac:spMk id="20" creationId="{6ED12BFC-A737-46AF-8411-481112D54B0C}"/>
          </ac:spMkLst>
        </pc:spChg>
        <pc:spChg chg="add del">
          <ac:chgData name="Anh Minh" userId="c88dfc56186a36e0" providerId="LiveId" clId="{E0732370-85CA-480F-996D-DA0D4E2909F3}" dt="2021-09-05T14:00:07.039" v="12" actId="26606"/>
          <ac:spMkLst>
            <pc:docMk/>
            <pc:sldMk cId="4147352727" sldId="306"/>
            <ac:spMk id="21" creationId="{484B7147-B0F6-40ED-B5A2-FF72BC8198B6}"/>
          </ac:spMkLst>
        </pc:spChg>
        <pc:spChg chg="add del">
          <ac:chgData name="Anh Minh" userId="c88dfc56186a36e0" providerId="LiveId" clId="{E0732370-85CA-480F-996D-DA0D4E2909F3}" dt="2021-09-05T14:00:07.039" v="12" actId="26606"/>
          <ac:spMkLst>
            <pc:docMk/>
            <pc:sldMk cId="4147352727" sldId="306"/>
            <ac:spMk id="22" creationId="{B36D2DE0-0628-4A9A-A59D-7BA8B5EB3022}"/>
          </ac:spMkLst>
        </pc:spChg>
        <pc:spChg chg="add del">
          <ac:chgData name="Anh Minh" userId="c88dfc56186a36e0" providerId="LiveId" clId="{E0732370-85CA-480F-996D-DA0D4E2909F3}" dt="2021-09-05T14:00:07.039" v="12" actId="26606"/>
          <ac:spMkLst>
            <pc:docMk/>
            <pc:sldMk cId="4147352727" sldId="306"/>
            <ac:spMk id="23" creationId="{48E405C9-94BE-41DA-928C-DEC9A8550E9F}"/>
          </ac:spMkLst>
        </pc:spChg>
        <pc:spChg chg="add del">
          <ac:chgData name="Anh Minh" userId="c88dfc56186a36e0" providerId="LiveId" clId="{E0732370-85CA-480F-996D-DA0D4E2909F3}" dt="2021-09-05T14:00:07.711" v="14" actId="26606"/>
          <ac:spMkLst>
            <pc:docMk/>
            <pc:sldMk cId="4147352727" sldId="306"/>
            <ac:spMk id="24" creationId="{EFE5CE34-4543-42E5-B82C-1F3D12422CDD}"/>
          </ac:spMkLst>
        </pc:spChg>
        <pc:spChg chg="add del">
          <ac:chgData name="Anh Minh" userId="c88dfc56186a36e0" providerId="LiveId" clId="{E0732370-85CA-480F-996D-DA0D4E2909F3}" dt="2021-09-05T14:00:07.711" v="14" actId="26606"/>
          <ac:spMkLst>
            <pc:docMk/>
            <pc:sldMk cId="4147352727" sldId="306"/>
            <ac:spMk id="25" creationId="{3001AFEA-2442-4A9F-BA37-8C469F306654}"/>
          </ac:spMkLst>
        </pc:spChg>
        <pc:spChg chg="add del">
          <ac:chgData name="Anh Minh" userId="c88dfc56186a36e0" providerId="LiveId" clId="{E0732370-85CA-480F-996D-DA0D4E2909F3}" dt="2021-09-05T14:00:07.711" v="14" actId="26606"/>
          <ac:spMkLst>
            <pc:docMk/>
            <pc:sldMk cId="4147352727" sldId="306"/>
            <ac:spMk id="26" creationId="{72AF41FE-63D7-4695-81D2-66D2510E4486}"/>
          </ac:spMkLst>
        </pc:spChg>
        <pc:spChg chg="add del">
          <ac:chgData name="Anh Minh" userId="c88dfc56186a36e0" providerId="LiveId" clId="{E0732370-85CA-480F-996D-DA0D4E2909F3}" dt="2021-09-05T14:00:07.711" v="14" actId="26606"/>
          <ac:spMkLst>
            <pc:docMk/>
            <pc:sldMk cId="4147352727" sldId="306"/>
            <ac:spMk id="27" creationId="{755E9CD0-04B0-4A3C-B291-AD913379C713}"/>
          </ac:spMkLst>
        </pc:spChg>
        <pc:spChg chg="add del">
          <ac:chgData name="Anh Minh" userId="c88dfc56186a36e0" providerId="LiveId" clId="{E0732370-85CA-480F-996D-DA0D4E2909F3}" dt="2021-09-05T14:00:07.711" v="14" actId="26606"/>
          <ac:spMkLst>
            <pc:docMk/>
            <pc:sldMk cId="4147352727" sldId="306"/>
            <ac:spMk id="28" creationId="{1DD8BF3B-6066-418C-8D1A-75C5E396FC04}"/>
          </ac:spMkLst>
        </pc:spChg>
        <pc:spChg chg="add del">
          <ac:chgData name="Anh Minh" userId="c88dfc56186a36e0" providerId="LiveId" clId="{E0732370-85CA-480F-996D-DA0D4E2909F3}" dt="2021-09-05T14:00:07.711" v="14" actId="26606"/>
          <ac:spMkLst>
            <pc:docMk/>
            <pc:sldMk cId="4147352727" sldId="306"/>
            <ac:spMk id="29" creationId="{D8142CC3-2B5C-48E6-9DF0-6C8ACBAF23EF}"/>
          </ac:spMkLst>
        </pc:spChg>
        <pc:spChg chg="add del">
          <ac:chgData name="Anh Minh" userId="c88dfc56186a36e0" providerId="LiveId" clId="{E0732370-85CA-480F-996D-DA0D4E2909F3}" dt="2021-09-05T14:00:07.711" v="14" actId="26606"/>
          <ac:spMkLst>
            <pc:docMk/>
            <pc:sldMk cId="4147352727" sldId="306"/>
            <ac:spMk id="31" creationId="{46A89C79-8EF3-4AF9-B3D9-59A883F41C83}"/>
          </ac:spMkLst>
        </pc:spChg>
        <pc:spChg chg="add del">
          <ac:chgData name="Anh Minh" userId="c88dfc56186a36e0" providerId="LiveId" clId="{E0732370-85CA-480F-996D-DA0D4E2909F3}" dt="2021-09-05T14:20:56.284" v="201"/>
          <ac:spMkLst>
            <pc:docMk/>
            <pc:sldMk cId="4147352727" sldId="306"/>
            <ac:spMk id="32" creationId="{755E9CD0-04B0-4A3C-B291-AD913379C713}"/>
          </ac:spMkLst>
        </pc:spChg>
        <pc:spChg chg="add del mod">
          <ac:chgData name="Anh Minh" userId="c88dfc56186a36e0" providerId="LiveId" clId="{E0732370-85CA-480F-996D-DA0D4E2909F3}" dt="2021-09-05T14:18:21.442" v="176"/>
          <ac:spMkLst>
            <pc:docMk/>
            <pc:sldMk cId="4147352727" sldId="306"/>
            <ac:spMk id="33" creationId="{59EF30C2-29AC-4A0D-BC0A-A679CF113EDD}"/>
          </ac:spMkLst>
        </pc:spChg>
        <pc:spChg chg="add del mod">
          <ac:chgData name="Anh Minh" userId="c88dfc56186a36e0" providerId="LiveId" clId="{E0732370-85CA-480F-996D-DA0D4E2909F3}" dt="2021-09-05T14:18:21.442" v="176"/>
          <ac:spMkLst>
            <pc:docMk/>
            <pc:sldMk cId="4147352727" sldId="306"/>
            <ac:spMk id="34" creationId="{9C682A1A-5B2D-4111-BBD6-620165633E5B}"/>
          </ac:spMkLst>
        </pc:spChg>
        <pc:spChg chg="add del mod">
          <ac:chgData name="Anh Minh" userId="c88dfc56186a36e0" providerId="LiveId" clId="{E0732370-85CA-480F-996D-DA0D4E2909F3}" dt="2021-09-05T14:18:21.442" v="176"/>
          <ac:spMkLst>
            <pc:docMk/>
            <pc:sldMk cId="4147352727" sldId="306"/>
            <ac:spMk id="36" creationId="{A04F1504-431A-4D86-9091-AE7E4B33376B}"/>
          </ac:spMkLst>
        </pc:spChg>
        <pc:spChg chg="add del mod">
          <ac:chgData name="Anh Minh" userId="c88dfc56186a36e0" providerId="LiveId" clId="{E0732370-85CA-480F-996D-DA0D4E2909F3}" dt="2021-09-05T14:18:21.442" v="176"/>
          <ac:spMkLst>
            <pc:docMk/>
            <pc:sldMk cId="4147352727" sldId="306"/>
            <ac:spMk id="37" creationId="{EA804283-B929-4503-802F-4585376E2B42}"/>
          </ac:spMkLst>
        </pc:spChg>
        <pc:spChg chg="add del mod">
          <ac:chgData name="Anh Minh" userId="c88dfc56186a36e0" providerId="LiveId" clId="{E0732370-85CA-480F-996D-DA0D4E2909F3}" dt="2021-09-05T14:18:21.442" v="176"/>
          <ac:spMkLst>
            <pc:docMk/>
            <pc:sldMk cId="4147352727" sldId="306"/>
            <ac:spMk id="38" creationId="{AD3811F5-514E-49A4-B382-673ED228A4CC}"/>
          </ac:spMkLst>
        </pc:spChg>
        <pc:spChg chg="add del mod">
          <ac:chgData name="Anh Minh" userId="c88dfc56186a36e0" providerId="LiveId" clId="{E0732370-85CA-480F-996D-DA0D4E2909F3}" dt="2021-09-05T14:18:21.442" v="176"/>
          <ac:spMkLst>
            <pc:docMk/>
            <pc:sldMk cId="4147352727" sldId="306"/>
            <ac:spMk id="39" creationId="{067AD921-1CEE-4C1B-9AA3-C66D908DDD14}"/>
          </ac:spMkLst>
        </pc:spChg>
        <pc:spChg chg="add del mod">
          <ac:chgData name="Anh Minh" userId="c88dfc56186a36e0" providerId="LiveId" clId="{E0732370-85CA-480F-996D-DA0D4E2909F3}" dt="2021-09-05T14:18:21.442" v="176"/>
          <ac:spMkLst>
            <pc:docMk/>
            <pc:sldMk cId="4147352727" sldId="306"/>
            <ac:spMk id="40" creationId="{C36A08F5-3B56-47C5-A371-9187BE56E1E5}"/>
          </ac:spMkLst>
        </pc:spChg>
        <pc:spChg chg="add del">
          <ac:chgData name="Anh Minh" userId="c88dfc56186a36e0" providerId="LiveId" clId="{E0732370-85CA-480F-996D-DA0D4E2909F3}" dt="2021-09-05T14:20:56.284" v="201"/>
          <ac:spMkLst>
            <pc:docMk/>
            <pc:sldMk cId="4147352727" sldId="306"/>
            <ac:spMk id="41" creationId="{1DD8BF3B-6066-418C-8D1A-75C5E396FC04}"/>
          </ac:spMkLst>
        </pc:spChg>
        <pc:spChg chg="add del">
          <ac:chgData name="Anh Minh" userId="c88dfc56186a36e0" providerId="LiveId" clId="{E0732370-85CA-480F-996D-DA0D4E2909F3}" dt="2021-09-05T14:20:56.284" v="201"/>
          <ac:spMkLst>
            <pc:docMk/>
            <pc:sldMk cId="4147352727" sldId="306"/>
            <ac:spMk id="42" creationId="{80BC66F9-7A74-4286-AD22-1174052CC22C}"/>
          </ac:spMkLst>
        </pc:spChg>
        <pc:spChg chg="add del">
          <ac:chgData name="Anh Minh" userId="c88dfc56186a36e0" providerId="LiveId" clId="{E0732370-85CA-480F-996D-DA0D4E2909F3}" dt="2021-09-05T14:20:56.284" v="201"/>
          <ac:spMkLst>
            <pc:docMk/>
            <pc:sldMk cId="4147352727" sldId="306"/>
            <ac:spMk id="43" creationId="{D8142CC3-2B5C-48E6-9DF0-6C8ACBAF23EF}"/>
          </ac:spMkLst>
        </pc:spChg>
        <pc:spChg chg="add del">
          <ac:chgData name="Anh Minh" userId="c88dfc56186a36e0" providerId="LiveId" clId="{E0732370-85CA-480F-996D-DA0D4E2909F3}" dt="2021-09-05T14:20:56.284" v="201"/>
          <ac:spMkLst>
            <pc:docMk/>
            <pc:sldMk cId="4147352727" sldId="306"/>
            <ac:spMk id="45" creationId="{46A89C79-8EF3-4AF9-B3D9-59A883F41C83}"/>
          </ac:spMkLst>
        </pc:spChg>
        <pc:spChg chg="add del">
          <ac:chgData name="Anh Minh" userId="c88dfc56186a36e0" providerId="LiveId" clId="{E0732370-85CA-480F-996D-DA0D4E2909F3}" dt="2021-09-05T14:20:56.284" v="201"/>
          <ac:spMkLst>
            <pc:docMk/>
            <pc:sldMk cId="4147352727" sldId="306"/>
            <ac:spMk id="46" creationId="{EFE5CE34-4543-42E5-B82C-1F3D12422CDD}"/>
          </ac:spMkLst>
        </pc:spChg>
        <pc:spChg chg="add del">
          <ac:chgData name="Anh Minh" userId="c88dfc56186a36e0" providerId="LiveId" clId="{E0732370-85CA-480F-996D-DA0D4E2909F3}" dt="2021-09-05T14:20:56.284" v="201"/>
          <ac:spMkLst>
            <pc:docMk/>
            <pc:sldMk cId="4147352727" sldId="306"/>
            <ac:spMk id="47" creationId="{72AF41FE-63D7-4695-81D2-66D2510E4486}"/>
          </ac:spMkLst>
        </pc:spChg>
        <pc:spChg chg="add">
          <ac:chgData name="Anh Minh" userId="c88dfc56186a36e0" providerId="LiveId" clId="{E0732370-85CA-480F-996D-DA0D4E2909F3}" dt="2021-09-05T14:21:09.320" v="203" actId="26606"/>
          <ac:spMkLst>
            <pc:docMk/>
            <pc:sldMk cId="4147352727" sldId="306"/>
            <ac:spMk id="48" creationId="{46F1F2C8-798B-4CCE-A851-94AFAF350BED}"/>
          </ac:spMkLst>
        </pc:spChg>
        <pc:spChg chg="add">
          <ac:chgData name="Anh Minh" userId="c88dfc56186a36e0" providerId="LiveId" clId="{E0732370-85CA-480F-996D-DA0D4E2909F3}" dt="2021-09-05T14:21:09.320" v="203" actId="26606"/>
          <ac:spMkLst>
            <pc:docMk/>
            <pc:sldMk cId="4147352727" sldId="306"/>
            <ac:spMk id="49" creationId="{755E9CD0-04B0-4A3C-B291-AD913379C713}"/>
          </ac:spMkLst>
        </pc:spChg>
        <pc:spChg chg="add">
          <ac:chgData name="Anh Minh" userId="c88dfc56186a36e0" providerId="LiveId" clId="{E0732370-85CA-480F-996D-DA0D4E2909F3}" dt="2021-09-05T14:21:09.320" v="203" actId="26606"/>
          <ac:spMkLst>
            <pc:docMk/>
            <pc:sldMk cId="4147352727" sldId="306"/>
            <ac:spMk id="50" creationId="{1DD8BF3B-6066-418C-8D1A-75C5E396FC04}"/>
          </ac:spMkLst>
        </pc:spChg>
        <pc:spChg chg="add">
          <ac:chgData name="Anh Minh" userId="c88dfc56186a36e0" providerId="LiveId" clId="{E0732370-85CA-480F-996D-DA0D4E2909F3}" dt="2021-09-05T14:21:09.320" v="203" actId="26606"/>
          <ac:spMkLst>
            <pc:docMk/>
            <pc:sldMk cId="4147352727" sldId="306"/>
            <ac:spMk id="51" creationId="{80BC66F9-7A74-4286-AD22-1174052CC22C}"/>
          </ac:spMkLst>
        </pc:spChg>
        <pc:spChg chg="add">
          <ac:chgData name="Anh Minh" userId="c88dfc56186a36e0" providerId="LiveId" clId="{E0732370-85CA-480F-996D-DA0D4E2909F3}" dt="2021-09-05T14:21:09.320" v="203" actId="26606"/>
          <ac:spMkLst>
            <pc:docMk/>
            <pc:sldMk cId="4147352727" sldId="306"/>
            <ac:spMk id="52" creationId="{D8142CC3-2B5C-48E6-9DF0-6C8ACBAF23EF}"/>
          </ac:spMkLst>
        </pc:spChg>
        <pc:spChg chg="add">
          <ac:chgData name="Anh Minh" userId="c88dfc56186a36e0" providerId="LiveId" clId="{E0732370-85CA-480F-996D-DA0D4E2909F3}" dt="2021-09-05T14:21:09.320" v="203" actId="26606"/>
          <ac:spMkLst>
            <pc:docMk/>
            <pc:sldMk cId="4147352727" sldId="306"/>
            <ac:spMk id="54" creationId="{46A89C79-8EF3-4AF9-B3D9-59A883F41C83}"/>
          </ac:spMkLst>
        </pc:spChg>
        <pc:spChg chg="add">
          <ac:chgData name="Anh Minh" userId="c88dfc56186a36e0" providerId="LiveId" clId="{E0732370-85CA-480F-996D-DA0D4E2909F3}" dt="2021-09-05T14:21:09.320" v="203" actId="26606"/>
          <ac:spMkLst>
            <pc:docMk/>
            <pc:sldMk cId="4147352727" sldId="306"/>
            <ac:spMk id="55" creationId="{EFE5CE34-4543-42E5-B82C-1F3D12422CDD}"/>
          </ac:spMkLst>
        </pc:spChg>
        <pc:spChg chg="add">
          <ac:chgData name="Anh Minh" userId="c88dfc56186a36e0" providerId="LiveId" clId="{E0732370-85CA-480F-996D-DA0D4E2909F3}" dt="2021-09-05T14:21:09.320" v="203" actId="26606"/>
          <ac:spMkLst>
            <pc:docMk/>
            <pc:sldMk cId="4147352727" sldId="306"/>
            <ac:spMk id="56" creationId="{72AF41FE-63D7-4695-81D2-66D2510E4486}"/>
          </ac:spMkLst>
        </pc:spChg>
        <pc:grpChg chg="add del">
          <ac:chgData name="Anh Minh" userId="c88dfc56186a36e0" providerId="LiveId" clId="{E0732370-85CA-480F-996D-DA0D4E2909F3}" dt="2021-09-05T13:59:59.410" v="10" actId="26606"/>
          <ac:grpSpMkLst>
            <pc:docMk/>
            <pc:sldMk cId="4147352727" sldId="306"/>
            <ac:grpSpMk id="14" creationId="{92AAE609-C327-4952-BB48-254E9015AD81}"/>
          </ac:grpSpMkLst>
        </pc:grpChg>
        <pc:cxnChg chg="add del">
          <ac:chgData name="Anh Minh" userId="c88dfc56186a36e0" providerId="LiveId" clId="{E0732370-85CA-480F-996D-DA0D4E2909F3}" dt="2021-09-05T14:00:07.711" v="14" actId="26606"/>
          <ac:cxnSpMkLst>
            <pc:docMk/>
            <pc:sldMk cId="4147352727" sldId="306"/>
            <ac:cxnSpMk id="30" creationId="{7B2D303B-3DD0-4319-9EAD-361847FEC71D}"/>
          </ac:cxnSpMkLst>
        </pc:cxnChg>
        <pc:cxnChg chg="add del mod">
          <ac:chgData name="Anh Minh" userId="c88dfc56186a36e0" providerId="LiveId" clId="{E0732370-85CA-480F-996D-DA0D4E2909F3}" dt="2021-09-05T14:18:21.442" v="176"/>
          <ac:cxnSpMkLst>
            <pc:docMk/>
            <pc:sldMk cId="4147352727" sldId="306"/>
            <ac:cxnSpMk id="35" creationId="{266A0658-1CC4-4B0D-AAB7-A702286AFB03}"/>
          </ac:cxnSpMkLst>
        </pc:cxnChg>
        <pc:cxnChg chg="add del">
          <ac:chgData name="Anh Minh" userId="c88dfc56186a36e0" providerId="LiveId" clId="{E0732370-85CA-480F-996D-DA0D4E2909F3}" dt="2021-09-05T14:20:56.284" v="201"/>
          <ac:cxnSpMkLst>
            <pc:docMk/>
            <pc:sldMk cId="4147352727" sldId="306"/>
            <ac:cxnSpMk id="44" creationId="{7B2D303B-3DD0-4319-9EAD-361847FEC71D}"/>
          </ac:cxnSpMkLst>
        </pc:cxnChg>
        <pc:cxnChg chg="add">
          <ac:chgData name="Anh Minh" userId="c88dfc56186a36e0" providerId="LiveId" clId="{E0732370-85CA-480F-996D-DA0D4E2909F3}" dt="2021-09-05T14:21:09.320" v="203" actId="26606"/>
          <ac:cxnSpMkLst>
            <pc:docMk/>
            <pc:sldMk cId="4147352727" sldId="306"/>
            <ac:cxnSpMk id="53" creationId="{7B2D303B-3DD0-4319-9EAD-361847FEC71D}"/>
          </ac:cxnSpMkLst>
        </pc:cxnChg>
      </pc:sldChg>
      <pc:sldChg chg="addSp modSp mod modTransition">
        <pc:chgData name="Anh Minh" userId="c88dfc56186a36e0" providerId="LiveId" clId="{E0732370-85CA-480F-996D-DA0D4E2909F3}" dt="2021-09-05T14:19:35.943" v="188" actId="14100"/>
        <pc:sldMkLst>
          <pc:docMk/>
          <pc:sldMk cId="0" sldId="307"/>
        </pc:sldMkLst>
        <pc:spChg chg="add mod">
          <ac:chgData name="Anh Minh" userId="c88dfc56186a36e0" providerId="LiveId" clId="{E0732370-85CA-480F-996D-DA0D4E2909F3}" dt="2021-09-05T14:18:21.442" v="176"/>
          <ac:spMkLst>
            <pc:docMk/>
            <pc:sldMk cId="0" sldId="307"/>
            <ac:spMk id="2" creationId="{B333DD2C-91A4-40FD-8C5E-BCA51B98A544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307"/>
            <ac:spMk id="6" creationId="{00000000-0000-0000-0000-000000000000}"/>
          </ac:spMkLst>
        </pc:spChg>
        <pc:picChg chg="mod">
          <ac:chgData name="Anh Minh" userId="c88dfc56186a36e0" providerId="LiveId" clId="{E0732370-85CA-480F-996D-DA0D4E2909F3}" dt="2021-09-05T14:19:35.943" v="188" actId="14100"/>
          <ac:picMkLst>
            <pc:docMk/>
            <pc:sldMk cId="0" sldId="307"/>
            <ac:picMk id="5" creationId="{00000000-0000-0000-0000-000000000000}"/>
          </ac:picMkLst>
        </pc:picChg>
      </pc:sldChg>
      <pc:sldChg chg="modSp modTransition">
        <pc:chgData name="Anh Minh" userId="c88dfc56186a36e0" providerId="LiveId" clId="{E0732370-85CA-480F-996D-DA0D4E2909F3}" dt="2021-09-05T14:18:48.383" v="181" actId="14100"/>
        <pc:sldMkLst>
          <pc:docMk/>
          <pc:sldMk cId="0" sldId="328"/>
        </pc:sldMkLst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328"/>
            <ac:spMk id="9" creationId="{947D8FE7-553A-46D3-A775-5039E1590617}"/>
          </ac:spMkLst>
        </pc:spChg>
        <pc:spChg chg="mod">
          <ac:chgData name="Anh Minh" userId="c88dfc56186a36e0" providerId="LiveId" clId="{E0732370-85CA-480F-996D-DA0D4E2909F3}" dt="2021-09-05T14:18:21.442" v="176"/>
          <ac:spMkLst>
            <pc:docMk/>
            <pc:sldMk cId="0" sldId="328"/>
            <ac:spMk id="11" creationId="{DC58B2E9-B9A2-4E23-B38A-5B4B0086E9A9}"/>
          </ac:spMkLst>
        </pc:spChg>
        <pc:picChg chg="mod">
          <ac:chgData name="Anh Minh" userId="c88dfc56186a36e0" providerId="LiveId" clId="{E0732370-85CA-480F-996D-DA0D4E2909F3}" dt="2021-09-05T14:18:48.383" v="181" actId="14100"/>
          <ac:picMkLst>
            <pc:docMk/>
            <pc:sldMk cId="0" sldId="328"/>
            <ac:picMk id="4098" creationId="{6F5694D4-EA07-4898-A3F7-DA6A3DFDCFF3}"/>
          </ac:picMkLst>
        </pc:picChg>
        <pc:picChg chg="mod">
          <ac:chgData name="Anh Minh" userId="c88dfc56186a36e0" providerId="LiveId" clId="{E0732370-85CA-480F-996D-DA0D4E2909F3}" dt="2021-09-05T14:18:21.442" v="176"/>
          <ac:picMkLst>
            <pc:docMk/>
            <pc:sldMk cId="0" sldId="328"/>
            <ac:picMk id="4101" creationId="{5BB4E27A-04F6-4894-AE75-8A0F89EC7C0B}"/>
          </ac:picMkLst>
        </pc:picChg>
      </pc:sldChg>
      <pc:sldChg chg="addSp delSp modSp del mod modTransition setBg delDesignElem">
        <pc:chgData name="Anh Minh" userId="c88dfc56186a36e0" providerId="LiveId" clId="{E0732370-85CA-480F-996D-DA0D4E2909F3}" dt="2021-09-05T14:55:18.509" v="602" actId="47"/>
        <pc:sldMkLst>
          <pc:docMk/>
          <pc:sldMk cId="982600942" sldId="379"/>
        </pc:sldMkLst>
        <pc:spChg chg="mod">
          <ac:chgData name="Anh Minh" userId="c88dfc56186a36e0" providerId="LiveId" clId="{E0732370-85CA-480F-996D-DA0D4E2909F3}" dt="2021-09-05T14:53:22.240" v="572" actId="21"/>
          <ac:spMkLst>
            <pc:docMk/>
            <pc:sldMk cId="982600942" sldId="379"/>
            <ac:spMk id="6" creationId="{66633F88-E25D-4955-A979-EBA4D8D68CA7}"/>
          </ac:spMkLst>
        </pc:spChg>
        <pc:spChg chg="mod">
          <ac:chgData name="Anh Minh" userId="c88dfc56186a36e0" providerId="LiveId" clId="{E0732370-85CA-480F-996D-DA0D4E2909F3}" dt="2021-09-05T14:53:45.890" v="575" actId="21"/>
          <ac:spMkLst>
            <pc:docMk/>
            <pc:sldMk cId="982600942" sldId="379"/>
            <ac:spMk id="7" creationId="{FCE6B341-DF0D-4C1D-A64E-01C0E29D7096}"/>
          </ac:spMkLst>
        </pc:spChg>
        <pc:spChg chg="del mod">
          <ac:chgData name="Anh Minh" userId="c88dfc56186a36e0" providerId="LiveId" clId="{E0732370-85CA-480F-996D-DA0D4E2909F3}" dt="2021-09-05T14:54:09.156" v="581" actId="21"/>
          <ac:spMkLst>
            <pc:docMk/>
            <pc:sldMk cId="982600942" sldId="379"/>
            <ac:spMk id="8" creationId="{6A0F33A7-A86D-4378-BC68-D47038BBA9D6}"/>
          </ac:spMkLst>
        </pc:spChg>
        <pc:spChg chg="del mod">
          <ac:chgData name="Anh Minh" userId="c88dfc56186a36e0" providerId="LiveId" clId="{E0732370-85CA-480F-996D-DA0D4E2909F3}" dt="2021-09-05T14:54:15.830" v="584" actId="21"/>
          <ac:spMkLst>
            <pc:docMk/>
            <pc:sldMk cId="982600942" sldId="379"/>
            <ac:spMk id="10" creationId="{F56A80E5-F54F-4FB2-A81E-0E6D0CB2E79B}"/>
          </ac:spMkLst>
        </pc:spChg>
        <pc:spChg chg="add del">
          <ac:chgData name="Anh Minh" userId="c88dfc56186a36e0" providerId="LiveId" clId="{E0732370-85CA-480F-996D-DA0D4E2909F3}" dt="2021-09-05T14:06:03.696" v="69" actId="26606"/>
          <ac:spMkLst>
            <pc:docMk/>
            <pc:sldMk cId="982600942" sldId="379"/>
            <ac:spMk id="15" creationId="{F837543A-6020-4505-A233-C9DB4BF74011}"/>
          </ac:spMkLst>
        </pc:spChg>
        <pc:spChg chg="add del">
          <ac:chgData name="Anh Minh" userId="c88dfc56186a36e0" providerId="LiveId" clId="{E0732370-85CA-480F-996D-DA0D4E2909F3}" dt="2021-09-05T14:06:03.696" v="69" actId="26606"/>
          <ac:spMkLst>
            <pc:docMk/>
            <pc:sldMk cId="982600942" sldId="379"/>
            <ac:spMk id="17" creationId="{35B16301-FB18-48BA-A6DD-C37CAF6F9A18}"/>
          </ac:spMkLst>
        </pc:spChg>
        <pc:spChg chg="add del">
          <ac:chgData name="Anh Minh" userId="c88dfc56186a36e0" providerId="LiveId" clId="{E0732370-85CA-480F-996D-DA0D4E2909F3}" dt="2021-09-05T14:06:03.696" v="69" actId="26606"/>
          <ac:spMkLst>
            <pc:docMk/>
            <pc:sldMk cId="982600942" sldId="379"/>
            <ac:spMk id="19" creationId="{C3C0D90E-074A-4F52-9B11-B52BEF4BCBE5}"/>
          </ac:spMkLst>
        </pc:spChg>
        <pc:spChg chg="add del">
          <ac:chgData name="Anh Minh" userId="c88dfc56186a36e0" providerId="LiveId" clId="{E0732370-85CA-480F-996D-DA0D4E2909F3}" dt="2021-09-05T14:06:03.696" v="69" actId="26606"/>
          <ac:spMkLst>
            <pc:docMk/>
            <pc:sldMk cId="982600942" sldId="379"/>
            <ac:spMk id="21" creationId="{CABBD4C1-E6F8-46F6-8152-A8A97490BF4D}"/>
          </ac:spMkLst>
        </pc:spChg>
        <pc:spChg chg="add del">
          <ac:chgData name="Anh Minh" userId="c88dfc56186a36e0" providerId="LiveId" clId="{E0732370-85CA-480F-996D-DA0D4E2909F3}" dt="2021-09-05T14:06:03.696" v="69" actId="26606"/>
          <ac:spMkLst>
            <pc:docMk/>
            <pc:sldMk cId="982600942" sldId="379"/>
            <ac:spMk id="23" creationId="{83BA5EF5-1FE9-4BF9-83BB-269BCDDF6156}"/>
          </ac:spMkLst>
        </pc:spChg>
        <pc:spChg chg="add del">
          <ac:chgData name="Anh Minh" userId="c88dfc56186a36e0" providerId="LiveId" clId="{E0732370-85CA-480F-996D-DA0D4E2909F3}" dt="2021-09-05T14:06:03.696" v="69" actId="26606"/>
          <ac:spMkLst>
            <pc:docMk/>
            <pc:sldMk cId="982600942" sldId="379"/>
            <ac:spMk id="27" creationId="{88853921-7BC9-4BDE-ACAB-133C683C82D6}"/>
          </ac:spMkLst>
        </pc:spChg>
        <pc:spChg chg="add del">
          <ac:chgData name="Anh Minh" userId="c88dfc56186a36e0" providerId="LiveId" clId="{E0732370-85CA-480F-996D-DA0D4E2909F3}" dt="2021-09-05T14:06:03.696" v="69" actId="26606"/>
          <ac:spMkLst>
            <pc:docMk/>
            <pc:sldMk cId="982600942" sldId="379"/>
            <ac:spMk id="29" creationId="{09192968-3AE7-4470-A61C-97294BB92731}"/>
          </ac:spMkLst>
        </pc:spChg>
        <pc:spChg chg="add del">
          <ac:chgData name="Anh Minh" userId="c88dfc56186a36e0" providerId="LiveId" clId="{E0732370-85CA-480F-996D-DA0D4E2909F3}" dt="2021-09-05T14:06:03.696" v="69" actId="26606"/>
          <ac:spMkLst>
            <pc:docMk/>
            <pc:sldMk cId="982600942" sldId="379"/>
            <ac:spMk id="31" creationId="{3AB72E55-43E4-4356-BFE8-E2102CB0B505}"/>
          </ac:spMkLst>
        </pc:spChg>
        <pc:spChg chg="add del mod">
          <ac:chgData name="Anh Minh" userId="c88dfc56186a36e0" providerId="LiveId" clId="{E0732370-85CA-480F-996D-DA0D4E2909F3}" dt="2021-09-05T14:18:21.442" v="176"/>
          <ac:spMkLst>
            <pc:docMk/>
            <pc:sldMk cId="982600942" sldId="379"/>
            <ac:spMk id="36" creationId="{D12DDE76-C203-4047-9998-63900085B5E8}"/>
          </ac:spMkLst>
        </pc:spChg>
        <pc:picChg chg="del mod">
          <ac:chgData name="Anh Minh" userId="c88dfc56186a36e0" providerId="LiveId" clId="{E0732370-85CA-480F-996D-DA0D4E2909F3}" dt="2021-09-05T14:03:18.995" v="43" actId="478"/>
          <ac:picMkLst>
            <pc:docMk/>
            <pc:sldMk cId="982600942" sldId="379"/>
            <ac:picMk id="5" creationId="{5287CB93-D26D-4B44-901C-878FF8FA5989}"/>
          </ac:picMkLst>
        </pc:picChg>
        <pc:cxnChg chg="add del">
          <ac:chgData name="Anh Minh" userId="c88dfc56186a36e0" providerId="LiveId" clId="{E0732370-85CA-480F-996D-DA0D4E2909F3}" dt="2021-09-05T14:06:03.696" v="69" actId="26606"/>
          <ac:cxnSpMkLst>
            <pc:docMk/>
            <pc:sldMk cId="982600942" sldId="379"/>
            <ac:cxnSpMk id="25" creationId="{4B3BCACB-5880-460B-9606-8C433A9AF99D}"/>
          </ac:cxnSpMkLst>
        </pc:cxnChg>
      </pc:sldChg>
      <pc:sldChg chg="addSp delSp modSp new mod modTransition setBg delDesignElem">
        <pc:chgData name="Anh Minh" userId="c88dfc56186a36e0" providerId="LiveId" clId="{E0732370-85CA-480F-996D-DA0D4E2909F3}" dt="2021-09-05T14:50:54.968" v="566" actId="26606"/>
        <pc:sldMkLst>
          <pc:docMk/>
          <pc:sldMk cId="1735742796" sldId="380"/>
        </pc:sldMkLst>
        <pc:spChg chg="add del">
          <ac:chgData name="Anh Minh" userId="c88dfc56186a36e0" providerId="LiveId" clId="{E0732370-85CA-480F-996D-DA0D4E2909F3}" dt="2021-09-05T14:50:33.494" v="563" actId="26606"/>
          <ac:spMkLst>
            <pc:docMk/>
            <pc:sldMk cId="1735742796" sldId="380"/>
            <ac:spMk id="5" creationId="{42A4FC2C-047E-45A5-965D-8E1E3BF09BC6}"/>
          </ac:spMkLst>
        </pc:spChg>
        <pc:spChg chg="add del">
          <ac:chgData name="Anh Minh" userId="c88dfc56186a36e0" providerId="LiveId" clId="{E0732370-85CA-480F-996D-DA0D4E2909F3}" dt="2021-09-05T14:50:54.955" v="565" actId="26606"/>
          <ac:spMkLst>
            <pc:docMk/>
            <pc:sldMk cId="1735742796" sldId="380"/>
            <ac:spMk id="7" creationId="{F3060C83-F051-4F0E-ABAD-AA0DFC48B218}"/>
          </ac:spMkLst>
        </pc:spChg>
        <pc:spChg chg="add del">
          <ac:chgData name="Anh Minh" userId="c88dfc56186a36e0" providerId="LiveId" clId="{E0732370-85CA-480F-996D-DA0D4E2909F3}" dt="2021-09-05T13:57:55.578" v="6" actId="26606"/>
          <ac:spMkLst>
            <pc:docMk/>
            <pc:sldMk cId="1735742796" sldId="380"/>
            <ac:spMk id="8" creationId="{F3060C83-F051-4F0E-ABAD-AA0DFC48B218}"/>
          </ac:spMkLst>
        </pc:spChg>
        <pc:spChg chg="add del">
          <ac:chgData name="Anh Minh" userId="c88dfc56186a36e0" providerId="LiveId" clId="{E0732370-85CA-480F-996D-DA0D4E2909F3}" dt="2021-09-05T14:50:54.955" v="565" actId="26606"/>
          <ac:spMkLst>
            <pc:docMk/>
            <pc:sldMk cId="1735742796" sldId="380"/>
            <ac:spMk id="9" creationId="{83C98ABE-055B-441F-B07E-44F97F083C39}"/>
          </ac:spMkLst>
        </pc:spChg>
        <pc:spChg chg="add del">
          <ac:chgData name="Anh Minh" userId="c88dfc56186a36e0" providerId="LiveId" clId="{E0732370-85CA-480F-996D-DA0D4E2909F3}" dt="2021-09-05T13:57:55.578" v="6" actId="26606"/>
          <ac:spMkLst>
            <pc:docMk/>
            <pc:sldMk cId="1735742796" sldId="380"/>
            <ac:spMk id="10" creationId="{83C98ABE-055B-441F-B07E-44F97F083C39}"/>
          </ac:spMkLst>
        </pc:spChg>
        <pc:spChg chg="add del">
          <ac:chgData name="Anh Minh" userId="c88dfc56186a36e0" providerId="LiveId" clId="{E0732370-85CA-480F-996D-DA0D4E2909F3}" dt="2021-09-05T14:50:54.955" v="565" actId="26606"/>
          <ac:spMkLst>
            <pc:docMk/>
            <pc:sldMk cId="1735742796" sldId="380"/>
            <ac:spMk id="11" creationId="{29FDB030-9B49-4CED-8CCD-4D99382388AC}"/>
          </ac:spMkLst>
        </pc:spChg>
        <pc:spChg chg="add del">
          <ac:chgData name="Anh Minh" userId="c88dfc56186a36e0" providerId="LiveId" clId="{E0732370-85CA-480F-996D-DA0D4E2909F3}" dt="2021-09-05T13:57:55.578" v="6" actId="26606"/>
          <ac:spMkLst>
            <pc:docMk/>
            <pc:sldMk cId="1735742796" sldId="380"/>
            <ac:spMk id="12" creationId="{29FDB030-9B49-4CED-8CCD-4D99382388AC}"/>
          </ac:spMkLst>
        </pc:spChg>
        <pc:spChg chg="add del">
          <ac:chgData name="Anh Minh" userId="c88dfc56186a36e0" providerId="LiveId" clId="{E0732370-85CA-480F-996D-DA0D4E2909F3}" dt="2021-09-05T14:50:54.955" v="565" actId="26606"/>
          <ac:spMkLst>
            <pc:docMk/>
            <pc:sldMk cId="1735742796" sldId="380"/>
            <ac:spMk id="13" creationId="{3783CA14-24A1-485C-8B30-D6A5D87987AD}"/>
          </ac:spMkLst>
        </pc:spChg>
        <pc:spChg chg="add del">
          <ac:chgData name="Anh Minh" userId="c88dfc56186a36e0" providerId="LiveId" clId="{E0732370-85CA-480F-996D-DA0D4E2909F3}" dt="2021-09-05T13:57:55.578" v="6" actId="26606"/>
          <ac:spMkLst>
            <pc:docMk/>
            <pc:sldMk cId="1735742796" sldId="380"/>
            <ac:spMk id="14" creationId="{3783CA14-24A1-485C-8B30-D6A5D87987AD}"/>
          </ac:spMkLst>
        </pc:spChg>
        <pc:spChg chg="add del">
          <ac:chgData name="Anh Minh" userId="c88dfc56186a36e0" providerId="LiveId" clId="{E0732370-85CA-480F-996D-DA0D4E2909F3}" dt="2021-09-05T14:50:54.955" v="565" actId="26606"/>
          <ac:spMkLst>
            <pc:docMk/>
            <pc:sldMk cId="1735742796" sldId="380"/>
            <ac:spMk id="15" creationId="{9A97C86A-04D6-40F7-AE84-31AB43E6A846}"/>
          </ac:spMkLst>
        </pc:spChg>
        <pc:spChg chg="add del">
          <ac:chgData name="Anh Minh" userId="c88dfc56186a36e0" providerId="LiveId" clId="{E0732370-85CA-480F-996D-DA0D4E2909F3}" dt="2021-09-05T13:57:55.578" v="6" actId="26606"/>
          <ac:spMkLst>
            <pc:docMk/>
            <pc:sldMk cId="1735742796" sldId="380"/>
            <ac:spMk id="16" creationId="{9A97C86A-04D6-40F7-AE84-31AB43E6A846}"/>
          </ac:spMkLst>
        </pc:spChg>
        <pc:spChg chg="add del">
          <ac:chgData name="Anh Minh" userId="c88dfc56186a36e0" providerId="LiveId" clId="{E0732370-85CA-480F-996D-DA0D4E2909F3}" dt="2021-09-05T14:50:54.955" v="565" actId="26606"/>
          <ac:spMkLst>
            <pc:docMk/>
            <pc:sldMk cId="1735742796" sldId="380"/>
            <ac:spMk id="17" creationId="{FF9F2414-84E8-453E-B1F3-389FDE8192D9}"/>
          </ac:spMkLst>
        </pc:spChg>
        <pc:spChg chg="add del">
          <ac:chgData name="Anh Minh" userId="c88dfc56186a36e0" providerId="LiveId" clId="{E0732370-85CA-480F-996D-DA0D4E2909F3}" dt="2021-09-05T13:57:55.578" v="6" actId="26606"/>
          <ac:spMkLst>
            <pc:docMk/>
            <pc:sldMk cId="1735742796" sldId="380"/>
            <ac:spMk id="18" creationId="{FF9F2414-84E8-453E-B1F3-389FDE8192D9}"/>
          </ac:spMkLst>
        </pc:spChg>
        <pc:spChg chg="add del">
          <ac:chgData name="Anh Minh" userId="c88dfc56186a36e0" providerId="LiveId" clId="{E0732370-85CA-480F-996D-DA0D4E2909F3}" dt="2021-09-05T14:50:54.955" v="565" actId="26606"/>
          <ac:spMkLst>
            <pc:docMk/>
            <pc:sldMk cId="1735742796" sldId="380"/>
            <ac:spMk id="19" creationId="{3ECA69A1-7536-43AC-85EF-C7106179F5ED}"/>
          </ac:spMkLst>
        </pc:spChg>
        <pc:spChg chg="add del">
          <ac:chgData name="Anh Minh" userId="c88dfc56186a36e0" providerId="LiveId" clId="{E0732370-85CA-480F-996D-DA0D4E2909F3}" dt="2021-09-05T13:57:55.578" v="6" actId="26606"/>
          <ac:spMkLst>
            <pc:docMk/>
            <pc:sldMk cId="1735742796" sldId="380"/>
            <ac:spMk id="20" creationId="{3ECA69A1-7536-43AC-85EF-C7106179F5ED}"/>
          </ac:spMkLst>
        </pc:spChg>
        <pc:spChg chg="add">
          <ac:chgData name="Anh Minh" userId="c88dfc56186a36e0" providerId="LiveId" clId="{E0732370-85CA-480F-996D-DA0D4E2909F3}" dt="2021-09-05T14:50:54.968" v="566" actId="26606"/>
          <ac:spMkLst>
            <pc:docMk/>
            <pc:sldMk cId="1735742796" sldId="380"/>
            <ac:spMk id="21" creationId="{E559D998-AB6C-46E1-B394-118E9A1E2D62}"/>
          </ac:spMkLst>
        </pc:spChg>
        <pc:spChg chg="add del">
          <ac:chgData name="Anh Minh" userId="c88dfc56186a36e0" providerId="LiveId" clId="{E0732370-85CA-480F-996D-DA0D4E2909F3}" dt="2021-09-05T13:59:09.854" v="8"/>
          <ac:spMkLst>
            <pc:docMk/>
            <pc:sldMk cId="1735742796" sldId="380"/>
            <ac:spMk id="25" creationId="{AB8C311F-7253-4AED-9701-7FC0708C41C7}"/>
          </ac:spMkLst>
        </pc:spChg>
        <pc:spChg chg="add del">
          <ac:chgData name="Anh Minh" userId="c88dfc56186a36e0" providerId="LiveId" clId="{E0732370-85CA-480F-996D-DA0D4E2909F3}" dt="2021-09-05T13:59:09.854" v="8"/>
          <ac:spMkLst>
            <pc:docMk/>
            <pc:sldMk cId="1735742796" sldId="380"/>
            <ac:spMk id="27" creationId="{E2384209-CB15-4CDF-9D31-C44FD9A3F20D}"/>
          </ac:spMkLst>
        </pc:spChg>
        <pc:spChg chg="add del">
          <ac:chgData name="Anh Minh" userId="c88dfc56186a36e0" providerId="LiveId" clId="{E0732370-85CA-480F-996D-DA0D4E2909F3}" dt="2021-09-05T13:59:09.854" v="8"/>
          <ac:spMkLst>
            <pc:docMk/>
            <pc:sldMk cId="1735742796" sldId="380"/>
            <ac:spMk id="29" creationId="{2633B3B5-CC90-43F0-8714-D31D1F3F0209}"/>
          </ac:spMkLst>
        </pc:spChg>
        <pc:spChg chg="add del">
          <ac:chgData name="Anh Minh" userId="c88dfc56186a36e0" providerId="LiveId" clId="{E0732370-85CA-480F-996D-DA0D4E2909F3}" dt="2021-09-05T13:59:09.854" v="8"/>
          <ac:spMkLst>
            <pc:docMk/>
            <pc:sldMk cId="1735742796" sldId="380"/>
            <ac:spMk id="31" creationId="{A8D57A06-A426-446D-B02C-A2DC6B62E45E}"/>
          </ac:spMkLst>
        </pc:spChg>
        <pc:picChg chg="add mod">
          <ac:chgData name="Anh Minh" userId="c88dfc56186a36e0" providerId="LiveId" clId="{E0732370-85CA-480F-996D-DA0D4E2909F3}" dt="2021-09-05T14:50:54.968" v="566" actId="26606"/>
          <ac:picMkLst>
            <pc:docMk/>
            <pc:sldMk cId="1735742796" sldId="380"/>
            <ac:picMk id="3" creationId="{92504E58-235D-4FD7-BD4B-36ACF793CAA9}"/>
          </ac:picMkLst>
        </pc:picChg>
      </pc:sldChg>
      <pc:sldChg chg="addSp delSp modSp new mod ord setBg modAnim">
        <pc:chgData name="Anh Minh" userId="c88dfc56186a36e0" providerId="LiveId" clId="{E0732370-85CA-480F-996D-DA0D4E2909F3}" dt="2021-09-05T15:10:56.188" v="717"/>
        <pc:sldMkLst>
          <pc:docMk/>
          <pc:sldMk cId="2239132079" sldId="381"/>
        </pc:sldMkLst>
        <pc:spChg chg="del mod">
          <ac:chgData name="Anh Minh" userId="c88dfc56186a36e0" providerId="LiveId" clId="{E0732370-85CA-480F-996D-DA0D4E2909F3}" dt="2021-09-05T14:57:40.125" v="617" actId="478"/>
          <ac:spMkLst>
            <pc:docMk/>
            <pc:sldMk cId="2239132079" sldId="381"/>
            <ac:spMk id="2" creationId="{68456768-2D13-4FA6-A4BC-20DDA7230BF7}"/>
          </ac:spMkLst>
        </pc:spChg>
        <pc:spChg chg="del">
          <ac:chgData name="Anh Minh" userId="c88dfc56186a36e0" providerId="LiveId" clId="{E0732370-85CA-480F-996D-DA0D4E2909F3}" dt="2021-09-05T14:54:11.660" v="582"/>
          <ac:spMkLst>
            <pc:docMk/>
            <pc:sldMk cId="2239132079" sldId="381"/>
            <ac:spMk id="3" creationId="{43B16DFF-B354-4071-9A92-3456358C0B7A}"/>
          </ac:spMkLst>
        </pc:spChg>
        <pc:spChg chg="add del mod">
          <ac:chgData name="Anh Minh" userId="c88dfc56186a36e0" providerId="LiveId" clId="{E0732370-85CA-480F-996D-DA0D4E2909F3}" dt="2021-09-05T14:57:42.127" v="618" actId="478"/>
          <ac:spMkLst>
            <pc:docMk/>
            <pc:sldMk cId="2239132079" sldId="381"/>
            <ac:spMk id="5" creationId="{18519874-72D9-4DC5-887B-568FE13EEFEC}"/>
          </ac:spMkLst>
        </pc:spChg>
        <pc:spChg chg="add del mod">
          <ac:chgData name="Anh Minh" userId="c88dfc56186a36e0" providerId="LiveId" clId="{E0732370-85CA-480F-996D-DA0D4E2909F3}" dt="2021-09-05T14:57:43.674" v="619" actId="478"/>
          <ac:spMkLst>
            <pc:docMk/>
            <pc:sldMk cId="2239132079" sldId="381"/>
            <ac:spMk id="6" creationId="{CCF2C47E-D5E8-4A1F-95CD-E4BBE4D5B37B}"/>
          </ac:spMkLst>
        </pc:spChg>
        <pc:spChg chg="add del mod">
          <ac:chgData name="Anh Minh" userId="c88dfc56186a36e0" providerId="LiveId" clId="{E0732370-85CA-480F-996D-DA0D4E2909F3}" dt="2021-09-05T14:57:45.272" v="620" actId="478"/>
          <ac:spMkLst>
            <pc:docMk/>
            <pc:sldMk cId="2239132079" sldId="381"/>
            <ac:spMk id="7" creationId="{719305E3-98E5-4B43-8B51-EC33EC122706}"/>
          </ac:spMkLst>
        </pc:spChg>
        <pc:spChg chg="add del mod">
          <ac:chgData name="Anh Minh" userId="c88dfc56186a36e0" providerId="LiveId" clId="{E0732370-85CA-480F-996D-DA0D4E2909F3}" dt="2021-09-05T14:57:47.964" v="621" actId="478"/>
          <ac:spMkLst>
            <pc:docMk/>
            <pc:sldMk cId="2239132079" sldId="381"/>
            <ac:spMk id="10" creationId="{2C23A8E2-74E8-49C1-9CD1-68C2B6B63B45}"/>
          </ac:spMkLst>
        </pc:spChg>
        <pc:spChg chg="add del">
          <ac:chgData name="Anh Minh" userId="c88dfc56186a36e0" providerId="LiveId" clId="{E0732370-85CA-480F-996D-DA0D4E2909F3}" dt="2021-09-05T15:06:13.502" v="676" actId="26606"/>
          <ac:spMkLst>
            <pc:docMk/>
            <pc:sldMk cId="2239132079" sldId="381"/>
            <ac:spMk id="11" creationId="{AB8C311F-7253-4AED-9701-7FC0708C41C7}"/>
          </ac:spMkLst>
        </pc:spChg>
        <pc:spChg chg="add del mod">
          <ac:chgData name="Anh Minh" userId="c88dfc56186a36e0" providerId="LiveId" clId="{E0732370-85CA-480F-996D-DA0D4E2909F3}" dt="2021-09-05T14:57:49.388" v="622" actId="478"/>
          <ac:spMkLst>
            <pc:docMk/>
            <pc:sldMk cId="2239132079" sldId="381"/>
            <ac:spMk id="12" creationId="{6AE17713-3170-439D-9D3E-C8195A527B5E}"/>
          </ac:spMkLst>
        </pc:spChg>
        <pc:spChg chg="add del">
          <ac:chgData name="Anh Minh" userId="c88dfc56186a36e0" providerId="LiveId" clId="{E0732370-85CA-480F-996D-DA0D4E2909F3}" dt="2021-09-05T15:05:37.615" v="671" actId="26606"/>
          <ac:spMkLst>
            <pc:docMk/>
            <pc:sldMk cId="2239132079" sldId="381"/>
            <ac:spMk id="13" creationId="{AB8C311F-7253-4AED-9701-7FC0708C41C7}"/>
          </ac:spMkLst>
        </pc:spChg>
        <pc:spChg chg="add del">
          <ac:chgData name="Anh Minh" userId="c88dfc56186a36e0" providerId="LiveId" clId="{E0732370-85CA-480F-996D-DA0D4E2909F3}" dt="2021-09-05T15:06:13.502" v="676" actId="26606"/>
          <ac:spMkLst>
            <pc:docMk/>
            <pc:sldMk cId="2239132079" sldId="381"/>
            <ac:spMk id="14" creationId="{E2384209-CB15-4CDF-9D31-C44FD9A3F20D}"/>
          </ac:spMkLst>
        </pc:spChg>
        <pc:spChg chg="add del">
          <ac:chgData name="Anh Minh" userId="c88dfc56186a36e0" providerId="LiveId" clId="{E0732370-85CA-480F-996D-DA0D4E2909F3}" dt="2021-09-05T15:05:37.615" v="671" actId="26606"/>
          <ac:spMkLst>
            <pc:docMk/>
            <pc:sldMk cId="2239132079" sldId="381"/>
            <ac:spMk id="15" creationId="{E2384209-CB15-4CDF-9D31-C44FD9A3F20D}"/>
          </ac:spMkLst>
        </pc:spChg>
        <pc:spChg chg="add del">
          <ac:chgData name="Anh Minh" userId="c88dfc56186a36e0" providerId="LiveId" clId="{E0732370-85CA-480F-996D-DA0D4E2909F3}" dt="2021-09-05T15:06:13.502" v="676" actId="26606"/>
          <ac:spMkLst>
            <pc:docMk/>
            <pc:sldMk cId="2239132079" sldId="381"/>
            <ac:spMk id="16" creationId="{2633B3B5-CC90-43F0-8714-D31D1F3F0209}"/>
          </ac:spMkLst>
        </pc:spChg>
        <pc:spChg chg="add del">
          <ac:chgData name="Anh Minh" userId="c88dfc56186a36e0" providerId="LiveId" clId="{E0732370-85CA-480F-996D-DA0D4E2909F3}" dt="2021-09-05T15:05:37.615" v="671" actId="26606"/>
          <ac:spMkLst>
            <pc:docMk/>
            <pc:sldMk cId="2239132079" sldId="381"/>
            <ac:spMk id="17" creationId="{2633B3B5-CC90-43F0-8714-D31D1F3F0209}"/>
          </ac:spMkLst>
        </pc:spChg>
        <pc:spChg chg="add del">
          <ac:chgData name="Anh Minh" userId="c88dfc56186a36e0" providerId="LiveId" clId="{E0732370-85CA-480F-996D-DA0D4E2909F3}" dt="2021-09-05T15:06:13.502" v="676" actId="26606"/>
          <ac:spMkLst>
            <pc:docMk/>
            <pc:sldMk cId="2239132079" sldId="381"/>
            <ac:spMk id="18" creationId="{A8D57A06-A426-446D-B02C-A2DC6B62E45E}"/>
          </ac:spMkLst>
        </pc:spChg>
        <pc:spChg chg="add del">
          <ac:chgData name="Anh Minh" userId="c88dfc56186a36e0" providerId="LiveId" clId="{E0732370-85CA-480F-996D-DA0D4E2909F3}" dt="2021-09-05T15:05:37.615" v="671" actId="26606"/>
          <ac:spMkLst>
            <pc:docMk/>
            <pc:sldMk cId="2239132079" sldId="381"/>
            <ac:spMk id="19" creationId="{A8D57A06-A426-446D-B02C-A2DC6B62E45E}"/>
          </ac:spMkLst>
        </pc:spChg>
        <pc:spChg chg="add del">
          <ac:chgData name="Anh Minh" userId="c88dfc56186a36e0" providerId="LiveId" clId="{E0732370-85CA-480F-996D-DA0D4E2909F3}" dt="2021-09-05T15:04:55.783" v="660" actId="26606"/>
          <ac:spMkLst>
            <pc:docMk/>
            <pc:sldMk cId="2239132079" sldId="381"/>
            <ac:spMk id="24" creationId="{AB8C311F-7253-4AED-9701-7FC0708C41C7}"/>
          </ac:spMkLst>
        </pc:spChg>
        <pc:spChg chg="add del">
          <ac:chgData name="Anh Minh" userId="c88dfc56186a36e0" providerId="LiveId" clId="{E0732370-85CA-480F-996D-DA0D4E2909F3}" dt="2021-09-05T15:04:55.783" v="660" actId="26606"/>
          <ac:spMkLst>
            <pc:docMk/>
            <pc:sldMk cId="2239132079" sldId="381"/>
            <ac:spMk id="26" creationId="{E2384209-CB15-4CDF-9D31-C44FD9A3F20D}"/>
          </ac:spMkLst>
        </pc:spChg>
        <pc:spChg chg="add del">
          <ac:chgData name="Anh Minh" userId="c88dfc56186a36e0" providerId="LiveId" clId="{E0732370-85CA-480F-996D-DA0D4E2909F3}" dt="2021-09-05T15:04:55.783" v="660" actId="26606"/>
          <ac:spMkLst>
            <pc:docMk/>
            <pc:sldMk cId="2239132079" sldId="381"/>
            <ac:spMk id="28" creationId="{2633B3B5-CC90-43F0-8714-D31D1F3F0209}"/>
          </ac:spMkLst>
        </pc:spChg>
        <pc:spChg chg="add del">
          <ac:chgData name="Anh Minh" userId="c88dfc56186a36e0" providerId="LiveId" clId="{E0732370-85CA-480F-996D-DA0D4E2909F3}" dt="2021-09-05T15:04:55.783" v="660" actId="26606"/>
          <ac:spMkLst>
            <pc:docMk/>
            <pc:sldMk cId="2239132079" sldId="381"/>
            <ac:spMk id="30" creationId="{A8D57A06-A426-446D-B02C-A2DC6B62E45E}"/>
          </ac:spMkLst>
        </pc:spChg>
        <pc:spChg chg="add del">
          <ac:chgData name="Anh Minh" userId="c88dfc56186a36e0" providerId="LiveId" clId="{E0732370-85CA-480F-996D-DA0D4E2909F3}" dt="2021-09-05T15:04:56.860" v="662" actId="26606"/>
          <ac:spMkLst>
            <pc:docMk/>
            <pc:sldMk cId="2239132079" sldId="381"/>
            <ac:spMk id="32" creationId="{AB8C311F-7253-4AED-9701-7FC0708C41C7}"/>
          </ac:spMkLst>
        </pc:spChg>
        <pc:spChg chg="add del">
          <ac:chgData name="Anh Minh" userId="c88dfc56186a36e0" providerId="LiveId" clId="{E0732370-85CA-480F-996D-DA0D4E2909F3}" dt="2021-09-05T15:04:56.860" v="662" actId="26606"/>
          <ac:spMkLst>
            <pc:docMk/>
            <pc:sldMk cId="2239132079" sldId="381"/>
            <ac:spMk id="33" creationId="{E2384209-CB15-4CDF-9D31-C44FD9A3F20D}"/>
          </ac:spMkLst>
        </pc:spChg>
        <pc:spChg chg="add del">
          <ac:chgData name="Anh Minh" userId="c88dfc56186a36e0" providerId="LiveId" clId="{E0732370-85CA-480F-996D-DA0D4E2909F3}" dt="2021-09-05T15:04:56.860" v="662" actId="26606"/>
          <ac:spMkLst>
            <pc:docMk/>
            <pc:sldMk cId="2239132079" sldId="381"/>
            <ac:spMk id="34" creationId="{2633B3B5-CC90-43F0-8714-D31D1F3F0209}"/>
          </ac:spMkLst>
        </pc:spChg>
        <pc:spChg chg="add del">
          <ac:chgData name="Anh Minh" userId="c88dfc56186a36e0" providerId="LiveId" clId="{E0732370-85CA-480F-996D-DA0D4E2909F3}" dt="2021-09-05T15:04:56.860" v="662" actId="26606"/>
          <ac:spMkLst>
            <pc:docMk/>
            <pc:sldMk cId="2239132079" sldId="381"/>
            <ac:spMk id="35" creationId="{A8D57A06-A426-446D-B02C-A2DC6B62E45E}"/>
          </ac:spMkLst>
        </pc:spChg>
        <pc:spChg chg="add del">
          <ac:chgData name="Anh Minh" userId="c88dfc56186a36e0" providerId="LiveId" clId="{E0732370-85CA-480F-996D-DA0D4E2909F3}" dt="2021-09-05T15:04:58.484" v="664" actId="26606"/>
          <ac:spMkLst>
            <pc:docMk/>
            <pc:sldMk cId="2239132079" sldId="381"/>
            <ac:spMk id="37" creationId="{AB8C311F-7253-4AED-9701-7FC0708C41C7}"/>
          </ac:spMkLst>
        </pc:spChg>
        <pc:spChg chg="add del">
          <ac:chgData name="Anh Minh" userId="c88dfc56186a36e0" providerId="LiveId" clId="{E0732370-85CA-480F-996D-DA0D4E2909F3}" dt="2021-09-05T15:04:58.484" v="664" actId="26606"/>
          <ac:spMkLst>
            <pc:docMk/>
            <pc:sldMk cId="2239132079" sldId="381"/>
            <ac:spMk id="38" creationId="{E2384209-CB15-4CDF-9D31-C44FD9A3F20D}"/>
          </ac:spMkLst>
        </pc:spChg>
        <pc:spChg chg="add del">
          <ac:chgData name="Anh Minh" userId="c88dfc56186a36e0" providerId="LiveId" clId="{E0732370-85CA-480F-996D-DA0D4E2909F3}" dt="2021-09-05T15:04:58.484" v="664" actId="26606"/>
          <ac:spMkLst>
            <pc:docMk/>
            <pc:sldMk cId="2239132079" sldId="381"/>
            <ac:spMk id="39" creationId="{2633B3B5-CC90-43F0-8714-D31D1F3F0209}"/>
          </ac:spMkLst>
        </pc:spChg>
        <pc:spChg chg="add del">
          <ac:chgData name="Anh Minh" userId="c88dfc56186a36e0" providerId="LiveId" clId="{E0732370-85CA-480F-996D-DA0D4E2909F3}" dt="2021-09-05T15:04:58.484" v="664" actId="26606"/>
          <ac:spMkLst>
            <pc:docMk/>
            <pc:sldMk cId="2239132079" sldId="381"/>
            <ac:spMk id="40" creationId="{A8D57A06-A426-446D-B02C-A2DC6B62E45E}"/>
          </ac:spMkLst>
        </pc:spChg>
        <pc:spChg chg="add del">
          <ac:chgData name="Anh Minh" userId="c88dfc56186a36e0" providerId="LiveId" clId="{E0732370-85CA-480F-996D-DA0D4E2909F3}" dt="2021-09-05T15:04:59.774" v="666" actId="26606"/>
          <ac:spMkLst>
            <pc:docMk/>
            <pc:sldMk cId="2239132079" sldId="381"/>
            <ac:spMk id="42" creationId="{AB8C311F-7253-4AED-9701-7FC0708C41C7}"/>
          </ac:spMkLst>
        </pc:spChg>
        <pc:spChg chg="add del">
          <ac:chgData name="Anh Minh" userId="c88dfc56186a36e0" providerId="LiveId" clId="{E0732370-85CA-480F-996D-DA0D4E2909F3}" dt="2021-09-05T15:04:59.774" v="666" actId="26606"/>
          <ac:spMkLst>
            <pc:docMk/>
            <pc:sldMk cId="2239132079" sldId="381"/>
            <ac:spMk id="43" creationId="{E2384209-CB15-4CDF-9D31-C44FD9A3F20D}"/>
          </ac:spMkLst>
        </pc:spChg>
        <pc:spChg chg="add del">
          <ac:chgData name="Anh Minh" userId="c88dfc56186a36e0" providerId="LiveId" clId="{E0732370-85CA-480F-996D-DA0D4E2909F3}" dt="2021-09-05T15:04:59.774" v="666" actId="26606"/>
          <ac:spMkLst>
            <pc:docMk/>
            <pc:sldMk cId="2239132079" sldId="381"/>
            <ac:spMk id="44" creationId="{2633B3B5-CC90-43F0-8714-D31D1F3F0209}"/>
          </ac:spMkLst>
        </pc:spChg>
        <pc:spChg chg="add del">
          <ac:chgData name="Anh Minh" userId="c88dfc56186a36e0" providerId="LiveId" clId="{E0732370-85CA-480F-996D-DA0D4E2909F3}" dt="2021-09-05T15:04:59.774" v="666" actId="26606"/>
          <ac:spMkLst>
            <pc:docMk/>
            <pc:sldMk cId="2239132079" sldId="381"/>
            <ac:spMk id="45" creationId="{A8D57A06-A426-446D-B02C-A2DC6B62E45E}"/>
          </ac:spMkLst>
        </pc:spChg>
        <pc:spChg chg="add del">
          <ac:chgData name="Anh Minh" userId="c88dfc56186a36e0" providerId="LiveId" clId="{E0732370-85CA-480F-996D-DA0D4E2909F3}" dt="2021-09-05T15:05:00.508" v="668" actId="26606"/>
          <ac:spMkLst>
            <pc:docMk/>
            <pc:sldMk cId="2239132079" sldId="381"/>
            <ac:spMk id="47" creationId="{AB8C311F-7253-4AED-9701-7FC0708C41C7}"/>
          </ac:spMkLst>
        </pc:spChg>
        <pc:spChg chg="add del">
          <ac:chgData name="Anh Minh" userId="c88dfc56186a36e0" providerId="LiveId" clId="{E0732370-85CA-480F-996D-DA0D4E2909F3}" dt="2021-09-05T15:05:00.508" v="668" actId="26606"/>
          <ac:spMkLst>
            <pc:docMk/>
            <pc:sldMk cId="2239132079" sldId="381"/>
            <ac:spMk id="48" creationId="{E2384209-CB15-4CDF-9D31-C44FD9A3F20D}"/>
          </ac:spMkLst>
        </pc:spChg>
        <pc:spChg chg="add del">
          <ac:chgData name="Anh Minh" userId="c88dfc56186a36e0" providerId="LiveId" clId="{E0732370-85CA-480F-996D-DA0D4E2909F3}" dt="2021-09-05T15:05:00.508" v="668" actId="26606"/>
          <ac:spMkLst>
            <pc:docMk/>
            <pc:sldMk cId="2239132079" sldId="381"/>
            <ac:spMk id="49" creationId="{2633B3B5-CC90-43F0-8714-D31D1F3F0209}"/>
          </ac:spMkLst>
        </pc:spChg>
        <pc:spChg chg="add del">
          <ac:chgData name="Anh Minh" userId="c88dfc56186a36e0" providerId="LiveId" clId="{E0732370-85CA-480F-996D-DA0D4E2909F3}" dt="2021-09-05T15:05:00.508" v="668" actId="26606"/>
          <ac:spMkLst>
            <pc:docMk/>
            <pc:sldMk cId="2239132079" sldId="381"/>
            <ac:spMk id="50" creationId="{A8D57A06-A426-446D-B02C-A2DC6B62E45E}"/>
          </ac:spMkLst>
        </pc:spChg>
        <pc:spChg chg="add del">
          <ac:chgData name="Anh Minh" userId="c88dfc56186a36e0" providerId="LiveId" clId="{E0732370-85CA-480F-996D-DA0D4E2909F3}" dt="2021-09-05T15:05:37.613" v="670" actId="26606"/>
          <ac:spMkLst>
            <pc:docMk/>
            <pc:sldMk cId="2239132079" sldId="381"/>
            <ac:spMk id="52" creationId="{AB8C311F-7253-4AED-9701-7FC0708C41C7}"/>
          </ac:spMkLst>
        </pc:spChg>
        <pc:spChg chg="add del">
          <ac:chgData name="Anh Minh" userId="c88dfc56186a36e0" providerId="LiveId" clId="{E0732370-85CA-480F-996D-DA0D4E2909F3}" dt="2021-09-05T15:05:37.613" v="670" actId="26606"/>
          <ac:spMkLst>
            <pc:docMk/>
            <pc:sldMk cId="2239132079" sldId="381"/>
            <ac:spMk id="53" creationId="{E2384209-CB15-4CDF-9D31-C44FD9A3F20D}"/>
          </ac:spMkLst>
        </pc:spChg>
        <pc:spChg chg="add del">
          <ac:chgData name="Anh Minh" userId="c88dfc56186a36e0" providerId="LiveId" clId="{E0732370-85CA-480F-996D-DA0D4E2909F3}" dt="2021-09-05T15:05:37.613" v="670" actId="26606"/>
          <ac:spMkLst>
            <pc:docMk/>
            <pc:sldMk cId="2239132079" sldId="381"/>
            <ac:spMk id="54" creationId="{2633B3B5-CC90-43F0-8714-D31D1F3F0209}"/>
          </ac:spMkLst>
        </pc:spChg>
        <pc:spChg chg="add del">
          <ac:chgData name="Anh Minh" userId="c88dfc56186a36e0" providerId="LiveId" clId="{E0732370-85CA-480F-996D-DA0D4E2909F3}" dt="2021-09-05T15:05:37.613" v="670" actId="26606"/>
          <ac:spMkLst>
            <pc:docMk/>
            <pc:sldMk cId="2239132079" sldId="381"/>
            <ac:spMk id="55" creationId="{A8D57A06-A426-446D-B02C-A2DC6B62E45E}"/>
          </ac:spMkLst>
        </pc:spChg>
        <pc:graphicFrameChg chg="add mod modGraphic">
          <ac:chgData name="Anh Minh" userId="c88dfc56186a36e0" providerId="LiveId" clId="{E0732370-85CA-480F-996D-DA0D4E2909F3}" dt="2021-09-05T15:10:05.458" v="712" actId="255"/>
          <ac:graphicFrameMkLst>
            <pc:docMk/>
            <pc:sldMk cId="2239132079" sldId="381"/>
            <ac:graphicFrameMk id="8" creationId="{25D84475-7EFD-4927-AC9D-0D7F1BC1DB07}"/>
          </ac:graphicFrameMkLst>
        </pc:graphicFrameChg>
      </pc:sldChg>
      <pc:sldChg chg="new del">
        <pc:chgData name="Anh Minh" userId="c88dfc56186a36e0" providerId="LiveId" clId="{E0732370-85CA-480F-996D-DA0D4E2909F3}" dt="2021-09-05T14:53:02.611" v="568" actId="47"/>
        <pc:sldMkLst>
          <pc:docMk/>
          <pc:sldMk cId="4036996001" sldId="381"/>
        </pc:sldMkLst>
      </pc:sldChg>
      <pc:sldMasterChg chg="modSp modSldLayout">
        <pc:chgData name="Anh Minh" userId="c88dfc56186a36e0" providerId="LiveId" clId="{E0732370-85CA-480F-996D-DA0D4E2909F3}" dt="2021-09-05T14:18:21.442" v="176"/>
        <pc:sldMasterMkLst>
          <pc:docMk/>
          <pc:sldMasterMk cId="3501545508" sldId="2147483674"/>
        </pc:sldMasterMkLst>
        <pc:picChg chg="mod">
          <ac:chgData name="Anh Minh" userId="c88dfc56186a36e0" providerId="LiveId" clId="{E0732370-85CA-480F-996D-DA0D4E2909F3}" dt="2021-09-05T14:18:21.442" v="176"/>
          <ac:picMkLst>
            <pc:docMk/>
            <pc:sldMasterMk cId="3501545508" sldId="2147483674"/>
            <ac:picMk id="1034" creationId="{00000000-0000-0000-0000-000000000000}"/>
          </ac:picMkLst>
        </pc:picChg>
        <pc:sldLayoutChg chg="modSp">
          <pc:chgData name="Anh Minh" userId="c88dfc56186a36e0" providerId="LiveId" clId="{E0732370-85CA-480F-996D-DA0D4E2909F3}" dt="2021-09-05T14:18:21.442" v="176"/>
          <pc:sldLayoutMkLst>
            <pc:docMk/>
            <pc:sldMasterMk cId="3501545508" sldId="2147483674"/>
            <pc:sldLayoutMk cId="920939404" sldId="2147483675"/>
          </pc:sldLayoutMkLst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920939404" sldId="2147483675"/>
              <ac:spMk id="2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920939404" sldId="2147483675"/>
              <ac:spMk id="3" creationId="{00000000-0000-0000-0000-000000000000}"/>
            </ac:spMkLst>
          </pc:spChg>
        </pc:sldLayoutChg>
        <pc:sldLayoutChg chg="modSp">
          <pc:chgData name="Anh Minh" userId="c88dfc56186a36e0" providerId="LiveId" clId="{E0732370-85CA-480F-996D-DA0D4E2909F3}" dt="2021-09-05T14:18:21.442" v="176"/>
          <pc:sldLayoutMkLst>
            <pc:docMk/>
            <pc:sldMasterMk cId="3501545508" sldId="2147483674"/>
            <pc:sldLayoutMk cId="474669338" sldId="2147483676"/>
          </pc:sldLayoutMkLst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474669338" sldId="2147483676"/>
              <ac:spMk id="2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474669338" sldId="2147483676"/>
              <ac:spMk id="3" creationId="{00000000-0000-0000-0000-000000000000}"/>
            </ac:spMkLst>
          </pc:spChg>
        </pc:sldLayoutChg>
        <pc:sldLayoutChg chg="modSp">
          <pc:chgData name="Anh Minh" userId="c88dfc56186a36e0" providerId="LiveId" clId="{E0732370-85CA-480F-996D-DA0D4E2909F3}" dt="2021-09-05T14:18:21.442" v="176"/>
          <pc:sldLayoutMkLst>
            <pc:docMk/>
            <pc:sldMasterMk cId="3501545508" sldId="2147483674"/>
            <pc:sldLayoutMk cId="3211934406" sldId="2147483677"/>
          </pc:sldLayoutMkLst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3211934406" sldId="2147483677"/>
              <ac:spMk id="2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3211934406" sldId="2147483677"/>
              <ac:spMk id="3" creationId="{00000000-0000-0000-0000-000000000000}"/>
            </ac:spMkLst>
          </pc:spChg>
        </pc:sldLayoutChg>
        <pc:sldLayoutChg chg="modSp">
          <pc:chgData name="Anh Minh" userId="c88dfc56186a36e0" providerId="LiveId" clId="{E0732370-85CA-480F-996D-DA0D4E2909F3}" dt="2021-09-05T14:18:21.442" v="176"/>
          <pc:sldLayoutMkLst>
            <pc:docMk/>
            <pc:sldMasterMk cId="3501545508" sldId="2147483674"/>
            <pc:sldLayoutMk cId="1877685964" sldId="2147483678"/>
          </pc:sldLayoutMkLst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1877685964" sldId="2147483678"/>
              <ac:spMk id="2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1877685964" sldId="2147483678"/>
              <ac:spMk id="3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1877685964" sldId="2147483678"/>
              <ac:spMk id="4" creationId="{00000000-0000-0000-0000-000000000000}"/>
            </ac:spMkLst>
          </pc:spChg>
        </pc:sldLayoutChg>
        <pc:sldLayoutChg chg="modSp">
          <pc:chgData name="Anh Minh" userId="c88dfc56186a36e0" providerId="LiveId" clId="{E0732370-85CA-480F-996D-DA0D4E2909F3}" dt="2021-09-05T14:18:21.442" v="176"/>
          <pc:sldLayoutMkLst>
            <pc:docMk/>
            <pc:sldMasterMk cId="3501545508" sldId="2147483674"/>
            <pc:sldLayoutMk cId="2559914751" sldId="2147483679"/>
          </pc:sldLayoutMkLst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2559914751" sldId="2147483679"/>
              <ac:spMk id="2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2559914751" sldId="2147483679"/>
              <ac:spMk id="3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2559914751" sldId="2147483679"/>
              <ac:spMk id="4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2559914751" sldId="2147483679"/>
              <ac:spMk id="5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2559914751" sldId="2147483679"/>
              <ac:spMk id="6" creationId="{00000000-0000-0000-0000-000000000000}"/>
            </ac:spMkLst>
          </pc:spChg>
        </pc:sldLayoutChg>
        <pc:sldLayoutChg chg="modSp">
          <pc:chgData name="Anh Minh" userId="c88dfc56186a36e0" providerId="LiveId" clId="{E0732370-85CA-480F-996D-DA0D4E2909F3}" dt="2021-09-05T14:18:21.442" v="176"/>
          <pc:sldLayoutMkLst>
            <pc:docMk/>
            <pc:sldMasterMk cId="3501545508" sldId="2147483674"/>
            <pc:sldLayoutMk cId="1871006912" sldId="2147483680"/>
          </pc:sldLayoutMkLst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1871006912" sldId="2147483680"/>
              <ac:spMk id="2" creationId="{00000000-0000-0000-0000-000000000000}"/>
            </ac:spMkLst>
          </pc:spChg>
        </pc:sldLayoutChg>
        <pc:sldLayoutChg chg="modSp">
          <pc:chgData name="Anh Minh" userId="c88dfc56186a36e0" providerId="LiveId" clId="{E0732370-85CA-480F-996D-DA0D4E2909F3}" dt="2021-09-05T14:18:21.442" v="176"/>
          <pc:sldLayoutMkLst>
            <pc:docMk/>
            <pc:sldMasterMk cId="3501545508" sldId="2147483674"/>
            <pc:sldLayoutMk cId="244246227" sldId="2147483682"/>
          </pc:sldLayoutMkLst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244246227" sldId="2147483682"/>
              <ac:spMk id="2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244246227" sldId="2147483682"/>
              <ac:spMk id="3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244246227" sldId="2147483682"/>
              <ac:spMk id="4" creationId="{00000000-0000-0000-0000-000000000000}"/>
            </ac:spMkLst>
          </pc:spChg>
        </pc:sldLayoutChg>
        <pc:sldLayoutChg chg="modSp">
          <pc:chgData name="Anh Minh" userId="c88dfc56186a36e0" providerId="LiveId" clId="{E0732370-85CA-480F-996D-DA0D4E2909F3}" dt="2021-09-05T14:18:21.442" v="176"/>
          <pc:sldLayoutMkLst>
            <pc:docMk/>
            <pc:sldMasterMk cId="3501545508" sldId="2147483674"/>
            <pc:sldLayoutMk cId="1283509926" sldId="2147483683"/>
          </pc:sldLayoutMkLst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1283509926" sldId="2147483683"/>
              <ac:spMk id="2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1283509926" sldId="2147483683"/>
              <ac:spMk id="3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1283509926" sldId="2147483683"/>
              <ac:spMk id="4" creationId="{00000000-0000-0000-0000-000000000000}"/>
            </ac:spMkLst>
          </pc:spChg>
        </pc:sldLayoutChg>
        <pc:sldLayoutChg chg="modSp">
          <pc:chgData name="Anh Minh" userId="c88dfc56186a36e0" providerId="LiveId" clId="{E0732370-85CA-480F-996D-DA0D4E2909F3}" dt="2021-09-05T14:18:21.442" v="176"/>
          <pc:sldLayoutMkLst>
            <pc:docMk/>
            <pc:sldMasterMk cId="3501545508" sldId="2147483674"/>
            <pc:sldLayoutMk cId="196099154" sldId="2147483684"/>
          </pc:sldLayoutMkLst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196099154" sldId="2147483684"/>
              <ac:spMk id="2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196099154" sldId="2147483684"/>
              <ac:spMk id="3" creationId="{00000000-0000-0000-0000-000000000000}"/>
            </ac:spMkLst>
          </pc:spChg>
        </pc:sldLayoutChg>
        <pc:sldLayoutChg chg="modSp">
          <pc:chgData name="Anh Minh" userId="c88dfc56186a36e0" providerId="LiveId" clId="{E0732370-85CA-480F-996D-DA0D4E2909F3}" dt="2021-09-05T14:18:21.442" v="176"/>
          <pc:sldLayoutMkLst>
            <pc:docMk/>
            <pc:sldMasterMk cId="3501545508" sldId="2147483674"/>
            <pc:sldLayoutMk cId="3486568790" sldId="2147483685"/>
          </pc:sldLayoutMkLst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3486568790" sldId="2147483685"/>
              <ac:spMk id="2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3486568790" sldId="2147483685"/>
              <ac:spMk id="3" creationId="{00000000-0000-0000-0000-000000000000}"/>
            </ac:spMkLst>
          </pc:spChg>
        </pc:sldLayoutChg>
        <pc:sldLayoutChg chg="modSp">
          <pc:chgData name="Anh Minh" userId="c88dfc56186a36e0" providerId="LiveId" clId="{E0732370-85CA-480F-996D-DA0D4E2909F3}" dt="2021-09-05T14:18:21.442" v="176"/>
          <pc:sldLayoutMkLst>
            <pc:docMk/>
            <pc:sldMasterMk cId="3501545508" sldId="2147483674"/>
            <pc:sldLayoutMk cId="3295989860" sldId="2147483686"/>
          </pc:sldLayoutMkLst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3295989860" sldId="2147483686"/>
              <ac:spMk id="3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3295989860" sldId="2147483686"/>
              <ac:spMk id="4" creationId="{00000000-0000-0000-0000-000000000000}"/>
            </ac:spMkLst>
          </pc:spChg>
          <pc:spChg chg="mod">
            <ac:chgData name="Anh Minh" userId="c88dfc56186a36e0" providerId="LiveId" clId="{E0732370-85CA-480F-996D-DA0D4E2909F3}" dt="2021-09-05T14:18:21.442" v="176"/>
            <ac:spMkLst>
              <pc:docMk/>
              <pc:sldMasterMk cId="3501545508" sldId="2147483674"/>
              <pc:sldLayoutMk cId="3295989860" sldId="2147483686"/>
              <ac:spMk id="5" creationId="{00000000-0000-0000-0000-000000000000}"/>
            </ac:spMkLst>
          </pc:spChg>
        </pc:sldLayoutChg>
      </pc:sldMasterChg>
      <pc:sldMasterChg chg="modTransition">
        <pc:chgData name="Anh Minh" userId="c88dfc56186a36e0" providerId="LiveId" clId="{E0732370-85CA-480F-996D-DA0D4E2909F3}" dt="2021-09-05T14:18:21.442" v="176"/>
        <pc:sldMasterMkLst>
          <pc:docMk/>
          <pc:sldMasterMk cId="1569426940" sldId="2147483687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55907-7B7D-4133-81EE-8C7F29BB72FD}" type="doc">
      <dgm:prSet loTypeId="urn:microsoft.com/office/officeart/2005/8/layout/hList3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FAB9953-0CE7-419D-AD4A-803D40C404C1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MỤC TIÊU BÀI HỌC:</a:t>
          </a:r>
          <a:b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94F19-5C96-4301-B187-B0D7DCA21C96}" type="parTrans" cxnId="{957E5F21-1B12-478B-95D7-D2A1DC377476}">
      <dgm:prSet/>
      <dgm:spPr/>
      <dgm:t>
        <a:bodyPr/>
        <a:lstStyle/>
        <a:p>
          <a:endParaRPr lang="en-US"/>
        </a:p>
      </dgm:t>
    </dgm:pt>
    <dgm:pt modelId="{D1880E03-E429-4379-9E22-3D0591E0DCE3}" type="sibTrans" cxnId="{957E5F21-1B12-478B-95D7-D2A1DC377476}">
      <dgm:prSet/>
      <dgm:spPr/>
      <dgm:t>
        <a:bodyPr/>
        <a:lstStyle/>
        <a:p>
          <a:endParaRPr lang="en-US"/>
        </a:p>
      </dgm:t>
    </dgm:pt>
    <dgm:pt modelId="{C0B08423-1D5C-4851-8C62-561771BE60A5}">
      <dgm:prSet phldrT="[Text]" custT="1"/>
      <dgm:spPr>
        <a:solidFill>
          <a:srgbClr val="FFFF99">
            <a:alpha val="90000"/>
          </a:srgbClr>
        </a:solidFill>
        <a:ln>
          <a:solidFill>
            <a:srgbClr val="FFFF99"/>
          </a:solidFill>
        </a:ln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1.Nêu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ăn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uống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79F0D77-8D00-4A07-861D-9DCAF6326B83}" type="parTrans" cxnId="{C5B056A8-0AD5-446B-AF59-78B9FC0DAC6B}">
      <dgm:prSet/>
      <dgm:spPr/>
      <dgm:t>
        <a:bodyPr/>
        <a:lstStyle/>
        <a:p>
          <a:endParaRPr lang="en-US"/>
        </a:p>
      </dgm:t>
    </dgm:pt>
    <dgm:pt modelId="{2DCED9AA-3522-4DE8-9634-0D08F227BBFD}" type="sibTrans" cxnId="{C5B056A8-0AD5-446B-AF59-78B9FC0DAC6B}">
      <dgm:prSet/>
      <dgm:spPr/>
      <dgm:t>
        <a:bodyPr/>
        <a:lstStyle/>
        <a:p>
          <a:endParaRPr lang="en-US"/>
        </a:p>
      </dgm:t>
    </dgm:pt>
    <dgm:pt modelId="{3E08C297-B7ED-4B85-B19F-A8B3BDA5C409}">
      <dgm:prSet custT="1"/>
      <dgm:spPr>
        <a:solidFill>
          <a:srgbClr val="FFFF99">
            <a:alpha val="90000"/>
          </a:srgbClr>
        </a:solidFill>
        <a:ln>
          <a:solidFill>
            <a:srgbClr val="FFFF99"/>
          </a:solidFill>
        </a:ln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nl-NL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Kể ra một số điều kiện vật chất và tinh thần mà chỉ có con người mới cần trong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AFB99-7F8D-470C-A2FA-633C53C9C85E}" type="parTrans" cxnId="{01CD2203-707F-45AE-B025-D301AD5B6721}">
      <dgm:prSet/>
      <dgm:spPr/>
      <dgm:t>
        <a:bodyPr/>
        <a:lstStyle/>
        <a:p>
          <a:endParaRPr lang="en-US"/>
        </a:p>
      </dgm:t>
    </dgm:pt>
    <dgm:pt modelId="{4D70EE40-8D19-409A-B43E-8C51E1B7CBB4}" type="sibTrans" cxnId="{01CD2203-707F-45AE-B025-D301AD5B6721}">
      <dgm:prSet/>
      <dgm:spPr/>
      <dgm:t>
        <a:bodyPr/>
        <a:lstStyle/>
        <a:p>
          <a:endParaRPr lang="en-US"/>
        </a:p>
      </dgm:t>
    </dgm:pt>
    <dgm:pt modelId="{F4FE1C6A-C2A2-47F6-921F-6690DFFC526D}">
      <dgm:prSet custT="1"/>
      <dgm:spPr>
        <a:solidFill>
          <a:srgbClr val="FFFF99">
            <a:alpha val="90000"/>
          </a:srgbClr>
        </a:solidFill>
        <a:ln>
          <a:solidFill>
            <a:srgbClr val="FFFF99"/>
          </a:solidFill>
        </a:ln>
      </dgm:spPr>
      <dgm:t>
        <a:bodyPr/>
        <a:lstStyle/>
        <a:p>
          <a:pPr algn="ctr"/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môi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93FC70C-BE88-499E-AA0C-DB9458F52A1D}" type="parTrans" cxnId="{44A2BFBD-0AE3-4519-A0FD-31A139DE9A8C}">
      <dgm:prSet/>
      <dgm:spPr/>
      <dgm:t>
        <a:bodyPr/>
        <a:lstStyle/>
        <a:p>
          <a:endParaRPr lang="en-US"/>
        </a:p>
      </dgm:t>
    </dgm:pt>
    <dgm:pt modelId="{266061F1-A086-4E0E-9B1A-6FB89AB91C30}" type="sibTrans" cxnId="{44A2BFBD-0AE3-4519-A0FD-31A139DE9A8C}">
      <dgm:prSet/>
      <dgm:spPr/>
      <dgm:t>
        <a:bodyPr/>
        <a:lstStyle/>
        <a:p>
          <a:endParaRPr lang="en-US"/>
        </a:p>
      </dgm:t>
    </dgm:pt>
    <dgm:pt modelId="{8B3FDC87-BE18-485E-859B-93410BEB4C91}" type="pres">
      <dgm:prSet presAssocID="{66B55907-7B7D-4133-81EE-8C7F29BB72FD}" presName="composite" presStyleCnt="0">
        <dgm:presLayoutVars>
          <dgm:chMax val="1"/>
          <dgm:dir/>
          <dgm:resizeHandles val="exact"/>
        </dgm:presLayoutVars>
      </dgm:prSet>
      <dgm:spPr/>
    </dgm:pt>
    <dgm:pt modelId="{9874F579-D99C-4DC2-9859-F3498641CC47}" type="pres">
      <dgm:prSet presAssocID="{9FAB9953-0CE7-419D-AD4A-803D40C404C1}" presName="roof" presStyleLbl="dkBgShp" presStyleIdx="0" presStyleCnt="2"/>
      <dgm:spPr/>
    </dgm:pt>
    <dgm:pt modelId="{7E84E415-382F-4E33-83EC-D672C45AE1A2}" type="pres">
      <dgm:prSet presAssocID="{9FAB9953-0CE7-419D-AD4A-803D40C404C1}" presName="pillars" presStyleCnt="0"/>
      <dgm:spPr/>
    </dgm:pt>
    <dgm:pt modelId="{D75CE778-8977-412C-95A5-D98A6AA28DC4}" type="pres">
      <dgm:prSet presAssocID="{9FAB9953-0CE7-419D-AD4A-803D40C404C1}" presName="pillar1" presStyleLbl="node1" presStyleIdx="0" presStyleCnt="3">
        <dgm:presLayoutVars>
          <dgm:bulletEnabled val="1"/>
        </dgm:presLayoutVars>
      </dgm:prSet>
      <dgm:spPr/>
    </dgm:pt>
    <dgm:pt modelId="{3D8DD816-9F03-4237-AC01-50FA8A043182}" type="pres">
      <dgm:prSet presAssocID="{3E08C297-B7ED-4B85-B19F-A8B3BDA5C409}" presName="pillarX" presStyleLbl="node1" presStyleIdx="1" presStyleCnt="3">
        <dgm:presLayoutVars>
          <dgm:bulletEnabled val="1"/>
        </dgm:presLayoutVars>
      </dgm:prSet>
      <dgm:spPr/>
    </dgm:pt>
    <dgm:pt modelId="{522BEFC1-6B95-4543-AF75-22D617BED6B8}" type="pres">
      <dgm:prSet presAssocID="{F4FE1C6A-C2A2-47F6-921F-6690DFFC526D}" presName="pillarX" presStyleLbl="node1" presStyleIdx="2" presStyleCnt="3" custScaleX="83994">
        <dgm:presLayoutVars>
          <dgm:bulletEnabled val="1"/>
        </dgm:presLayoutVars>
      </dgm:prSet>
      <dgm:spPr/>
    </dgm:pt>
    <dgm:pt modelId="{8329D5E9-FFFA-49FB-8D02-E8B23408FB6A}" type="pres">
      <dgm:prSet presAssocID="{9FAB9953-0CE7-419D-AD4A-803D40C404C1}" presName="base" presStyleLbl="dkBgShp" presStyleIdx="1" presStyleCnt="2"/>
      <dgm:spPr/>
    </dgm:pt>
  </dgm:ptLst>
  <dgm:cxnLst>
    <dgm:cxn modelId="{01CD2203-707F-45AE-B025-D301AD5B6721}" srcId="{9FAB9953-0CE7-419D-AD4A-803D40C404C1}" destId="{3E08C297-B7ED-4B85-B19F-A8B3BDA5C409}" srcOrd="1" destOrd="0" parTransId="{EF4AFB99-7F8D-470C-A2FA-633C53C9C85E}" sibTransId="{4D70EE40-8D19-409A-B43E-8C51E1B7CBB4}"/>
    <dgm:cxn modelId="{E9BD3406-E6ED-48F6-8085-6B68FB2192F9}" type="presOf" srcId="{C0B08423-1D5C-4851-8C62-561771BE60A5}" destId="{D75CE778-8977-412C-95A5-D98A6AA28DC4}" srcOrd="0" destOrd="0" presId="urn:microsoft.com/office/officeart/2005/8/layout/hList3"/>
    <dgm:cxn modelId="{957E5F21-1B12-478B-95D7-D2A1DC377476}" srcId="{66B55907-7B7D-4133-81EE-8C7F29BB72FD}" destId="{9FAB9953-0CE7-419D-AD4A-803D40C404C1}" srcOrd="0" destOrd="0" parTransId="{27B94F19-5C96-4301-B187-B0D7DCA21C96}" sibTransId="{D1880E03-E429-4379-9E22-3D0591E0DCE3}"/>
    <dgm:cxn modelId="{38F97A40-2F83-42D3-8FA4-5C190F74093F}" type="presOf" srcId="{66B55907-7B7D-4133-81EE-8C7F29BB72FD}" destId="{8B3FDC87-BE18-485E-859B-93410BEB4C91}" srcOrd="0" destOrd="0" presId="urn:microsoft.com/office/officeart/2005/8/layout/hList3"/>
    <dgm:cxn modelId="{DCE32845-FA7F-4DF2-B0D5-964D05D9AF40}" type="presOf" srcId="{F4FE1C6A-C2A2-47F6-921F-6690DFFC526D}" destId="{522BEFC1-6B95-4543-AF75-22D617BED6B8}" srcOrd="0" destOrd="0" presId="urn:microsoft.com/office/officeart/2005/8/layout/hList3"/>
    <dgm:cxn modelId="{D6266946-A356-4CA6-AC6F-CC891AA741E9}" type="presOf" srcId="{9FAB9953-0CE7-419D-AD4A-803D40C404C1}" destId="{9874F579-D99C-4DC2-9859-F3498641CC47}" srcOrd="0" destOrd="0" presId="urn:microsoft.com/office/officeart/2005/8/layout/hList3"/>
    <dgm:cxn modelId="{C5B056A8-0AD5-446B-AF59-78B9FC0DAC6B}" srcId="{9FAB9953-0CE7-419D-AD4A-803D40C404C1}" destId="{C0B08423-1D5C-4851-8C62-561771BE60A5}" srcOrd="0" destOrd="0" parTransId="{B79F0D77-8D00-4A07-861D-9DCAF6326B83}" sibTransId="{2DCED9AA-3522-4DE8-9634-0D08F227BBFD}"/>
    <dgm:cxn modelId="{1C9516BD-F2B4-4B04-AFBD-EC948E14E140}" type="presOf" srcId="{3E08C297-B7ED-4B85-B19F-A8B3BDA5C409}" destId="{3D8DD816-9F03-4237-AC01-50FA8A043182}" srcOrd="0" destOrd="0" presId="urn:microsoft.com/office/officeart/2005/8/layout/hList3"/>
    <dgm:cxn modelId="{44A2BFBD-0AE3-4519-A0FD-31A139DE9A8C}" srcId="{9FAB9953-0CE7-419D-AD4A-803D40C404C1}" destId="{F4FE1C6A-C2A2-47F6-921F-6690DFFC526D}" srcOrd="2" destOrd="0" parTransId="{393FC70C-BE88-499E-AA0C-DB9458F52A1D}" sibTransId="{266061F1-A086-4E0E-9B1A-6FB89AB91C30}"/>
    <dgm:cxn modelId="{58A3F0C6-C306-4E32-8454-7E0901CB141C}" type="presParOf" srcId="{8B3FDC87-BE18-485E-859B-93410BEB4C91}" destId="{9874F579-D99C-4DC2-9859-F3498641CC47}" srcOrd="0" destOrd="0" presId="urn:microsoft.com/office/officeart/2005/8/layout/hList3"/>
    <dgm:cxn modelId="{48AC4AFA-19BB-4A02-A56D-61B893A9BBC5}" type="presParOf" srcId="{8B3FDC87-BE18-485E-859B-93410BEB4C91}" destId="{7E84E415-382F-4E33-83EC-D672C45AE1A2}" srcOrd="1" destOrd="0" presId="urn:microsoft.com/office/officeart/2005/8/layout/hList3"/>
    <dgm:cxn modelId="{02D5AE72-A968-4CFA-AE43-FD3A9ADEC1D2}" type="presParOf" srcId="{7E84E415-382F-4E33-83EC-D672C45AE1A2}" destId="{D75CE778-8977-412C-95A5-D98A6AA28DC4}" srcOrd="0" destOrd="0" presId="urn:microsoft.com/office/officeart/2005/8/layout/hList3"/>
    <dgm:cxn modelId="{5C2C067F-9B90-4D24-843F-01BED8B2076E}" type="presParOf" srcId="{7E84E415-382F-4E33-83EC-D672C45AE1A2}" destId="{3D8DD816-9F03-4237-AC01-50FA8A043182}" srcOrd="1" destOrd="0" presId="urn:microsoft.com/office/officeart/2005/8/layout/hList3"/>
    <dgm:cxn modelId="{4F74E3D3-DD6F-48F0-8175-D8D6F35E5182}" type="presParOf" srcId="{7E84E415-382F-4E33-83EC-D672C45AE1A2}" destId="{522BEFC1-6B95-4543-AF75-22D617BED6B8}" srcOrd="2" destOrd="0" presId="urn:microsoft.com/office/officeart/2005/8/layout/hList3"/>
    <dgm:cxn modelId="{A94E7B20-3C6A-4332-BA9D-656739C21EED}" type="presParOf" srcId="{8B3FDC87-BE18-485E-859B-93410BEB4C91}" destId="{8329D5E9-FFFA-49FB-8D02-E8B23408FB6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4F579-D99C-4DC2-9859-F3498641CC47}">
      <dsp:nvSpPr>
        <dsp:cNvPr id="0" name=""/>
        <dsp:cNvSpPr/>
      </dsp:nvSpPr>
      <dsp:spPr>
        <a:xfrm>
          <a:off x="0" y="0"/>
          <a:ext cx="12192000" cy="2034540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MỤC TIÊU BÀI HỌC:</a:t>
          </a:r>
          <a:br>
            <a:rPr lang="en-US" sz="6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6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2192000" cy="2034540"/>
      </dsp:txXfrm>
    </dsp:sp>
    <dsp:sp modelId="{D75CE778-8977-412C-95A5-D98A6AA28DC4}">
      <dsp:nvSpPr>
        <dsp:cNvPr id="0" name=""/>
        <dsp:cNvSpPr/>
      </dsp:nvSpPr>
      <dsp:spPr>
        <a:xfrm>
          <a:off x="1200" y="2034540"/>
          <a:ext cx="4292203" cy="4272534"/>
        </a:xfrm>
        <a:prstGeom prst="rect">
          <a:avLst/>
        </a:prstGeom>
        <a:solidFill>
          <a:srgbClr val="FFFF99">
            <a:alpha val="90000"/>
          </a:srgbClr>
        </a:solidFill>
        <a:ln>
          <a:solidFill>
            <a:srgbClr val="FFFF99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1.Nêu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ăn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uống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200" y="2034540"/>
        <a:ext cx="4292203" cy="4272534"/>
      </dsp:txXfrm>
    </dsp:sp>
    <dsp:sp modelId="{3D8DD816-9F03-4237-AC01-50FA8A043182}">
      <dsp:nvSpPr>
        <dsp:cNvPr id="0" name=""/>
        <dsp:cNvSpPr/>
      </dsp:nvSpPr>
      <dsp:spPr>
        <a:xfrm>
          <a:off x="4293403" y="2034540"/>
          <a:ext cx="4292203" cy="4272534"/>
        </a:xfrm>
        <a:prstGeom prst="rect">
          <a:avLst/>
        </a:prstGeom>
        <a:solidFill>
          <a:srgbClr val="FFFF99">
            <a:alpha val="90000"/>
          </a:srgbClr>
        </a:solidFill>
        <a:ln>
          <a:solidFill>
            <a:srgbClr val="FFFF99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nl-NL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Kể ra một số điều kiện vật chất và tinh thần mà chỉ có con người mới cần trong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3403" y="2034540"/>
        <a:ext cx="4292203" cy="4272534"/>
      </dsp:txXfrm>
    </dsp:sp>
    <dsp:sp modelId="{522BEFC1-6B95-4543-AF75-22D617BED6B8}">
      <dsp:nvSpPr>
        <dsp:cNvPr id="0" name=""/>
        <dsp:cNvSpPr/>
      </dsp:nvSpPr>
      <dsp:spPr>
        <a:xfrm>
          <a:off x="8585606" y="2034540"/>
          <a:ext cx="3605193" cy="4272534"/>
        </a:xfrm>
        <a:prstGeom prst="rect">
          <a:avLst/>
        </a:prstGeom>
        <a:solidFill>
          <a:srgbClr val="FFFF99">
            <a:alpha val="90000"/>
          </a:srgbClr>
        </a:solidFill>
        <a:ln>
          <a:solidFill>
            <a:srgbClr val="FFFF99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môi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8585606" y="2034540"/>
        <a:ext cx="3605193" cy="4272534"/>
      </dsp:txXfrm>
    </dsp:sp>
    <dsp:sp modelId="{8329D5E9-FFFA-49FB-8D02-E8B23408FB6A}">
      <dsp:nvSpPr>
        <dsp:cNvPr id="0" name=""/>
        <dsp:cNvSpPr/>
      </dsp:nvSpPr>
      <dsp:spPr>
        <a:xfrm>
          <a:off x="0" y="6307074"/>
          <a:ext cx="12192000" cy="474726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54F6AC2-53C2-4857-87D0-9C598EE9E4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0D98F0A-6C8E-4056-8F09-42BBF02C85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CEC174E2-4D37-43DF-A4F4-CE8AF624A6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FBFE3E6-0180-4B3A-B409-AD1DE3E065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D9E25ECF-0C64-4605-AA57-C598CB7C34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EAFC34E3-F837-4381-8290-7480EA528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961551-EDA0-4E46-94EE-ED423E88A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300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15CA8E-B076-4BF7-A15C-85152739C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76A91-4CD6-42E8-8DA1-BF87A1B5E2C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3C7ACE-4087-4116-BFE2-FEDC489D0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99C77AB-BDE9-44FD-B796-F9E77E5FA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157831"/>
      </p:ext>
    </p:extLst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857236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90748"/>
      </p:ext>
    </p:extLst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388972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441732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548258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225049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8564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08312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699378"/>
      </p:ext>
    </p:extLst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266296"/>
      </p:ext>
    </p:extLst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138157"/>
      </p:ext>
    </p:extLst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2851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advClick="0" advTm="3000">
    <p:random/>
  </p:transition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Nhac%20Do\Mua%20xuan%20tren%20thanh%20pho%20Ho%20Chi%20Minh.wma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ree-clip-art.com/members/content/cgi-bin/imageFolio.cgi?direct=Border_Clip_Art&amp;img=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id="{6F5694D4-EA07-4898-A3F7-DA6A3DFD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7D8FE7-553A-46D3-A775-5039E1590617}"/>
              </a:ext>
            </a:extLst>
          </p:cNvPr>
          <p:cNvSpPr/>
          <p:nvPr/>
        </p:nvSpPr>
        <p:spPr>
          <a:xfrm>
            <a:off x="2952750" y="1200151"/>
            <a:ext cx="6541696" cy="257509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8389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95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CHÀO MỪNG CÁC CON ĐẾN VỚI TIẾT HỌC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8B2E9-B9A2-4E23-B38A-5B4B0086E9A9}"/>
              </a:ext>
            </a:extLst>
          </p:cNvPr>
          <p:cNvSpPr/>
          <p:nvPr/>
        </p:nvSpPr>
        <p:spPr>
          <a:xfrm>
            <a:off x="3245700" y="2557463"/>
            <a:ext cx="570060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Hãy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tắt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mic,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bật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camera </a:t>
            </a:r>
          </a:p>
          <a:p>
            <a:pPr algn="ctr">
              <a:defRPr/>
            </a:pP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trước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khi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bắt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đầu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buổi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học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4101" name="Picture 1">
            <a:extLst>
              <a:ext uri="{FF2B5EF4-FFF2-40B4-BE49-F238E27FC236}">
                <a16:creationId xmlns:a16="http://schemas.microsoft.com/office/drawing/2014/main" id="{5BB4E27A-04F6-4894-AE75-8A0F89EC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447" y="15258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C3109C2-E2EC-419D-9430-4004ADD4A5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pPr>
              <a:buFontTx/>
              <a:buNone/>
            </a:pPr>
            <a:r>
              <a:rPr lang="en-US" altLang="en-US" sz="1700" b="1" dirty="0">
                <a:latin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Con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bè</a:t>
            </a:r>
            <a:endParaRPr lang="en-US" altLang="en-US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" name="Picture 2" descr="http://images.timnhanh.com/blog/200812/31/11368201230694897.jpg">
            <a:extLst>
              <a:ext uri="{FF2B5EF4-FFF2-40B4-BE49-F238E27FC236}">
                <a16:creationId xmlns:a16="http://schemas.microsoft.com/office/drawing/2014/main" id="{39BEC589-7BB7-4E6B-B176-44460B752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9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D7656DB7-AC37-41B8-9BED-2199AF4FD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r="16330" b="-2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5D886-97BB-4BD9-BC20-B92DF915F860}"/>
              </a:ext>
            </a:extLst>
          </p:cNvPr>
          <p:cNvSpPr txBox="1"/>
          <p:nvPr/>
        </p:nvSpPr>
        <p:spPr>
          <a:xfrm>
            <a:off x="838200" y="4440602"/>
            <a:ext cx="3057987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n-US" alt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9328396F-E5B4-4DF2-89C5-4FE3F8226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r="20192" b="3"/>
          <a:stretch/>
        </p:blipFill>
        <p:spPr bwMode="auto">
          <a:xfrm>
            <a:off x="20" y="-13"/>
            <a:ext cx="292606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nhuan44.10s.vn/store/2572/gioithieu/38200830104.JPG">
            <a:extLst>
              <a:ext uri="{FF2B5EF4-FFF2-40B4-BE49-F238E27FC236}">
                <a16:creationId xmlns:a16="http://schemas.microsoft.com/office/drawing/2014/main" id="{BD6E101C-92AE-42B0-BF0C-8443DCB9A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1" r="15147" b="1"/>
          <a:stretch/>
        </p:blipFill>
        <p:spPr bwMode="auto">
          <a:xfrm>
            <a:off x="3077487" y="8"/>
            <a:ext cx="2332713" cy="40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ình0176">
            <a:extLst>
              <a:ext uri="{FF2B5EF4-FFF2-40B4-BE49-F238E27FC236}">
                <a16:creationId xmlns:a16="http://schemas.microsoft.com/office/drawing/2014/main" id="{B8C3D6C4-6242-40CD-81F0-A532FE81C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r="26670" b="1"/>
          <a:stretch/>
        </p:blipFill>
        <p:spPr bwMode="auto">
          <a:xfrm>
            <a:off x="5715000" y="13"/>
            <a:ext cx="3394698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family.channelvn.net/Images/Uploaded/thuyha/2008/07/200871410304482201.jpg">
            <a:extLst>
              <a:ext uri="{FF2B5EF4-FFF2-40B4-BE49-F238E27FC236}">
                <a16:creationId xmlns:a16="http://schemas.microsoft.com/office/drawing/2014/main" id="{7B6F722E-6636-440B-A183-8A444BC0A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3" r="25362" b="2"/>
          <a:stretch/>
        </p:blipFill>
        <p:spPr bwMode="auto">
          <a:xfrm>
            <a:off x="9256776" y="-9"/>
            <a:ext cx="2935224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112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1C6ED634-EAA5-4C3F-9CC4-4F936CC0E7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61688" y="4440602"/>
            <a:ext cx="7122766" cy="16459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78101" indent="-228600" algn="ctr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79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2" name="Rectangle 73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6A5CB46D-16EC-4609-824C-FEED32857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" r="-1" b="2485"/>
          <a:stretch/>
        </p:blipFill>
        <p:spPr bwMode="auto"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E3608708-0311-4E9C-80AE-8C3EC0F95B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06844" y="5021831"/>
            <a:ext cx="6946955" cy="129994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Con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cần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vui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2CB460FE-E6E8-4CE9-AD1A-9D7DE08FF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r="13325"/>
          <a:stretch/>
        </p:blipFill>
        <p:spPr bwMode="auto"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http://vinh.edu.vn/images/news/images119883_chuyen.jpg">
            <a:extLst>
              <a:ext uri="{FF2B5EF4-FFF2-40B4-BE49-F238E27FC236}">
                <a16:creationId xmlns:a16="http://schemas.microsoft.com/office/drawing/2014/main" id="{5D544A90-D89E-444B-9D7D-1D9FAB68A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r="31254" b="3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715BE51-B8EF-44A1-A794-A69A55D199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838200"/>
            <a:ext cx="9144000" cy="2438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dirty="0">
                <a:latin typeface="HP001 4 hàng" panose="020B0603050302020204" pitchFamily="34" charset="0"/>
              </a:rPr>
              <a:t>      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Kết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luận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>
                <a:latin typeface="HP001 4 hàng" panose="020B0603050302020204" pitchFamily="34" charset="0"/>
              </a:rPr>
              <a:t>* Con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người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không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thể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sống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thiếu</a:t>
            </a:r>
            <a:r>
              <a:rPr lang="en-US" altLang="en-US" sz="2800" b="1" dirty="0">
                <a:latin typeface="HP001 4 hàng" panose="020B0603050302020204" pitchFamily="34" charset="0"/>
              </a:rPr>
              <a:t> ô-xi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quá</a:t>
            </a:r>
            <a:r>
              <a:rPr lang="en-US" altLang="en-US" sz="2800" b="1" dirty="0">
                <a:latin typeface="HP001 4 hàng" panose="020B0603050302020204" pitchFamily="34" charset="0"/>
              </a:rPr>
              <a:t> 3 - 4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phút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không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thể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nhịn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uống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nước</a:t>
            </a:r>
            <a:r>
              <a:rPr lang="en-US" altLang="en-US" sz="2800" b="1" dirty="0">
                <a:latin typeface="HP001 4 hàng" panose="020B0603050302020204" pitchFamily="34" charset="0"/>
              </a:rPr>
              <a:t> 3 - 4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cũng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không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thể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nhịn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ăn</a:t>
            </a:r>
            <a:r>
              <a:rPr lang="en-US" altLang="en-US" sz="2800" b="1" dirty="0">
                <a:latin typeface="HP001 4 hàng" panose="020B0603050302020204" pitchFamily="34" charset="0"/>
              </a:rPr>
              <a:t> 28 - 30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altLang="en-US" sz="2800" b="1" dirty="0">
                <a:latin typeface="HP001 4 hàng" panose="020B0603050302020204" pitchFamily="34" charset="0"/>
              </a:rPr>
              <a:t>.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0E2B5BA1-0AA3-40FB-ACBA-6C529006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0"/>
            <a:ext cx="619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id="{8C25421C-43B4-450C-ACA2-96E4DBD8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3400746"/>
            <a:ext cx="8763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latin typeface="HP001 4 hàng" panose="020B0603050302020204" pitchFamily="34" charset="0"/>
              </a:rPr>
              <a:t>*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Để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sống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và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phát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triển</a:t>
            </a:r>
            <a:r>
              <a:rPr lang="en-US" altLang="en-US" sz="2800" b="1" dirty="0">
                <a:latin typeface="HP001 4 hàng" panose="020B0603050302020204" pitchFamily="34" charset="0"/>
              </a:rPr>
              <a:t> con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người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cần</a:t>
            </a:r>
            <a:r>
              <a:rPr lang="en-US" altLang="en-US" sz="2800" b="1" dirty="0">
                <a:latin typeface="HP001 4 hàng" panose="020B0603050302020204" pitchFamily="34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sz="2800" b="1" dirty="0">
                <a:latin typeface="HP001 4 hàng" panose="020B0603050302020204" pitchFamily="34" charset="0"/>
              </a:rPr>
              <a:t> -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Những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điều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kiện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vật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chất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như</a:t>
            </a:r>
            <a:r>
              <a:rPr lang="en-US" altLang="en-US" sz="2800" b="1" dirty="0">
                <a:latin typeface="HP001 4 hàng" panose="020B0603050302020204" pitchFamily="34" charset="0"/>
              </a:rPr>
              <a:t>: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Không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khí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thức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ăn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nước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uống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quần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áo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các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đồ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dùng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trong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gia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đình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các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phương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tiện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đi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lại</a:t>
            </a:r>
            <a:r>
              <a:rPr lang="en-US" altLang="en-US" sz="2800" b="1" dirty="0">
                <a:latin typeface="HP001 4 hàng" panose="020B0603050302020204" pitchFamily="34" charset="0"/>
              </a:rPr>
              <a:t>….</a:t>
            </a:r>
          </a:p>
          <a:p>
            <a:pPr>
              <a:buFontTx/>
              <a:buNone/>
            </a:pPr>
            <a:r>
              <a:rPr lang="en-US" altLang="en-US" sz="2800" b="1" dirty="0">
                <a:latin typeface="HP001 4 hàng" panose="020B0603050302020204" pitchFamily="34" charset="0"/>
              </a:rPr>
              <a:t> -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Những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điều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kiện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tinh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thần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văn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hóa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xã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hội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như</a:t>
            </a:r>
            <a:r>
              <a:rPr lang="en-US" altLang="en-US" sz="2800" b="1" dirty="0">
                <a:latin typeface="HP001 4 hàng" panose="020B0603050302020204" pitchFamily="34" charset="0"/>
              </a:rPr>
              <a:t>: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Tình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cảm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gia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đình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bạn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bè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làng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xóm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các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phương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tiện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học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tập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vui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chơi</a:t>
            </a:r>
            <a:r>
              <a:rPr lang="en-US" altLang="en-US" sz="2800" b="1" dirty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giải</a:t>
            </a:r>
            <a:r>
              <a:rPr lang="en-US" altLang="en-US" sz="2800" b="1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trí</a:t>
            </a:r>
            <a:r>
              <a:rPr lang="en-US" altLang="en-US" sz="2800" b="1" dirty="0">
                <a:latin typeface="HP001 4 hàng" panose="020B0603050302020204" pitchFamily="34" charset="0"/>
              </a:rPr>
              <a:t>….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>
            <a:extLst>
              <a:ext uri="{FF2B5EF4-FFF2-40B4-BE49-F238E27FC236}">
                <a16:creationId xmlns:a16="http://schemas.microsoft.com/office/drawing/2014/main" id="{291D260B-8D87-4F1F-843C-1804BF58A6C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23968537"/>
              </p:ext>
            </p:extLst>
          </p:nvPr>
        </p:nvGraphicFramePr>
        <p:xfrm>
          <a:off x="1752600" y="343545"/>
          <a:ext cx="8686800" cy="63277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17975">
                  <a:extLst>
                    <a:ext uri="{9D8B030D-6E8A-4147-A177-3AD203B41FA5}">
                      <a16:colId xmlns:a16="http://schemas.microsoft.com/office/drawing/2014/main" val="4082148967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910917835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513491698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767646792"/>
                    </a:ext>
                  </a:extLst>
                </a:gridCol>
              </a:tblGrid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</a:t>
                      </a:r>
                      <a:r>
                        <a:rPr kumimoji="0" lang="vi-V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866181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1.Không khí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32562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50639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3.Ánh sáng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0265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4.Nhiệt 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539778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Thức 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955338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Nhà ở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09872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Tình cảm gia 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00407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tiện giao thông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631683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9.Tình cảm bạn bè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800884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Quần áo.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1747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Tr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70433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Sách báo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608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914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7200" y="914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0" y="914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4478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1340" y="141380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89480" y="14478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9060" y="19050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1340" y="190946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17616" y="193453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9060" y="2362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200" y="2362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31684" y="2362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61408" y="2819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1340" y="2819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55484" y="2819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1480" y="32766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3272" y="37338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5548" y="4343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41480" y="48006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5548" y="52578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69616" y="568100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55548" y="6172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2504E58-235D-4FD7-BD4B-36ACF793C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 b="10802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5742796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0032">
            <a:extLst>
              <a:ext uri="{FF2B5EF4-FFF2-40B4-BE49-F238E27FC236}">
                <a16:creationId xmlns:a16="http://schemas.microsoft.com/office/drawing/2014/main" id="{519B0588-5711-47A3-9557-20EB5E819E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0032">
            <a:extLst>
              <a:ext uri="{FF2B5EF4-FFF2-40B4-BE49-F238E27FC236}">
                <a16:creationId xmlns:a16="http://schemas.microsoft.com/office/drawing/2014/main" id="{E1F0B018-3936-4C0A-90FF-B9496463D0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0032">
            <a:extLst>
              <a:ext uri="{FF2B5EF4-FFF2-40B4-BE49-F238E27FC236}">
                <a16:creationId xmlns:a16="http://schemas.microsoft.com/office/drawing/2014/main" id="{E46C630A-FC7F-4E82-A14C-FD1C0F2D1D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0032">
            <a:extLst>
              <a:ext uri="{FF2B5EF4-FFF2-40B4-BE49-F238E27FC236}">
                <a16:creationId xmlns:a16="http://schemas.microsoft.com/office/drawing/2014/main" id="{C7FF7FC6-0AE6-4FBB-A9B3-14741386B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0032">
            <a:extLst>
              <a:ext uri="{FF2B5EF4-FFF2-40B4-BE49-F238E27FC236}">
                <a16:creationId xmlns:a16="http://schemas.microsoft.com/office/drawing/2014/main" id="{98B92529-9D11-480F-8AB0-64254B50A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7" name="Picture 15" descr="103">
            <a:extLst>
              <a:ext uri="{FF2B5EF4-FFF2-40B4-BE49-F238E27FC236}">
                <a16:creationId xmlns:a16="http://schemas.microsoft.com/office/drawing/2014/main" id="{FF9A2881-78AA-466C-9D9C-2C081DAF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 descr="103">
            <a:extLst>
              <a:ext uri="{FF2B5EF4-FFF2-40B4-BE49-F238E27FC236}">
                <a16:creationId xmlns:a16="http://schemas.microsoft.com/office/drawing/2014/main" id="{7E08CB96-D45D-4B34-A61B-D36405FD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7" descr="103">
            <a:extLst>
              <a:ext uri="{FF2B5EF4-FFF2-40B4-BE49-F238E27FC236}">
                <a16:creationId xmlns:a16="http://schemas.microsoft.com/office/drawing/2014/main" id="{B5D7C933-5F4C-49CE-91CB-687E34B6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8" descr="103">
            <a:extLst>
              <a:ext uri="{FF2B5EF4-FFF2-40B4-BE49-F238E27FC236}">
                <a16:creationId xmlns:a16="http://schemas.microsoft.com/office/drawing/2014/main" id="{E6A14042-B3F2-45FD-8FF6-AF4E33C4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41" name="Mua xuan tren thanh pho Ho Chi Minh.wma">
            <a:hlinkClick r:id="" action="ppaction://media"/>
            <a:extLst>
              <a:ext uri="{FF2B5EF4-FFF2-40B4-BE49-F238E27FC236}">
                <a16:creationId xmlns:a16="http://schemas.microsoft.com/office/drawing/2014/main" id="{D0DC5B26-7EE7-4457-BC8F-90405BA1A6E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>
            <a:extLst>
              <a:ext uri="{FF2B5EF4-FFF2-40B4-BE49-F238E27FC236}">
                <a16:creationId xmlns:a16="http://schemas.microsoft.com/office/drawing/2014/main" id="{5F241B29-8199-324F-AC79-E597E317C3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747713"/>
            <a:ext cx="8077200" cy="334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 EM!</a:t>
            </a:r>
            <a:endParaRPr lang="en-US" sz="36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Broadway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9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77E91F9-81A5-4943-8389-2D7DBDBC267A}"/>
              </a:ext>
            </a:extLst>
          </p:cNvPr>
          <p:cNvSpPr txBox="1"/>
          <p:nvPr/>
        </p:nvSpPr>
        <p:spPr>
          <a:xfrm>
            <a:off x="970908" y="1220919"/>
            <a:ext cx="5425781" cy="2387600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Deflate">
              <a:avLst/>
            </a:prstTxWarp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US" sz="6000" b="1" kern="120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Khoa học 4</a:t>
            </a:r>
          </a:p>
        </p:txBody>
      </p:sp>
      <p:sp>
        <p:nvSpPr>
          <p:cNvPr id="49" name="Freeform: Shape 11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13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Block Arc 15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: Shape 17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53" name="Straight Connector 19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: Shape 21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Arc 23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reeform: Shape 25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5272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5800" y="-685800"/>
            <a:ext cx="13487400" cy="777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8926" y="11430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ba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</a:rPr>
              <a:t> 7 </a:t>
            </a:r>
            <a:r>
              <a:rPr lang="en-US" sz="3200" b="1" dirty="0" err="1"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</a:rPr>
              <a:t> 9 </a:t>
            </a:r>
            <a:r>
              <a:rPr lang="en-US" sz="3200" b="1" dirty="0" err="1"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</a:rPr>
              <a:t> 2021</a:t>
            </a:r>
          </a:p>
          <a:p>
            <a:pPr algn="ctr"/>
            <a:r>
              <a:rPr lang="en-US" sz="3200" b="1" dirty="0">
                <a:latin typeface="HP001 4 hàng" panose="020B0603050302020204" pitchFamily="34" charset="0"/>
              </a:rPr>
              <a:t>Khoa </a:t>
            </a:r>
            <a:r>
              <a:rPr lang="en-US" sz="3200" b="1" dirty="0" err="1">
                <a:latin typeface="HP001 4 hàng" panose="020B0603050302020204" pitchFamily="34" charset="0"/>
              </a:rPr>
              <a:t>học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33DD2C-91A4-40FD-8C5E-BCA51B98A544}"/>
              </a:ext>
            </a:extLst>
          </p:cNvPr>
          <p:cNvSpPr txBox="1"/>
          <p:nvPr/>
        </p:nvSpPr>
        <p:spPr>
          <a:xfrm>
            <a:off x="2743201" y="2743200"/>
            <a:ext cx="7277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1: Con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?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D84475-7EFD-4927-AC9D-0D7F1BC1D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881965"/>
              </p:ext>
            </p:extLst>
          </p:nvPr>
        </p:nvGraphicFramePr>
        <p:xfrm>
          <a:off x="0" y="76200"/>
          <a:ext cx="12192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13207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wut_14_c.gif">
            <a:hlinkClick r:id="rId2"/>
            <a:extLst>
              <a:ext uri="{FF2B5EF4-FFF2-40B4-BE49-F238E27FC236}">
                <a16:creationId xmlns:a16="http://schemas.microsoft.com/office/drawing/2014/main" id="{FFB13D94-16C1-4762-BD21-930E5223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257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6">
            <a:extLst>
              <a:ext uri="{FF2B5EF4-FFF2-40B4-BE49-F238E27FC236}">
                <a16:creationId xmlns:a16="http://schemas.microsoft.com/office/drawing/2014/main" id="{79C11B73-B656-481E-B149-91FE6AA9E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33400"/>
            <a:ext cx="7848600" cy="4876800"/>
          </a:xfrm>
          <a:prstGeom prst="cloudCallout">
            <a:avLst>
              <a:gd name="adj1" fmla="val -36468"/>
              <a:gd name="adj2" fmla="val 6842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76B0B-6877-4612-8050-700633BA249A}"/>
              </a:ext>
            </a:extLst>
          </p:cNvPr>
          <p:cNvSpPr>
            <a:spLocks/>
          </p:cNvSpPr>
          <p:nvPr/>
        </p:nvSpPr>
        <p:spPr bwMode="auto">
          <a:xfrm>
            <a:off x="2743200" y="2133600"/>
            <a:ext cx="6858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17" name="Rectangle 71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618" name="Rectangle 7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23420-483B-4FF7-AF22-DE247C5EDD7A}"/>
              </a:ext>
            </a:extLst>
          </p:cNvPr>
          <p:cNvSpPr txBox="1"/>
          <p:nvPr/>
        </p:nvSpPr>
        <p:spPr>
          <a:xfrm>
            <a:off x="1051560" y="4329321"/>
            <a:ext cx="36576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ở</a:t>
            </a:r>
          </a:p>
        </p:txBody>
      </p:sp>
      <p:pic>
        <p:nvPicPr>
          <p:cNvPr id="20" name="Picture 2" descr="http://files.myopera.com/bt-phongthuyvietnam/blog/nha%20dep%203.jpg">
            <a:extLst>
              <a:ext uri="{FF2B5EF4-FFF2-40B4-BE49-F238E27FC236}">
                <a16:creationId xmlns:a16="http://schemas.microsoft.com/office/drawing/2014/main" id="{196570DB-BF97-4647-961A-EDE5EAA79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r="13218" b="-2"/>
          <a:stretch/>
        </p:blipFill>
        <p:spPr>
          <a:xfrm>
            <a:off x="1704054" y="361910"/>
            <a:ext cx="3193857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5E44FEA7-CD47-4345-8964-9820FE111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r="2969" b="2"/>
          <a:stretch/>
        </p:blipFill>
        <p:spPr bwMode="auto">
          <a:xfrm>
            <a:off x="6633470" y="357251"/>
            <a:ext cx="4653810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9" name="Rectangle 7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620" name="Rectangle 7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1628BC2-5C05-4184-9889-FB137A4EB0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0106" y="4329321"/>
            <a:ext cx="610674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76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17BBCE-86F2-459F-A868-29F7F5638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5" r="2" b="14804"/>
          <a:stretch/>
        </p:blipFill>
        <p:spPr bwMode="auto">
          <a:xfrm>
            <a:off x="6803647" y="1065276"/>
            <a:ext cx="4730214" cy="23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upanh.com/uploads/17-Feb-2009/16zpxlrpu9aydo5e0h4.jpg">
            <a:extLst>
              <a:ext uri="{FF2B5EF4-FFF2-40B4-BE49-F238E27FC236}">
                <a16:creationId xmlns:a16="http://schemas.microsoft.com/office/drawing/2014/main" id="{D67E7981-D2D5-4754-B32D-BB81C706A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" r="4" b="23369"/>
          <a:stretch/>
        </p:blipFill>
        <p:spPr bwMode="auto">
          <a:xfrm>
            <a:off x="6811153" y="3497176"/>
            <a:ext cx="4730214" cy="23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38A961-1740-44A1-BDF8-CA775C89C941}"/>
              </a:ext>
            </a:extLst>
          </p:cNvPr>
          <p:cNvSpPr txBox="1"/>
          <p:nvPr/>
        </p:nvSpPr>
        <p:spPr>
          <a:xfrm>
            <a:off x="786384" y="841249"/>
            <a:ext cx="5692953" cy="2594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 </a:t>
            </a:r>
            <a:r>
              <a:rPr lang="en-US" sz="4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cần</a:t>
            </a:r>
            <a:r>
              <a:rPr lang="en-US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endParaRPr lang="en-US" sz="4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C1F8CA5-59A2-46AF-BBB0-BF589822C5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 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alt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5" name="Rectangle 71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C89C0F25-38D3-409F-BF3A-20DC4CC4D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r="-2" b="-2"/>
          <a:stretch/>
        </p:blipFill>
        <p:spPr bwMode="auto">
          <a:xfrm>
            <a:off x="804101" y="804101"/>
            <a:ext cx="6730556" cy="52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>
            <a:extLst>
              <a:ext uri="{FF2B5EF4-FFF2-40B4-BE49-F238E27FC236}">
                <a16:creationId xmlns:a16="http://schemas.microsoft.com/office/drawing/2014/main" id="{E8B062CF-77C8-429E-AE95-78C55B5074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6894" y="1981200"/>
            <a:ext cx="3264916" cy="2660684"/>
          </a:xfrm>
        </p:spPr>
        <p:txBody>
          <a:bodyPr anchor="t">
            <a:normAutofit/>
          </a:bodyPr>
          <a:lstStyle/>
          <a:p>
            <a:pPr algn="ctr"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164233D-7F6D-40A3-8355-74BFAB93C7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Con </a:t>
            </a:r>
            <a:r>
              <a:rPr lang="en-US" altLang="en-US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khám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chữa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bệnh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ốm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747" name="Picture 3" descr="Hình0139">
            <a:extLst>
              <a:ext uri="{FF2B5EF4-FFF2-40B4-BE49-F238E27FC236}">
                <a16:creationId xmlns:a16="http://schemas.microsoft.com/office/drawing/2014/main" id="{68D39DA7-9F39-4CB2-BFF7-9B8004A29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7" r="3697" b="-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132" name="Picture 4" descr="http://image.tin247.com/dantri/091018110045-83-461.jpg">
            <a:extLst>
              <a:ext uri="{FF2B5EF4-FFF2-40B4-BE49-F238E27FC236}">
                <a16:creationId xmlns:a16="http://schemas.microsoft.com/office/drawing/2014/main" id="{CB9CBEFC-2704-40E7-AA07-056C7A536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3" b="7500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dia cau</Template>
  <TotalTime>330</TotalTime>
  <Words>425</Words>
  <Application>Microsoft Office PowerPoint</Application>
  <PresentationFormat>Widescreen</PresentationFormat>
  <Paragraphs>67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Broadway</vt:lpstr>
      <vt:lpstr>Arial</vt:lpstr>
      <vt:lpstr>HP001 4 hàng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Anh Minh</cp:lastModifiedBy>
  <cp:revision>39</cp:revision>
  <dcterms:created xsi:type="dcterms:W3CDTF">2002-01-02T04:41:51Z</dcterms:created>
  <dcterms:modified xsi:type="dcterms:W3CDTF">2021-09-05T16:48:08Z</dcterms:modified>
</cp:coreProperties>
</file>