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69" r:id="rId4"/>
    <p:sldId id="258" r:id="rId5"/>
    <p:sldId id="261" r:id="rId6"/>
    <p:sldId id="262" r:id="rId7"/>
    <p:sldId id="263" r:id="rId8"/>
    <p:sldId id="264" r:id="rId9"/>
    <p:sldId id="265" r:id="rId10"/>
    <p:sldId id="271" r:id="rId11"/>
    <p:sldId id="270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1" autoAdjust="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3CD2-A1DB-4C75-9F26-D70E919A1D33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6F2ED-9C16-4403-8971-8C4440ADD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3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2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2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3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80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2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80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2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7BE2-1778-4C38-B3ED-A7D08C0192B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2A4E-7871-4708-9FC7-ED7712B2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9144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9671539" cy="6762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15" y="-297765"/>
            <a:ext cx="10621108" cy="6943649"/>
          </a:xfrm>
          <a:prstGeom prst="rect">
            <a:avLst/>
          </a:prstGeom>
        </p:spPr>
      </p:pic>
      <p:grpSp>
        <p:nvGrpSpPr>
          <p:cNvPr id="2" name="组合 18">
            <a:extLst>
              <a:ext uri="{FF2B5EF4-FFF2-40B4-BE49-F238E27FC236}">
                <a16:creationId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931328" y="2082131"/>
            <a:ext cx="3292684" cy="3728908"/>
            <a:chOff x="-1483102" y="834699"/>
            <a:chExt cx="4908113" cy="41687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3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6116448" y="2183989"/>
            <a:ext cx="3493162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4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334108" y="4478951"/>
            <a:ext cx="10005647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5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2286000" y="2133600"/>
            <a:ext cx="4703330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6" name="组合 52">
            <a:extLst>
              <a:ext uri="{FF2B5EF4-FFF2-40B4-BE49-F238E27FC236}">
                <a16:creationId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6249766" y="5198067"/>
            <a:ext cx="3872164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7" name="组合 53">
            <a:extLst>
              <a:ext uri="{FF2B5EF4-FFF2-40B4-BE49-F238E27FC236}">
                <a16:creationId xmlns:a16="http://schemas.microsoft.com/office/drawing/2014/main" id="{59394E1A-1E68-4F1B-B2BA-A2EA459295FF}"/>
              </a:ext>
            </a:extLst>
          </p:cNvPr>
          <p:cNvGrpSpPr/>
          <p:nvPr/>
        </p:nvGrpSpPr>
        <p:grpSpPr>
          <a:xfrm>
            <a:off x="-1421182" y="5836499"/>
            <a:ext cx="3512803" cy="4065743"/>
            <a:chOff x="-1894909" y="5416509"/>
            <a:chExt cx="4683737" cy="406574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D4A7F997-73D8-4E6D-8BE9-EEE5BEE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EA755F3-A86E-4C4E-9723-ED8685D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FBCD71D-3E11-4DA7-9A64-4D5E9302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514600" y="685800"/>
            <a:ext cx="397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ĐỊA LÝ LỚP 4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82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vi-VN" sz="2400" dirty="0"/>
              <a:t>Đọc tỉ lệ bản đồ sau và cho biết 1cm trên bản đồ đó ứng với bao nhiêu mét trên thực tế?</a:t>
            </a:r>
            <a:endParaRPr 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51339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u 3 trang 5 Vở bài tập Địa lí 4 - sachbaitap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4495800" cy="6858000"/>
          </a:xfrm>
          <a:prstGeom prst="rect">
            <a:avLst/>
          </a:prstGeom>
          <a:noFill/>
        </p:spPr>
      </p:pic>
      <p:grpSp>
        <p:nvGrpSpPr>
          <p:cNvPr id="4" name="Group 21"/>
          <p:cNvGrpSpPr/>
          <p:nvPr/>
        </p:nvGrpSpPr>
        <p:grpSpPr>
          <a:xfrm>
            <a:off x="533400" y="152400"/>
            <a:ext cx="3733800" cy="2713167"/>
            <a:chOff x="3276600" y="4658380"/>
            <a:chExt cx="3733800" cy="2713167"/>
          </a:xfrm>
        </p:grpSpPr>
        <p:sp>
          <p:nvSpPr>
            <p:cNvPr id="23" name="TextBox 22"/>
            <p:cNvSpPr txBox="1"/>
            <p:nvPr/>
          </p:nvSpPr>
          <p:spPr>
            <a:xfrm>
              <a:off x="3276600" y="4658380"/>
              <a:ext cx="2307042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Kí hiệu bản đồ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H="1">
              <a:off x="5060722" y="5421869"/>
              <a:ext cx="2451556" cy="1447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228600" y="914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Nêu những kí hiệu có trong bảng chú giải: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16272" y="212914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-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hình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vẽ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thu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nhỏ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khu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vực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hay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toàn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bộ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bề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mặt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Trái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Đất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theo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tỉ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lệ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nhất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định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yếu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tố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của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-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ên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hương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hướng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ỉ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lệ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í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hiệu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,…..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grpSp>
        <p:nvGrpSpPr>
          <p:cNvPr id="4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30824" y="5246330"/>
            <a:ext cx="10005647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7F87D1B-9810-41EA-B3D8-080728E14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24200"/>
            <a:ext cx="2403272" cy="2895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F930C-0AF8-41A3-AA17-A4E4E195ACD4}"/>
              </a:ext>
            </a:extLst>
          </p:cNvPr>
          <p:cNvSpPr txBox="1"/>
          <p:nvPr/>
        </p:nvSpPr>
        <p:spPr>
          <a:xfrm>
            <a:off x="216271" y="607655"/>
            <a:ext cx="86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8CB79-D644-4960-9589-E28C2C3F0A6D}"/>
              </a:ext>
            </a:extLst>
          </p:cNvPr>
          <p:cNvSpPr txBox="1"/>
          <p:nvPr/>
        </p:nvSpPr>
        <p:spPr>
          <a:xfrm>
            <a:off x="232752" y="1123222"/>
            <a:ext cx="85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Địa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lí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quen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với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1738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381000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28600" y="381000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/>
              <a:t>7</a:t>
            </a:r>
            <a:endParaRPr lang="zh-CN" altLang="en-US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9C9B65F-8006-40FE-99B7-7ABB765C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Dặn dò:</a:t>
            </a:r>
            <a:endParaRPr kumimoji="1" lang="zh-CN" altLang="en-US" sz="3200" b="1" dirty="0">
              <a:solidFill>
                <a:srgbClr val="23534C"/>
              </a:solidFill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15" name="Picture 14" descr="pngtree-cartoon-mobile-phone-mobile-phone-positioning-positioning-mark-hand-drawn-map-png-image_452655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2819400"/>
            <a:ext cx="2971800" cy="297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15240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Làm bài tập trong vở bài tập Địa Lý</a:t>
            </a:r>
          </a:p>
          <a:p>
            <a:pPr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Chuẩn bị bài “Làm quen với bản đồ (tiếp theo)”.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176EA62D-EEEC-4EC4-9FA8-A2C873A7AAE5}"/>
              </a:ext>
            </a:extLst>
          </p:cNvPr>
          <p:cNvSpPr>
            <a:spLocks/>
          </p:cNvSpPr>
          <p:nvPr/>
        </p:nvSpPr>
        <p:spPr bwMode="auto">
          <a:xfrm>
            <a:off x="8055923" y="2508532"/>
            <a:ext cx="220377" cy="969362"/>
          </a:xfrm>
          <a:prstGeom prst="rightBrace">
            <a:avLst>
              <a:gd name="adj1" fmla="val 36655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solidFill>
                <a:srgbClr val="23534C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272044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28600" y="228600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30824" y="5246330"/>
            <a:ext cx="10005647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B9C9B65F-8006-40FE-99B7-7ABB765C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6513"/>
            <a:ext cx="7620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Thứ năm </a:t>
            </a:r>
            <a:r>
              <a:rPr kumimoji="1" lang="vi-VN" altLang="zh-CN" sz="3200" b="1" dirty="0" err="1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ngày</a:t>
            </a:r>
            <a:r>
              <a:rPr kumimoji="1" lang="vi-VN" altLang="zh-CN" sz="3200" b="1" dirty="0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 </a:t>
            </a:r>
            <a:r>
              <a:rPr kumimoji="1" lang="en-US" altLang="zh-CN" sz="3200" b="1" dirty="0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9</a:t>
            </a:r>
            <a:r>
              <a:rPr kumimoji="1" lang="vi-VN" altLang="zh-CN" sz="3200" b="1" dirty="0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 tháng 9 năm 2021</a:t>
            </a:r>
          </a:p>
          <a:p>
            <a:pPr algn="ctr"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Địa lí</a:t>
            </a:r>
          </a:p>
          <a:p>
            <a:pPr algn="ctr"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7号-温暖童稚体" panose="00000500000000000000" pitchFamily="2" charset="-122"/>
              </a:rPr>
              <a:t>Làm quen với bản đồ.</a:t>
            </a:r>
            <a:endParaRPr kumimoji="1" lang="zh-CN" altLang="en-US" sz="3200" b="1" dirty="0">
              <a:solidFill>
                <a:srgbClr val="2353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字魂7号-温暖童稚体" panose="00000500000000000000" pitchFamily="2" charset="-122"/>
            </a:endParaRPr>
          </a:p>
        </p:txBody>
      </p:sp>
      <p:grpSp>
        <p:nvGrpSpPr>
          <p:cNvPr id="5" name="组合 46">
            <a:extLst>
              <a:ext uri="{FF2B5EF4-FFF2-40B4-BE49-F238E27FC236}">
                <a16:creationId xmlns:a16="http://schemas.microsoft.com/office/drawing/2014/main" id="{3F8C0A54-68E3-4813-83AA-604DAC2CA03C}"/>
              </a:ext>
            </a:extLst>
          </p:cNvPr>
          <p:cNvGrpSpPr/>
          <p:nvPr/>
        </p:nvGrpSpPr>
        <p:grpSpPr>
          <a:xfrm>
            <a:off x="2950860" y="2971314"/>
            <a:ext cx="4114800" cy="2975923"/>
            <a:chOff x="2607267" y="2151100"/>
            <a:chExt cx="7115460" cy="5029698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BED5CA85-E448-4E7A-B749-72FDEAA82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E69C2CD5-7047-4AF5-B9A5-56CBB6E37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272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Google maps cho điện thoại Android miễn phí bản mới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324600"/>
          </a:xfrm>
          <a:prstGeom prst="rect">
            <a:avLst/>
          </a:prstGeom>
          <a:noFill/>
        </p:spPr>
      </p:pic>
      <p:pic>
        <p:nvPicPr>
          <p:cNvPr id="1028" name="Picture 4" descr="Bản đồ Việt Nam mới nhất - bản đồ các tỉnh thành phố việt nam | Bản đồ,  Việt nam, Du lị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6271" y="0"/>
            <a:ext cx="4297729" cy="63246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7200" y="6324600"/>
            <a:ext cx="3733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 Việt Nam chụp từ vệ tinh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6324600"/>
            <a:ext cx="3733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 đồ Việt Nam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28600" y="228600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30824" y="5246330"/>
            <a:ext cx="10005647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B9C9B65F-8006-40FE-99B7-7ABB765C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1. Bản đồ:</a:t>
            </a:r>
            <a:endParaRPr kumimoji="1" lang="zh-CN" altLang="en-US" sz="3200" b="1" dirty="0">
              <a:solidFill>
                <a:srgbClr val="23534C"/>
              </a:solidFill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15" name="Picture 14" descr="pngtree-cartoon-mobile-phone-mobile-phone-positioning-positioning-mark-hand-drawn-map-png-image_452655-removebg-previe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514600"/>
            <a:ext cx="2971800" cy="2971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00" y="1447800"/>
            <a:ext cx="2543027" cy="533400"/>
            <a:chOff x="762000" y="1447800"/>
            <a:chExt cx="2543027" cy="533400"/>
          </a:xfrm>
        </p:grpSpPr>
        <p:pic>
          <p:nvPicPr>
            <p:cNvPr id="13" name="Picture 12" descr="277448a877a33e8d0efc778025291c86-removebg-preview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1447800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19200" y="1447800"/>
              <a:ext cx="2085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Bản đồ là gì?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838200" y="2438400"/>
            <a:ext cx="5105400" cy="16764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Bản đồ là hình vẽ thu nhỏ một khu vực hay toàn bộ bề mặt Trái Đất theo một tỉ lệ nhất định.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272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593041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16272" y="212914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5800" y="38100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C¸c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c«ng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viÖc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cÇn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lµm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    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     ®Ó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vÏ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b¶n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®å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khu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vùc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.VnVogue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-152400" y="1752600"/>
            <a:ext cx="7772400" cy="100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1.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Chôp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¶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nh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khu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vùc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tõ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trªn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cao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 (</a:t>
            </a:r>
            <a:r>
              <a:rPr kumimoji="0" lang="en-US" sz="31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b»ng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m¸y</a:t>
            </a:r>
            <a:r>
              <a:rPr kumimoji="0" lang="en-US" sz="310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bay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hay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vÖ</a:t>
            </a:r>
            <a:r>
              <a:rPr kumimoji="0" lang="en-US" sz="310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310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tinh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ea typeface="+mn-ea"/>
                <a:cs typeface="+mn-cs"/>
              </a:rPr>
              <a:t>).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49238" y="2743200"/>
            <a:ext cx="914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100" dirty="0">
                <a:latin typeface=".VnSouthern" pitchFamily="34" charset="0"/>
              </a:rPr>
              <a:t>2. </a:t>
            </a:r>
            <a:r>
              <a:rPr lang="en-US" sz="3100" dirty="0" err="1">
                <a:latin typeface=".VnSouthern" pitchFamily="34" charset="0"/>
              </a:rPr>
              <a:t>Nghiªn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dirty="0" err="1">
                <a:latin typeface=".VnSouthern" pitchFamily="34" charset="0"/>
              </a:rPr>
              <a:t>cøu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dirty="0" err="1">
                <a:latin typeface=".VnSouthern" pitchFamily="34" charset="0"/>
              </a:rPr>
              <a:t>vÞ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dirty="0" err="1">
                <a:latin typeface=".VnSouthern" pitchFamily="34" charset="0"/>
              </a:rPr>
              <a:t>trÝ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i="1" u="sng" dirty="0">
                <a:latin typeface=".VnSouthern" pitchFamily="34" charset="0"/>
              </a:rPr>
              <a:t>®</a:t>
            </a:r>
            <a:r>
              <a:rPr lang="en-US" sz="3100" i="1" u="sng" dirty="0" err="1">
                <a:latin typeface=".VnSouthern" pitchFamily="34" charset="0"/>
              </a:rPr>
              <a:t>èi</a:t>
            </a:r>
            <a:r>
              <a:rPr lang="en-US" sz="3100" i="1" u="sng" dirty="0">
                <a:latin typeface=".VnSouthern" pitchFamily="34" charset="0"/>
              </a:rPr>
              <a:t> </a:t>
            </a:r>
            <a:r>
              <a:rPr lang="en-US" sz="3100" i="1" u="sng" dirty="0" err="1">
                <a:latin typeface=".VnSouthern" pitchFamily="34" charset="0"/>
              </a:rPr>
              <a:t>t­îng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dirty="0" err="1">
                <a:latin typeface=".VnSouthern" pitchFamily="34" charset="0"/>
              </a:rPr>
              <a:t>cÇn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dirty="0" err="1">
                <a:latin typeface=".VnSouthern" pitchFamily="34" charset="0"/>
              </a:rPr>
              <a:t>thÓ</a:t>
            </a:r>
            <a:r>
              <a:rPr lang="en-US" sz="3100" dirty="0">
                <a:latin typeface=".VnSouthern" pitchFamily="34" charset="0"/>
              </a:rPr>
              <a:t> </a:t>
            </a:r>
            <a:r>
              <a:rPr lang="en-US" sz="3100" dirty="0" err="1">
                <a:latin typeface=".VnSouthern" pitchFamily="34" charset="0"/>
              </a:rPr>
              <a:t>hiÖn</a:t>
            </a:r>
            <a:endParaRPr lang="en-US" sz="3100" dirty="0">
              <a:latin typeface=".VnSouthern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61938" y="3429000"/>
            <a:ext cx="8056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100">
                <a:latin typeface=".VnSouthern" pitchFamily="34" charset="0"/>
              </a:rPr>
              <a:t>3. TÝnh to¸n kho¶ng c¸ch trªn thùc tÕ råi thu nhá l¹i theo </a:t>
            </a:r>
            <a:r>
              <a:rPr lang="en-US" sz="3100" i="1" u="sng">
                <a:latin typeface=".VnSouthern" pitchFamily="34" charset="0"/>
              </a:rPr>
              <a:t>tØ lÖ</a:t>
            </a:r>
            <a:r>
              <a:rPr lang="en-US" sz="3100">
                <a:latin typeface=".VnSouthern" pitchFamily="34" charset="0"/>
              </a:rPr>
              <a:t>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1938" y="4495800"/>
            <a:ext cx="8056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100">
                <a:latin typeface=".VnSouthern" pitchFamily="34" charset="0"/>
              </a:rPr>
              <a:t>4. Lùa chän c¸c </a:t>
            </a:r>
            <a:r>
              <a:rPr lang="en-US" sz="3100" i="1" u="sng">
                <a:latin typeface=".VnSouthern" pitchFamily="34" charset="0"/>
              </a:rPr>
              <a:t>kÝ hiÖu</a:t>
            </a:r>
            <a:r>
              <a:rPr lang="en-US" sz="3100">
                <a:latin typeface=".VnSouthern" pitchFamily="34" charset="0"/>
              </a:rPr>
              <a:t> råi thÓ hiÖn c¸c ®èi t­îng trªn b¶n ®å.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28600" y="304800"/>
            <a:ext cx="1219200" cy="1143000"/>
          </a:xfrm>
          <a:prstGeom prst="cloudCallout">
            <a:avLst>
              <a:gd name="adj1" fmla="val -45051"/>
              <a:gd name="adj2" fmla="val 4944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4800" b="0" dirty="0">
                <a:latin typeface=".VnBodoniH" pitchFamily="34" charset="0"/>
              </a:rPr>
              <a:t>?</a:t>
            </a:r>
          </a:p>
        </p:txBody>
      </p:sp>
      <p:pic>
        <p:nvPicPr>
          <p:cNvPr id="25" name="Picture 10" descr="j02341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57800"/>
            <a:ext cx="1506538" cy="160020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1600200" y="1447800"/>
            <a:ext cx="6400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6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029200" y="5486400"/>
            <a:ext cx="3352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i="1" dirty="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76200"/>
            <a:ext cx="8305800" cy="6858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Em hãy chỉ vị trí hồ Hoàn Kiếm và Đền Ngọc Sơn trên từng hình.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1127760" y="1696720"/>
            <a:ext cx="1554205" cy="3911600"/>
          </a:xfrm>
          <a:custGeom>
            <a:avLst/>
            <a:gdLst>
              <a:gd name="connsiteX0" fmla="*/ 325120 w 1554205"/>
              <a:gd name="connsiteY0" fmla="*/ 60960 h 3911600"/>
              <a:gd name="connsiteX1" fmla="*/ 416560 w 1554205"/>
              <a:gd name="connsiteY1" fmla="*/ 71120 h 3911600"/>
              <a:gd name="connsiteX2" fmla="*/ 467360 w 1554205"/>
              <a:gd name="connsiteY2" fmla="*/ 81280 h 3911600"/>
              <a:gd name="connsiteX3" fmla="*/ 1097280 w 1554205"/>
              <a:gd name="connsiteY3" fmla="*/ 91440 h 3911600"/>
              <a:gd name="connsiteX4" fmla="*/ 1127760 w 1554205"/>
              <a:gd name="connsiteY4" fmla="*/ 101600 h 3911600"/>
              <a:gd name="connsiteX5" fmla="*/ 1178560 w 1554205"/>
              <a:gd name="connsiteY5" fmla="*/ 162560 h 3911600"/>
              <a:gd name="connsiteX6" fmla="*/ 1188720 w 1554205"/>
              <a:gd name="connsiteY6" fmla="*/ 193040 h 3911600"/>
              <a:gd name="connsiteX7" fmla="*/ 1219200 w 1554205"/>
              <a:gd name="connsiteY7" fmla="*/ 223520 h 3911600"/>
              <a:gd name="connsiteX8" fmla="*/ 1229360 w 1554205"/>
              <a:gd name="connsiteY8" fmla="*/ 264160 h 3911600"/>
              <a:gd name="connsiteX9" fmla="*/ 1249680 w 1554205"/>
              <a:gd name="connsiteY9" fmla="*/ 325120 h 3911600"/>
              <a:gd name="connsiteX10" fmla="*/ 1259840 w 1554205"/>
              <a:gd name="connsiteY10" fmla="*/ 386080 h 3911600"/>
              <a:gd name="connsiteX11" fmla="*/ 1249680 w 1554205"/>
              <a:gd name="connsiteY11" fmla="*/ 589280 h 3911600"/>
              <a:gd name="connsiteX12" fmla="*/ 1188720 w 1554205"/>
              <a:gd name="connsiteY12" fmla="*/ 629920 h 3911600"/>
              <a:gd name="connsiteX13" fmla="*/ 1178560 w 1554205"/>
              <a:gd name="connsiteY13" fmla="*/ 660400 h 3911600"/>
              <a:gd name="connsiteX14" fmla="*/ 1188720 w 1554205"/>
              <a:gd name="connsiteY14" fmla="*/ 721360 h 3911600"/>
              <a:gd name="connsiteX15" fmla="*/ 1209040 w 1554205"/>
              <a:gd name="connsiteY15" fmla="*/ 751840 h 3911600"/>
              <a:gd name="connsiteX16" fmla="*/ 1270000 w 1554205"/>
              <a:gd name="connsiteY16" fmla="*/ 802640 h 3911600"/>
              <a:gd name="connsiteX17" fmla="*/ 1280160 w 1554205"/>
              <a:gd name="connsiteY17" fmla="*/ 833120 h 3911600"/>
              <a:gd name="connsiteX18" fmla="*/ 1341120 w 1554205"/>
              <a:gd name="connsiteY18" fmla="*/ 853440 h 3911600"/>
              <a:gd name="connsiteX19" fmla="*/ 1371600 w 1554205"/>
              <a:gd name="connsiteY19" fmla="*/ 873760 h 3911600"/>
              <a:gd name="connsiteX20" fmla="*/ 1402080 w 1554205"/>
              <a:gd name="connsiteY20" fmla="*/ 934720 h 3911600"/>
              <a:gd name="connsiteX21" fmla="*/ 1432560 w 1554205"/>
              <a:gd name="connsiteY21" fmla="*/ 995680 h 3911600"/>
              <a:gd name="connsiteX22" fmla="*/ 1422400 w 1554205"/>
              <a:gd name="connsiteY22" fmla="*/ 1087120 h 3911600"/>
              <a:gd name="connsiteX23" fmla="*/ 1412240 w 1554205"/>
              <a:gd name="connsiteY23" fmla="*/ 1117600 h 3911600"/>
              <a:gd name="connsiteX24" fmla="*/ 1402080 w 1554205"/>
              <a:gd name="connsiteY24" fmla="*/ 1158240 h 3911600"/>
              <a:gd name="connsiteX25" fmla="*/ 1381760 w 1554205"/>
              <a:gd name="connsiteY25" fmla="*/ 1229360 h 3911600"/>
              <a:gd name="connsiteX26" fmla="*/ 1391920 w 1554205"/>
              <a:gd name="connsiteY26" fmla="*/ 1503680 h 3911600"/>
              <a:gd name="connsiteX27" fmla="*/ 1402080 w 1554205"/>
              <a:gd name="connsiteY27" fmla="*/ 1534160 h 3911600"/>
              <a:gd name="connsiteX28" fmla="*/ 1432560 w 1554205"/>
              <a:gd name="connsiteY28" fmla="*/ 1635760 h 3911600"/>
              <a:gd name="connsiteX29" fmla="*/ 1442720 w 1554205"/>
              <a:gd name="connsiteY29" fmla="*/ 1666240 h 3911600"/>
              <a:gd name="connsiteX30" fmla="*/ 1452880 w 1554205"/>
              <a:gd name="connsiteY30" fmla="*/ 1696720 h 3911600"/>
              <a:gd name="connsiteX31" fmla="*/ 1463040 w 1554205"/>
              <a:gd name="connsiteY31" fmla="*/ 1859280 h 3911600"/>
              <a:gd name="connsiteX32" fmla="*/ 1493520 w 1554205"/>
              <a:gd name="connsiteY32" fmla="*/ 1950720 h 3911600"/>
              <a:gd name="connsiteX33" fmla="*/ 1503680 w 1554205"/>
              <a:gd name="connsiteY33" fmla="*/ 2011680 h 3911600"/>
              <a:gd name="connsiteX34" fmla="*/ 1524000 w 1554205"/>
              <a:gd name="connsiteY34" fmla="*/ 2133600 h 3911600"/>
              <a:gd name="connsiteX35" fmla="*/ 1534160 w 1554205"/>
              <a:gd name="connsiteY35" fmla="*/ 2164080 h 3911600"/>
              <a:gd name="connsiteX36" fmla="*/ 1534160 w 1554205"/>
              <a:gd name="connsiteY36" fmla="*/ 2783840 h 3911600"/>
              <a:gd name="connsiteX37" fmla="*/ 1513840 w 1554205"/>
              <a:gd name="connsiteY37" fmla="*/ 2844800 h 3911600"/>
              <a:gd name="connsiteX38" fmla="*/ 1503680 w 1554205"/>
              <a:gd name="connsiteY38" fmla="*/ 2936240 h 3911600"/>
              <a:gd name="connsiteX39" fmla="*/ 1483360 w 1554205"/>
              <a:gd name="connsiteY39" fmla="*/ 2997200 h 3911600"/>
              <a:gd name="connsiteX40" fmla="*/ 1463040 w 1554205"/>
              <a:gd name="connsiteY40" fmla="*/ 3058160 h 3911600"/>
              <a:gd name="connsiteX41" fmla="*/ 1442720 w 1554205"/>
              <a:gd name="connsiteY41" fmla="*/ 3119120 h 3911600"/>
              <a:gd name="connsiteX42" fmla="*/ 1432560 w 1554205"/>
              <a:gd name="connsiteY42" fmla="*/ 3149600 h 3911600"/>
              <a:gd name="connsiteX43" fmla="*/ 1412240 w 1554205"/>
              <a:gd name="connsiteY43" fmla="*/ 3190240 h 3911600"/>
              <a:gd name="connsiteX44" fmla="*/ 1391920 w 1554205"/>
              <a:gd name="connsiteY44" fmla="*/ 3220720 h 3911600"/>
              <a:gd name="connsiteX45" fmla="*/ 1381760 w 1554205"/>
              <a:gd name="connsiteY45" fmla="*/ 3251200 h 3911600"/>
              <a:gd name="connsiteX46" fmla="*/ 1341120 w 1554205"/>
              <a:gd name="connsiteY46" fmla="*/ 3342640 h 3911600"/>
              <a:gd name="connsiteX47" fmla="*/ 1330960 w 1554205"/>
              <a:gd name="connsiteY47" fmla="*/ 3373120 h 3911600"/>
              <a:gd name="connsiteX48" fmla="*/ 1320800 w 1554205"/>
              <a:gd name="connsiteY48" fmla="*/ 3698240 h 3911600"/>
              <a:gd name="connsiteX49" fmla="*/ 1310640 w 1554205"/>
              <a:gd name="connsiteY49" fmla="*/ 3728720 h 3911600"/>
              <a:gd name="connsiteX50" fmla="*/ 1280160 w 1554205"/>
              <a:gd name="connsiteY50" fmla="*/ 3840480 h 3911600"/>
              <a:gd name="connsiteX51" fmla="*/ 1249680 w 1554205"/>
              <a:gd name="connsiteY51" fmla="*/ 3901440 h 3911600"/>
              <a:gd name="connsiteX52" fmla="*/ 1219200 w 1554205"/>
              <a:gd name="connsiteY52" fmla="*/ 3911600 h 3911600"/>
              <a:gd name="connsiteX53" fmla="*/ 1087120 w 1554205"/>
              <a:gd name="connsiteY53" fmla="*/ 3891280 h 3911600"/>
              <a:gd name="connsiteX54" fmla="*/ 1026160 w 1554205"/>
              <a:gd name="connsiteY54" fmla="*/ 3870960 h 3911600"/>
              <a:gd name="connsiteX55" fmla="*/ 995680 w 1554205"/>
              <a:gd name="connsiteY55" fmla="*/ 3860800 h 3911600"/>
              <a:gd name="connsiteX56" fmla="*/ 934720 w 1554205"/>
              <a:gd name="connsiteY56" fmla="*/ 3850640 h 3911600"/>
              <a:gd name="connsiteX57" fmla="*/ 843280 w 1554205"/>
              <a:gd name="connsiteY57" fmla="*/ 3820160 h 3911600"/>
              <a:gd name="connsiteX58" fmla="*/ 812800 w 1554205"/>
              <a:gd name="connsiteY58" fmla="*/ 3810000 h 3911600"/>
              <a:gd name="connsiteX59" fmla="*/ 751840 w 1554205"/>
              <a:gd name="connsiteY59" fmla="*/ 3759200 h 3911600"/>
              <a:gd name="connsiteX60" fmla="*/ 721360 w 1554205"/>
              <a:gd name="connsiteY60" fmla="*/ 3728720 h 3911600"/>
              <a:gd name="connsiteX61" fmla="*/ 690880 w 1554205"/>
              <a:gd name="connsiteY61" fmla="*/ 3718560 h 3911600"/>
              <a:gd name="connsiteX62" fmla="*/ 629920 w 1554205"/>
              <a:gd name="connsiteY62" fmla="*/ 3677920 h 3911600"/>
              <a:gd name="connsiteX63" fmla="*/ 599440 w 1554205"/>
              <a:gd name="connsiteY63" fmla="*/ 3657600 h 3911600"/>
              <a:gd name="connsiteX64" fmla="*/ 558800 w 1554205"/>
              <a:gd name="connsiteY64" fmla="*/ 3596640 h 3911600"/>
              <a:gd name="connsiteX65" fmla="*/ 538480 w 1554205"/>
              <a:gd name="connsiteY65" fmla="*/ 3566160 h 3911600"/>
              <a:gd name="connsiteX66" fmla="*/ 508000 w 1554205"/>
              <a:gd name="connsiteY66" fmla="*/ 3545840 h 3911600"/>
              <a:gd name="connsiteX67" fmla="*/ 477520 w 1554205"/>
              <a:gd name="connsiteY67" fmla="*/ 3484880 h 3911600"/>
              <a:gd name="connsiteX68" fmla="*/ 436880 w 1554205"/>
              <a:gd name="connsiteY68" fmla="*/ 3423920 h 3911600"/>
              <a:gd name="connsiteX69" fmla="*/ 426720 w 1554205"/>
              <a:gd name="connsiteY69" fmla="*/ 3393440 h 3911600"/>
              <a:gd name="connsiteX70" fmla="*/ 365760 w 1554205"/>
              <a:gd name="connsiteY70" fmla="*/ 3302000 h 3911600"/>
              <a:gd name="connsiteX71" fmla="*/ 345440 w 1554205"/>
              <a:gd name="connsiteY71" fmla="*/ 3271520 h 3911600"/>
              <a:gd name="connsiteX72" fmla="*/ 335280 w 1554205"/>
              <a:gd name="connsiteY72" fmla="*/ 3241040 h 3911600"/>
              <a:gd name="connsiteX73" fmla="*/ 294640 w 1554205"/>
              <a:gd name="connsiteY73" fmla="*/ 3180080 h 3911600"/>
              <a:gd name="connsiteX74" fmla="*/ 264160 w 1554205"/>
              <a:gd name="connsiteY74" fmla="*/ 3088640 h 3911600"/>
              <a:gd name="connsiteX75" fmla="*/ 254000 w 1554205"/>
              <a:gd name="connsiteY75" fmla="*/ 3058160 h 3911600"/>
              <a:gd name="connsiteX76" fmla="*/ 243840 w 1554205"/>
              <a:gd name="connsiteY76" fmla="*/ 3007360 h 3911600"/>
              <a:gd name="connsiteX77" fmla="*/ 233680 w 1554205"/>
              <a:gd name="connsiteY77" fmla="*/ 2976880 h 3911600"/>
              <a:gd name="connsiteX78" fmla="*/ 223520 w 1554205"/>
              <a:gd name="connsiteY78" fmla="*/ 2915920 h 3911600"/>
              <a:gd name="connsiteX79" fmla="*/ 203200 w 1554205"/>
              <a:gd name="connsiteY79" fmla="*/ 2854960 h 3911600"/>
              <a:gd name="connsiteX80" fmla="*/ 193040 w 1554205"/>
              <a:gd name="connsiteY80" fmla="*/ 2824480 h 3911600"/>
              <a:gd name="connsiteX81" fmla="*/ 172720 w 1554205"/>
              <a:gd name="connsiteY81" fmla="*/ 2743200 h 3911600"/>
              <a:gd name="connsiteX82" fmla="*/ 162560 w 1554205"/>
              <a:gd name="connsiteY82" fmla="*/ 2712720 h 3911600"/>
              <a:gd name="connsiteX83" fmla="*/ 142240 w 1554205"/>
              <a:gd name="connsiteY83" fmla="*/ 2600960 h 3911600"/>
              <a:gd name="connsiteX84" fmla="*/ 132080 w 1554205"/>
              <a:gd name="connsiteY84" fmla="*/ 2570480 h 3911600"/>
              <a:gd name="connsiteX85" fmla="*/ 111760 w 1554205"/>
              <a:gd name="connsiteY85" fmla="*/ 2479040 h 3911600"/>
              <a:gd name="connsiteX86" fmla="*/ 132080 w 1554205"/>
              <a:gd name="connsiteY86" fmla="*/ 2052320 h 3911600"/>
              <a:gd name="connsiteX87" fmla="*/ 142240 w 1554205"/>
              <a:gd name="connsiteY87" fmla="*/ 2021840 h 3911600"/>
              <a:gd name="connsiteX88" fmla="*/ 152400 w 1554205"/>
              <a:gd name="connsiteY88" fmla="*/ 1981200 h 3911600"/>
              <a:gd name="connsiteX89" fmla="*/ 162560 w 1554205"/>
              <a:gd name="connsiteY89" fmla="*/ 1879600 h 3911600"/>
              <a:gd name="connsiteX90" fmla="*/ 172720 w 1554205"/>
              <a:gd name="connsiteY90" fmla="*/ 1828800 h 3911600"/>
              <a:gd name="connsiteX91" fmla="*/ 182880 w 1554205"/>
              <a:gd name="connsiteY91" fmla="*/ 1747520 h 3911600"/>
              <a:gd name="connsiteX92" fmla="*/ 172720 w 1554205"/>
              <a:gd name="connsiteY92" fmla="*/ 1442720 h 3911600"/>
              <a:gd name="connsiteX93" fmla="*/ 162560 w 1554205"/>
              <a:gd name="connsiteY93" fmla="*/ 1402080 h 3911600"/>
              <a:gd name="connsiteX94" fmla="*/ 152400 w 1554205"/>
              <a:gd name="connsiteY94" fmla="*/ 1341120 h 3911600"/>
              <a:gd name="connsiteX95" fmla="*/ 142240 w 1554205"/>
              <a:gd name="connsiteY95" fmla="*/ 1310640 h 3911600"/>
              <a:gd name="connsiteX96" fmla="*/ 111760 w 1554205"/>
              <a:gd name="connsiteY96" fmla="*/ 1198880 h 3911600"/>
              <a:gd name="connsiteX97" fmla="*/ 81280 w 1554205"/>
              <a:gd name="connsiteY97" fmla="*/ 1016000 h 3911600"/>
              <a:gd name="connsiteX98" fmla="*/ 71120 w 1554205"/>
              <a:gd name="connsiteY98" fmla="*/ 721360 h 3911600"/>
              <a:gd name="connsiteX99" fmla="*/ 60960 w 1554205"/>
              <a:gd name="connsiteY99" fmla="*/ 690880 h 3911600"/>
              <a:gd name="connsiteX100" fmla="*/ 50800 w 1554205"/>
              <a:gd name="connsiteY100" fmla="*/ 589280 h 3911600"/>
              <a:gd name="connsiteX101" fmla="*/ 30480 w 1554205"/>
              <a:gd name="connsiteY101" fmla="*/ 528320 h 3911600"/>
              <a:gd name="connsiteX102" fmla="*/ 20320 w 1554205"/>
              <a:gd name="connsiteY102" fmla="*/ 467360 h 3911600"/>
              <a:gd name="connsiteX103" fmla="*/ 10160 w 1554205"/>
              <a:gd name="connsiteY103" fmla="*/ 436880 h 3911600"/>
              <a:gd name="connsiteX104" fmla="*/ 0 w 1554205"/>
              <a:gd name="connsiteY104" fmla="*/ 396240 h 3911600"/>
              <a:gd name="connsiteX105" fmla="*/ 10160 w 1554205"/>
              <a:gd name="connsiteY105" fmla="*/ 264160 h 3911600"/>
              <a:gd name="connsiteX106" fmla="*/ 20320 w 1554205"/>
              <a:gd name="connsiteY106" fmla="*/ 233680 h 3911600"/>
              <a:gd name="connsiteX107" fmla="*/ 91440 w 1554205"/>
              <a:gd name="connsiteY107" fmla="*/ 142240 h 3911600"/>
              <a:gd name="connsiteX108" fmla="*/ 152400 w 1554205"/>
              <a:gd name="connsiteY108" fmla="*/ 101600 h 3911600"/>
              <a:gd name="connsiteX109" fmla="*/ 182880 w 1554205"/>
              <a:gd name="connsiteY109" fmla="*/ 81280 h 3911600"/>
              <a:gd name="connsiteX110" fmla="*/ 213360 w 1554205"/>
              <a:gd name="connsiteY110" fmla="*/ 60960 h 3911600"/>
              <a:gd name="connsiteX111" fmla="*/ 243840 w 1554205"/>
              <a:gd name="connsiteY111" fmla="*/ 40640 h 3911600"/>
              <a:gd name="connsiteX112" fmla="*/ 304800 w 1554205"/>
              <a:gd name="connsiteY112" fmla="*/ 20320 h 3911600"/>
              <a:gd name="connsiteX113" fmla="*/ 335280 w 1554205"/>
              <a:gd name="connsiteY113" fmla="*/ 10160 h 3911600"/>
              <a:gd name="connsiteX114" fmla="*/ 365760 w 1554205"/>
              <a:gd name="connsiteY114" fmla="*/ 0 h 3911600"/>
              <a:gd name="connsiteX115" fmla="*/ 558800 w 1554205"/>
              <a:gd name="connsiteY115" fmla="*/ 20320 h 3911600"/>
              <a:gd name="connsiteX116" fmla="*/ 589280 w 1554205"/>
              <a:gd name="connsiteY116" fmla="*/ 30480 h 3911600"/>
              <a:gd name="connsiteX117" fmla="*/ 650240 w 1554205"/>
              <a:gd name="connsiteY117" fmla="*/ 71120 h 3911600"/>
              <a:gd name="connsiteX118" fmla="*/ 680720 w 1554205"/>
              <a:gd name="connsiteY118" fmla="*/ 91440 h 3911600"/>
              <a:gd name="connsiteX119" fmla="*/ 711200 w 1554205"/>
              <a:gd name="connsiteY119" fmla="*/ 101600 h 3911600"/>
              <a:gd name="connsiteX120" fmla="*/ 741680 w 1554205"/>
              <a:gd name="connsiteY120" fmla="*/ 121920 h 3911600"/>
              <a:gd name="connsiteX121" fmla="*/ 762000 w 1554205"/>
              <a:gd name="connsiteY121" fmla="*/ 13208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554205" h="3911600">
                <a:moveTo>
                  <a:pt x="325120" y="60960"/>
                </a:moveTo>
                <a:cubicBezTo>
                  <a:pt x="355600" y="64347"/>
                  <a:pt x="386201" y="66783"/>
                  <a:pt x="416560" y="71120"/>
                </a:cubicBezTo>
                <a:cubicBezTo>
                  <a:pt x="433655" y="73562"/>
                  <a:pt x="450099" y="80765"/>
                  <a:pt x="467360" y="81280"/>
                </a:cubicBezTo>
                <a:cubicBezTo>
                  <a:pt x="677267" y="87546"/>
                  <a:pt x="887307" y="88053"/>
                  <a:pt x="1097280" y="91440"/>
                </a:cubicBezTo>
                <a:cubicBezTo>
                  <a:pt x="1107440" y="94827"/>
                  <a:pt x="1118849" y="95659"/>
                  <a:pt x="1127760" y="101600"/>
                </a:cubicBezTo>
                <a:cubicBezTo>
                  <a:pt x="1144612" y="112835"/>
                  <a:pt x="1169189" y="143818"/>
                  <a:pt x="1178560" y="162560"/>
                </a:cubicBezTo>
                <a:cubicBezTo>
                  <a:pt x="1183349" y="172139"/>
                  <a:pt x="1182779" y="184129"/>
                  <a:pt x="1188720" y="193040"/>
                </a:cubicBezTo>
                <a:cubicBezTo>
                  <a:pt x="1196690" y="204995"/>
                  <a:pt x="1209040" y="213360"/>
                  <a:pt x="1219200" y="223520"/>
                </a:cubicBezTo>
                <a:cubicBezTo>
                  <a:pt x="1222587" y="237067"/>
                  <a:pt x="1225348" y="250785"/>
                  <a:pt x="1229360" y="264160"/>
                </a:cubicBezTo>
                <a:cubicBezTo>
                  <a:pt x="1235515" y="284676"/>
                  <a:pt x="1246159" y="303992"/>
                  <a:pt x="1249680" y="325120"/>
                </a:cubicBezTo>
                <a:lnTo>
                  <a:pt x="1259840" y="386080"/>
                </a:lnTo>
                <a:cubicBezTo>
                  <a:pt x="1256453" y="453813"/>
                  <a:pt x="1268669" y="524175"/>
                  <a:pt x="1249680" y="589280"/>
                </a:cubicBezTo>
                <a:cubicBezTo>
                  <a:pt x="1242842" y="612725"/>
                  <a:pt x="1188720" y="629920"/>
                  <a:pt x="1188720" y="629920"/>
                </a:cubicBezTo>
                <a:cubicBezTo>
                  <a:pt x="1185333" y="640080"/>
                  <a:pt x="1178560" y="649690"/>
                  <a:pt x="1178560" y="660400"/>
                </a:cubicBezTo>
                <a:cubicBezTo>
                  <a:pt x="1178560" y="681000"/>
                  <a:pt x="1182206" y="701817"/>
                  <a:pt x="1188720" y="721360"/>
                </a:cubicBezTo>
                <a:cubicBezTo>
                  <a:pt x="1192581" y="732944"/>
                  <a:pt x="1201223" y="742459"/>
                  <a:pt x="1209040" y="751840"/>
                </a:cubicBezTo>
                <a:cubicBezTo>
                  <a:pt x="1233486" y="781176"/>
                  <a:pt x="1240030" y="782660"/>
                  <a:pt x="1270000" y="802640"/>
                </a:cubicBezTo>
                <a:cubicBezTo>
                  <a:pt x="1273387" y="812800"/>
                  <a:pt x="1271445" y="826895"/>
                  <a:pt x="1280160" y="833120"/>
                </a:cubicBezTo>
                <a:cubicBezTo>
                  <a:pt x="1297589" y="845570"/>
                  <a:pt x="1323298" y="841559"/>
                  <a:pt x="1341120" y="853440"/>
                </a:cubicBezTo>
                <a:lnTo>
                  <a:pt x="1371600" y="873760"/>
                </a:lnTo>
                <a:cubicBezTo>
                  <a:pt x="1429834" y="961111"/>
                  <a:pt x="1360016" y="850592"/>
                  <a:pt x="1402080" y="934720"/>
                </a:cubicBezTo>
                <a:cubicBezTo>
                  <a:pt x="1441471" y="1013502"/>
                  <a:pt x="1407023" y="919068"/>
                  <a:pt x="1432560" y="995680"/>
                </a:cubicBezTo>
                <a:cubicBezTo>
                  <a:pt x="1429173" y="1026160"/>
                  <a:pt x="1427442" y="1056870"/>
                  <a:pt x="1422400" y="1087120"/>
                </a:cubicBezTo>
                <a:cubicBezTo>
                  <a:pt x="1420639" y="1097684"/>
                  <a:pt x="1415182" y="1107302"/>
                  <a:pt x="1412240" y="1117600"/>
                </a:cubicBezTo>
                <a:cubicBezTo>
                  <a:pt x="1408404" y="1131026"/>
                  <a:pt x="1405916" y="1144814"/>
                  <a:pt x="1402080" y="1158240"/>
                </a:cubicBezTo>
                <a:cubicBezTo>
                  <a:pt x="1372929" y="1260270"/>
                  <a:pt x="1413522" y="1102313"/>
                  <a:pt x="1381760" y="1229360"/>
                </a:cubicBezTo>
                <a:cubicBezTo>
                  <a:pt x="1385147" y="1320800"/>
                  <a:pt x="1385833" y="1412380"/>
                  <a:pt x="1391920" y="1503680"/>
                </a:cubicBezTo>
                <a:cubicBezTo>
                  <a:pt x="1392632" y="1514366"/>
                  <a:pt x="1399138" y="1523862"/>
                  <a:pt x="1402080" y="1534160"/>
                </a:cubicBezTo>
                <a:cubicBezTo>
                  <a:pt x="1432790" y="1641644"/>
                  <a:pt x="1384271" y="1490893"/>
                  <a:pt x="1432560" y="1635760"/>
                </a:cubicBezTo>
                <a:lnTo>
                  <a:pt x="1442720" y="1666240"/>
                </a:lnTo>
                <a:lnTo>
                  <a:pt x="1452880" y="1696720"/>
                </a:lnTo>
                <a:cubicBezTo>
                  <a:pt x="1456267" y="1750907"/>
                  <a:pt x="1455704" y="1805485"/>
                  <a:pt x="1463040" y="1859280"/>
                </a:cubicBezTo>
                <a:cubicBezTo>
                  <a:pt x="1485900" y="2026920"/>
                  <a:pt x="1477010" y="1851660"/>
                  <a:pt x="1493520" y="1950720"/>
                </a:cubicBezTo>
                <a:cubicBezTo>
                  <a:pt x="1496907" y="1971040"/>
                  <a:pt x="1500548" y="1991319"/>
                  <a:pt x="1503680" y="2011680"/>
                </a:cubicBezTo>
                <a:cubicBezTo>
                  <a:pt x="1510562" y="2056411"/>
                  <a:pt x="1513269" y="2090674"/>
                  <a:pt x="1524000" y="2133600"/>
                </a:cubicBezTo>
                <a:cubicBezTo>
                  <a:pt x="1526597" y="2143990"/>
                  <a:pt x="1530773" y="2153920"/>
                  <a:pt x="1534160" y="2164080"/>
                </a:cubicBezTo>
                <a:cubicBezTo>
                  <a:pt x="1546507" y="2423357"/>
                  <a:pt x="1554205" y="2476481"/>
                  <a:pt x="1534160" y="2783840"/>
                </a:cubicBezTo>
                <a:cubicBezTo>
                  <a:pt x="1532766" y="2805214"/>
                  <a:pt x="1513840" y="2844800"/>
                  <a:pt x="1513840" y="2844800"/>
                </a:cubicBezTo>
                <a:cubicBezTo>
                  <a:pt x="1510453" y="2875280"/>
                  <a:pt x="1509694" y="2906168"/>
                  <a:pt x="1503680" y="2936240"/>
                </a:cubicBezTo>
                <a:cubicBezTo>
                  <a:pt x="1499479" y="2957243"/>
                  <a:pt x="1490133" y="2976880"/>
                  <a:pt x="1483360" y="2997200"/>
                </a:cubicBezTo>
                <a:lnTo>
                  <a:pt x="1463040" y="3058160"/>
                </a:lnTo>
                <a:lnTo>
                  <a:pt x="1442720" y="3119120"/>
                </a:lnTo>
                <a:cubicBezTo>
                  <a:pt x="1439333" y="3129280"/>
                  <a:pt x="1437349" y="3140021"/>
                  <a:pt x="1432560" y="3149600"/>
                </a:cubicBezTo>
                <a:cubicBezTo>
                  <a:pt x="1425787" y="3163147"/>
                  <a:pt x="1419754" y="3177090"/>
                  <a:pt x="1412240" y="3190240"/>
                </a:cubicBezTo>
                <a:cubicBezTo>
                  <a:pt x="1406182" y="3200842"/>
                  <a:pt x="1397381" y="3209798"/>
                  <a:pt x="1391920" y="3220720"/>
                </a:cubicBezTo>
                <a:cubicBezTo>
                  <a:pt x="1387131" y="3230299"/>
                  <a:pt x="1386549" y="3241621"/>
                  <a:pt x="1381760" y="3251200"/>
                </a:cubicBezTo>
                <a:cubicBezTo>
                  <a:pt x="1333458" y="3347804"/>
                  <a:pt x="1393544" y="3185369"/>
                  <a:pt x="1341120" y="3342640"/>
                </a:cubicBezTo>
                <a:lnTo>
                  <a:pt x="1330960" y="3373120"/>
                </a:lnTo>
                <a:cubicBezTo>
                  <a:pt x="1327573" y="3481493"/>
                  <a:pt x="1326986" y="3589990"/>
                  <a:pt x="1320800" y="3698240"/>
                </a:cubicBezTo>
                <a:cubicBezTo>
                  <a:pt x="1320189" y="3708932"/>
                  <a:pt x="1313237" y="3718330"/>
                  <a:pt x="1310640" y="3728720"/>
                </a:cubicBezTo>
                <a:cubicBezTo>
                  <a:pt x="1281919" y="3843605"/>
                  <a:pt x="1323753" y="3709701"/>
                  <a:pt x="1280160" y="3840480"/>
                </a:cubicBezTo>
                <a:cubicBezTo>
                  <a:pt x="1273467" y="3860559"/>
                  <a:pt x="1267585" y="3887116"/>
                  <a:pt x="1249680" y="3901440"/>
                </a:cubicBezTo>
                <a:cubicBezTo>
                  <a:pt x="1241317" y="3908130"/>
                  <a:pt x="1229360" y="3908213"/>
                  <a:pt x="1219200" y="3911600"/>
                </a:cubicBezTo>
                <a:cubicBezTo>
                  <a:pt x="1154805" y="3904445"/>
                  <a:pt x="1138879" y="3906808"/>
                  <a:pt x="1087120" y="3891280"/>
                </a:cubicBezTo>
                <a:cubicBezTo>
                  <a:pt x="1066604" y="3885125"/>
                  <a:pt x="1046480" y="3877733"/>
                  <a:pt x="1026160" y="3870960"/>
                </a:cubicBezTo>
                <a:cubicBezTo>
                  <a:pt x="1016000" y="3867573"/>
                  <a:pt x="1006244" y="3862561"/>
                  <a:pt x="995680" y="3860800"/>
                </a:cubicBezTo>
                <a:cubicBezTo>
                  <a:pt x="975360" y="3857413"/>
                  <a:pt x="954705" y="3855636"/>
                  <a:pt x="934720" y="3850640"/>
                </a:cubicBezTo>
                <a:lnTo>
                  <a:pt x="843280" y="3820160"/>
                </a:lnTo>
                <a:lnTo>
                  <a:pt x="812800" y="3810000"/>
                </a:lnTo>
                <a:cubicBezTo>
                  <a:pt x="723752" y="3720952"/>
                  <a:pt x="836710" y="3829925"/>
                  <a:pt x="751840" y="3759200"/>
                </a:cubicBezTo>
                <a:cubicBezTo>
                  <a:pt x="740802" y="3750002"/>
                  <a:pt x="733315" y="3736690"/>
                  <a:pt x="721360" y="3728720"/>
                </a:cubicBezTo>
                <a:cubicBezTo>
                  <a:pt x="712449" y="3722779"/>
                  <a:pt x="700242" y="3723761"/>
                  <a:pt x="690880" y="3718560"/>
                </a:cubicBezTo>
                <a:cubicBezTo>
                  <a:pt x="669532" y="3706700"/>
                  <a:pt x="650240" y="3691467"/>
                  <a:pt x="629920" y="3677920"/>
                </a:cubicBezTo>
                <a:lnTo>
                  <a:pt x="599440" y="3657600"/>
                </a:lnTo>
                <a:lnTo>
                  <a:pt x="558800" y="3596640"/>
                </a:lnTo>
                <a:cubicBezTo>
                  <a:pt x="552027" y="3586480"/>
                  <a:pt x="548640" y="3572933"/>
                  <a:pt x="538480" y="3566160"/>
                </a:cubicBezTo>
                <a:lnTo>
                  <a:pt x="508000" y="3545840"/>
                </a:lnTo>
                <a:cubicBezTo>
                  <a:pt x="482463" y="3469228"/>
                  <a:pt x="516911" y="3563662"/>
                  <a:pt x="477520" y="3484880"/>
                </a:cubicBezTo>
                <a:cubicBezTo>
                  <a:pt x="448113" y="3426065"/>
                  <a:pt x="494660" y="3481700"/>
                  <a:pt x="436880" y="3423920"/>
                </a:cubicBezTo>
                <a:cubicBezTo>
                  <a:pt x="433493" y="3413760"/>
                  <a:pt x="431921" y="3402802"/>
                  <a:pt x="426720" y="3393440"/>
                </a:cubicBezTo>
                <a:lnTo>
                  <a:pt x="365760" y="3302000"/>
                </a:lnTo>
                <a:cubicBezTo>
                  <a:pt x="358987" y="3291840"/>
                  <a:pt x="349301" y="3283104"/>
                  <a:pt x="345440" y="3271520"/>
                </a:cubicBezTo>
                <a:cubicBezTo>
                  <a:pt x="342053" y="3261360"/>
                  <a:pt x="340481" y="3250402"/>
                  <a:pt x="335280" y="3241040"/>
                </a:cubicBezTo>
                <a:cubicBezTo>
                  <a:pt x="323420" y="3219692"/>
                  <a:pt x="302363" y="3203248"/>
                  <a:pt x="294640" y="3180080"/>
                </a:cubicBezTo>
                <a:lnTo>
                  <a:pt x="264160" y="3088640"/>
                </a:lnTo>
                <a:cubicBezTo>
                  <a:pt x="260773" y="3078480"/>
                  <a:pt x="256100" y="3068662"/>
                  <a:pt x="254000" y="3058160"/>
                </a:cubicBezTo>
                <a:cubicBezTo>
                  <a:pt x="250613" y="3041227"/>
                  <a:pt x="248028" y="3024113"/>
                  <a:pt x="243840" y="3007360"/>
                </a:cubicBezTo>
                <a:cubicBezTo>
                  <a:pt x="241243" y="2996970"/>
                  <a:pt x="236003" y="2987335"/>
                  <a:pt x="233680" y="2976880"/>
                </a:cubicBezTo>
                <a:cubicBezTo>
                  <a:pt x="229211" y="2956770"/>
                  <a:pt x="228516" y="2935905"/>
                  <a:pt x="223520" y="2915920"/>
                </a:cubicBezTo>
                <a:cubicBezTo>
                  <a:pt x="218325" y="2895140"/>
                  <a:pt x="209973" y="2875280"/>
                  <a:pt x="203200" y="2854960"/>
                </a:cubicBezTo>
                <a:cubicBezTo>
                  <a:pt x="199813" y="2844800"/>
                  <a:pt x="195637" y="2834870"/>
                  <a:pt x="193040" y="2824480"/>
                </a:cubicBezTo>
                <a:cubicBezTo>
                  <a:pt x="186267" y="2797387"/>
                  <a:pt x="181551" y="2769694"/>
                  <a:pt x="172720" y="2743200"/>
                </a:cubicBezTo>
                <a:cubicBezTo>
                  <a:pt x="169333" y="2733040"/>
                  <a:pt x="164883" y="2723175"/>
                  <a:pt x="162560" y="2712720"/>
                </a:cubicBezTo>
                <a:cubicBezTo>
                  <a:pt x="144443" y="2631196"/>
                  <a:pt x="160730" y="2674920"/>
                  <a:pt x="142240" y="2600960"/>
                </a:cubicBezTo>
                <a:cubicBezTo>
                  <a:pt x="139643" y="2590570"/>
                  <a:pt x="134403" y="2580935"/>
                  <a:pt x="132080" y="2570480"/>
                </a:cubicBezTo>
                <a:cubicBezTo>
                  <a:pt x="108239" y="2463194"/>
                  <a:pt x="134632" y="2547655"/>
                  <a:pt x="111760" y="2479040"/>
                </a:cubicBezTo>
                <a:cubicBezTo>
                  <a:pt x="113731" y="2413995"/>
                  <a:pt x="112073" y="2172360"/>
                  <a:pt x="132080" y="2052320"/>
                </a:cubicBezTo>
                <a:cubicBezTo>
                  <a:pt x="133841" y="2041756"/>
                  <a:pt x="139298" y="2032138"/>
                  <a:pt x="142240" y="2021840"/>
                </a:cubicBezTo>
                <a:cubicBezTo>
                  <a:pt x="146076" y="2008414"/>
                  <a:pt x="149013" y="1994747"/>
                  <a:pt x="152400" y="1981200"/>
                </a:cubicBezTo>
                <a:cubicBezTo>
                  <a:pt x="155787" y="1947333"/>
                  <a:pt x="158062" y="1913337"/>
                  <a:pt x="162560" y="1879600"/>
                </a:cubicBezTo>
                <a:cubicBezTo>
                  <a:pt x="164842" y="1862483"/>
                  <a:pt x="170094" y="1845868"/>
                  <a:pt x="172720" y="1828800"/>
                </a:cubicBezTo>
                <a:cubicBezTo>
                  <a:pt x="176872" y="1801813"/>
                  <a:pt x="179493" y="1774613"/>
                  <a:pt x="182880" y="1747520"/>
                </a:cubicBezTo>
                <a:cubicBezTo>
                  <a:pt x="179493" y="1645920"/>
                  <a:pt x="178689" y="1544201"/>
                  <a:pt x="172720" y="1442720"/>
                </a:cubicBezTo>
                <a:cubicBezTo>
                  <a:pt x="171900" y="1428781"/>
                  <a:pt x="165298" y="1415772"/>
                  <a:pt x="162560" y="1402080"/>
                </a:cubicBezTo>
                <a:cubicBezTo>
                  <a:pt x="158520" y="1381880"/>
                  <a:pt x="156869" y="1361230"/>
                  <a:pt x="152400" y="1341120"/>
                </a:cubicBezTo>
                <a:cubicBezTo>
                  <a:pt x="150077" y="1330665"/>
                  <a:pt x="145058" y="1320972"/>
                  <a:pt x="142240" y="1310640"/>
                </a:cubicBezTo>
                <a:cubicBezTo>
                  <a:pt x="107864" y="1184594"/>
                  <a:pt x="135146" y="1269037"/>
                  <a:pt x="111760" y="1198880"/>
                </a:cubicBezTo>
                <a:cubicBezTo>
                  <a:pt x="89465" y="1042817"/>
                  <a:pt x="103056" y="1103105"/>
                  <a:pt x="81280" y="1016000"/>
                </a:cubicBezTo>
                <a:cubicBezTo>
                  <a:pt x="77893" y="917787"/>
                  <a:pt x="77250" y="819440"/>
                  <a:pt x="71120" y="721360"/>
                </a:cubicBezTo>
                <a:cubicBezTo>
                  <a:pt x="70452" y="710671"/>
                  <a:pt x="62588" y="701465"/>
                  <a:pt x="60960" y="690880"/>
                </a:cubicBezTo>
                <a:cubicBezTo>
                  <a:pt x="55785" y="657240"/>
                  <a:pt x="57072" y="622733"/>
                  <a:pt x="50800" y="589280"/>
                </a:cubicBezTo>
                <a:cubicBezTo>
                  <a:pt x="46853" y="568228"/>
                  <a:pt x="34001" y="549448"/>
                  <a:pt x="30480" y="528320"/>
                </a:cubicBezTo>
                <a:cubicBezTo>
                  <a:pt x="27093" y="508000"/>
                  <a:pt x="24789" y="487470"/>
                  <a:pt x="20320" y="467360"/>
                </a:cubicBezTo>
                <a:cubicBezTo>
                  <a:pt x="17997" y="456905"/>
                  <a:pt x="13102" y="447178"/>
                  <a:pt x="10160" y="436880"/>
                </a:cubicBezTo>
                <a:cubicBezTo>
                  <a:pt x="6324" y="423454"/>
                  <a:pt x="3387" y="409787"/>
                  <a:pt x="0" y="396240"/>
                </a:cubicBezTo>
                <a:cubicBezTo>
                  <a:pt x="3387" y="352213"/>
                  <a:pt x="4683" y="307976"/>
                  <a:pt x="10160" y="264160"/>
                </a:cubicBezTo>
                <a:cubicBezTo>
                  <a:pt x="11488" y="253533"/>
                  <a:pt x="15119" y="243042"/>
                  <a:pt x="20320" y="233680"/>
                </a:cubicBezTo>
                <a:cubicBezTo>
                  <a:pt x="37021" y="203618"/>
                  <a:pt x="62465" y="164776"/>
                  <a:pt x="91440" y="142240"/>
                </a:cubicBezTo>
                <a:cubicBezTo>
                  <a:pt x="110717" y="127247"/>
                  <a:pt x="132080" y="115147"/>
                  <a:pt x="152400" y="101600"/>
                </a:cubicBezTo>
                <a:lnTo>
                  <a:pt x="182880" y="81280"/>
                </a:lnTo>
                <a:lnTo>
                  <a:pt x="213360" y="60960"/>
                </a:lnTo>
                <a:cubicBezTo>
                  <a:pt x="223520" y="54187"/>
                  <a:pt x="232256" y="44501"/>
                  <a:pt x="243840" y="40640"/>
                </a:cubicBezTo>
                <a:lnTo>
                  <a:pt x="304800" y="20320"/>
                </a:lnTo>
                <a:lnTo>
                  <a:pt x="335280" y="10160"/>
                </a:lnTo>
                <a:lnTo>
                  <a:pt x="365760" y="0"/>
                </a:lnTo>
                <a:cubicBezTo>
                  <a:pt x="432721" y="5151"/>
                  <a:pt x="494246" y="5975"/>
                  <a:pt x="558800" y="20320"/>
                </a:cubicBezTo>
                <a:cubicBezTo>
                  <a:pt x="569255" y="22643"/>
                  <a:pt x="579918" y="25279"/>
                  <a:pt x="589280" y="30480"/>
                </a:cubicBezTo>
                <a:cubicBezTo>
                  <a:pt x="610628" y="42340"/>
                  <a:pt x="629920" y="57573"/>
                  <a:pt x="650240" y="71120"/>
                </a:cubicBezTo>
                <a:cubicBezTo>
                  <a:pt x="660400" y="77893"/>
                  <a:pt x="669136" y="87579"/>
                  <a:pt x="680720" y="91440"/>
                </a:cubicBezTo>
                <a:cubicBezTo>
                  <a:pt x="690880" y="94827"/>
                  <a:pt x="701621" y="96811"/>
                  <a:pt x="711200" y="101600"/>
                </a:cubicBezTo>
                <a:cubicBezTo>
                  <a:pt x="722122" y="107061"/>
                  <a:pt x="731209" y="115638"/>
                  <a:pt x="741680" y="121920"/>
                </a:cubicBezTo>
                <a:cubicBezTo>
                  <a:pt x="748174" y="125816"/>
                  <a:pt x="755227" y="128693"/>
                  <a:pt x="762000" y="132080"/>
                </a:cubicBezTo>
              </a:path>
            </a:pathLst>
          </a:cu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2133600"/>
            <a:ext cx="457200" cy="45720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16272" y="212914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30824" y="5246330"/>
            <a:ext cx="10005647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7F87D1B-9810-41EA-B3D8-080728E14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62200"/>
            <a:ext cx="2403272" cy="28953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38200" y="2057400"/>
            <a:ext cx="5105400" cy="16764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Bản đồ là hình vẽ thu nhỏ một khu vực hay toàn bộ bề mặt Trái Đất theo một tỉ lệ nhất định.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7B76658-9FDB-48A5-B8BA-E5855274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1. Bản đồ:</a:t>
            </a:r>
            <a:endParaRPr kumimoji="1" lang="zh-CN" altLang="en-US" sz="3200" b="1" dirty="0">
              <a:solidFill>
                <a:srgbClr val="23534C"/>
              </a:solidFill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465CBB-6918-43E5-8F47-53C281558CF0}"/>
              </a:ext>
            </a:extLst>
          </p:cNvPr>
          <p:cNvGrpSpPr/>
          <p:nvPr/>
        </p:nvGrpSpPr>
        <p:grpSpPr>
          <a:xfrm>
            <a:off x="762000" y="1447800"/>
            <a:ext cx="2543027" cy="533400"/>
            <a:chOff x="762000" y="1447800"/>
            <a:chExt cx="2543027" cy="533400"/>
          </a:xfrm>
        </p:grpSpPr>
        <p:pic>
          <p:nvPicPr>
            <p:cNvPr id="15" name="Picture 14" descr="277448a877a33e8d0efc778025291c86-removebg-preview.png">
              <a:extLst>
                <a:ext uri="{FF2B5EF4-FFF2-40B4-BE49-F238E27FC236}">
                  <a16:creationId xmlns:a16="http://schemas.microsoft.com/office/drawing/2014/main" id="{7DB4A597-9629-4B15-999A-861BC8FE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1447800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F82071-ACA5-4372-9780-21C0E6B7BF9C}"/>
                </a:ext>
              </a:extLst>
            </p:cNvPr>
            <p:cNvSpPr txBox="1"/>
            <p:nvPr/>
          </p:nvSpPr>
          <p:spPr>
            <a:xfrm>
              <a:off x="1219200" y="1447800"/>
              <a:ext cx="2085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Bản đồ là gì?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1738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9144000" cy="6858000"/>
          </a:xfrm>
          <a:prstGeom prst="rect">
            <a:avLst/>
          </a:prstGeom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381000"/>
            <a:ext cx="9144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304800" y="384113"/>
            <a:ext cx="8667133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/>
              <a:t>7</a:t>
            </a:r>
            <a:endParaRPr lang="zh-CN" altLang="en-US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9C9B65F-8006-40FE-99B7-7ABB765C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vi-VN" altLang="zh-CN" sz="3200" b="1" dirty="0">
                <a:solidFill>
                  <a:srgbClr val="23534C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2. Một số yếu tố của biểu đồ:</a:t>
            </a:r>
            <a:endParaRPr kumimoji="1" lang="zh-CN" altLang="en-US" sz="3200" b="1" dirty="0">
              <a:solidFill>
                <a:srgbClr val="23534C"/>
              </a:solidFill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15" name="Picture 14" descr="pngtree-cartoon-mobile-phone-mobile-phone-positioning-positioning-mark-hand-drawn-map-png-image_452655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2819400"/>
            <a:ext cx="2971800" cy="2971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00" y="1295400"/>
            <a:ext cx="7467600" cy="954107"/>
            <a:chOff x="762000" y="1295400"/>
            <a:chExt cx="7467600" cy="954107"/>
          </a:xfrm>
        </p:grpSpPr>
        <p:pic>
          <p:nvPicPr>
            <p:cNvPr id="13" name="Picture 12" descr="277448a877a33e8d0efc778025291c86-removebg-preview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1447800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19200" y="1295400"/>
              <a:ext cx="7010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Times New Roman" pitchFamily="18" charset="0"/>
                  <a:cs typeface="Times New Roman" pitchFamily="18" charset="0"/>
                </a:rPr>
                <a:t>Dựa vào sách giáo khoa, em hãy nêu một số yếu tố của bản đồ?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AutoShape 3">
            <a:extLst>
              <a:ext uri="{FF2B5EF4-FFF2-40B4-BE49-F238E27FC236}">
                <a16:creationId xmlns:a16="http://schemas.microsoft.com/office/drawing/2014/main" id="{176EA62D-EEEC-4EC4-9FA8-A2C873A7AAE5}"/>
              </a:ext>
            </a:extLst>
          </p:cNvPr>
          <p:cNvSpPr>
            <a:spLocks/>
          </p:cNvSpPr>
          <p:nvPr/>
        </p:nvSpPr>
        <p:spPr bwMode="auto">
          <a:xfrm>
            <a:off x="8055923" y="2508532"/>
            <a:ext cx="220377" cy="969362"/>
          </a:xfrm>
          <a:prstGeom prst="rightBrace">
            <a:avLst>
              <a:gd name="adj1" fmla="val 36655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solidFill>
                <a:srgbClr val="23534C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66B5209B-147E-43C1-86CF-4C72F247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293"/>
            <a:ext cx="2209800" cy="95410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indent="0" algn="ctr">
              <a:spcBef>
                <a:spcPct val="50000"/>
              </a:spcBef>
              <a:defRPr kumimoji="1" sz="2800">
                <a:solidFill>
                  <a:srgbClr val="1C91D2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vi-VN" altLang="zh-CN" dirty="0">
                <a:solidFill>
                  <a:srgbClr val="23534C"/>
                </a:solidFill>
                <a:latin typeface="+mj-lt"/>
                <a:ea typeface="字魂7号-温暖童稚体" panose="00000500000000000000" pitchFamily="2" charset="-122"/>
              </a:rPr>
              <a:t>Một số yếu tố của bản đồ</a:t>
            </a:r>
            <a:endParaRPr lang="zh-CN" altLang="en-US" dirty="0">
              <a:solidFill>
                <a:srgbClr val="23534C"/>
              </a:solidFill>
              <a:latin typeface="+mj-lt"/>
              <a:ea typeface="字魂7号-温暖童稚体" panose="00000500000000000000" pitchFamily="2" charset="-12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514600" y="2438400"/>
            <a:ext cx="2713290" cy="1427947"/>
            <a:chOff x="2514600" y="2438400"/>
            <a:chExt cx="2713290" cy="1427947"/>
          </a:xfrm>
        </p:grpSpPr>
        <p:sp>
          <p:nvSpPr>
            <p:cNvPr id="55" name="TextBox 54"/>
            <p:cNvSpPr txBox="1"/>
            <p:nvPr/>
          </p:nvSpPr>
          <p:spPr>
            <a:xfrm>
              <a:off x="3429000" y="2438400"/>
              <a:ext cx="17988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Tên bản đồ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22" idx="3"/>
            </p:cNvCxnSpPr>
            <p:nvPr/>
          </p:nvCxnSpPr>
          <p:spPr>
            <a:xfrm flipV="1">
              <a:off x="2514600" y="2819400"/>
              <a:ext cx="762000" cy="10469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514600" y="3134380"/>
            <a:ext cx="3156463" cy="751820"/>
            <a:chOff x="2514600" y="3134380"/>
            <a:chExt cx="3156463" cy="751820"/>
          </a:xfrm>
        </p:grpSpPr>
        <p:sp>
          <p:nvSpPr>
            <p:cNvPr id="57" name="TextBox 56"/>
            <p:cNvSpPr txBox="1"/>
            <p:nvPr/>
          </p:nvSpPr>
          <p:spPr>
            <a:xfrm>
              <a:off x="3352800" y="3134380"/>
              <a:ext cx="231826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Phương hướng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2514600" y="3505200"/>
              <a:ext cx="762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514600" y="3866347"/>
            <a:ext cx="2822295" cy="553253"/>
            <a:chOff x="2514600" y="3866347"/>
            <a:chExt cx="2822295" cy="553253"/>
          </a:xfrm>
        </p:grpSpPr>
        <p:sp>
          <p:nvSpPr>
            <p:cNvPr id="58" name="TextBox 57"/>
            <p:cNvSpPr txBox="1"/>
            <p:nvPr/>
          </p:nvSpPr>
          <p:spPr>
            <a:xfrm>
              <a:off x="3429000" y="3896380"/>
              <a:ext cx="190789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Tỉ lệ bản đồ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22" idx="3"/>
            </p:cNvCxnSpPr>
            <p:nvPr/>
          </p:nvCxnSpPr>
          <p:spPr>
            <a:xfrm>
              <a:off x="2514600" y="3866347"/>
              <a:ext cx="838200" cy="2484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514600" y="3866347"/>
            <a:ext cx="3069042" cy="1315253"/>
            <a:chOff x="2514600" y="3866347"/>
            <a:chExt cx="3069042" cy="1315253"/>
          </a:xfrm>
        </p:grpSpPr>
        <p:sp>
          <p:nvSpPr>
            <p:cNvPr id="59" name="TextBox 58"/>
            <p:cNvSpPr txBox="1"/>
            <p:nvPr/>
          </p:nvSpPr>
          <p:spPr>
            <a:xfrm>
              <a:off x="3276600" y="4658380"/>
              <a:ext cx="2307042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Kí hiệu bản đồ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22" idx="3"/>
            </p:cNvCxnSpPr>
            <p:nvPr/>
          </p:nvCxnSpPr>
          <p:spPr>
            <a:xfrm>
              <a:off x="2514600" y="3866347"/>
              <a:ext cx="685800" cy="10866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5272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u 3 trang 5 Vở bài tập Địa lí 4 - sachbaitap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44958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990600" y="152400"/>
            <a:ext cx="3048000" cy="751820"/>
            <a:chOff x="-228600" y="381000"/>
            <a:chExt cx="3048000" cy="751820"/>
          </a:xfrm>
        </p:grpSpPr>
        <p:sp>
          <p:nvSpPr>
            <p:cNvPr id="7" name="TextBox 6"/>
            <p:cNvSpPr txBox="1"/>
            <p:nvPr/>
          </p:nvSpPr>
          <p:spPr>
            <a:xfrm>
              <a:off x="-228600" y="609600"/>
              <a:ext cx="17988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Tên bản đồ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600200" y="381000"/>
              <a:ext cx="1219200" cy="5897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2895600"/>
            <a:ext cx="23182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Phương hướng</a:t>
            </a:r>
          </a:p>
        </p:txBody>
      </p:sp>
      <p:sp>
        <p:nvSpPr>
          <p:cNvPr id="12" name="Oval 11"/>
          <p:cNvSpPr/>
          <p:nvPr/>
        </p:nvSpPr>
        <p:spPr>
          <a:xfrm>
            <a:off x="7162800" y="2895600"/>
            <a:ext cx="12954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2895600"/>
            <a:ext cx="12954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1200" y="5943600"/>
            <a:ext cx="12954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228600"/>
            <a:ext cx="12954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6800" y="3886200"/>
            <a:ext cx="3429000" cy="762000"/>
            <a:chOff x="3429000" y="3896380"/>
            <a:chExt cx="3429000" cy="762000"/>
          </a:xfrm>
        </p:grpSpPr>
        <p:sp>
          <p:nvSpPr>
            <p:cNvPr id="17" name="TextBox 16"/>
            <p:cNvSpPr txBox="1"/>
            <p:nvPr/>
          </p:nvSpPr>
          <p:spPr>
            <a:xfrm>
              <a:off x="3429000" y="3896380"/>
              <a:ext cx="190789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Tỉ lệ bản đồ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334000" y="4171147"/>
              <a:ext cx="1524000" cy="4872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loud Callout 20"/>
          <p:cNvSpPr/>
          <p:nvPr/>
        </p:nvSpPr>
        <p:spPr>
          <a:xfrm>
            <a:off x="0" y="152400"/>
            <a:ext cx="3200400" cy="1066800"/>
          </a:xfrm>
          <a:prstGeom prst="cloudCallout">
            <a:avLst>
              <a:gd name="adj1" fmla="val -72976"/>
              <a:gd name="adj2" fmla="val -46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Tên bản đồ cho ta biết điều gì?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Tên bản đồ cho ta biết : </a:t>
            </a:r>
          </a:p>
          <a:p>
            <a:pPr>
              <a:buFontTx/>
              <a:buChar char="-"/>
            </a:pPr>
            <a:r>
              <a:rPr lang="vi-VN" sz="2000" dirty="0">
                <a:latin typeface="+mj-lt"/>
              </a:rPr>
              <a:t>Tên của khu vực.</a:t>
            </a:r>
          </a:p>
          <a:p>
            <a:pPr>
              <a:buFontTx/>
              <a:buChar char="-"/>
            </a:pPr>
            <a:r>
              <a:rPr lang="vi-VN" sz="2000" dirty="0">
                <a:latin typeface="+mj-lt"/>
              </a:rPr>
              <a:t>Những thông tin chủ yếu của khu vực đó được thể hiện trên bản đồ.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2" animBg="1"/>
      <p:bldP spid="21" grpId="0" animBg="1"/>
      <p:bldP spid="21" grpId="1" animBg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466</Words>
  <Application>Microsoft Office PowerPoint</Application>
  <PresentationFormat>On-screen Show (4:3)</PresentationFormat>
  <Paragraphs>64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.VnBodoniH</vt:lpstr>
      <vt:lpstr>.VnSouthern</vt:lpstr>
      <vt:lpstr>.VnTime</vt:lpstr>
      <vt:lpstr>.VnVogue</vt:lpstr>
      <vt:lpstr>Arial</vt:lpstr>
      <vt:lpstr>Calibri</vt:lpstr>
      <vt:lpstr>HP001 4 hàng</vt:lpstr>
      <vt:lpstr>Times New Roman</vt:lpstr>
      <vt:lpstr>Wingdings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tỉ lệ bản đồ sau và cho biết 1cm trên bản đồ đó ứng với bao nhiêu mét trên thực tế?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Anh Minh</cp:lastModifiedBy>
  <cp:revision>13</cp:revision>
  <dcterms:created xsi:type="dcterms:W3CDTF">2021-09-01T17:35:05Z</dcterms:created>
  <dcterms:modified xsi:type="dcterms:W3CDTF">2021-09-08T12:52:41Z</dcterms:modified>
</cp:coreProperties>
</file>