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8" r:id="rId2"/>
  </p:sldMasterIdLst>
  <p:notesMasterIdLst>
    <p:notesMasterId r:id="rId35"/>
  </p:notesMasterIdLst>
  <p:handoutMasterIdLst>
    <p:handoutMasterId r:id="rId36"/>
  </p:handoutMasterIdLst>
  <p:sldIdLst>
    <p:sldId id="312" r:id="rId3"/>
    <p:sldId id="317" r:id="rId4"/>
    <p:sldId id="319" r:id="rId5"/>
    <p:sldId id="320" r:id="rId6"/>
    <p:sldId id="365" r:id="rId7"/>
    <p:sldId id="366" r:id="rId8"/>
    <p:sldId id="322" r:id="rId9"/>
    <p:sldId id="323" r:id="rId10"/>
    <p:sldId id="324" r:id="rId11"/>
    <p:sldId id="325" r:id="rId12"/>
    <p:sldId id="326" r:id="rId13"/>
    <p:sldId id="329" r:id="rId14"/>
    <p:sldId id="337" r:id="rId15"/>
    <p:sldId id="330" r:id="rId16"/>
    <p:sldId id="332" r:id="rId17"/>
    <p:sldId id="335" r:id="rId18"/>
    <p:sldId id="338" r:id="rId19"/>
    <p:sldId id="340" r:id="rId20"/>
    <p:sldId id="341" r:id="rId21"/>
    <p:sldId id="344" r:id="rId22"/>
    <p:sldId id="343" r:id="rId23"/>
    <p:sldId id="346" r:id="rId24"/>
    <p:sldId id="349" r:id="rId25"/>
    <p:sldId id="351" r:id="rId26"/>
    <p:sldId id="350" r:id="rId27"/>
    <p:sldId id="355" r:id="rId28"/>
    <p:sldId id="356" r:id="rId29"/>
    <p:sldId id="360" r:id="rId30"/>
    <p:sldId id="362" r:id="rId31"/>
    <p:sldId id="361" r:id="rId32"/>
    <p:sldId id="318" r:id="rId33"/>
    <p:sldId id="3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6F7"/>
    <a:srgbClr val="B9E2E5"/>
    <a:srgbClr val="97D4D9"/>
    <a:srgbClr val="0000FF"/>
    <a:srgbClr val="83F967"/>
    <a:srgbClr val="9AE1A7"/>
    <a:srgbClr val="67C6CA"/>
    <a:srgbClr val="75CDCF"/>
    <a:srgbClr val="95D9DA"/>
    <a:srgbClr val="6BF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B4B122-2EDA-4B9C-BC8D-7CE8DC914ACB}" v="1" dt="2021-09-19T14:34:47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19/09/2021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rPr lang="en-US"/>
              <a:t>9/19/2021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r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436BF-B2E9-4B0F-956B-C94A727E05F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5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5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436BF-B2E9-4B0F-956B-C94A727E05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1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039622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9/19/2021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t>9/19/2021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t>9/19/2021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t>9/19/2021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t>9/19/2021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t>9/19/2021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t>9/19/2021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file:///D:\GADT\NHAC%20clip\Hello%20How%20Do%20You%20Do%20-%20Twins.mp3" TargetMode="External"/><Relationship Id="rId7" Type="http://schemas.openxmlformats.org/officeDocument/2006/relationships/image" Target="../media/image4.GIF"/><Relationship Id="rId2" Type="http://schemas.openxmlformats.org/officeDocument/2006/relationships/audio" Target="file:///D:\GADT\NHAC%20clip\Tuoi%20nho%20dung%20xay%20thanh%20pho%20Anh%20hung%20-%20NTN%20TP.mp3" TargetMode="External"/><Relationship Id="rId1" Type="http://schemas.microsoft.com/office/2007/relationships/media" Target="file:///D:\GADT\NHAC%20clip\Tuoi%20nho%20dung%20xay%20thanh%20pho%20Anh%20hung%20-%20NTN%20TP.mp3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file:///D:\GADT\NHAC%20clip\Hello%20How%20Do%20You%20Do%20-%20Twins.mp3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file:///D:\GADT\NHAC%20clip\Hello%20How%20Do%20You%20Do%20-%20Twins.mp3" TargetMode="External"/><Relationship Id="rId7" Type="http://schemas.openxmlformats.org/officeDocument/2006/relationships/image" Target="../media/image4.GIF"/><Relationship Id="rId2" Type="http://schemas.openxmlformats.org/officeDocument/2006/relationships/audio" Target="file:///D:\GADT\NHAC%20clip\Tuoi%20nho%20dung%20xay%20thanh%20pho%20Anh%20hung%20-%20NTN%20TP.mp3" TargetMode="External"/><Relationship Id="rId1" Type="http://schemas.microsoft.com/office/2007/relationships/media" Target="file:///D:\GADT\NHAC%20clip\Tuoi%20nho%20dung%20xay%20thanh%20pho%20Anh%20hung%20-%20NTN%20TP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file:///D:\GADT\NHAC%20clip\Hello%20How%20Do%20You%20Do%20-%20Twins.mp3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905866" y="1804586"/>
            <a:ext cx="7467600" cy="295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8800" b="1" dirty="0" err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sz="8800" b="1" dirty="0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err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sz="8800" b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lí</a:t>
            </a:r>
          </a:p>
          <a:p>
            <a:pPr algn="ctr">
              <a:spcBef>
                <a:spcPts val="1200"/>
              </a:spcBef>
            </a:pPr>
            <a:r>
              <a:rPr lang="en-US" sz="8800" b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Lớp 4</a:t>
            </a:r>
            <a:endParaRPr lang="en-US" sz="8800" b="1" dirty="0">
              <a:ln w="38100">
                <a:solidFill>
                  <a:srgbClr val="F2FAFA"/>
                </a:solidFill>
                <a:prstDash val="solid"/>
              </a:ln>
              <a:solidFill>
                <a:srgbClr val="E71B70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5305426" y="4114800"/>
            <a:ext cx="50577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 dirty="0">
              <a:ln w="12700">
                <a:solidFill>
                  <a:srgbClr val="00FFFF"/>
                </a:solidFill>
                <a:round/>
              </a:ln>
              <a:solidFill>
                <a:srgbClr val="000099"/>
              </a:solidFill>
              <a:effectLst>
                <a:outerShdw dist="25400" algn="ctr" rotWithShape="0">
                  <a:srgbClr val="FF3399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6842781" y="664799"/>
            <a:ext cx="914400" cy="1150937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4468342" y="656222"/>
            <a:ext cx="914400" cy="1150937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3639447" y="929953"/>
            <a:ext cx="914400" cy="1150937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2170094" y="1316556"/>
            <a:ext cx="914400" cy="1150937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8470759" y="938507"/>
            <a:ext cx="914400" cy="1150937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5513" y="22660"/>
            <a:ext cx="1587500" cy="1536700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6400800"/>
            <a:ext cx="304800" cy="30480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  <p:pic>
        <p:nvPicPr>
          <p:cNvPr id="18" name="Picture 12" descr="SPARKLES">
            <a:extLst>
              <a:ext uri="{FF2B5EF4-FFF2-40B4-BE49-F238E27FC236}">
                <a16:creationId xmlns:a16="http://schemas.microsoft.com/office/drawing/2014/main" id="{ADC6B312-98C3-4B6C-912F-9B1E3E209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9692296" y="1939151"/>
            <a:ext cx="914400" cy="1150937"/>
          </a:xfrm>
          <a:prstGeom prst="rect">
            <a:avLst/>
          </a:prstGeom>
          <a:noFill/>
        </p:spPr>
      </p:pic>
      <p:pic>
        <p:nvPicPr>
          <p:cNvPr id="19" name="Picture 18" descr="SPARKLES">
            <a:extLst>
              <a:ext uri="{FF2B5EF4-FFF2-40B4-BE49-F238E27FC236}">
                <a16:creationId xmlns:a16="http://schemas.microsoft.com/office/drawing/2014/main" id="{BC884616-97E3-43F7-8582-EC06743AE5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1395654" y="2972692"/>
            <a:ext cx="914400" cy="1150937"/>
          </a:xfrm>
          <a:prstGeom prst="rect">
            <a:avLst/>
          </a:prstGeom>
          <a:noFill/>
        </p:spPr>
      </p:pic>
      <p:pic>
        <p:nvPicPr>
          <p:cNvPr id="21" name="Picture 12" descr="SPARKLES">
            <a:extLst>
              <a:ext uri="{FF2B5EF4-FFF2-40B4-BE49-F238E27FC236}">
                <a16:creationId xmlns:a16="http://schemas.microsoft.com/office/drawing/2014/main" id="{F2BD85C1-F73B-4B9D-996B-3104505D0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8947887" y="3628881"/>
            <a:ext cx="914400" cy="1150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8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7349" grpId="0" autoUpdateAnimBg="0"/>
      <p:bldP spid="573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21477"/>
              </p:ext>
            </p:extLst>
          </p:nvPr>
        </p:nvGraphicFramePr>
        <p:xfrm>
          <a:off x="5105400" y="1867803"/>
          <a:ext cx="6724650" cy="2987993"/>
        </p:xfrm>
        <a:graphic>
          <a:graphicData uri="http://schemas.openxmlformats.org/drawingml/2006/table">
            <a:tbl>
              <a:tblPr/>
              <a:tblGrid>
                <a:gridCol w="2401888">
                  <a:extLst>
                    <a:ext uri="{9D8B030D-6E8A-4147-A177-3AD203B41FA5}">
                      <a16:colId xmlns:a16="http://schemas.microsoft.com/office/drawing/2014/main" val="377008538"/>
                    </a:ext>
                  </a:extLst>
                </a:gridCol>
                <a:gridCol w="4322762">
                  <a:extLst>
                    <a:ext uri="{9D8B030D-6E8A-4147-A177-3AD203B41FA5}">
                      <a16:colId xmlns:a16="http://schemas.microsoft.com/office/drawing/2014/main" val="2576402547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Các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dân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tộc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Địa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bàn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cư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trú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nơi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sinh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sống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)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cao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349645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Dân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tộc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Dao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700m-1000m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13509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Dân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tộc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Mông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Trên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1000m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475419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Dân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tộc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Thái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Dưới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700m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775589"/>
                  </a:ext>
                </a:extLst>
              </a:tr>
            </a:tbl>
          </a:graphicData>
        </a:graphic>
      </p:graphicFrame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3017407" y="1410388"/>
            <a:ext cx="1768174" cy="3866860"/>
          </a:xfrm>
          <a:prstGeom prst="wedgeRoundRectCallout">
            <a:avLst>
              <a:gd name="adj1" fmla="val -81602"/>
              <a:gd name="adj2" fmla="val 8159"/>
              <a:gd name="adj3" fmla="val 16667"/>
            </a:avLst>
          </a:prstGeom>
          <a:solidFill>
            <a:schemeClr val="bg2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trú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960" y="2437064"/>
            <a:ext cx="2038910" cy="32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591" y="3157361"/>
            <a:ext cx="1941885" cy="31320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69924" y="950121"/>
            <a:ext cx="6119536" cy="2207241"/>
            <a:chOff x="13375004" y="3319070"/>
            <a:chExt cx="4779563" cy="959601"/>
          </a:xfrm>
        </p:grpSpPr>
        <p:sp>
          <p:nvSpPr>
            <p:cNvPr id="6" name="AutoShape 16"/>
            <p:cNvSpPr>
              <a:spLocks noChangeArrowheads="1"/>
            </p:cNvSpPr>
            <p:nvPr/>
          </p:nvSpPr>
          <p:spPr bwMode="ltGray">
            <a:xfrm>
              <a:off x="13456328" y="3362002"/>
              <a:ext cx="4257127" cy="873737"/>
            </a:xfrm>
            <a:prstGeom prst="wedgeEllipseCallout">
              <a:avLst>
                <a:gd name="adj1" fmla="val -64904"/>
                <a:gd name="adj2" fmla="val 4756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7" name="Rectangle 18"/>
            <p:cNvSpPr>
              <a:spLocks noChangeArrowheads="1"/>
            </p:cNvSpPr>
            <p:nvPr/>
          </p:nvSpPr>
          <p:spPr bwMode="black">
            <a:xfrm>
              <a:off x="13375004" y="3319070"/>
              <a:ext cx="4779563" cy="959601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H·y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xÕp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thø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tù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c¸c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d©n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téc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theo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®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Þa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bµn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cư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­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tró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tõ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n¬i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thÊp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®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Õn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n¬i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3200" i="1" dirty="0" err="1">
                  <a:solidFill>
                    <a:srgbClr val="0000FF"/>
                  </a:solidFill>
                  <a:latin typeface=".VnTime" panose="020B7200000000000000" pitchFamily="34" charset="0"/>
                </a:rPr>
                <a:t>cao</a:t>
              </a:r>
              <a:r>
                <a:rPr lang="en-US" altLang="en-US" sz="3200" i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9924" y="950120"/>
            <a:ext cx="6119536" cy="2207241"/>
            <a:chOff x="13337298" y="3295746"/>
            <a:chExt cx="4779563" cy="959601"/>
          </a:xfrm>
        </p:grpSpPr>
        <p:sp>
          <p:nvSpPr>
            <p:cNvPr id="9" name="AutoShape 16"/>
            <p:cNvSpPr>
              <a:spLocks noChangeArrowheads="1"/>
            </p:cNvSpPr>
            <p:nvPr/>
          </p:nvSpPr>
          <p:spPr bwMode="ltGray">
            <a:xfrm>
              <a:off x="13456328" y="3362002"/>
              <a:ext cx="4257127" cy="873737"/>
            </a:xfrm>
            <a:prstGeom prst="wedgeEllipseCallout">
              <a:avLst>
                <a:gd name="adj1" fmla="val -64904"/>
                <a:gd name="adj2" fmla="val 4756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10" name="Rectangle 18"/>
            <p:cNvSpPr>
              <a:spLocks noChangeArrowheads="1"/>
            </p:cNvSpPr>
            <p:nvPr/>
          </p:nvSpPr>
          <p:spPr bwMode="black">
            <a:xfrm>
              <a:off x="13337298" y="3295746"/>
              <a:ext cx="4779563" cy="959601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tiện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chính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nơi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núi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Hoàng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Sơn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altLang="en-US" sz="2400" i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76538" y="0"/>
            <a:ext cx="4720335" cy="4889291"/>
            <a:chOff x="2776538" y="0"/>
            <a:chExt cx="4720335" cy="4889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538" y="0"/>
              <a:ext cx="4720335" cy="4745989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22525" y="4427626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</a:rPr>
                <a:t>Đi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bộ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76365" y="1768612"/>
            <a:ext cx="6315635" cy="4852611"/>
            <a:chOff x="5876365" y="1768612"/>
            <a:chExt cx="6315635" cy="48526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10" y="1768612"/>
              <a:ext cx="4903390" cy="4852611"/>
            </a:xfrm>
            <a:prstGeom prst="ellipse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76365" y="5564480"/>
              <a:ext cx="2096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</a:rPr>
                <a:t>Đi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bằng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ngựa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2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>
            <a:cxnSpLocks noChangeShapeType="1"/>
          </p:cNvCxnSpPr>
          <p:nvPr/>
        </p:nvCxnSpPr>
        <p:spPr bwMode="auto">
          <a:xfrm flipV="1">
            <a:off x="3261007" y="2345708"/>
            <a:ext cx="2402761" cy="941668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 flipH="1" flipV="1">
            <a:off x="6059888" y="2354820"/>
            <a:ext cx="22476" cy="149700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20"/>
          <p:cNvCxnSpPr>
            <a:cxnSpLocks noChangeShapeType="1"/>
          </p:cNvCxnSpPr>
          <p:nvPr/>
        </p:nvCxnSpPr>
        <p:spPr bwMode="auto">
          <a:xfrm flipH="1" flipV="1">
            <a:off x="6650434" y="2345707"/>
            <a:ext cx="2561561" cy="101045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组合 15"/>
          <p:cNvGrpSpPr/>
          <p:nvPr/>
        </p:nvGrpSpPr>
        <p:grpSpPr>
          <a:xfrm>
            <a:off x="900954" y="2689412"/>
            <a:ext cx="2561720" cy="2460812"/>
            <a:chOff x="304800" y="673100"/>
            <a:chExt cx="3913187" cy="3913186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16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椭圆 17"/>
            <p:cNvSpPr/>
            <p:nvPr/>
          </p:nvSpPr>
          <p:spPr>
            <a:xfrm>
              <a:off x="392113" y="760413"/>
              <a:ext cx="3825874" cy="38258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cư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thưa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thớt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1"/>
          <p:cNvGrpSpPr/>
          <p:nvPr/>
        </p:nvGrpSpPr>
        <p:grpSpPr>
          <a:xfrm>
            <a:off x="4683869" y="3851820"/>
            <a:ext cx="2796989" cy="2589321"/>
            <a:chOff x="304800" y="673100"/>
            <a:chExt cx="3913187" cy="3913187"/>
          </a:xfrm>
          <a:solidFill>
            <a:srgbClr val="83F967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2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Chủ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yếu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là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tộc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ít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người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sinh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sống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: Dao,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Mông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Thái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24"/>
          <p:cNvGrpSpPr/>
          <p:nvPr/>
        </p:nvGrpSpPr>
        <p:grpSpPr>
          <a:xfrm>
            <a:off x="8637368" y="2868928"/>
            <a:ext cx="2908344" cy="2700563"/>
            <a:chOff x="79861" y="673100"/>
            <a:chExt cx="4225439" cy="4374720"/>
          </a:xfrm>
          <a:solidFill>
            <a:schemeClr val="accent2">
              <a:lumMod val="20000"/>
              <a:lumOff val="80000"/>
            </a:schemeClr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26"/>
            <p:cNvSpPr/>
            <p:nvPr/>
          </p:nvSpPr>
          <p:spPr>
            <a:xfrm>
              <a:off x="79861" y="760413"/>
              <a:ext cx="4225439" cy="42874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Giao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thông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: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mòn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chủ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yếu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ngựa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4776286" y="81083"/>
            <a:ext cx="2567204" cy="2350230"/>
            <a:chOff x="304800" y="673100"/>
            <a:chExt cx="4000500" cy="4000500"/>
          </a:xfrm>
          <a:solidFill>
            <a:srgbClr val="9AE1A7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cư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Hoàng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Liên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Sơn</a:t>
              </a:r>
              <a:endParaRPr lang="zh-CN" altLang="en-US" sz="28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067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7" y="1243396"/>
            <a:ext cx="3665700" cy="5137295"/>
          </a:xfrm>
          <a:prstGeom prst="round2DiagRect">
            <a:avLst>
              <a:gd name="adj1" fmla="val 21955"/>
              <a:gd name="adj2" fmla="val 18749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2" r="27929"/>
          <a:stretch/>
        </p:blipFill>
        <p:spPr>
          <a:xfrm>
            <a:off x="7963455" y="1243396"/>
            <a:ext cx="3901366" cy="5137295"/>
          </a:xfrm>
          <a:prstGeom prst="round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40300" y="612247"/>
            <a:ext cx="4782340" cy="5137295"/>
            <a:chOff x="10229076" y="3159990"/>
            <a:chExt cx="9433371" cy="848846"/>
          </a:xfrm>
          <a:noFill/>
        </p:grpSpPr>
        <p:sp>
          <p:nvSpPr>
            <p:cNvPr id="14" name="AutoShape 16"/>
            <p:cNvSpPr>
              <a:spLocks noChangeArrowheads="1"/>
            </p:cNvSpPr>
            <p:nvPr/>
          </p:nvSpPr>
          <p:spPr bwMode="ltGray">
            <a:xfrm>
              <a:off x="11749577" y="3159990"/>
              <a:ext cx="6112516" cy="848846"/>
            </a:xfrm>
            <a:prstGeom prst="wedgeEllipseCallout">
              <a:avLst>
                <a:gd name="adj1" fmla="val -29341"/>
                <a:gd name="adj2" fmla="val -33678"/>
              </a:avLst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black">
            <a:xfrm>
              <a:off x="10229076" y="3264276"/>
              <a:ext cx="9433371" cy="722263"/>
            </a:xfrm>
            <a:prstGeom prst="wedgeEllipseCallout">
              <a:avLst/>
            </a:prstGeom>
            <a:grp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tranh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TLCH</a:t>
              </a:r>
            </a:p>
            <a:p>
              <a:r>
                <a:rPr lang="en-US" sz="2800" b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1. Bản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thường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nằm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đâu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?</a:t>
              </a:r>
            </a:p>
            <a:p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lượng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nhiều</a:t>
              </a:r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hay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ít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" name="Arrow: Pentagon 10">
            <a:extLst>
              <a:ext uri="{FF2B5EF4-FFF2-40B4-BE49-F238E27FC236}">
                <a16:creationId xmlns:a16="http://schemas.microsoft.com/office/drawing/2014/main" id="{FAEDE2C5-7267-4CF2-AE88-99318981B1F3}"/>
              </a:ext>
            </a:extLst>
          </p:cNvPr>
          <p:cNvSpPr/>
          <p:nvPr/>
        </p:nvSpPr>
        <p:spPr>
          <a:xfrm flipH="1">
            <a:off x="1506846" y="286255"/>
            <a:ext cx="4457977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214688" y="128323"/>
            <a:ext cx="4457977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03" y="2199600"/>
            <a:ext cx="3982522" cy="3323703"/>
          </a:xfrm>
          <a:prstGeom prst="hexagon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315" y="1274192"/>
            <a:ext cx="3417435" cy="4543751"/>
            <a:chOff x="26242" y="979552"/>
            <a:chExt cx="3417435" cy="4543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2" y="979552"/>
              <a:ext cx="3417435" cy="4068721"/>
            </a:xfrm>
            <a:prstGeom prst="round2DiagRect">
              <a:avLst>
                <a:gd name="adj1" fmla="val 21955"/>
                <a:gd name="adj2" fmla="val 18749"/>
              </a:avLst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8692" y="5049170"/>
              <a:ext cx="2912533" cy="4741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Sườn</a:t>
              </a:r>
              <a:r>
                <a:rPr lang="en-US" sz="2000" dirty="0"/>
                <a:t> </a:t>
              </a:r>
              <a:r>
                <a:rPr lang="en-US" sz="2000" dirty="0" err="1"/>
                <a:t>núi</a:t>
              </a:r>
              <a:r>
                <a:rPr lang="en-US" sz="2000" dirty="0"/>
                <a:t> </a:t>
              </a:r>
              <a:r>
                <a:rPr lang="en-US" sz="2000" dirty="0" err="1"/>
                <a:t>nhà</a:t>
              </a:r>
              <a:r>
                <a:rPr lang="en-US" sz="2000" dirty="0"/>
                <a:t> </a:t>
              </a:r>
              <a:r>
                <a:rPr lang="en-US" sz="2000" dirty="0" err="1"/>
                <a:t>thưa</a:t>
              </a:r>
              <a:r>
                <a:rPr lang="en-US" sz="2000" dirty="0"/>
                <a:t> </a:t>
              </a:r>
              <a:r>
                <a:rPr lang="en-US" sz="2000" dirty="0" err="1"/>
                <a:t>thớt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16778" y="2380827"/>
            <a:ext cx="4065412" cy="4293395"/>
            <a:chOff x="8118121" y="2523067"/>
            <a:chExt cx="4065412" cy="4293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42" r="27929"/>
            <a:stretch/>
          </p:blipFill>
          <p:spPr>
            <a:xfrm>
              <a:off x="8118121" y="2523067"/>
              <a:ext cx="4065412" cy="3877733"/>
            </a:xfrm>
            <a:prstGeom prst="round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788400" y="6400800"/>
              <a:ext cx="3031067" cy="4156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Thung</a:t>
              </a:r>
              <a:r>
                <a:rPr lang="en-US" sz="2000" dirty="0"/>
                <a:t> </a:t>
              </a:r>
              <a:r>
                <a:rPr lang="en-US" sz="2000" dirty="0" err="1"/>
                <a:t>lũng</a:t>
              </a:r>
              <a:r>
                <a:rPr lang="en-US" sz="2000" dirty="0"/>
                <a:t> </a:t>
              </a:r>
              <a:r>
                <a:rPr lang="en-US" sz="2000" dirty="0" err="1"/>
                <a:t>thì</a:t>
              </a:r>
              <a:r>
                <a:rPr lang="en-US" sz="2000" dirty="0"/>
                <a:t> </a:t>
              </a:r>
              <a:r>
                <a:rPr lang="en-US" sz="2000" dirty="0" err="1"/>
                <a:t>đông</a:t>
              </a:r>
              <a:r>
                <a:rPr lang="en-US" sz="2000" dirty="0"/>
                <a:t> </a:t>
              </a:r>
              <a:r>
                <a:rPr lang="en-US" sz="2000" dirty="0" err="1"/>
                <a:t>hơn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1386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130522" y="416773"/>
            <a:ext cx="4251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C0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800" dirty="0">
                <a:solidFill>
                  <a:srgbClr val="C00000"/>
                </a:solidFill>
                <a:latin typeface=".VnTime" panose="020B7200000000000000" pitchFamily="34" charset="0"/>
              </a:rPr>
              <a:t>µ </a:t>
            </a:r>
            <a:r>
              <a:rPr lang="en-US" altLang="en-US" sz="2800" dirty="0" err="1">
                <a:solidFill>
                  <a:srgbClr val="C00000"/>
                </a:solidFill>
                <a:latin typeface=".VnTime" panose="020B7200000000000000" pitchFamily="34" charset="0"/>
              </a:rPr>
              <a:t>sµn</a:t>
            </a:r>
            <a:r>
              <a:rPr lang="en-US" altLang="en-US" sz="2800" dirty="0">
                <a:solidFill>
                  <a:srgbClr val="C0000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800" dirty="0" err="1">
                <a:solidFill>
                  <a:srgbClr val="C00000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800" dirty="0">
                <a:solidFill>
                  <a:srgbClr val="C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800" dirty="0">
                <a:solidFill>
                  <a:srgbClr val="C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.VnTime" panose="020B7200000000000000" pitchFamily="34" charset="0"/>
              </a:rPr>
              <a:t>S¬n</a:t>
            </a:r>
            <a:endParaRPr lang="en-US" altLang="en-US" sz="2800" dirty="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0" y="2082800"/>
            <a:ext cx="12192000" cy="31326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26" y="3575200"/>
            <a:ext cx="3609474" cy="3224463"/>
          </a:xfrm>
          <a:prstGeom prst="roundRect">
            <a:avLst/>
          </a:prstGeom>
        </p:spPr>
      </p:pic>
      <p:pic>
        <p:nvPicPr>
          <p:cNvPr id="4" name="Picture 4" descr="ANH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7" y="-30413"/>
            <a:ext cx="3609474" cy="360561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0892" y="2097672"/>
            <a:ext cx="58047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một số dân tộc ở HLS sống ở nhà sàn?</a:t>
            </a:r>
          </a:p>
          <a:p>
            <a:pPr algn="just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956455" y="35998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vi-VN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b="0" i="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MH_Title_1"/>
          <p:cNvSpPr/>
          <p:nvPr>
            <p:custDataLst>
              <p:tags r:id="rId1"/>
            </p:custDataLst>
          </p:nvPr>
        </p:nvSpPr>
        <p:spPr>
          <a:xfrm>
            <a:off x="5273808" y="3493790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000" dirty="0">
                <a:solidFill>
                  <a:srgbClr val="FFFF00"/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95" name="MH_Title_1"/>
          <p:cNvSpPr/>
          <p:nvPr>
            <p:custDataLst>
              <p:tags r:id="rId2"/>
            </p:custDataLst>
          </p:nvPr>
        </p:nvSpPr>
        <p:spPr>
          <a:xfrm>
            <a:off x="5235476" y="2097672"/>
            <a:ext cx="540000" cy="56488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000" dirty="0">
                <a:solidFill>
                  <a:srgbClr val="FFFF00"/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3395" y="2959446"/>
            <a:ext cx="58047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6815" y="4209550"/>
            <a:ext cx="58047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nứa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  <a:endParaRPr lang="vi-VN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8" grpId="0"/>
      <p:bldP spid="99" grpId="0" animBg="1"/>
      <p:bldP spid="95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6"/>
          <p:cNvSpPr>
            <a:spLocks noChangeArrowheads="1"/>
          </p:cNvSpPr>
          <p:nvPr/>
        </p:nvSpPr>
        <p:spPr bwMode="ltGray">
          <a:xfrm>
            <a:off x="4262154" y="1087637"/>
            <a:ext cx="7117046" cy="2417564"/>
          </a:xfrm>
          <a:prstGeom prst="wedgeEllipseCallout">
            <a:avLst>
              <a:gd name="adj1" fmla="val -69521"/>
              <a:gd name="adj2" fmla="val 357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nay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sàn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so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?</a:t>
            </a:r>
          </a:p>
          <a:p>
            <a:pPr algn="ctr"/>
            <a:endParaRPr lang="en-US" sz="3200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233" y="1087636"/>
            <a:ext cx="3090338" cy="49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7" y="154715"/>
            <a:ext cx="5266267" cy="3519818"/>
          </a:xfrm>
          <a:prstGeom prst="rect">
            <a:avLst/>
          </a:prstGeom>
        </p:spPr>
      </p:pic>
      <p:sp>
        <p:nvSpPr>
          <p:cNvPr id="12" name="Rectangle 3"/>
          <p:cNvSpPr/>
          <p:nvPr/>
        </p:nvSpPr>
        <p:spPr>
          <a:xfrm>
            <a:off x="6873645" y="3162611"/>
            <a:ext cx="1780576" cy="2584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Nhà</a:t>
            </a:r>
            <a:r>
              <a: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sàn</a:t>
            </a:r>
            <a:r>
              <a: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ngày</a:t>
            </a:r>
            <a:r>
              <a: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nay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79" y="878080"/>
            <a:ext cx="5304988" cy="4315455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7695"/>
            <a:ext cx="3280147" cy="27203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4840" y="3035808"/>
            <a:ext cx="345476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</a:t>
            </a:r>
            <a:r>
              <a:rPr lang="en-US" sz="2500" dirty="0"/>
              <a:t>………………</a:t>
            </a:r>
            <a:r>
              <a:rPr lang="en-US" dirty="0"/>
              <a:t>…………………………….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5363" y="1639117"/>
            <a:ext cx="3807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Ngôi nhà truyền thống được làm từ các nguyên liệu tự nhiên, gồm gỗ, tre, nứa, song, mây, tranh, kè, cọ</a:t>
            </a:r>
            <a:r>
              <a:rPr lang="en-US" sz="2400" dirty="0"/>
              <a:t>. </a:t>
            </a:r>
            <a:r>
              <a:rPr lang="en-US" sz="2400" dirty="0" err="1"/>
              <a:t>Ngày</a:t>
            </a:r>
            <a:r>
              <a:rPr lang="en-US" sz="2400" dirty="0"/>
              <a:t> nay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gạch</a:t>
            </a:r>
            <a:r>
              <a:rPr lang="en-US" sz="2400" dirty="0"/>
              <a:t>.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gạch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084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90" y="1678516"/>
            <a:ext cx="3042615" cy="15431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375828" y="3458479"/>
            <a:ext cx="3611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84" y="130704"/>
            <a:ext cx="3863536" cy="3204732"/>
          </a:xfrm>
          <a:prstGeom prst="hexagon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0" y="130704"/>
            <a:ext cx="3884847" cy="3095625"/>
          </a:xfrm>
          <a:prstGeom prst="hexagon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7" y="3335436"/>
            <a:ext cx="3728914" cy="3353660"/>
          </a:xfrm>
          <a:prstGeom prst="hexagon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43" y="3490306"/>
            <a:ext cx="3719017" cy="3198790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1338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>
            <a:cxnSpLocks noChangeShapeType="1"/>
          </p:cNvCxnSpPr>
          <p:nvPr/>
        </p:nvCxnSpPr>
        <p:spPr bwMode="auto">
          <a:xfrm flipV="1">
            <a:off x="2622526" y="2437792"/>
            <a:ext cx="3285521" cy="78904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 flipV="1">
            <a:off x="4317498" y="2473496"/>
            <a:ext cx="1718516" cy="107284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20"/>
          <p:cNvCxnSpPr>
            <a:cxnSpLocks noChangeShapeType="1"/>
          </p:cNvCxnSpPr>
          <p:nvPr/>
        </p:nvCxnSpPr>
        <p:spPr bwMode="auto">
          <a:xfrm flipH="1" flipV="1">
            <a:off x="6164146" y="2473495"/>
            <a:ext cx="340664" cy="118560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组合 15"/>
          <p:cNvGrpSpPr/>
          <p:nvPr/>
        </p:nvGrpSpPr>
        <p:grpSpPr>
          <a:xfrm>
            <a:off x="38798" y="1607758"/>
            <a:ext cx="2527697" cy="2460804"/>
            <a:chOff x="304800" y="673100"/>
            <a:chExt cx="3861213" cy="3913173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16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椭圆 17"/>
            <p:cNvSpPr/>
            <p:nvPr/>
          </p:nvSpPr>
          <p:spPr>
            <a:xfrm>
              <a:off x="340138" y="760400"/>
              <a:ext cx="3825875" cy="38258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cư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thưa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thớt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1"/>
          <p:cNvGrpSpPr/>
          <p:nvPr/>
        </p:nvGrpSpPr>
        <p:grpSpPr>
          <a:xfrm>
            <a:off x="2035328" y="3389037"/>
            <a:ext cx="2796989" cy="2589321"/>
            <a:chOff x="304800" y="673100"/>
            <a:chExt cx="3913187" cy="3913187"/>
          </a:xfrm>
          <a:solidFill>
            <a:srgbClr val="83F967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2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Chủ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yếu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là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tộc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ít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người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sinh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sống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: Dao,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Mông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Thái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24"/>
          <p:cNvGrpSpPr/>
          <p:nvPr/>
        </p:nvGrpSpPr>
        <p:grpSpPr>
          <a:xfrm>
            <a:off x="5386069" y="3644899"/>
            <a:ext cx="2908344" cy="2660863"/>
            <a:chOff x="79861" y="673100"/>
            <a:chExt cx="4225439" cy="4310408"/>
          </a:xfrm>
          <a:solidFill>
            <a:schemeClr val="accent2">
              <a:lumMod val="20000"/>
              <a:lumOff val="80000"/>
            </a:schemeClr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26"/>
            <p:cNvSpPr/>
            <p:nvPr/>
          </p:nvSpPr>
          <p:spPr>
            <a:xfrm>
              <a:off x="79861" y="696101"/>
              <a:ext cx="4225439" cy="42874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Giao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thông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: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mòn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chủ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yếu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đi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ngựa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4776286" y="81083"/>
            <a:ext cx="2567204" cy="2350230"/>
            <a:chOff x="304800" y="673100"/>
            <a:chExt cx="4000500" cy="4000500"/>
          </a:xfrm>
          <a:solidFill>
            <a:srgbClr val="9AE1A7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cư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Hoàng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Liên</a:t>
              </a:r>
              <a:r>
                <a:rPr lang="en-US" altLang="zh-CN" sz="2800" dirty="0">
                  <a:solidFill>
                    <a:srgbClr val="FF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cs typeface="+mn-ea"/>
                  <a:sym typeface="+mn-lt"/>
                </a:rPr>
                <a:t>Sơn</a:t>
              </a:r>
              <a:endParaRPr lang="zh-CN" altLang="en-US" sz="28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6" name="直接连接符 20"/>
          <p:cNvCxnSpPr>
            <a:cxnSpLocks noChangeShapeType="1"/>
          </p:cNvCxnSpPr>
          <p:nvPr/>
        </p:nvCxnSpPr>
        <p:spPr bwMode="auto">
          <a:xfrm flipH="1" flipV="1">
            <a:off x="6164146" y="2437792"/>
            <a:ext cx="2871703" cy="6295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20"/>
          <p:cNvCxnSpPr>
            <a:cxnSpLocks noChangeShapeType="1"/>
          </p:cNvCxnSpPr>
          <p:nvPr/>
        </p:nvCxnSpPr>
        <p:spPr bwMode="auto">
          <a:xfrm flipH="1" flipV="1">
            <a:off x="13083622" y="3044856"/>
            <a:ext cx="164074" cy="100296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8" name="组合 15"/>
          <p:cNvGrpSpPr/>
          <p:nvPr/>
        </p:nvGrpSpPr>
        <p:grpSpPr>
          <a:xfrm>
            <a:off x="8822015" y="2572300"/>
            <a:ext cx="2569248" cy="2415782"/>
            <a:chOff x="2922753" y="2118494"/>
            <a:chExt cx="3924685" cy="3841579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6"/>
            <p:cNvSpPr/>
            <p:nvPr/>
          </p:nvSpPr>
          <p:spPr>
            <a:xfrm>
              <a:off x="2922753" y="2118494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" name="椭圆 17"/>
            <p:cNvSpPr/>
            <p:nvPr/>
          </p:nvSpPr>
          <p:spPr>
            <a:xfrm>
              <a:off x="3021563" y="2134200"/>
              <a:ext cx="3825875" cy="38258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Tập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trung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thành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bản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, 1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số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dân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tộc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sống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nhà</a:t>
              </a:r>
              <a:r>
                <a:rPr lang="en-US" altLang="zh-CN" sz="280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cs typeface="+mn-ea"/>
                  <a:sym typeface="+mn-lt"/>
                </a:rPr>
                <a:t>sàn</a:t>
              </a:r>
              <a:endParaRPr lang="zh-CN" altLang="en-US" sz="28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20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C5277-CA3B-4717-9AC2-7019326D7DDF}"/>
              </a:ext>
            </a:extLst>
          </p:cNvPr>
          <p:cNvSpPr txBox="1"/>
          <p:nvPr/>
        </p:nvSpPr>
        <p:spPr>
          <a:xfrm>
            <a:off x="2143760" y="2708798"/>
            <a:ext cx="8625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Sơn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215234" y="220893"/>
            <a:ext cx="5353999" cy="1306730"/>
          </a:xfrm>
          <a:custGeom>
            <a:avLst/>
            <a:gdLst>
              <a:gd name="connsiteX0" fmla="*/ 483347 w 5353999"/>
              <a:gd name="connsiteY0" fmla="*/ 434669 h 1306730"/>
              <a:gd name="connsiteX1" fmla="*/ 696887 w 5353999"/>
              <a:gd name="connsiteY1" fmla="*/ 208925 h 1306730"/>
              <a:gd name="connsiteX2" fmla="*/ 1735711 w 5353999"/>
              <a:gd name="connsiteY2" fmla="*/ 157352 h 1306730"/>
              <a:gd name="connsiteX3" fmla="*/ 2783087 w 5353999"/>
              <a:gd name="connsiteY3" fmla="*/ 103812 h 1306730"/>
              <a:gd name="connsiteX4" fmla="*/ 3191206 w 5353999"/>
              <a:gd name="connsiteY4" fmla="*/ 6049 h 1306730"/>
              <a:gd name="connsiteX5" fmla="*/ 3697357 w 5353999"/>
              <a:gd name="connsiteY5" fmla="*/ 75046 h 1306730"/>
              <a:gd name="connsiteX6" fmla="*/ 4395112 w 5353999"/>
              <a:gd name="connsiteY6" fmla="*/ 20871 h 1306730"/>
              <a:gd name="connsiteX7" fmla="*/ 4748947 w 5353999"/>
              <a:gd name="connsiteY7" fmla="*/ 168664 h 1306730"/>
              <a:gd name="connsiteX8" fmla="*/ 5203045 w 5353999"/>
              <a:gd name="connsiteY8" fmla="*/ 312102 h 1306730"/>
              <a:gd name="connsiteX9" fmla="*/ 5182720 w 5353999"/>
              <a:gd name="connsiteY9" fmla="*/ 467639 h 1306730"/>
              <a:gd name="connsiteX10" fmla="*/ 5331194 w 5353999"/>
              <a:gd name="connsiteY10" fmla="*/ 705452 h 1306730"/>
              <a:gd name="connsiteX11" fmla="*/ 4635670 w 5353999"/>
              <a:gd name="connsiteY11" fmla="*/ 913622 h 1306730"/>
              <a:gd name="connsiteX12" fmla="*/ 4386685 w 5353999"/>
              <a:gd name="connsiteY12" fmla="*/ 1091996 h 1306730"/>
              <a:gd name="connsiteX13" fmla="*/ 3538968 w 5353999"/>
              <a:gd name="connsiteY13" fmla="*/ 1113594 h 1306730"/>
              <a:gd name="connsiteX14" fmla="*/ 2933173 w 5353999"/>
              <a:gd name="connsiteY14" fmla="*/ 1303886 h 1306730"/>
              <a:gd name="connsiteX15" fmla="*/ 2042451 w 5353999"/>
              <a:gd name="connsiteY15" fmla="*/ 1187732 h 1306730"/>
              <a:gd name="connsiteX16" fmla="*/ 719319 w 5353999"/>
              <a:gd name="connsiteY16" fmla="*/ 1072970 h 1306730"/>
              <a:gd name="connsiteX17" fmla="*/ 137568 w 5353999"/>
              <a:gd name="connsiteY17" fmla="*/ 945261 h 1306730"/>
              <a:gd name="connsiteX18" fmla="*/ 261874 w 5353999"/>
              <a:gd name="connsiteY18" fmla="*/ 772876 h 1306730"/>
              <a:gd name="connsiteX19" fmla="*/ -620 w 5353999"/>
              <a:gd name="connsiteY19" fmla="*/ 596014 h 1306730"/>
              <a:gd name="connsiteX20" fmla="*/ 478761 w 5353999"/>
              <a:gd name="connsiteY20" fmla="*/ 438813 h 1306730"/>
              <a:gd name="connsiteX21" fmla="*/ 483347 w 5353999"/>
              <a:gd name="connsiteY21" fmla="*/ 434669 h 1306730"/>
              <a:gd name="connsiteX0" fmla="*/ 581627 w 5353999"/>
              <a:gd name="connsiteY0" fmla="*/ 791811 h 1306730"/>
              <a:gd name="connsiteX1" fmla="*/ 267699 w 5353999"/>
              <a:gd name="connsiteY1" fmla="*/ 767703 h 1306730"/>
              <a:gd name="connsiteX2" fmla="*/ 858622 w 5353999"/>
              <a:gd name="connsiteY2" fmla="*/ 1055638 h 1306730"/>
              <a:gd name="connsiteX3" fmla="*/ 721302 w 5353999"/>
              <a:gd name="connsiteY3" fmla="*/ 1067162 h 1306730"/>
              <a:gd name="connsiteX4" fmla="*/ 2042203 w 5353999"/>
              <a:gd name="connsiteY4" fmla="*/ 1182409 h 1306730"/>
              <a:gd name="connsiteX5" fmla="*/ 1959414 w 5353999"/>
              <a:gd name="connsiteY5" fmla="*/ 1129776 h 1306730"/>
              <a:gd name="connsiteX6" fmla="*/ 3572678 w 5353999"/>
              <a:gd name="connsiteY6" fmla="*/ 1051161 h 1306730"/>
              <a:gd name="connsiteX7" fmla="*/ 3539588 w 5353999"/>
              <a:gd name="connsiteY7" fmla="*/ 1108905 h 1306730"/>
              <a:gd name="connsiteX8" fmla="*/ 4229783 w 5353999"/>
              <a:gd name="connsiteY8" fmla="*/ 694321 h 1306730"/>
              <a:gd name="connsiteX9" fmla="*/ 4632696 w 5353999"/>
              <a:gd name="connsiteY9" fmla="*/ 910173 h 1306730"/>
              <a:gd name="connsiteX10" fmla="*/ 5180241 w 5353999"/>
              <a:gd name="connsiteY10" fmla="*/ 464433 h 1306730"/>
              <a:gd name="connsiteX11" fmla="*/ 5000783 w 5353999"/>
              <a:gd name="connsiteY11" fmla="*/ 545378 h 1306730"/>
              <a:gd name="connsiteX12" fmla="*/ 4749691 w 5353999"/>
              <a:gd name="connsiteY12" fmla="*/ 164127 h 1306730"/>
              <a:gd name="connsiteX13" fmla="*/ 4759110 w 5353999"/>
              <a:gd name="connsiteY13" fmla="*/ 202361 h 1306730"/>
              <a:gd name="connsiteX14" fmla="*/ 3603786 w 5353999"/>
              <a:gd name="connsiteY14" fmla="*/ 119541 h 1306730"/>
              <a:gd name="connsiteX15" fmla="*/ 3695746 w 5353999"/>
              <a:gd name="connsiteY15" fmla="*/ 70781 h 1306730"/>
              <a:gd name="connsiteX16" fmla="*/ 2744048 w 5353999"/>
              <a:gd name="connsiteY16" fmla="*/ 142772 h 1306730"/>
              <a:gd name="connsiteX17" fmla="*/ 2788541 w 5353999"/>
              <a:gd name="connsiteY17" fmla="*/ 100727 h 1306730"/>
              <a:gd name="connsiteX18" fmla="*/ 1735092 w 5353999"/>
              <a:gd name="connsiteY18" fmla="*/ 157049 h 1306730"/>
              <a:gd name="connsiteX19" fmla="*/ 1896207 w 5353999"/>
              <a:gd name="connsiteY19" fmla="*/ 197824 h 1306730"/>
              <a:gd name="connsiteX20" fmla="*/ 511480 w 5353999"/>
              <a:gd name="connsiteY20" fmla="*/ 477591 h 1306730"/>
              <a:gd name="connsiteX21" fmla="*/ 483347 w 5353999"/>
              <a:gd name="connsiteY21" fmla="*/ 434669 h 130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53999" h="1306730" fill="none" extrusionOk="0">
                <a:moveTo>
                  <a:pt x="483347" y="434669"/>
                </a:moveTo>
                <a:cubicBezTo>
                  <a:pt x="445562" y="358309"/>
                  <a:pt x="546042" y="289818"/>
                  <a:pt x="696887" y="208925"/>
                </a:cubicBezTo>
                <a:cubicBezTo>
                  <a:pt x="928002" y="82960"/>
                  <a:pt x="1396366" y="177269"/>
                  <a:pt x="1735711" y="157352"/>
                </a:cubicBezTo>
                <a:cubicBezTo>
                  <a:pt x="1934507" y="59817"/>
                  <a:pt x="2463921" y="14145"/>
                  <a:pt x="2783087" y="103812"/>
                </a:cubicBezTo>
                <a:cubicBezTo>
                  <a:pt x="2862477" y="55101"/>
                  <a:pt x="3035305" y="-3320"/>
                  <a:pt x="3191206" y="6049"/>
                </a:cubicBezTo>
                <a:cubicBezTo>
                  <a:pt x="3393482" y="-8571"/>
                  <a:pt x="3556572" y="36201"/>
                  <a:pt x="3697357" y="75046"/>
                </a:cubicBezTo>
                <a:cubicBezTo>
                  <a:pt x="3854323" y="26033"/>
                  <a:pt x="4173482" y="-6194"/>
                  <a:pt x="4395112" y="20871"/>
                </a:cubicBezTo>
                <a:cubicBezTo>
                  <a:pt x="4579133" y="55706"/>
                  <a:pt x="4708129" y="101931"/>
                  <a:pt x="4748947" y="168664"/>
                </a:cubicBezTo>
                <a:cubicBezTo>
                  <a:pt x="4980036" y="188654"/>
                  <a:pt x="5124650" y="218975"/>
                  <a:pt x="5203045" y="312102"/>
                </a:cubicBezTo>
                <a:cubicBezTo>
                  <a:pt x="5247970" y="352499"/>
                  <a:pt x="5247905" y="417324"/>
                  <a:pt x="5182720" y="467639"/>
                </a:cubicBezTo>
                <a:cubicBezTo>
                  <a:pt x="5328640" y="533004"/>
                  <a:pt x="5388337" y="617073"/>
                  <a:pt x="5331194" y="705452"/>
                </a:cubicBezTo>
                <a:cubicBezTo>
                  <a:pt x="5265953" y="867874"/>
                  <a:pt x="4915032" y="908327"/>
                  <a:pt x="4635670" y="913622"/>
                </a:cubicBezTo>
                <a:cubicBezTo>
                  <a:pt x="4619376" y="977658"/>
                  <a:pt x="4522915" y="1040094"/>
                  <a:pt x="4386685" y="1091996"/>
                </a:cubicBezTo>
                <a:cubicBezTo>
                  <a:pt x="4156498" y="1157959"/>
                  <a:pt x="3782654" y="1107443"/>
                  <a:pt x="3538968" y="1113594"/>
                </a:cubicBezTo>
                <a:cubicBezTo>
                  <a:pt x="3457135" y="1165209"/>
                  <a:pt x="3224590" y="1292564"/>
                  <a:pt x="2933173" y="1303886"/>
                </a:cubicBezTo>
                <a:cubicBezTo>
                  <a:pt x="2620420" y="1342941"/>
                  <a:pt x="2289191" y="1269821"/>
                  <a:pt x="2042451" y="1187732"/>
                </a:cubicBezTo>
                <a:cubicBezTo>
                  <a:pt x="1597258" y="1259822"/>
                  <a:pt x="1020848" y="1176197"/>
                  <a:pt x="719319" y="1072970"/>
                </a:cubicBezTo>
                <a:cubicBezTo>
                  <a:pt x="456946" y="1076016"/>
                  <a:pt x="231637" y="1042257"/>
                  <a:pt x="137568" y="945261"/>
                </a:cubicBezTo>
                <a:cubicBezTo>
                  <a:pt x="89902" y="882478"/>
                  <a:pt x="140321" y="812966"/>
                  <a:pt x="261874" y="772876"/>
                </a:cubicBezTo>
                <a:cubicBezTo>
                  <a:pt x="83952" y="753881"/>
                  <a:pt x="-13573" y="675427"/>
                  <a:pt x="-620" y="596014"/>
                </a:cubicBezTo>
                <a:cubicBezTo>
                  <a:pt x="12003" y="532816"/>
                  <a:pt x="225807" y="440532"/>
                  <a:pt x="478761" y="438813"/>
                </a:cubicBezTo>
                <a:cubicBezTo>
                  <a:pt x="479969" y="437674"/>
                  <a:pt x="481920" y="436435"/>
                  <a:pt x="483347" y="434669"/>
                </a:cubicBezTo>
                <a:close/>
              </a:path>
              <a:path w="5353999" h="1306730" fill="none" extrusionOk="0">
                <a:moveTo>
                  <a:pt x="581627" y="791811"/>
                </a:moveTo>
                <a:cubicBezTo>
                  <a:pt x="471492" y="801274"/>
                  <a:pt x="358831" y="788933"/>
                  <a:pt x="267699" y="767703"/>
                </a:cubicBezTo>
                <a:moveTo>
                  <a:pt x="858622" y="1055638"/>
                </a:moveTo>
                <a:cubicBezTo>
                  <a:pt x="810691" y="1063260"/>
                  <a:pt x="769098" y="1068378"/>
                  <a:pt x="721302" y="1067162"/>
                </a:cubicBezTo>
                <a:moveTo>
                  <a:pt x="2042203" y="1182409"/>
                </a:moveTo>
                <a:cubicBezTo>
                  <a:pt x="2008659" y="1162572"/>
                  <a:pt x="1983042" y="1146809"/>
                  <a:pt x="1959414" y="1129776"/>
                </a:cubicBezTo>
                <a:moveTo>
                  <a:pt x="3572678" y="1051161"/>
                </a:moveTo>
                <a:cubicBezTo>
                  <a:pt x="3572053" y="1067849"/>
                  <a:pt x="3555756" y="1085626"/>
                  <a:pt x="3539588" y="1108905"/>
                </a:cubicBezTo>
                <a:moveTo>
                  <a:pt x="4229783" y="694321"/>
                </a:moveTo>
                <a:cubicBezTo>
                  <a:pt x="4477983" y="719922"/>
                  <a:pt x="4636442" y="827109"/>
                  <a:pt x="4632696" y="910173"/>
                </a:cubicBezTo>
                <a:moveTo>
                  <a:pt x="5180241" y="464433"/>
                </a:moveTo>
                <a:cubicBezTo>
                  <a:pt x="5138219" y="492293"/>
                  <a:pt x="5075482" y="508834"/>
                  <a:pt x="5000783" y="545378"/>
                </a:cubicBezTo>
                <a:moveTo>
                  <a:pt x="4749691" y="164127"/>
                </a:moveTo>
                <a:cubicBezTo>
                  <a:pt x="4755876" y="175238"/>
                  <a:pt x="4758388" y="188021"/>
                  <a:pt x="4759110" y="202361"/>
                </a:cubicBezTo>
                <a:moveTo>
                  <a:pt x="3603786" y="119541"/>
                </a:moveTo>
                <a:cubicBezTo>
                  <a:pt x="3630360" y="98479"/>
                  <a:pt x="3653165" y="83801"/>
                  <a:pt x="3695746" y="70781"/>
                </a:cubicBezTo>
                <a:moveTo>
                  <a:pt x="2744048" y="142772"/>
                </a:moveTo>
                <a:cubicBezTo>
                  <a:pt x="2756165" y="127761"/>
                  <a:pt x="2765942" y="114760"/>
                  <a:pt x="2788541" y="100727"/>
                </a:cubicBezTo>
                <a:moveTo>
                  <a:pt x="1735092" y="157049"/>
                </a:moveTo>
                <a:cubicBezTo>
                  <a:pt x="1797128" y="163865"/>
                  <a:pt x="1853403" y="176444"/>
                  <a:pt x="1896207" y="197824"/>
                </a:cubicBezTo>
                <a:moveTo>
                  <a:pt x="511480" y="477591"/>
                </a:moveTo>
                <a:cubicBezTo>
                  <a:pt x="499084" y="464241"/>
                  <a:pt x="487314" y="451356"/>
                  <a:pt x="483347" y="434669"/>
                </a:cubicBezTo>
              </a:path>
              <a:path w="5353999" h="1306730" stroke="0" extrusionOk="0">
                <a:moveTo>
                  <a:pt x="483347" y="434669"/>
                </a:moveTo>
                <a:cubicBezTo>
                  <a:pt x="447379" y="376370"/>
                  <a:pt x="533071" y="263422"/>
                  <a:pt x="696887" y="208925"/>
                </a:cubicBezTo>
                <a:cubicBezTo>
                  <a:pt x="1013901" y="148750"/>
                  <a:pt x="1403120" y="85561"/>
                  <a:pt x="1735711" y="157352"/>
                </a:cubicBezTo>
                <a:cubicBezTo>
                  <a:pt x="1994852" y="77292"/>
                  <a:pt x="2409435" y="2540"/>
                  <a:pt x="2783087" y="103812"/>
                </a:cubicBezTo>
                <a:cubicBezTo>
                  <a:pt x="2880912" y="65412"/>
                  <a:pt x="3027166" y="-19170"/>
                  <a:pt x="3191206" y="6049"/>
                </a:cubicBezTo>
                <a:cubicBezTo>
                  <a:pt x="3387547" y="-9500"/>
                  <a:pt x="3581869" y="31098"/>
                  <a:pt x="3697357" y="75046"/>
                </a:cubicBezTo>
                <a:cubicBezTo>
                  <a:pt x="3885475" y="57976"/>
                  <a:pt x="4114836" y="-60427"/>
                  <a:pt x="4395112" y="20871"/>
                </a:cubicBezTo>
                <a:cubicBezTo>
                  <a:pt x="4569609" y="61750"/>
                  <a:pt x="4700187" y="103703"/>
                  <a:pt x="4748947" y="168664"/>
                </a:cubicBezTo>
                <a:cubicBezTo>
                  <a:pt x="4960785" y="199673"/>
                  <a:pt x="5146077" y="244856"/>
                  <a:pt x="5203045" y="312102"/>
                </a:cubicBezTo>
                <a:cubicBezTo>
                  <a:pt x="5249951" y="362304"/>
                  <a:pt x="5248025" y="425236"/>
                  <a:pt x="5182720" y="467639"/>
                </a:cubicBezTo>
                <a:cubicBezTo>
                  <a:pt x="5342458" y="521042"/>
                  <a:pt x="5384995" y="608910"/>
                  <a:pt x="5331194" y="705452"/>
                </a:cubicBezTo>
                <a:cubicBezTo>
                  <a:pt x="5301244" y="840585"/>
                  <a:pt x="4969009" y="885877"/>
                  <a:pt x="4635670" y="913622"/>
                </a:cubicBezTo>
                <a:cubicBezTo>
                  <a:pt x="4621571" y="989937"/>
                  <a:pt x="4545641" y="1050782"/>
                  <a:pt x="4386685" y="1091996"/>
                </a:cubicBezTo>
                <a:cubicBezTo>
                  <a:pt x="4123679" y="1182481"/>
                  <a:pt x="3783761" y="1158485"/>
                  <a:pt x="3538968" y="1113594"/>
                </a:cubicBezTo>
                <a:cubicBezTo>
                  <a:pt x="3437766" y="1181694"/>
                  <a:pt x="3186117" y="1322452"/>
                  <a:pt x="2933173" y="1303886"/>
                </a:cubicBezTo>
                <a:cubicBezTo>
                  <a:pt x="2551412" y="1338980"/>
                  <a:pt x="2234979" y="1261688"/>
                  <a:pt x="2042451" y="1187732"/>
                </a:cubicBezTo>
                <a:cubicBezTo>
                  <a:pt x="1602927" y="1278797"/>
                  <a:pt x="1000648" y="1272937"/>
                  <a:pt x="719319" y="1072970"/>
                </a:cubicBezTo>
                <a:cubicBezTo>
                  <a:pt x="453462" y="1088343"/>
                  <a:pt x="209019" y="1013038"/>
                  <a:pt x="137568" y="945261"/>
                </a:cubicBezTo>
                <a:cubicBezTo>
                  <a:pt x="82693" y="890754"/>
                  <a:pt x="135704" y="821102"/>
                  <a:pt x="261874" y="772876"/>
                </a:cubicBezTo>
                <a:cubicBezTo>
                  <a:pt x="82190" y="742621"/>
                  <a:pt x="-21074" y="659691"/>
                  <a:pt x="-620" y="596014"/>
                </a:cubicBezTo>
                <a:cubicBezTo>
                  <a:pt x="17234" y="501301"/>
                  <a:pt x="208027" y="444012"/>
                  <a:pt x="478761" y="438813"/>
                </a:cubicBezTo>
                <a:cubicBezTo>
                  <a:pt x="480277" y="437795"/>
                  <a:pt x="482047" y="435849"/>
                  <a:pt x="483347" y="434669"/>
                </a:cubicBezTo>
                <a:close/>
              </a:path>
              <a:path w="5353999" h="1306730" fill="none" stroke="0" extrusionOk="0">
                <a:moveTo>
                  <a:pt x="581627" y="791811"/>
                </a:moveTo>
                <a:cubicBezTo>
                  <a:pt x="464268" y="789977"/>
                  <a:pt x="357862" y="805975"/>
                  <a:pt x="267699" y="767703"/>
                </a:cubicBezTo>
                <a:moveTo>
                  <a:pt x="858622" y="1055638"/>
                </a:moveTo>
                <a:cubicBezTo>
                  <a:pt x="811713" y="1057219"/>
                  <a:pt x="769900" y="1058321"/>
                  <a:pt x="721302" y="1067162"/>
                </a:cubicBezTo>
                <a:moveTo>
                  <a:pt x="2042203" y="1182409"/>
                </a:moveTo>
                <a:cubicBezTo>
                  <a:pt x="2015479" y="1166018"/>
                  <a:pt x="1980000" y="1153899"/>
                  <a:pt x="1959414" y="1129776"/>
                </a:cubicBezTo>
                <a:moveTo>
                  <a:pt x="3572678" y="1051161"/>
                </a:moveTo>
                <a:cubicBezTo>
                  <a:pt x="3569580" y="1072995"/>
                  <a:pt x="3557081" y="1092531"/>
                  <a:pt x="3539588" y="1108905"/>
                </a:cubicBezTo>
                <a:moveTo>
                  <a:pt x="4229783" y="694321"/>
                </a:moveTo>
                <a:cubicBezTo>
                  <a:pt x="4479109" y="730091"/>
                  <a:pt x="4640819" y="831484"/>
                  <a:pt x="4632696" y="910173"/>
                </a:cubicBezTo>
                <a:moveTo>
                  <a:pt x="5180241" y="464433"/>
                </a:moveTo>
                <a:cubicBezTo>
                  <a:pt x="5133088" y="496543"/>
                  <a:pt x="5073416" y="527991"/>
                  <a:pt x="5000783" y="545378"/>
                </a:cubicBezTo>
                <a:moveTo>
                  <a:pt x="4749691" y="164127"/>
                </a:moveTo>
                <a:cubicBezTo>
                  <a:pt x="4755625" y="176003"/>
                  <a:pt x="4760692" y="190285"/>
                  <a:pt x="4759110" y="202361"/>
                </a:cubicBezTo>
                <a:moveTo>
                  <a:pt x="3603786" y="119541"/>
                </a:moveTo>
                <a:cubicBezTo>
                  <a:pt x="3624502" y="103362"/>
                  <a:pt x="3658792" y="80585"/>
                  <a:pt x="3695746" y="70781"/>
                </a:cubicBezTo>
                <a:moveTo>
                  <a:pt x="2744048" y="142772"/>
                </a:moveTo>
                <a:cubicBezTo>
                  <a:pt x="2750680" y="127505"/>
                  <a:pt x="2770472" y="114189"/>
                  <a:pt x="2788541" y="100727"/>
                </a:cubicBezTo>
                <a:moveTo>
                  <a:pt x="1735092" y="157049"/>
                </a:moveTo>
                <a:cubicBezTo>
                  <a:pt x="1797000" y="167653"/>
                  <a:pt x="1854728" y="187182"/>
                  <a:pt x="1896207" y="197824"/>
                </a:cubicBezTo>
                <a:moveTo>
                  <a:pt x="511480" y="477591"/>
                </a:moveTo>
                <a:cubicBezTo>
                  <a:pt x="499187" y="461272"/>
                  <a:pt x="489745" y="448590"/>
                  <a:pt x="483347" y="434669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01.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832" y="2062861"/>
            <a:ext cx="3090338" cy="4984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38822" y="1741213"/>
            <a:ext cx="8577256" cy="2813857"/>
            <a:chOff x="11386942" y="3083632"/>
            <a:chExt cx="8238441" cy="906914"/>
          </a:xfrm>
        </p:grpSpPr>
        <p:sp>
          <p:nvSpPr>
            <p:cNvPr id="7" name="AutoShape 16"/>
            <p:cNvSpPr>
              <a:spLocks noChangeArrowheads="1"/>
            </p:cNvSpPr>
            <p:nvPr/>
          </p:nvSpPr>
          <p:spPr bwMode="ltGray">
            <a:xfrm>
              <a:off x="12479957" y="3083632"/>
              <a:ext cx="7145426" cy="906914"/>
            </a:xfrm>
            <a:prstGeom prst="wedgeEllipseCallout">
              <a:avLst>
                <a:gd name="adj1" fmla="val -69521"/>
                <a:gd name="adj2" fmla="val 357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en-US" sz="3200">
                  <a:latin typeface="Cambria" panose="02040503050406030204" pitchFamily="18" charset="0"/>
                </a:rPr>
                <a:t>Đọc thông tin SGK và TLCH:</a:t>
              </a:r>
              <a:endParaRPr lang="en-US" sz="3200" dirty="0">
                <a:latin typeface="Cambria" panose="02040503050406030204" pitchFamily="18" charset="0"/>
              </a:endParaRPr>
            </a:p>
            <a:p>
              <a:pPr marL="514350" indent="-514350">
                <a:buAutoNum type="arabicPeriod"/>
              </a:pPr>
              <a:r>
                <a:rPr lang="en-US" sz="3200" dirty="0" err="1">
                  <a:latin typeface="Cambria" panose="02040503050406030204" pitchFamily="18" charset="0"/>
                </a:rPr>
                <a:t>Thế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nào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chợ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phiên</a:t>
              </a:r>
              <a:r>
                <a:rPr lang="en-US" sz="3200" dirty="0">
                  <a:latin typeface="Cambria" panose="02040503050406030204" pitchFamily="18" charset="0"/>
                </a:rPr>
                <a:t>?</a:t>
              </a: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Những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hoạt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động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nào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</a:p>
            <a:p>
              <a:r>
                <a:rPr lang="en-US" sz="3200" dirty="0" err="1">
                  <a:latin typeface="Cambria" panose="02040503050406030204" pitchFamily="18" charset="0"/>
                </a:rPr>
                <a:t>diễn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ra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chợ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phiên</a:t>
              </a:r>
              <a:r>
                <a:rPr lang="en-US" sz="32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black">
            <a:xfrm>
              <a:off x="11386942" y="3162272"/>
              <a:ext cx="8049817" cy="237133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Arrow: Pentagon 10"/>
          <p:cNvSpPr/>
          <p:nvPr/>
        </p:nvSpPr>
        <p:spPr>
          <a:xfrm flipH="1">
            <a:off x="1641088" y="1102381"/>
            <a:ext cx="2601459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96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269778" y="0"/>
            <a:ext cx="3132888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black">
          <a:xfrm>
            <a:off x="3238823" y="1985207"/>
            <a:ext cx="8380875" cy="735746"/>
          </a:xfrm>
          <a:prstGeom prst="wedgeEllipseCallou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790700"/>
            <a:ext cx="12192000" cy="3829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50892" y="1811922"/>
            <a:ext cx="5804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/>
            <a:endParaRPr lang="vi-VN" sz="26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50891" y="3327062"/>
            <a:ext cx="6287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82895" y="2219633"/>
            <a:ext cx="58047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họp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0891" y="4280476"/>
            <a:ext cx="58047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gỡ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niên</a:t>
            </a:r>
            <a:r>
              <a:rPr lang="en-US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4" y="920754"/>
            <a:ext cx="5297243" cy="5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006" y="3092067"/>
            <a:ext cx="1870164" cy="30163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38823" y="1786407"/>
            <a:ext cx="8380875" cy="2813857"/>
            <a:chOff x="11386942" y="3098198"/>
            <a:chExt cx="8049817" cy="906914"/>
          </a:xfrm>
        </p:grpSpPr>
        <p:sp>
          <p:nvSpPr>
            <p:cNvPr id="7" name="AutoShape 16"/>
            <p:cNvSpPr>
              <a:spLocks noChangeArrowheads="1"/>
            </p:cNvSpPr>
            <p:nvPr/>
          </p:nvSpPr>
          <p:spPr bwMode="ltGray">
            <a:xfrm>
              <a:off x="12351017" y="3098198"/>
              <a:ext cx="6610777" cy="906914"/>
            </a:xfrm>
            <a:prstGeom prst="wedgeEllipseCallout">
              <a:avLst>
                <a:gd name="adj1" fmla="val -69521"/>
                <a:gd name="adj2" fmla="val 357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altLang="en-US" sz="3200" dirty="0">
                <a:latin typeface=".VnTime" panose="020B7200000000000000" pitchFamily="34" charset="0"/>
              </a:endParaRPr>
            </a:p>
            <a:p>
              <a:endPara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black">
            <a:xfrm>
              <a:off x="11386942" y="3162272"/>
              <a:ext cx="8049817" cy="237133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Arrow: Pentagon 10"/>
          <p:cNvSpPr/>
          <p:nvPr/>
        </p:nvSpPr>
        <p:spPr>
          <a:xfrm flipH="1">
            <a:off x="1641088" y="1102381"/>
            <a:ext cx="2601459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4523" y="2537747"/>
            <a:ext cx="567815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400" dirty="0">
                <a:latin typeface=".VnTime" panose="020B7200000000000000" pitchFamily="34" charset="0"/>
              </a:rPr>
              <a:t>Theo </a:t>
            </a:r>
            <a:r>
              <a:rPr lang="en-US" altLang="en-US" sz="3400" dirty="0" err="1">
                <a:latin typeface=".VnTime" panose="020B7200000000000000" pitchFamily="34" charset="0"/>
              </a:rPr>
              <a:t>em</a:t>
            </a:r>
            <a:r>
              <a:rPr lang="en-US" altLang="en-US" sz="3400" dirty="0">
                <a:latin typeface=".VnTime" panose="020B7200000000000000" pitchFamily="34" charset="0"/>
              </a:rPr>
              <a:t>, </a:t>
            </a:r>
            <a:r>
              <a:rPr lang="en-US" altLang="en-US" sz="3400" dirty="0" err="1">
                <a:latin typeface=".VnTime" panose="020B7200000000000000" pitchFamily="34" charset="0"/>
              </a:rPr>
              <a:t>chî</a:t>
            </a:r>
            <a:r>
              <a:rPr lang="en-US" altLang="en-US" sz="3400" dirty="0">
                <a:latin typeface=".VnTime" panose="020B7200000000000000" pitchFamily="34" charset="0"/>
              </a:rPr>
              <a:t> </a:t>
            </a:r>
            <a:r>
              <a:rPr lang="en-US" altLang="en-US" sz="3400" dirty="0" err="1">
                <a:latin typeface=".VnTime" panose="020B7200000000000000" pitchFamily="34" charset="0"/>
              </a:rPr>
              <a:t>phiªn</a:t>
            </a:r>
            <a:r>
              <a:rPr lang="en-US" altLang="en-US" sz="3400" dirty="0">
                <a:latin typeface=".VnTime" panose="020B7200000000000000" pitchFamily="34" charset="0"/>
              </a:rPr>
              <a:t> </a:t>
            </a:r>
            <a:r>
              <a:rPr lang="en-US" altLang="en-US" sz="3400" dirty="0" err="1">
                <a:latin typeface=".VnTime" panose="020B7200000000000000" pitchFamily="34" charset="0"/>
              </a:rPr>
              <a:t>b¸n</a:t>
            </a:r>
            <a:r>
              <a:rPr lang="en-US" altLang="en-US" sz="3400" dirty="0">
                <a:latin typeface=".VnTime" panose="020B7200000000000000" pitchFamily="34" charset="0"/>
              </a:rPr>
              <a:t> </a:t>
            </a:r>
            <a:r>
              <a:rPr lang="en-US" altLang="en-US" sz="3400" dirty="0" err="1">
                <a:latin typeface=".VnTime" panose="020B7200000000000000" pitchFamily="34" charset="0"/>
              </a:rPr>
              <a:t>nh÷ng</a:t>
            </a:r>
            <a:r>
              <a:rPr lang="en-US" altLang="en-US" sz="3400" dirty="0">
                <a:latin typeface=".VnTime" panose="020B7200000000000000" pitchFamily="34" charset="0"/>
              </a:rPr>
              <a:t> </a:t>
            </a:r>
          </a:p>
          <a:p>
            <a:r>
              <a:rPr lang="en-US" altLang="en-US" sz="3400" dirty="0" err="1">
                <a:latin typeface=".VnTime" panose="020B7200000000000000" pitchFamily="34" charset="0"/>
              </a:rPr>
              <a:t>hµng</a:t>
            </a:r>
            <a:r>
              <a:rPr lang="en-US" altLang="en-US" sz="3400" dirty="0">
                <a:latin typeface=".VnTime" panose="020B7200000000000000" pitchFamily="34" charset="0"/>
              </a:rPr>
              <a:t> ho¸ </a:t>
            </a:r>
            <a:r>
              <a:rPr lang="en-US" altLang="en-US" sz="3400" dirty="0" err="1">
                <a:latin typeface=".VnTime" panose="020B7200000000000000" pitchFamily="34" charset="0"/>
              </a:rPr>
              <a:t>nµo</a:t>
            </a:r>
            <a:r>
              <a:rPr lang="en-US" altLang="en-US" sz="3400" dirty="0">
                <a:latin typeface=".VnTime" panose="020B7200000000000000" pitchFamily="34" charset="0"/>
              </a:rPr>
              <a:t>? T¹i </a:t>
            </a:r>
            <a:r>
              <a:rPr lang="en-US" altLang="en-US" sz="3400" dirty="0" err="1">
                <a:latin typeface=".VnTime" panose="020B7200000000000000" pitchFamily="34" charset="0"/>
              </a:rPr>
              <a:t>sao</a:t>
            </a:r>
            <a:r>
              <a:rPr lang="en-US" altLang="en-US" sz="3400" dirty="0">
                <a:latin typeface=".VnTime" panose="020B7200000000000000" pitchFamily="34" charset="0"/>
              </a:rPr>
              <a:t>?</a:t>
            </a:r>
            <a:endParaRPr lang="en-US" altLang="en-US" sz="3400" dirty="0"/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39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67" y="1"/>
            <a:ext cx="4344849" cy="3370758"/>
          </a:xfrm>
          <a:prstGeom prst="hexagon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67" y="3511911"/>
            <a:ext cx="4220436" cy="3274893"/>
          </a:xfrm>
          <a:prstGeom prst="hexagon">
            <a:avLst>
              <a:gd name="adj" fmla="val 23475"/>
              <a:gd name="vf" fmla="val 115470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1875120"/>
            <a:ext cx="4182035" cy="3260562"/>
          </a:xfrm>
          <a:prstGeom prst="hexagon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47" y="2030531"/>
            <a:ext cx="4193016" cy="3105151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9028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832" y="2062861"/>
            <a:ext cx="3090338" cy="4984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34170" y="2135236"/>
            <a:ext cx="6550146" cy="2419833"/>
            <a:chOff x="11386942" y="3098198"/>
            <a:chExt cx="8049817" cy="906914"/>
          </a:xfrm>
        </p:grpSpPr>
        <p:sp>
          <p:nvSpPr>
            <p:cNvPr id="7" name="AutoShape 16"/>
            <p:cNvSpPr>
              <a:spLocks noChangeArrowheads="1"/>
            </p:cNvSpPr>
            <p:nvPr/>
          </p:nvSpPr>
          <p:spPr bwMode="ltGray">
            <a:xfrm>
              <a:off x="12351017" y="3098198"/>
              <a:ext cx="6610777" cy="906914"/>
            </a:xfrm>
            <a:prstGeom prst="wedgeEllipseCallout">
              <a:avLst>
                <a:gd name="adj1" fmla="val -69521"/>
                <a:gd name="adj2" fmla="val 357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altLang="en-US" sz="3200" dirty="0">
                <a:latin typeface=".VnTime" panose="020B7200000000000000" pitchFamily="34" charset="0"/>
              </a:endParaRPr>
            </a:p>
            <a:p>
              <a:endPara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black">
            <a:xfrm>
              <a:off x="11386942" y="3162272"/>
              <a:ext cx="8049817" cy="237133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Arrow: Pentagon 10"/>
          <p:cNvSpPr/>
          <p:nvPr/>
        </p:nvSpPr>
        <p:spPr>
          <a:xfrm flipH="1">
            <a:off x="1641087" y="1102381"/>
            <a:ext cx="2106961" cy="684026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014" y="2726540"/>
            <a:ext cx="4764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</a:t>
            </a:r>
          </a:p>
          <a:p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70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355882" y="159134"/>
            <a:ext cx="2601459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2" y="1181888"/>
            <a:ext cx="6866898" cy="4833008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79" y="1349940"/>
            <a:ext cx="7479351" cy="483447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53" y="1315950"/>
            <a:ext cx="7555228" cy="486699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52" y="1562731"/>
            <a:ext cx="7403829" cy="44088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796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Arrow: Pentagon 10"/>
          <p:cNvSpPr/>
          <p:nvPr/>
        </p:nvSpPr>
        <p:spPr>
          <a:xfrm flipH="1">
            <a:off x="1641086" y="1102381"/>
            <a:ext cx="3414239" cy="684026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T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rang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65196" y="1096540"/>
            <a:ext cx="4495800" cy="2743200"/>
            <a:chOff x="2380129" y="815789"/>
            <a:chExt cx="4495800" cy="2743200"/>
          </a:xfrm>
        </p:grpSpPr>
        <p:pic>
          <p:nvPicPr>
            <p:cNvPr id="10" name="Picture 4" descr="ANH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80129" y="815789"/>
              <a:ext cx="4495800" cy="2743200"/>
            </a:xfrm>
            <a:prstGeom prst="round2Diag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3"/>
            <p:cNvSpPr/>
            <p:nvPr/>
          </p:nvSpPr>
          <p:spPr>
            <a:xfrm>
              <a:off x="3737741" y="3209428"/>
              <a:ext cx="1780576" cy="25844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100" b="1" i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100" b="1" i="1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Thái</a:t>
              </a:r>
              <a:endPara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99039" y="1926168"/>
            <a:ext cx="3414239" cy="4488079"/>
            <a:chOff x="7104529" y="891989"/>
            <a:chExt cx="3962400" cy="5562600"/>
          </a:xfrm>
        </p:grpSpPr>
        <p:pic>
          <p:nvPicPr>
            <p:cNvPr id="11" name="Picture 5" descr="ANH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529" y="891989"/>
              <a:ext cx="3962400" cy="5562600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3"/>
            <p:cNvSpPr/>
            <p:nvPr/>
          </p:nvSpPr>
          <p:spPr>
            <a:xfrm>
              <a:off x="7848383" y="6061739"/>
              <a:ext cx="1780576" cy="25844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100" b="1" i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 </a:t>
              </a:r>
              <a:r>
                <a:rPr lang="en-US" sz="1100" b="1" i="1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Hmông</a:t>
              </a:r>
              <a:endPara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0" y="3962400"/>
            <a:ext cx="4572000" cy="2895600"/>
            <a:chOff x="2380129" y="3635189"/>
            <a:chExt cx="4572000" cy="2895600"/>
          </a:xfrm>
        </p:grpSpPr>
        <p:pic>
          <p:nvPicPr>
            <p:cNvPr id="12" name="Picture 6" descr="ANH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129" y="3635189"/>
              <a:ext cx="4572000" cy="2895600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/>
            <p:cNvSpPr/>
            <p:nvPr/>
          </p:nvSpPr>
          <p:spPr>
            <a:xfrm>
              <a:off x="3715468" y="6190960"/>
              <a:ext cx="1780576" cy="25844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100" b="1" i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 Dao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9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832" y="2062861"/>
            <a:ext cx="3090338" cy="4984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34170" y="2135236"/>
            <a:ext cx="6550146" cy="2419833"/>
            <a:chOff x="11386942" y="3098198"/>
            <a:chExt cx="8049817" cy="906914"/>
          </a:xfrm>
        </p:grpSpPr>
        <p:sp>
          <p:nvSpPr>
            <p:cNvPr id="7" name="AutoShape 16"/>
            <p:cNvSpPr>
              <a:spLocks noChangeArrowheads="1"/>
            </p:cNvSpPr>
            <p:nvPr/>
          </p:nvSpPr>
          <p:spPr bwMode="ltGray">
            <a:xfrm>
              <a:off x="12351017" y="3098198"/>
              <a:ext cx="6610777" cy="906914"/>
            </a:xfrm>
            <a:prstGeom prst="wedgeEllipseCallout">
              <a:avLst>
                <a:gd name="adj1" fmla="val -69521"/>
                <a:gd name="adj2" fmla="val 357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altLang="en-US" sz="3200" dirty="0">
                <a:latin typeface=".VnTime" panose="020B7200000000000000" pitchFamily="34" charset="0"/>
              </a:endParaRPr>
            </a:p>
            <a:p>
              <a:endPara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black">
            <a:xfrm>
              <a:off x="11386942" y="3162272"/>
              <a:ext cx="8049817" cy="237133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Arrow: Pentagon 10"/>
          <p:cNvSpPr/>
          <p:nvPr/>
        </p:nvSpPr>
        <p:spPr>
          <a:xfrm flipH="1">
            <a:off x="1641086" y="1102381"/>
            <a:ext cx="3414239" cy="684026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T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rang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014" y="2726540"/>
            <a:ext cx="52501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23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>
              <a:solidFill>
                <a:srgbClr val="68704B"/>
              </a:solidFill>
              <a:latin typeface="UVN Chim Bien" pitchFamily="18" charset="0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5400">
                <a:solidFill>
                  <a:srgbClr val="68704B"/>
                </a:solidFill>
                <a:latin typeface="UVN Chim Bien" pitchFamily="18" charset="0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07912" y="3905593"/>
            <a:ext cx="2178774" cy="2653401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en-US" dirty="0">
                <a:solidFill>
                  <a:schemeClr val="bg1"/>
                </a:solidFill>
                <a:latin typeface=".VnTime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cúc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dirty="0" err="1">
                <a:solidFill>
                  <a:schemeClr val="bg1"/>
                </a:solidFill>
                <a:latin typeface=".VnTime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váy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sặc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sỡ</a:t>
            </a:r>
            <a:endParaRPr lang="zh-CN" altLang="en-US" dirty="0">
              <a:solidFill>
                <a:schemeClr val="bg1"/>
              </a:solidFill>
              <a:latin typeface=".VnTime" panose="020B72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4" descr="ANH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43" y="441021"/>
            <a:ext cx="3320063" cy="3323828"/>
          </a:xfrm>
          <a:prstGeom prst="ellips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2" descr="ANH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42" y="410984"/>
            <a:ext cx="3451667" cy="33238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099723" y="3978895"/>
            <a:ext cx="2178774" cy="2653401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Mông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đeo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quấn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xà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cạp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váy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sặc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sỡ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2" name="Picture 2" descr="ANH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48" y="337284"/>
            <a:ext cx="3476745" cy="34712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286253" y="3962697"/>
            <a:ext cx="2178774" cy="2653401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Dao: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altLang="en-US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quấn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xà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cạp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váy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68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0"/>
          <p:cNvSpPr/>
          <p:nvPr/>
        </p:nvSpPr>
        <p:spPr>
          <a:xfrm flipH="1">
            <a:off x="1506845" y="286255"/>
            <a:ext cx="6197822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832" y="2062861"/>
            <a:ext cx="3090338" cy="4984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38823" y="1741213"/>
            <a:ext cx="8380875" cy="2813857"/>
            <a:chOff x="11386942" y="3083632"/>
            <a:chExt cx="8049817" cy="906914"/>
          </a:xfrm>
        </p:grpSpPr>
        <p:sp>
          <p:nvSpPr>
            <p:cNvPr id="7" name="AutoShape 16"/>
            <p:cNvSpPr>
              <a:spLocks noChangeArrowheads="1"/>
            </p:cNvSpPr>
            <p:nvPr/>
          </p:nvSpPr>
          <p:spPr bwMode="ltGray">
            <a:xfrm>
              <a:off x="12479957" y="3083632"/>
              <a:ext cx="5863788" cy="906914"/>
            </a:xfrm>
            <a:prstGeom prst="wedgeEllipseCallout">
              <a:avLst>
                <a:gd name="adj1" fmla="val -69521"/>
                <a:gd name="adj2" fmla="val 357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 dirty="0">
                <a:latin typeface="Cambria" panose="02040503050406030204" pitchFamily="18" charset="0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black">
            <a:xfrm>
              <a:off x="11386942" y="3162272"/>
              <a:ext cx="8049817" cy="237133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05756" y="266854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4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H_SubTitle_4">
            <a:extLst>
              <a:ext uri="{FF2B5EF4-FFF2-40B4-BE49-F238E27FC236}">
                <a16:creationId xmlns:a16="http://schemas.microsoft.com/office/drawing/2014/main" id="{95176061-A0DD-4AC1-9778-4DC57F2EF6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659777" y="4611975"/>
            <a:ext cx="1603172" cy="1521238"/>
          </a:xfrm>
          <a:prstGeom prst="ellipse">
            <a:avLst/>
          </a:prstGeom>
          <a:solidFill>
            <a:srgbClr val="6BF4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</a:rPr>
              <a:t>Độ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cao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D623670D-FCD2-4EEB-B221-7C957C5A918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02370" y="258948"/>
            <a:ext cx="1534927" cy="14985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1700" b="1" dirty="0" err="1">
                <a:solidFill>
                  <a:schemeClr val="tx1"/>
                </a:solidFill>
              </a:rPr>
              <a:t>Thung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 err="1">
                <a:solidFill>
                  <a:schemeClr val="tx1"/>
                </a:solidFill>
              </a:rPr>
              <a:t>lũng</a:t>
            </a:r>
            <a:endParaRPr lang="en-US" sz="1700" b="1" dirty="0">
              <a:solidFill>
                <a:schemeClr val="tx1"/>
              </a:solidFill>
            </a:endParaRPr>
          </a:p>
          <a:p>
            <a:pPr algn="ctr"/>
            <a:endParaRPr lang="en-US" sz="1600" b="1" dirty="0"/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D623670D-FCD2-4EEB-B221-7C957C5A91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76164" y="12379"/>
            <a:ext cx="1521213" cy="134184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Vị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MH_SubTitle_2">
            <a:extLst>
              <a:ext uri="{FF2B5EF4-FFF2-40B4-BE49-F238E27FC236}">
                <a16:creationId xmlns:a16="http://schemas.microsoft.com/office/drawing/2014/main" id="{4885904A-9125-45CA-968C-91CEF007F6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87551" y="1433691"/>
            <a:ext cx="1410101" cy="1374822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Chiều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dài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MH_SubTitle_3">
            <a:extLst>
              <a:ext uri="{FF2B5EF4-FFF2-40B4-BE49-F238E27FC236}">
                <a16:creationId xmlns:a16="http://schemas.microsoft.com/office/drawing/2014/main" id="{4CB2EEAC-D044-4225-AE3A-014C10022C7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34978" y="3305419"/>
            <a:ext cx="1562674" cy="1443515"/>
          </a:xfrm>
          <a:prstGeom prst="ellipse">
            <a:avLst/>
          </a:prstGeom>
          <a:solidFill>
            <a:srgbClr val="E878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Chiều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rộng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MH_SubTitle_5">
            <a:extLst>
              <a:ext uri="{FF2B5EF4-FFF2-40B4-BE49-F238E27FC236}">
                <a16:creationId xmlns:a16="http://schemas.microsoft.com/office/drawing/2014/main" id="{D0CC5BF7-F638-481C-B862-42026ACAA61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273737" y="3840908"/>
            <a:ext cx="1593338" cy="1587330"/>
          </a:xfrm>
          <a:prstGeom prst="ellipse">
            <a:avLst/>
          </a:prstGeom>
          <a:solidFill>
            <a:srgbClr val="FF4A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900" b="1" dirty="0" err="1">
                <a:solidFill>
                  <a:schemeClr val="tx1"/>
                </a:solidFill>
              </a:rPr>
              <a:t>Đỉnh</a:t>
            </a:r>
            <a:endParaRPr lang="en-US" sz="19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9" name="MH_SubTitle_6">
            <a:extLst>
              <a:ext uri="{FF2B5EF4-FFF2-40B4-BE49-F238E27FC236}">
                <a16:creationId xmlns:a16="http://schemas.microsoft.com/office/drawing/2014/main" id="{7912FDE8-158D-4A44-80C0-6AE4D2B685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524974" y="1996608"/>
            <a:ext cx="1678152" cy="1538100"/>
          </a:xfrm>
          <a:prstGeom prst="ellipse">
            <a:avLst/>
          </a:prstGeom>
          <a:solidFill>
            <a:srgbClr val="19E9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Sườn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" name="Picture 6" descr="Dãy Hoàng Liên Sơn: Vẻ đẹp hoang sơ hùng vĩ khiến người ta ngất ngây">
            <a:extLst>
              <a:ext uri="{FF2B5EF4-FFF2-40B4-BE49-F238E27FC236}">
                <a16:creationId xmlns:a16="http://schemas.microsoft.com/office/drawing/2014/main" id="{2FC5D03D-C23E-4FAE-B679-6757DC125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27" y="1073857"/>
            <a:ext cx="3779151" cy="3809865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8941515" y="189684"/>
            <a:ext cx="3250485" cy="74710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9836047" y="1612438"/>
            <a:ext cx="2335633" cy="720105"/>
          </a:xfrm>
          <a:prstGeom prst="roundRect">
            <a:avLst/>
          </a:prstGeom>
          <a:solidFill>
            <a:srgbClr val="FDBD5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180km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9890354" y="4028829"/>
            <a:ext cx="2301647" cy="720105"/>
          </a:xfrm>
          <a:prstGeom prst="roundRect">
            <a:avLst/>
          </a:prstGeom>
          <a:solidFill>
            <a:srgbClr val="E878C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30km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7687551" y="5738219"/>
            <a:ext cx="3062544" cy="770739"/>
          </a:xfrm>
          <a:prstGeom prst="roundRect">
            <a:avLst/>
          </a:prstGeom>
          <a:solidFill>
            <a:srgbClr val="6BF4CD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0" y="5006602"/>
            <a:ext cx="2287682" cy="747847"/>
          </a:xfrm>
          <a:prstGeom prst="roundRect">
            <a:avLst/>
          </a:prstGeom>
          <a:solidFill>
            <a:srgbClr val="FF4A4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0" y="2602884"/>
            <a:ext cx="1766259" cy="665925"/>
          </a:xfrm>
          <a:prstGeom prst="roundRect">
            <a:avLst/>
          </a:prstGeom>
          <a:solidFill>
            <a:srgbClr val="19E9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0" y="173445"/>
            <a:ext cx="2370573" cy="691647"/>
          </a:xfrm>
          <a:prstGeom prst="roundRect">
            <a:avLst/>
          </a:prstGeom>
          <a:solidFill>
            <a:srgbClr val="F3BCE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flipV="1">
            <a:off x="7944903" y="519268"/>
            <a:ext cx="885588" cy="269684"/>
          </a:xfrm>
          <a:prstGeom prst="bentConnector3">
            <a:avLst>
              <a:gd name="adj1" fmla="val 50000"/>
            </a:avLst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flipV="1">
            <a:off x="9080009" y="1859844"/>
            <a:ext cx="746256" cy="112646"/>
          </a:xfrm>
          <a:prstGeom prst="bentConnector3">
            <a:avLst/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>
            <a:off x="9130809" y="4286972"/>
            <a:ext cx="682913" cy="203818"/>
          </a:xfrm>
          <a:prstGeom prst="bentConnector3">
            <a:avLst>
              <a:gd name="adj1" fmla="val 50000"/>
            </a:avLst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 flipV="1">
            <a:off x="2391505" y="5006602"/>
            <a:ext cx="896992" cy="312041"/>
          </a:xfrm>
          <a:prstGeom prst="bentConnector3">
            <a:avLst/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10800000">
            <a:off x="1933860" y="2798289"/>
            <a:ext cx="591115" cy="323735"/>
          </a:xfrm>
          <a:prstGeom prst="bentConnector3">
            <a:avLst/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10800000">
            <a:off x="2481598" y="563236"/>
            <a:ext cx="1209749" cy="350477"/>
          </a:xfrm>
          <a:prstGeom prst="bentConnector3">
            <a:avLst/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6200000" flipH="1">
            <a:off x="7139474" y="5789376"/>
            <a:ext cx="246950" cy="687674"/>
          </a:xfrm>
          <a:prstGeom prst="bentConnector2">
            <a:avLst/>
          </a:prstGeom>
          <a:ln w="38100">
            <a:solidFill>
              <a:srgbClr val="FF4A48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161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4469" y="1651906"/>
            <a:ext cx="4066902" cy="131825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Dao,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4238" y="3867424"/>
            <a:ext cx="3553097" cy="12529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sỡ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31128" y="173622"/>
            <a:ext cx="3851366" cy="11342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38" y="1521954"/>
            <a:ext cx="3827416" cy="15781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23717" y="5162145"/>
            <a:ext cx="4101739" cy="14924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1465" y="2311034"/>
            <a:ext cx="2467792" cy="18298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74569" y="3800887"/>
            <a:ext cx="4277357" cy="125839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85361" y="1449700"/>
            <a:ext cx="0" cy="663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74918" y="2565628"/>
            <a:ext cx="580208" cy="559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39512" y="4046351"/>
            <a:ext cx="839835" cy="405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31193" y="4249237"/>
            <a:ext cx="0" cy="766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73824" y="3541664"/>
            <a:ext cx="446178" cy="374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215596" y="2383087"/>
            <a:ext cx="569867" cy="2860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11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0" y="0"/>
            <a:ext cx="11551920" cy="73158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9820" y="1734300"/>
            <a:ext cx="68576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dân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Dao,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07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220694" y="1804586"/>
            <a:ext cx="10006106" cy="2462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7200" b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Chúc các con</a:t>
            </a:r>
          </a:p>
          <a:p>
            <a:pPr algn="ctr">
              <a:spcBef>
                <a:spcPts val="1200"/>
              </a:spcBef>
            </a:pPr>
            <a:r>
              <a:rPr lang="en-US" sz="7200" b="1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chăm ngoan, học tốt!</a:t>
            </a:r>
            <a:endParaRPr lang="en-US" sz="7200" b="1" dirty="0">
              <a:ln w="38100">
                <a:solidFill>
                  <a:srgbClr val="F2FAFA"/>
                </a:solidFill>
                <a:prstDash val="solid"/>
              </a:ln>
              <a:solidFill>
                <a:srgbClr val="E71B70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5305426" y="4114800"/>
            <a:ext cx="50577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 dirty="0">
              <a:ln w="12700">
                <a:solidFill>
                  <a:srgbClr val="00FFFF"/>
                </a:solidFill>
                <a:round/>
              </a:ln>
              <a:solidFill>
                <a:srgbClr val="000099"/>
              </a:solidFill>
              <a:effectLst>
                <a:outerShdw dist="25400" algn="ctr" rotWithShape="0">
                  <a:srgbClr val="FF3399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6842781" y="664799"/>
            <a:ext cx="914400" cy="1150937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4468342" y="656222"/>
            <a:ext cx="914400" cy="1150937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3639447" y="929953"/>
            <a:ext cx="914400" cy="1150937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2170094" y="1316556"/>
            <a:ext cx="914400" cy="1150937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8470759" y="938507"/>
            <a:ext cx="914400" cy="1150937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5513" y="22660"/>
            <a:ext cx="1587500" cy="1536700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6400800"/>
            <a:ext cx="304800" cy="30480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  <p:pic>
        <p:nvPicPr>
          <p:cNvPr id="18" name="Picture 12" descr="SPARKLES">
            <a:extLst>
              <a:ext uri="{FF2B5EF4-FFF2-40B4-BE49-F238E27FC236}">
                <a16:creationId xmlns:a16="http://schemas.microsoft.com/office/drawing/2014/main" id="{ADC6B312-98C3-4B6C-912F-9B1E3E209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9692296" y="1939151"/>
            <a:ext cx="914400" cy="1150937"/>
          </a:xfrm>
          <a:prstGeom prst="rect">
            <a:avLst/>
          </a:prstGeom>
          <a:noFill/>
        </p:spPr>
      </p:pic>
      <p:pic>
        <p:nvPicPr>
          <p:cNvPr id="19" name="Picture 18" descr="SPARKLES">
            <a:extLst>
              <a:ext uri="{FF2B5EF4-FFF2-40B4-BE49-F238E27FC236}">
                <a16:creationId xmlns:a16="http://schemas.microsoft.com/office/drawing/2014/main" id="{BC884616-97E3-43F7-8582-EC06743AE5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1395654" y="2972692"/>
            <a:ext cx="914400" cy="1150937"/>
          </a:xfrm>
          <a:prstGeom prst="rect">
            <a:avLst/>
          </a:prstGeom>
          <a:noFill/>
        </p:spPr>
      </p:pic>
      <p:pic>
        <p:nvPicPr>
          <p:cNvPr id="21" name="Picture 12" descr="SPARKLES">
            <a:extLst>
              <a:ext uri="{FF2B5EF4-FFF2-40B4-BE49-F238E27FC236}">
                <a16:creationId xmlns:a16="http://schemas.microsoft.com/office/drawing/2014/main" id="{F2BD85C1-F73B-4B9D-996B-3104505D0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8947887" y="3628881"/>
            <a:ext cx="914400" cy="1150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4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8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7349" grpId="0" autoUpdateAnimBg="0"/>
      <p:bldP spid="573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C5277-CA3B-4717-9AC2-7019326D7DDF}"/>
              </a:ext>
            </a:extLst>
          </p:cNvPr>
          <p:cNvSpPr txBox="1"/>
          <p:nvPr/>
        </p:nvSpPr>
        <p:spPr>
          <a:xfrm>
            <a:off x="2254049" y="2387381"/>
            <a:ext cx="816172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dirty="0"/>
          </a:p>
          <a:p>
            <a:pPr algn="ctr"/>
            <a:endParaRPr lang="en-US" sz="3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1749" y="3465007"/>
            <a:ext cx="697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74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562ED-9D81-4FDC-930C-3364C45916C0}"/>
              </a:ext>
            </a:extLst>
          </p:cNvPr>
          <p:cNvSpPr txBox="1"/>
          <p:nvPr/>
        </p:nvSpPr>
        <p:spPr>
          <a:xfrm>
            <a:off x="1112520" y="406400"/>
            <a:ext cx="9966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HP001 4 hàng" panose="020B0603050302020204" pitchFamily="34" charset="0"/>
              </a:rPr>
              <a:t>Thứ ... ngày ... tháng 9 năm 2021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atin typeface="HP001 4 hàng" panose="020B0603050302020204" pitchFamily="34" charset="0"/>
              </a:rPr>
              <a:t>Địa lí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Một số dân tộc ở Hoàng Liên Sơn</a:t>
            </a:r>
          </a:p>
        </p:txBody>
      </p:sp>
    </p:spTree>
    <p:extLst>
      <p:ext uri="{BB962C8B-B14F-4D97-AF65-F5344CB8AC3E}">
        <p14:creationId xmlns:p14="http://schemas.microsoft.com/office/powerpoint/2010/main" val="10888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BF3C88-0E1C-4FDF-9F30-B87DD95C2797}"/>
              </a:ext>
            </a:extLst>
          </p:cNvPr>
          <p:cNvSpPr txBox="1"/>
          <p:nvPr/>
        </p:nvSpPr>
        <p:spPr>
          <a:xfrm>
            <a:off x="1879600" y="2167260"/>
            <a:ext cx="8432800" cy="324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69875" algn="just">
              <a:lnSpc>
                <a:spcPct val="150000"/>
              </a:lnSpc>
            </a:pPr>
            <a:r>
              <a:rPr lang="vi-VN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Nêu được một số dân tộc ở Hoàng Liên Sơn: Dao, Thái, Mèo, Tày,</a:t>
            </a:r>
            <a:r>
              <a:rPr lang="vi-VN" sz="2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69875">
              <a:lnSpc>
                <a:spcPct val="150000"/>
              </a:lnSpc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Hoàng Liên Sơn là nơi  dân cư thưa thớt.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69875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được tranh ảnh để mô tả nhà sàn và các trang phục  của một số dân tộc ở Hoàng Liên Sơn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7AFE2-2D53-448D-98DF-F3EEE1BD245B}"/>
              </a:ext>
            </a:extLst>
          </p:cNvPr>
          <p:cNvSpPr txBox="1"/>
          <p:nvPr/>
        </p:nvSpPr>
        <p:spPr>
          <a:xfrm>
            <a:off x="4475480" y="1290320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4789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/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0" name="Hình tự do 46"/>
            <p:cNvSpPr/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1" name="Hình tự do 47"/>
            <p:cNvSpPr/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48"/>
            <p:cNvSpPr/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3" name="Hình tự do 49"/>
            <p:cNvSpPr/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10"/>
            <p:cNvSpPr/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16"/>
            <p:cNvSpPr/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18"/>
            <p:cNvSpPr/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9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2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3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6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9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0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5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  <p:sp>
        <p:nvSpPr>
          <p:cNvPr id="81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2460837" y="2361960"/>
            <a:ext cx="7136425" cy="2221130"/>
          </a:xfrm>
          <a:custGeom>
            <a:avLst/>
            <a:gdLst>
              <a:gd name="connsiteX0" fmla="*/ 644260 w 7136425"/>
              <a:gd name="connsiteY0" fmla="*/ 738834 h 2221130"/>
              <a:gd name="connsiteX1" fmla="*/ 928891 w 7136425"/>
              <a:gd name="connsiteY1" fmla="*/ 355123 h 2221130"/>
              <a:gd name="connsiteX2" fmla="*/ 2313556 w 7136425"/>
              <a:gd name="connsiteY2" fmla="*/ 267461 h 2221130"/>
              <a:gd name="connsiteX3" fmla="*/ 3709619 w 7136425"/>
              <a:gd name="connsiteY3" fmla="*/ 176456 h 2221130"/>
              <a:gd name="connsiteX4" fmla="*/ 4253606 w 7136425"/>
              <a:gd name="connsiteY4" fmla="*/ 10283 h 2221130"/>
              <a:gd name="connsiteX5" fmla="*/ 4928263 w 7136425"/>
              <a:gd name="connsiteY5" fmla="*/ 127560 h 2221130"/>
              <a:gd name="connsiteX6" fmla="*/ 5858311 w 7136425"/>
              <a:gd name="connsiteY6" fmla="*/ 35476 h 2221130"/>
              <a:gd name="connsiteX7" fmla="*/ 6329942 w 7136425"/>
              <a:gd name="connsiteY7" fmla="*/ 286690 h 2221130"/>
              <a:gd name="connsiteX8" fmla="*/ 6935217 w 7136425"/>
              <a:gd name="connsiteY8" fmla="*/ 530500 h 2221130"/>
              <a:gd name="connsiteX9" fmla="*/ 6908125 w 7136425"/>
              <a:gd name="connsiteY9" fmla="*/ 794876 h 2221130"/>
              <a:gd name="connsiteX10" fmla="*/ 7106029 w 7136425"/>
              <a:gd name="connsiteY10" fmla="*/ 1199101 h 2221130"/>
              <a:gd name="connsiteX11" fmla="*/ 6178954 w 7136425"/>
              <a:gd name="connsiteY11" fmla="*/ 1552940 h 2221130"/>
              <a:gd name="connsiteX12" fmla="*/ 5847077 w 7136425"/>
              <a:gd name="connsiteY12" fmla="*/ 1856134 h 2221130"/>
              <a:gd name="connsiteX13" fmla="*/ 4717143 w 7136425"/>
              <a:gd name="connsiteY13" fmla="*/ 1892844 h 2221130"/>
              <a:gd name="connsiteX14" fmla="*/ 3909670 w 7136425"/>
              <a:gd name="connsiteY14" fmla="*/ 2216296 h 2221130"/>
              <a:gd name="connsiteX15" fmla="*/ 2722413 w 7136425"/>
              <a:gd name="connsiteY15" fmla="*/ 2018863 h 2221130"/>
              <a:gd name="connsiteX16" fmla="*/ 958791 w 7136425"/>
              <a:gd name="connsiteY16" fmla="*/ 1823794 h 2221130"/>
              <a:gd name="connsiteX17" fmla="*/ 183366 w 7136425"/>
              <a:gd name="connsiteY17" fmla="*/ 1606720 h 2221130"/>
              <a:gd name="connsiteX18" fmla="*/ 349057 w 7136425"/>
              <a:gd name="connsiteY18" fmla="*/ 1313705 h 2221130"/>
              <a:gd name="connsiteX19" fmla="*/ -826 w 7136425"/>
              <a:gd name="connsiteY19" fmla="*/ 1013082 h 2221130"/>
              <a:gd name="connsiteX20" fmla="*/ 638148 w 7136425"/>
              <a:gd name="connsiteY20" fmla="*/ 745878 h 2221130"/>
              <a:gd name="connsiteX21" fmla="*/ 644260 w 7136425"/>
              <a:gd name="connsiteY21" fmla="*/ 738834 h 2221130"/>
              <a:gd name="connsiteX0" fmla="*/ 775260 w 7136425"/>
              <a:gd name="connsiteY0" fmla="*/ 1345891 h 2221130"/>
              <a:gd name="connsiteX1" fmla="*/ 356821 w 7136425"/>
              <a:gd name="connsiteY1" fmla="*/ 1304913 h 2221130"/>
              <a:gd name="connsiteX2" fmla="*/ 1144471 w 7136425"/>
              <a:gd name="connsiteY2" fmla="*/ 1794333 h 2221130"/>
              <a:gd name="connsiteX3" fmla="*/ 961435 w 7136425"/>
              <a:gd name="connsiteY3" fmla="*/ 1813922 h 2221130"/>
              <a:gd name="connsiteX4" fmla="*/ 2722083 w 7136425"/>
              <a:gd name="connsiteY4" fmla="*/ 2009814 h 2221130"/>
              <a:gd name="connsiteX5" fmla="*/ 2611733 w 7136425"/>
              <a:gd name="connsiteY5" fmla="*/ 1920351 h 2221130"/>
              <a:gd name="connsiteX6" fmla="*/ 4762076 w 7136425"/>
              <a:gd name="connsiteY6" fmla="*/ 1786724 h 2221130"/>
              <a:gd name="connsiteX7" fmla="*/ 4717969 w 7136425"/>
              <a:gd name="connsiteY7" fmla="*/ 1884875 h 2221130"/>
              <a:gd name="connsiteX8" fmla="*/ 5637940 w 7136425"/>
              <a:gd name="connsiteY8" fmla="*/ 1180180 h 2221130"/>
              <a:gd name="connsiteX9" fmla="*/ 6174989 w 7136425"/>
              <a:gd name="connsiteY9" fmla="*/ 1547078 h 2221130"/>
              <a:gd name="connsiteX10" fmla="*/ 6904821 w 7136425"/>
              <a:gd name="connsiteY10" fmla="*/ 789426 h 2221130"/>
              <a:gd name="connsiteX11" fmla="*/ 6665619 w 7136425"/>
              <a:gd name="connsiteY11" fmla="*/ 927013 h 2221130"/>
              <a:gd name="connsiteX12" fmla="*/ 6330934 w 7136425"/>
              <a:gd name="connsiteY12" fmla="*/ 278978 h 2221130"/>
              <a:gd name="connsiteX13" fmla="*/ 6343488 w 7136425"/>
              <a:gd name="connsiteY13" fmla="*/ 343966 h 2221130"/>
              <a:gd name="connsiteX14" fmla="*/ 4803540 w 7136425"/>
              <a:gd name="connsiteY14" fmla="*/ 203192 h 2221130"/>
              <a:gd name="connsiteX15" fmla="*/ 4926115 w 7136425"/>
              <a:gd name="connsiteY15" fmla="*/ 120311 h 2221130"/>
              <a:gd name="connsiteX16" fmla="*/ 3657583 w 7136425"/>
              <a:gd name="connsiteY16" fmla="*/ 242679 h 2221130"/>
              <a:gd name="connsiteX17" fmla="*/ 3716888 w 7136425"/>
              <a:gd name="connsiteY17" fmla="*/ 171212 h 2221130"/>
              <a:gd name="connsiteX18" fmla="*/ 2312730 w 7136425"/>
              <a:gd name="connsiteY18" fmla="*/ 266946 h 2221130"/>
              <a:gd name="connsiteX19" fmla="*/ 2527483 w 7136425"/>
              <a:gd name="connsiteY19" fmla="*/ 336254 h 2221130"/>
              <a:gd name="connsiteX20" fmla="*/ 681759 w 7136425"/>
              <a:gd name="connsiteY20" fmla="*/ 811792 h 2221130"/>
              <a:gd name="connsiteX21" fmla="*/ 644260 w 7136425"/>
              <a:gd name="connsiteY21" fmla="*/ 738834 h 2221130"/>
              <a:gd name="connsiteX0" fmla="*/ 644260 w 7136425"/>
              <a:gd name="connsiteY0" fmla="*/ 738834 h 2221130"/>
              <a:gd name="connsiteX1" fmla="*/ 928891 w 7136425"/>
              <a:gd name="connsiteY1" fmla="*/ 355123 h 2221130"/>
              <a:gd name="connsiteX2" fmla="*/ 2313556 w 7136425"/>
              <a:gd name="connsiteY2" fmla="*/ 267461 h 2221130"/>
              <a:gd name="connsiteX3" fmla="*/ 3709619 w 7136425"/>
              <a:gd name="connsiteY3" fmla="*/ 176456 h 2221130"/>
              <a:gd name="connsiteX4" fmla="*/ 4253606 w 7136425"/>
              <a:gd name="connsiteY4" fmla="*/ 10283 h 2221130"/>
              <a:gd name="connsiteX5" fmla="*/ 4928263 w 7136425"/>
              <a:gd name="connsiteY5" fmla="*/ 127560 h 2221130"/>
              <a:gd name="connsiteX6" fmla="*/ 5858311 w 7136425"/>
              <a:gd name="connsiteY6" fmla="*/ 35476 h 2221130"/>
              <a:gd name="connsiteX7" fmla="*/ 6329942 w 7136425"/>
              <a:gd name="connsiteY7" fmla="*/ 286690 h 2221130"/>
              <a:gd name="connsiteX8" fmla="*/ 6935217 w 7136425"/>
              <a:gd name="connsiteY8" fmla="*/ 530500 h 2221130"/>
              <a:gd name="connsiteX9" fmla="*/ 6908125 w 7136425"/>
              <a:gd name="connsiteY9" fmla="*/ 794876 h 2221130"/>
              <a:gd name="connsiteX10" fmla="*/ 7106029 w 7136425"/>
              <a:gd name="connsiteY10" fmla="*/ 1199101 h 2221130"/>
              <a:gd name="connsiteX11" fmla="*/ 6178954 w 7136425"/>
              <a:gd name="connsiteY11" fmla="*/ 1552940 h 2221130"/>
              <a:gd name="connsiteX12" fmla="*/ 5847077 w 7136425"/>
              <a:gd name="connsiteY12" fmla="*/ 1856134 h 2221130"/>
              <a:gd name="connsiteX13" fmla="*/ 4717143 w 7136425"/>
              <a:gd name="connsiteY13" fmla="*/ 1892844 h 2221130"/>
              <a:gd name="connsiteX14" fmla="*/ 3909670 w 7136425"/>
              <a:gd name="connsiteY14" fmla="*/ 2216296 h 2221130"/>
              <a:gd name="connsiteX15" fmla="*/ 2722413 w 7136425"/>
              <a:gd name="connsiteY15" fmla="*/ 2018863 h 2221130"/>
              <a:gd name="connsiteX16" fmla="*/ 958791 w 7136425"/>
              <a:gd name="connsiteY16" fmla="*/ 1823794 h 2221130"/>
              <a:gd name="connsiteX17" fmla="*/ 183366 w 7136425"/>
              <a:gd name="connsiteY17" fmla="*/ 1606720 h 2221130"/>
              <a:gd name="connsiteX18" fmla="*/ 349057 w 7136425"/>
              <a:gd name="connsiteY18" fmla="*/ 1313705 h 2221130"/>
              <a:gd name="connsiteX19" fmla="*/ -826 w 7136425"/>
              <a:gd name="connsiteY19" fmla="*/ 1013082 h 2221130"/>
              <a:gd name="connsiteX20" fmla="*/ 638148 w 7136425"/>
              <a:gd name="connsiteY20" fmla="*/ 745878 h 2221130"/>
              <a:gd name="connsiteX21" fmla="*/ 644260 w 7136425"/>
              <a:gd name="connsiteY21" fmla="*/ 738834 h 2221130"/>
              <a:gd name="connsiteX0" fmla="*/ 775260 w 7136425"/>
              <a:gd name="connsiteY0" fmla="*/ 1345891 h 2221130"/>
              <a:gd name="connsiteX1" fmla="*/ 356821 w 7136425"/>
              <a:gd name="connsiteY1" fmla="*/ 1304913 h 2221130"/>
              <a:gd name="connsiteX2" fmla="*/ 1144471 w 7136425"/>
              <a:gd name="connsiteY2" fmla="*/ 1794333 h 2221130"/>
              <a:gd name="connsiteX3" fmla="*/ 961435 w 7136425"/>
              <a:gd name="connsiteY3" fmla="*/ 1813922 h 2221130"/>
              <a:gd name="connsiteX4" fmla="*/ 2722083 w 7136425"/>
              <a:gd name="connsiteY4" fmla="*/ 2009814 h 2221130"/>
              <a:gd name="connsiteX5" fmla="*/ 2611733 w 7136425"/>
              <a:gd name="connsiteY5" fmla="*/ 1920351 h 2221130"/>
              <a:gd name="connsiteX6" fmla="*/ 4762076 w 7136425"/>
              <a:gd name="connsiteY6" fmla="*/ 1786724 h 2221130"/>
              <a:gd name="connsiteX7" fmla="*/ 4717969 w 7136425"/>
              <a:gd name="connsiteY7" fmla="*/ 1884875 h 2221130"/>
              <a:gd name="connsiteX8" fmla="*/ 5637940 w 7136425"/>
              <a:gd name="connsiteY8" fmla="*/ 1180180 h 2221130"/>
              <a:gd name="connsiteX9" fmla="*/ 6174989 w 7136425"/>
              <a:gd name="connsiteY9" fmla="*/ 1547078 h 2221130"/>
              <a:gd name="connsiteX10" fmla="*/ 6904821 w 7136425"/>
              <a:gd name="connsiteY10" fmla="*/ 789426 h 2221130"/>
              <a:gd name="connsiteX11" fmla="*/ 6665619 w 7136425"/>
              <a:gd name="connsiteY11" fmla="*/ 927013 h 2221130"/>
              <a:gd name="connsiteX12" fmla="*/ 6330934 w 7136425"/>
              <a:gd name="connsiteY12" fmla="*/ 278978 h 2221130"/>
              <a:gd name="connsiteX13" fmla="*/ 6343488 w 7136425"/>
              <a:gd name="connsiteY13" fmla="*/ 343966 h 2221130"/>
              <a:gd name="connsiteX14" fmla="*/ 4803540 w 7136425"/>
              <a:gd name="connsiteY14" fmla="*/ 203192 h 2221130"/>
              <a:gd name="connsiteX15" fmla="*/ 4926115 w 7136425"/>
              <a:gd name="connsiteY15" fmla="*/ 120311 h 2221130"/>
              <a:gd name="connsiteX16" fmla="*/ 3657583 w 7136425"/>
              <a:gd name="connsiteY16" fmla="*/ 242679 h 2221130"/>
              <a:gd name="connsiteX17" fmla="*/ 3716888 w 7136425"/>
              <a:gd name="connsiteY17" fmla="*/ 171212 h 2221130"/>
              <a:gd name="connsiteX18" fmla="*/ 2312730 w 7136425"/>
              <a:gd name="connsiteY18" fmla="*/ 266946 h 2221130"/>
              <a:gd name="connsiteX19" fmla="*/ 2527483 w 7136425"/>
              <a:gd name="connsiteY19" fmla="*/ 336254 h 2221130"/>
              <a:gd name="connsiteX20" fmla="*/ 681759 w 7136425"/>
              <a:gd name="connsiteY20" fmla="*/ 811792 h 2221130"/>
              <a:gd name="connsiteX21" fmla="*/ 644260 w 7136425"/>
              <a:gd name="connsiteY21" fmla="*/ 738834 h 222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6425" h="2221130" fill="none" extrusionOk="0">
                <a:moveTo>
                  <a:pt x="644260" y="738834"/>
                </a:moveTo>
                <a:cubicBezTo>
                  <a:pt x="578172" y="628313"/>
                  <a:pt x="741963" y="501019"/>
                  <a:pt x="928891" y="355123"/>
                </a:cubicBezTo>
                <a:cubicBezTo>
                  <a:pt x="1253266" y="165560"/>
                  <a:pt x="1861469" y="324725"/>
                  <a:pt x="2313556" y="267461"/>
                </a:cubicBezTo>
                <a:cubicBezTo>
                  <a:pt x="2571916" y="114842"/>
                  <a:pt x="3257718" y="105661"/>
                  <a:pt x="3709619" y="176456"/>
                </a:cubicBezTo>
                <a:cubicBezTo>
                  <a:pt x="3814658" y="154097"/>
                  <a:pt x="4038757" y="6992"/>
                  <a:pt x="4253606" y="10283"/>
                </a:cubicBezTo>
                <a:cubicBezTo>
                  <a:pt x="4584335" y="-52268"/>
                  <a:pt x="4746387" y="53415"/>
                  <a:pt x="4928263" y="127560"/>
                </a:cubicBezTo>
                <a:cubicBezTo>
                  <a:pt x="5124038" y="54533"/>
                  <a:pt x="5599412" y="-265"/>
                  <a:pt x="5858311" y="35476"/>
                </a:cubicBezTo>
                <a:cubicBezTo>
                  <a:pt x="6101946" y="102529"/>
                  <a:pt x="6260705" y="170952"/>
                  <a:pt x="6329942" y="286690"/>
                </a:cubicBezTo>
                <a:cubicBezTo>
                  <a:pt x="6683877" y="322003"/>
                  <a:pt x="6837139" y="397003"/>
                  <a:pt x="6935217" y="530500"/>
                </a:cubicBezTo>
                <a:cubicBezTo>
                  <a:pt x="6993262" y="599528"/>
                  <a:pt x="7015603" y="696382"/>
                  <a:pt x="6908125" y="794876"/>
                </a:cubicBezTo>
                <a:cubicBezTo>
                  <a:pt x="7075909" y="901094"/>
                  <a:pt x="7162361" y="1029585"/>
                  <a:pt x="7106029" y="1199101"/>
                </a:cubicBezTo>
                <a:cubicBezTo>
                  <a:pt x="7044495" y="1531001"/>
                  <a:pt x="6478602" y="1553408"/>
                  <a:pt x="6178954" y="1552940"/>
                </a:cubicBezTo>
                <a:cubicBezTo>
                  <a:pt x="6110448" y="1648994"/>
                  <a:pt x="6025754" y="1769509"/>
                  <a:pt x="5847077" y="1856134"/>
                </a:cubicBezTo>
                <a:cubicBezTo>
                  <a:pt x="5638950" y="1942338"/>
                  <a:pt x="5040078" y="1899800"/>
                  <a:pt x="4717143" y="1892844"/>
                </a:cubicBezTo>
                <a:cubicBezTo>
                  <a:pt x="4609183" y="1985223"/>
                  <a:pt x="4307449" y="2238530"/>
                  <a:pt x="3909670" y="2216296"/>
                </a:cubicBezTo>
                <a:cubicBezTo>
                  <a:pt x="3527670" y="2293198"/>
                  <a:pt x="3043471" y="2166110"/>
                  <a:pt x="2722413" y="2018863"/>
                </a:cubicBezTo>
                <a:cubicBezTo>
                  <a:pt x="2212829" y="2032067"/>
                  <a:pt x="1366635" y="2009446"/>
                  <a:pt x="958791" y="1823794"/>
                </a:cubicBezTo>
                <a:cubicBezTo>
                  <a:pt x="607497" y="1801490"/>
                  <a:pt x="322087" y="1775373"/>
                  <a:pt x="183366" y="1606720"/>
                </a:cubicBezTo>
                <a:cubicBezTo>
                  <a:pt x="139320" y="1493730"/>
                  <a:pt x="206584" y="1370819"/>
                  <a:pt x="349057" y="1313705"/>
                </a:cubicBezTo>
                <a:cubicBezTo>
                  <a:pt x="116169" y="1285256"/>
                  <a:pt x="11776" y="1164230"/>
                  <a:pt x="-826" y="1013082"/>
                </a:cubicBezTo>
                <a:cubicBezTo>
                  <a:pt x="-46861" y="970123"/>
                  <a:pt x="274583" y="687752"/>
                  <a:pt x="638148" y="745878"/>
                </a:cubicBezTo>
                <a:cubicBezTo>
                  <a:pt x="639633" y="743963"/>
                  <a:pt x="642469" y="742380"/>
                  <a:pt x="644260" y="738834"/>
                </a:cubicBezTo>
                <a:close/>
              </a:path>
              <a:path w="7136425" h="2221130" fill="none" extrusionOk="0">
                <a:moveTo>
                  <a:pt x="775260" y="1345891"/>
                </a:moveTo>
                <a:cubicBezTo>
                  <a:pt x="625347" y="1395202"/>
                  <a:pt x="461766" y="1352079"/>
                  <a:pt x="356821" y="1304913"/>
                </a:cubicBezTo>
                <a:moveTo>
                  <a:pt x="1144471" y="1794333"/>
                </a:moveTo>
                <a:cubicBezTo>
                  <a:pt x="1072200" y="1810434"/>
                  <a:pt x="1027626" y="1825637"/>
                  <a:pt x="961435" y="1813922"/>
                </a:cubicBezTo>
                <a:moveTo>
                  <a:pt x="2722083" y="2009814"/>
                </a:moveTo>
                <a:cubicBezTo>
                  <a:pt x="2675533" y="1963854"/>
                  <a:pt x="2652617" y="1941790"/>
                  <a:pt x="2611733" y="1920351"/>
                </a:cubicBezTo>
                <a:moveTo>
                  <a:pt x="4762076" y="1786724"/>
                </a:moveTo>
                <a:cubicBezTo>
                  <a:pt x="4764277" y="1814066"/>
                  <a:pt x="4738830" y="1843654"/>
                  <a:pt x="4717969" y="1884875"/>
                </a:cubicBezTo>
                <a:moveTo>
                  <a:pt x="5637940" y="1180180"/>
                </a:moveTo>
                <a:cubicBezTo>
                  <a:pt x="5968438" y="1199874"/>
                  <a:pt x="6184929" y="1430958"/>
                  <a:pt x="6174989" y="1547078"/>
                </a:cubicBezTo>
                <a:moveTo>
                  <a:pt x="6904821" y="789426"/>
                </a:moveTo>
                <a:cubicBezTo>
                  <a:pt x="6840148" y="821331"/>
                  <a:pt x="6764039" y="864912"/>
                  <a:pt x="6665619" y="927013"/>
                </a:cubicBezTo>
                <a:moveTo>
                  <a:pt x="6330934" y="278978"/>
                </a:moveTo>
                <a:cubicBezTo>
                  <a:pt x="6337105" y="293482"/>
                  <a:pt x="6341767" y="319289"/>
                  <a:pt x="6343488" y="343966"/>
                </a:cubicBezTo>
                <a:moveTo>
                  <a:pt x="4803540" y="203192"/>
                </a:moveTo>
                <a:cubicBezTo>
                  <a:pt x="4845501" y="161535"/>
                  <a:pt x="4859630" y="139727"/>
                  <a:pt x="4926115" y="120311"/>
                </a:cubicBezTo>
                <a:moveTo>
                  <a:pt x="3657583" y="242679"/>
                </a:moveTo>
                <a:cubicBezTo>
                  <a:pt x="3678465" y="216529"/>
                  <a:pt x="3681343" y="196233"/>
                  <a:pt x="3716888" y="171212"/>
                </a:cubicBezTo>
                <a:moveTo>
                  <a:pt x="2312730" y="266946"/>
                </a:moveTo>
                <a:cubicBezTo>
                  <a:pt x="2402658" y="270883"/>
                  <a:pt x="2482336" y="290290"/>
                  <a:pt x="2527483" y="336254"/>
                </a:cubicBezTo>
                <a:moveTo>
                  <a:pt x="681759" y="811792"/>
                </a:moveTo>
                <a:cubicBezTo>
                  <a:pt x="666487" y="791168"/>
                  <a:pt x="648401" y="767649"/>
                  <a:pt x="644260" y="738834"/>
                </a:cubicBezTo>
              </a:path>
              <a:path w="7136425" h="2221130" stroke="0" extrusionOk="0">
                <a:moveTo>
                  <a:pt x="644260" y="738834"/>
                </a:moveTo>
                <a:cubicBezTo>
                  <a:pt x="633637" y="604345"/>
                  <a:pt x="721711" y="434148"/>
                  <a:pt x="928891" y="355123"/>
                </a:cubicBezTo>
                <a:cubicBezTo>
                  <a:pt x="1330403" y="226349"/>
                  <a:pt x="1936678" y="68541"/>
                  <a:pt x="2313556" y="267461"/>
                </a:cubicBezTo>
                <a:cubicBezTo>
                  <a:pt x="2623161" y="86092"/>
                  <a:pt x="3154993" y="31308"/>
                  <a:pt x="3709619" y="176456"/>
                </a:cubicBezTo>
                <a:cubicBezTo>
                  <a:pt x="3827956" y="37638"/>
                  <a:pt x="4006263" y="12183"/>
                  <a:pt x="4253606" y="10283"/>
                </a:cubicBezTo>
                <a:cubicBezTo>
                  <a:pt x="4513735" y="-54932"/>
                  <a:pt x="4781364" y="58290"/>
                  <a:pt x="4928263" y="127560"/>
                </a:cubicBezTo>
                <a:cubicBezTo>
                  <a:pt x="5148254" y="12741"/>
                  <a:pt x="5517905" y="20816"/>
                  <a:pt x="5858311" y="35476"/>
                </a:cubicBezTo>
                <a:cubicBezTo>
                  <a:pt x="6110529" y="83712"/>
                  <a:pt x="6250244" y="185229"/>
                  <a:pt x="6329942" y="286690"/>
                </a:cubicBezTo>
                <a:cubicBezTo>
                  <a:pt x="6637038" y="365061"/>
                  <a:pt x="6860712" y="416338"/>
                  <a:pt x="6935217" y="530500"/>
                </a:cubicBezTo>
                <a:cubicBezTo>
                  <a:pt x="6958431" y="598966"/>
                  <a:pt x="6996487" y="723388"/>
                  <a:pt x="6908125" y="794876"/>
                </a:cubicBezTo>
                <a:cubicBezTo>
                  <a:pt x="7113065" y="892551"/>
                  <a:pt x="7153535" y="1006067"/>
                  <a:pt x="7106029" y="1199101"/>
                </a:cubicBezTo>
                <a:cubicBezTo>
                  <a:pt x="6973774" y="1423076"/>
                  <a:pt x="6621049" y="1365506"/>
                  <a:pt x="6178954" y="1552940"/>
                </a:cubicBezTo>
                <a:cubicBezTo>
                  <a:pt x="6128737" y="1709331"/>
                  <a:pt x="6072498" y="1772921"/>
                  <a:pt x="5847077" y="1856134"/>
                </a:cubicBezTo>
                <a:cubicBezTo>
                  <a:pt x="5456374" y="2000854"/>
                  <a:pt x="4980108" y="1937096"/>
                  <a:pt x="4717143" y="1892844"/>
                </a:cubicBezTo>
                <a:cubicBezTo>
                  <a:pt x="4617402" y="2051876"/>
                  <a:pt x="4303438" y="2193976"/>
                  <a:pt x="3909670" y="2216296"/>
                </a:cubicBezTo>
                <a:cubicBezTo>
                  <a:pt x="3448372" y="2235381"/>
                  <a:pt x="2947763" y="2105857"/>
                  <a:pt x="2722413" y="2018863"/>
                </a:cubicBezTo>
                <a:cubicBezTo>
                  <a:pt x="2210286" y="2130288"/>
                  <a:pt x="1339406" y="2090199"/>
                  <a:pt x="958791" y="1823794"/>
                </a:cubicBezTo>
                <a:cubicBezTo>
                  <a:pt x="555923" y="1880013"/>
                  <a:pt x="286380" y="1715262"/>
                  <a:pt x="183366" y="1606720"/>
                </a:cubicBezTo>
                <a:cubicBezTo>
                  <a:pt x="111696" y="1521995"/>
                  <a:pt x="195139" y="1387557"/>
                  <a:pt x="349057" y="1313705"/>
                </a:cubicBezTo>
                <a:cubicBezTo>
                  <a:pt x="103111" y="1278046"/>
                  <a:pt x="-42892" y="1128273"/>
                  <a:pt x="-826" y="1013082"/>
                </a:cubicBezTo>
                <a:cubicBezTo>
                  <a:pt x="-66734" y="815927"/>
                  <a:pt x="273889" y="762948"/>
                  <a:pt x="638148" y="745878"/>
                </a:cubicBezTo>
                <a:cubicBezTo>
                  <a:pt x="640218" y="743741"/>
                  <a:pt x="642759" y="741000"/>
                  <a:pt x="644260" y="738834"/>
                </a:cubicBezTo>
                <a:close/>
              </a:path>
              <a:path w="7136425" h="2221130" fill="none" stroke="0" extrusionOk="0">
                <a:moveTo>
                  <a:pt x="775260" y="1345891"/>
                </a:moveTo>
                <a:cubicBezTo>
                  <a:pt x="621911" y="1343538"/>
                  <a:pt x="484685" y="1343297"/>
                  <a:pt x="356821" y="1304913"/>
                </a:cubicBezTo>
                <a:moveTo>
                  <a:pt x="1144471" y="1794333"/>
                </a:moveTo>
                <a:cubicBezTo>
                  <a:pt x="1076865" y="1782860"/>
                  <a:pt x="1035314" y="1798955"/>
                  <a:pt x="961435" y="1813922"/>
                </a:cubicBezTo>
                <a:moveTo>
                  <a:pt x="2722083" y="2009814"/>
                </a:moveTo>
                <a:cubicBezTo>
                  <a:pt x="2687039" y="1987624"/>
                  <a:pt x="2639547" y="1963992"/>
                  <a:pt x="2611733" y="1920351"/>
                </a:cubicBezTo>
                <a:moveTo>
                  <a:pt x="4762076" y="1786724"/>
                </a:moveTo>
                <a:cubicBezTo>
                  <a:pt x="4764742" y="1828078"/>
                  <a:pt x="4734623" y="1858081"/>
                  <a:pt x="4717969" y="1884875"/>
                </a:cubicBezTo>
                <a:moveTo>
                  <a:pt x="5637940" y="1180180"/>
                </a:moveTo>
                <a:cubicBezTo>
                  <a:pt x="5943448" y="1219964"/>
                  <a:pt x="6194008" y="1393735"/>
                  <a:pt x="6174989" y="1547078"/>
                </a:cubicBezTo>
                <a:moveTo>
                  <a:pt x="6904821" y="789426"/>
                </a:moveTo>
                <a:cubicBezTo>
                  <a:pt x="6836061" y="853905"/>
                  <a:pt x="6759874" y="915714"/>
                  <a:pt x="6665619" y="927013"/>
                </a:cubicBezTo>
                <a:moveTo>
                  <a:pt x="6330934" y="278978"/>
                </a:moveTo>
                <a:cubicBezTo>
                  <a:pt x="6332729" y="297657"/>
                  <a:pt x="6346331" y="325348"/>
                  <a:pt x="6343488" y="343966"/>
                </a:cubicBezTo>
                <a:moveTo>
                  <a:pt x="4803540" y="203192"/>
                </a:moveTo>
                <a:cubicBezTo>
                  <a:pt x="4825637" y="182146"/>
                  <a:pt x="4868684" y="135648"/>
                  <a:pt x="4926115" y="120311"/>
                </a:cubicBezTo>
                <a:moveTo>
                  <a:pt x="3657583" y="242679"/>
                </a:moveTo>
                <a:cubicBezTo>
                  <a:pt x="3671771" y="211897"/>
                  <a:pt x="3691847" y="199131"/>
                  <a:pt x="3716888" y="171212"/>
                </a:cubicBezTo>
                <a:moveTo>
                  <a:pt x="2312730" y="266946"/>
                </a:moveTo>
                <a:cubicBezTo>
                  <a:pt x="2400185" y="287757"/>
                  <a:pt x="2471098" y="326089"/>
                  <a:pt x="2527483" y="336254"/>
                </a:cubicBezTo>
                <a:moveTo>
                  <a:pt x="681759" y="811792"/>
                </a:moveTo>
                <a:cubicBezTo>
                  <a:pt x="666385" y="783607"/>
                  <a:pt x="654395" y="765713"/>
                  <a:pt x="644260" y="738834"/>
                </a:cubicBezTo>
              </a:path>
              <a:path w="7136425" h="2221130" fill="none" stroke="0" extrusionOk="0">
                <a:moveTo>
                  <a:pt x="644260" y="738834"/>
                </a:moveTo>
                <a:cubicBezTo>
                  <a:pt x="583354" y="660907"/>
                  <a:pt x="730804" y="448310"/>
                  <a:pt x="928891" y="355123"/>
                </a:cubicBezTo>
                <a:cubicBezTo>
                  <a:pt x="1355869" y="241117"/>
                  <a:pt x="1882883" y="214250"/>
                  <a:pt x="2313556" y="267461"/>
                </a:cubicBezTo>
                <a:cubicBezTo>
                  <a:pt x="2633187" y="112709"/>
                  <a:pt x="3197615" y="94731"/>
                  <a:pt x="3709619" y="176456"/>
                </a:cubicBezTo>
                <a:cubicBezTo>
                  <a:pt x="3845085" y="148132"/>
                  <a:pt x="4046776" y="-23206"/>
                  <a:pt x="4253606" y="10283"/>
                </a:cubicBezTo>
                <a:cubicBezTo>
                  <a:pt x="4555479" y="-51487"/>
                  <a:pt x="4773698" y="70079"/>
                  <a:pt x="4928263" y="127560"/>
                </a:cubicBezTo>
                <a:cubicBezTo>
                  <a:pt x="5141476" y="70540"/>
                  <a:pt x="5551206" y="-42787"/>
                  <a:pt x="5858311" y="35476"/>
                </a:cubicBezTo>
                <a:cubicBezTo>
                  <a:pt x="6086734" y="120533"/>
                  <a:pt x="6261982" y="174778"/>
                  <a:pt x="6329942" y="286690"/>
                </a:cubicBezTo>
                <a:cubicBezTo>
                  <a:pt x="6638675" y="351579"/>
                  <a:pt x="6843671" y="401821"/>
                  <a:pt x="6935217" y="530500"/>
                </a:cubicBezTo>
                <a:cubicBezTo>
                  <a:pt x="6973343" y="602361"/>
                  <a:pt x="7004939" y="727276"/>
                  <a:pt x="6908125" y="794876"/>
                </a:cubicBezTo>
                <a:cubicBezTo>
                  <a:pt x="7101323" y="885298"/>
                  <a:pt x="7162718" y="1026602"/>
                  <a:pt x="7106029" y="1199101"/>
                </a:cubicBezTo>
                <a:cubicBezTo>
                  <a:pt x="7054853" y="1486548"/>
                  <a:pt x="6549990" y="1524469"/>
                  <a:pt x="6178954" y="1552940"/>
                </a:cubicBezTo>
                <a:cubicBezTo>
                  <a:pt x="6120872" y="1674255"/>
                  <a:pt x="6043988" y="1779233"/>
                  <a:pt x="5847077" y="1856134"/>
                </a:cubicBezTo>
                <a:cubicBezTo>
                  <a:pt x="5561267" y="1981986"/>
                  <a:pt x="5001894" y="1887655"/>
                  <a:pt x="4717143" y="1892844"/>
                </a:cubicBezTo>
                <a:cubicBezTo>
                  <a:pt x="4593562" y="2008481"/>
                  <a:pt x="4246403" y="2287100"/>
                  <a:pt x="3909670" y="2216296"/>
                </a:cubicBezTo>
                <a:cubicBezTo>
                  <a:pt x="3456098" y="2286563"/>
                  <a:pt x="3026608" y="2086262"/>
                  <a:pt x="2722413" y="2018863"/>
                </a:cubicBezTo>
                <a:cubicBezTo>
                  <a:pt x="2208240" y="2103374"/>
                  <a:pt x="1373137" y="2076923"/>
                  <a:pt x="958791" y="1823794"/>
                </a:cubicBezTo>
                <a:cubicBezTo>
                  <a:pt x="579944" y="1862119"/>
                  <a:pt x="311603" y="1739396"/>
                  <a:pt x="183366" y="1606720"/>
                </a:cubicBezTo>
                <a:cubicBezTo>
                  <a:pt x="116150" y="1518117"/>
                  <a:pt x="211659" y="1398495"/>
                  <a:pt x="349057" y="1313705"/>
                </a:cubicBezTo>
                <a:cubicBezTo>
                  <a:pt x="127952" y="1294386"/>
                  <a:pt x="6227" y="1120775"/>
                  <a:pt x="-826" y="1013082"/>
                </a:cubicBezTo>
                <a:cubicBezTo>
                  <a:pt x="-13880" y="915195"/>
                  <a:pt x="226145" y="704783"/>
                  <a:pt x="638148" y="745878"/>
                </a:cubicBezTo>
                <a:cubicBezTo>
                  <a:pt x="639823" y="744042"/>
                  <a:pt x="642605" y="741551"/>
                  <a:pt x="644260" y="738834"/>
                </a:cubicBezTo>
                <a:close/>
              </a:path>
              <a:path w="7136425" h="2221130" fill="none" stroke="0" extrusionOk="0">
                <a:moveTo>
                  <a:pt x="775260" y="1345891"/>
                </a:moveTo>
                <a:cubicBezTo>
                  <a:pt x="617607" y="1368934"/>
                  <a:pt x="468241" y="1357908"/>
                  <a:pt x="356821" y="1304913"/>
                </a:cubicBezTo>
                <a:moveTo>
                  <a:pt x="1144471" y="1794333"/>
                </a:moveTo>
                <a:cubicBezTo>
                  <a:pt x="1073260" y="1796824"/>
                  <a:pt x="1028163" y="1816045"/>
                  <a:pt x="961435" y="1813922"/>
                </a:cubicBezTo>
                <a:moveTo>
                  <a:pt x="2722083" y="2009814"/>
                </a:moveTo>
                <a:cubicBezTo>
                  <a:pt x="2680595" y="1971211"/>
                  <a:pt x="2645613" y="1948766"/>
                  <a:pt x="2611733" y="1920351"/>
                </a:cubicBezTo>
                <a:moveTo>
                  <a:pt x="4762076" y="1786724"/>
                </a:moveTo>
                <a:cubicBezTo>
                  <a:pt x="4761094" y="1823034"/>
                  <a:pt x="4739984" y="1850042"/>
                  <a:pt x="4717969" y="1884875"/>
                </a:cubicBezTo>
                <a:moveTo>
                  <a:pt x="5637940" y="1180180"/>
                </a:moveTo>
                <a:cubicBezTo>
                  <a:pt x="5975408" y="1182718"/>
                  <a:pt x="6186289" y="1419422"/>
                  <a:pt x="6174989" y="1547078"/>
                </a:cubicBezTo>
                <a:moveTo>
                  <a:pt x="6904821" y="789426"/>
                </a:moveTo>
                <a:cubicBezTo>
                  <a:pt x="6823037" y="828146"/>
                  <a:pt x="6762688" y="876854"/>
                  <a:pt x="6665619" y="927013"/>
                </a:cubicBezTo>
                <a:moveTo>
                  <a:pt x="6330934" y="278978"/>
                </a:moveTo>
                <a:cubicBezTo>
                  <a:pt x="6336051" y="295622"/>
                  <a:pt x="6347577" y="324530"/>
                  <a:pt x="6343488" y="343966"/>
                </a:cubicBezTo>
                <a:moveTo>
                  <a:pt x="4803540" y="203192"/>
                </a:moveTo>
                <a:cubicBezTo>
                  <a:pt x="4838033" y="168084"/>
                  <a:pt x="4868203" y="139024"/>
                  <a:pt x="4926115" y="120311"/>
                </a:cubicBezTo>
                <a:moveTo>
                  <a:pt x="3657583" y="242679"/>
                </a:moveTo>
                <a:cubicBezTo>
                  <a:pt x="3669371" y="216063"/>
                  <a:pt x="3692927" y="195031"/>
                  <a:pt x="3716888" y="171212"/>
                </a:cubicBezTo>
                <a:moveTo>
                  <a:pt x="2312730" y="266946"/>
                </a:moveTo>
                <a:cubicBezTo>
                  <a:pt x="2410181" y="276896"/>
                  <a:pt x="2476999" y="302789"/>
                  <a:pt x="2527483" y="336254"/>
                </a:cubicBezTo>
                <a:moveTo>
                  <a:pt x="681759" y="811792"/>
                </a:moveTo>
                <a:cubicBezTo>
                  <a:pt x="666325" y="788671"/>
                  <a:pt x="652319" y="762345"/>
                  <a:pt x="644260" y="738834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644260 w 7136425"/>
                      <a:gd name="connsiteY0" fmla="*/ 738834 h 2221130"/>
                      <a:gd name="connsiteX1" fmla="*/ 928891 w 7136425"/>
                      <a:gd name="connsiteY1" fmla="*/ 355123 h 2221130"/>
                      <a:gd name="connsiteX2" fmla="*/ 2313556 w 7136425"/>
                      <a:gd name="connsiteY2" fmla="*/ 267461 h 2221130"/>
                      <a:gd name="connsiteX3" fmla="*/ 3709619 w 7136425"/>
                      <a:gd name="connsiteY3" fmla="*/ 176456 h 2221130"/>
                      <a:gd name="connsiteX4" fmla="*/ 4253606 w 7136425"/>
                      <a:gd name="connsiteY4" fmla="*/ 10283 h 2221130"/>
                      <a:gd name="connsiteX5" fmla="*/ 4928263 w 7136425"/>
                      <a:gd name="connsiteY5" fmla="*/ 127560 h 2221130"/>
                      <a:gd name="connsiteX6" fmla="*/ 5858311 w 7136425"/>
                      <a:gd name="connsiteY6" fmla="*/ 35476 h 2221130"/>
                      <a:gd name="connsiteX7" fmla="*/ 6329942 w 7136425"/>
                      <a:gd name="connsiteY7" fmla="*/ 286690 h 2221130"/>
                      <a:gd name="connsiteX8" fmla="*/ 6935217 w 7136425"/>
                      <a:gd name="connsiteY8" fmla="*/ 530500 h 2221130"/>
                      <a:gd name="connsiteX9" fmla="*/ 6908125 w 7136425"/>
                      <a:gd name="connsiteY9" fmla="*/ 794876 h 2221130"/>
                      <a:gd name="connsiteX10" fmla="*/ 7106029 w 7136425"/>
                      <a:gd name="connsiteY10" fmla="*/ 1199101 h 2221130"/>
                      <a:gd name="connsiteX11" fmla="*/ 6178954 w 7136425"/>
                      <a:gd name="connsiteY11" fmla="*/ 1552940 h 2221130"/>
                      <a:gd name="connsiteX12" fmla="*/ 5847077 w 7136425"/>
                      <a:gd name="connsiteY12" fmla="*/ 1856134 h 2221130"/>
                      <a:gd name="connsiteX13" fmla="*/ 4717143 w 7136425"/>
                      <a:gd name="connsiteY13" fmla="*/ 1892844 h 2221130"/>
                      <a:gd name="connsiteX14" fmla="*/ 3909670 w 7136425"/>
                      <a:gd name="connsiteY14" fmla="*/ 2216296 h 2221130"/>
                      <a:gd name="connsiteX15" fmla="*/ 2722413 w 7136425"/>
                      <a:gd name="connsiteY15" fmla="*/ 2018863 h 2221130"/>
                      <a:gd name="connsiteX16" fmla="*/ 958791 w 7136425"/>
                      <a:gd name="connsiteY16" fmla="*/ 1823794 h 2221130"/>
                      <a:gd name="connsiteX17" fmla="*/ 183366 w 7136425"/>
                      <a:gd name="connsiteY17" fmla="*/ 1606720 h 2221130"/>
                      <a:gd name="connsiteX18" fmla="*/ 349057 w 7136425"/>
                      <a:gd name="connsiteY18" fmla="*/ 1313705 h 2221130"/>
                      <a:gd name="connsiteX19" fmla="*/ -826 w 7136425"/>
                      <a:gd name="connsiteY19" fmla="*/ 1013082 h 2221130"/>
                      <a:gd name="connsiteX20" fmla="*/ 638148 w 7136425"/>
                      <a:gd name="connsiteY20" fmla="*/ 745878 h 2221130"/>
                      <a:gd name="connsiteX21" fmla="*/ 644260 w 7136425"/>
                      <a:gd name="connsiteY21" fmla="*/ 738834 h 2221130"/>
                      <a:gd name="connsiteX0" fmla="*/ 775260 w 7136425"/>
                      <a:gd name="connsiteY0" fmla="*/ 1345891 h 2221130"/>
                      <a:gd name="connsiteX1" fmla="*/ 356821 w 7136425"/>
                      <a:gd name="connsiteY1" fmla="*/ 1304913 h 2221130"/>
                      <a:gd name="connsiteX2" fmla="*/ 1144471 w 7136425"/>
                      <a:gd name="connsiteY2" fmla="*/ 1794333 h 2221130"/>
                      <a:gd name="connsiteX3" fmla="*/ 961435 w 7136425"/>
                      <a:gd name="connsiteY3" fmla="*/ 1813922 h 2221130"/>
                      <a:gd name="connsiteX4" fmla="*/ 2722083 w 7136425"/>
                      <a:gd name="connsiteY4" fmla="*/ 2009814 h 2221130"/>
                      <a:gd name="connsiteX5" fmla="*/ 2611733 w 7136425"/>
                      <a:gd name="connsiteY5" fmla="*/ 1920351 h 2221130"/>
                      <a:gd name="connsiteX6" fmla="*/ 4762076 w 7136425"/>
                      <a:gd name="connsiteY6" fmla="*/ 1786724 h 2221130"/>
                      <a:gd name="connsiteX7" fmla="*/ 4717969 w 7136425"/>
                      <a:gd name="connsiteY7" fmla="*/ 1884875 h 2221130"/>
                      <a:gd name="connsiteX8" fmla="*/ 5637940 w 7136425"/>
                      <a:gd name="connsiteY8" fmla="*/ 1180180 h 2221130"/>
                      <a:gd name="connsiteX9" fmla="*/ 6174989 w 7136425"/>
                      <a:gd name="connsiteY9" fmla="*/ 1547078 h 2221130"/>
                      <a:gd name="connsiteX10" fmla="*/ 6904821 w 7136425"/>
                      <a:gd name="connsiteY10" fmla="*/ 789426 h 2221130"/>
                      <a:gd name="connsiteX11" fmla="*/ 6665619 w 7136425"/>
                      <a:gd name="connsiteY11" fmla="*/ 927013 h 2221130"/>
                      <a:gd name="connsiteX12" fmla="*/ 6330934 w 7136425"/>
                      <a:gd name="connsiteY12" fmla="*/ 278978 h 2221130"/>
                      <a:gd name="connsiteX13" fmla="*/ 6343488 w 7136425"/>
                      <a:gd name="connsiteY13" fmla="*/ 343966 h 2221130"/>
                      <a:gd name="connsiteX14" fmla="*/ 4803540 w 7136425"/>
                      <a:gd name="connsiteY14" fmla="*/ 203192 h 2221130"/>
                      <a:gd name="connsiteX15" fmla="*/ 4926115 w 7136425"/>
                      <a:gd name="connsiteY15" fmla="*/ 120311 h 2221130"/>
                      <a:gd name="connsiteX16" fmla="*/ 3657583 w 7136425"/>
                      <a:gd name="connsiteY16" fmla="*/ 242679 h 2221130"/>
                      <a:gd name="connsiteX17" fmla="*/ 3716888 w 7136425"/>
                      <a:gd name="connsiteY17" fmla="*/ 171212 h 2221130"/>
                      <a:gd name="connsiteX18" fmla="*/ 2312730 w 7136425"/>
                      <a:gd name="connsiteY18" fmla="*/ 266946 h 2221130"/>
                      <a:gd name="connsiteX19" fmla="*/ 2527483 w 7136425"/>
                      <a:gd name="connsiteY19" fmla="*/ 336254 h 2221130"/>
                      <a:gd name="connsiteX20" fmla="*/ 681759 w 7136425"/>
                      <a:gd name="connsiteY20" fmla="*/ 811792 h 2221130"/>
                      <a:gd name="connsiteX21" fmla="*/ 644260 w 7136425"/>
                      <a:gd name="connsiteY21" fmla="*/ 738834 h 2221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136425" h="2221130" fill="none" extrusionOk="0">
                        <a:moveTo>
                          <a:pt x="644260" y="738834"/>
                        </a:moveTo>
                        <a:cubicBezTo>
                          <a:pt x="587950" y="615027"/>
                          <a:pt x="714021" y="469937"/>
                          <a:pt x="928891" y="355123"/>
                        </a:cubicBezTo>
                        <a:cubicBezTo>
                          <a:pt x="1270384" y="179866"/>
                          <a:pt x="1861078" y="231714"/>
                          <a:pt x="2313556" y="267461"/>
                        </a:cubicBezTo>
                        <a:cubicBezTo>
                          <a:pt x="2584786" y="66176"/>
                          <a:pt x="3261689" y="92681"/>
                          <a:pt x="3709619" y="176456"/>
                        </a:cubicBezTo>
                        <a:cubicBezTo>
                          <a:pt x="3815032" y="124419"/>
                          <a:pt x="4034581" y="10640"/>
                          <a:pt x="4253606" y="10283"/>
                        </a:cubicBezTo>
                        <a:cubicBezTo>
                          <a:pt x="4546070" y="-27403"/>
                          <a:pt x="4762790" y="43813"/>
                          <a:pt x="4928263" y="127560"/>
                        </a:cubicBezTo>
                        <a:cubicBezTo>
                          <a:pt x="5132494" y="43924"/>
                          <a:pt x="5579415" y="-7436"/>
                          <a:pt x="5858311" y="35476"/>
                        </a:cubicBezTo>
                        <a:cubicBezTo>
                          <a:pt x="6102378" y="99673"/>
                          <a:pt x="6276737" y="173808"/>
                          <a:pt x="6329942" y="286690"/>
                        </a:cubicBezTo>
                        <a:cubicBezTo>
                          <a:pt x="6644865" y="320690"/>
                          <a:pt x="6838554" y="400615"/>
                          <a:pt x="6935217" y="530500"/>
                        </a:cubicBezTo>
                        <a:cubicBezTo>
                          <a:pt x="6997367" y="607370"/>
                          <a:pt x="6999760" y="706654"/>
                          <a:pt x="6908125" y="794876"/>
                        </a:cubicBezTo>
                        <a:cubicBezTo>
                          <a:pt x="7096405" y="905465"/>
                          <a:pt x="7169119" y="1036876"/>
                          <a:pt x="7106029" y="1199101"/>
                        </a:cubicBezTo>
                        <a:cubicBezTo>
                          <a:pt x="7024562" y="1472128"/>
                          <a:pt x="6555369" y="1539255"/>
                          <a:pt x="6178954" y="1552940"/>
                        </a:cubicBezTo>
                        <a:cubicBezTo>
                          <a:pt x="6144598" y="1659545"/>
                          <a:pt x="6041008" y="1774870"/>
                          <a:pt x="5847077" y="1856134"/>
                        </a:cubicBezTo>
                        <a:cubicBezTo>
                          <a:pt x="5591266" y="1955226"/>
                          <a:pt x="5042803" y="1907178"/>
                          <a:pt x="4717143" y="1892844"/>
                        </a:cubicBezTo>
                        <a:cubicBezTo>
                          <a:pt x="4604869" y="2028495"/>
                          <a:pt x="4303831" y="2220802"/>
                          <a:pt x="3909670" y="2216296"/>
                        </a:cubicBezTo>
                        <a:cubicBezTo>
                          <a:pt x="3494728" y="2279153"/>
                          <a:pt x="3034385" y="2168715"/>
                          <a:pt x="2722413" y="2018863"/>
                        </a:cubicBezTo>
                        <a:cubicBezTo>
                          <a:pt x="2159842" y="2105816"/>
                          <a:pt x="1356213" y="2024967"/>
                          <a:pt x="958791" y="1823794"/>
                        </a:cubicBezTo>
                        <a:cubicBezTo>
                          <a:pt x="608652" y="1823587"/>
                          <a:pt x="316170" y="1771564"/>
                          <a:pt x="183366" y="1606720"/>
                        </a:cubicBezTo>
                        <a:cubicBezTo>
                          <a:pt x="120266" y="1500607"/>
                          <a:pt x="184720" y="1385645"/>
                          <a:pt x="349057" y="1313705"/>
                        </a:cubicBezTo>
                        <a:cubicBezTo>
                          <a:pt x="113321" y="1278482"/>
                          <a:pt x="-13228" y="1148167"/>
                          <a:pt x="-826" y="1013082"/>
                        </a:cubicBezTo>
                        <a:cubicBezTo>
                          <a:pt x="-5522" y="922872"/>
                          <a:pt x="285721" y="714573"/>
                          <a:pt x="638148" y="745878"/>
                        </a:cubicBezTo>
                        <a:cubicBezTo>
                          <a:pt x="639805" y="743807"/>
                          <a:pt x="642376" y="741807"/>
                          <a:pt x="644260" y="738834"/>
                        </a:cubicBezTo>
                        <a:close/>
                      </a:path>
                      <a:path w="7136425" h="2221130" fill="none" extrusionOk="0">
                        <a:moveTo>
                          <a:pt x="775260" y="1345891"/>
                        </a:moveTo>
                        <a:cubicBezTo>
                          <a:pt x="627140" y="1374651"/>
                          <a:pt x="471245" y="1345157"/>
                          <a:pt x="356821" y="1304913"/>
                        </a:cubicBezTo>
                        <a:moveTo>
                          <a:pt x="1144471" y="1794333"/>
                        </a:moveTo>
                        <a:cubicBezTo>
                          <a:pt x="1080115" y="1806845"/>
                          <a:pt x="1026840" y="1822232"/>
                          <a:pt x="961435" y="1813922"/>
                        </a:cubicBezTo>
                        <a:moveTo>
                          <a:pt x="2722083" y="2009814"/>
                        </a:moveTo>
                        <a:cubicBezTo>
                          <a:pt x="2676527" y="1971131"/>
                          <a:pt x="2645908" y="1947537"/>
                          <a:pt x="2611733" y="1920351"/>
                        </a:cubicBezTo>
                        <a:moveTo>
                          <a:pt x="4762076" y="1786724"/>
                        </a:moveTo>
                        <a:cubicBezTo>
                          <a:pt x="4757683" y="1818585"/>
                          <a:pt x="4739389" y="1846323"/>
                          <a:pt x="4717969" y="1884875"/>
                        </a:cubicBezTo>
                        <a:moveTo>
                          <a:pt x="5637940" y="1180180"/>
                        </a:moveTo>
                        <a:cubicBezTo>
                          <a:pt x="5968598" y="1213911"/>
                          <a:pt x="6180773" y="1407229"/>
                          <a:pt x="6174989" y="1547078"/>
                        </a:cubicBezTo>
                        <a:moveTo>
                          <a:pt x="6904821" y="789426"/>
                        </a:moveTo>
                        <a:cubicBezTo>
                          <a:pt x="6842381" y="825631"/>
                          <a:pt x="6765982" y="873918"/>
                          <a:pt x="6665619" y="927013"/>
                        </a:cubicBezTo>
                        <a:moveTo>
                          <a:pt x="6330934" y="278978"/>
                        </a:moveTo>
                        <a:cubicBezTo>
                          <a:pt x="6339064" y="298145"/>
                          <a:pt x="6343816" y="321603"/>
                          <a:pt x="6343488" y="343966"/>
                        </a:cubicBezTo>
                        <a:moveTo>
                          <a:pt x="4803540" y="203192"/>
                        </a:moveTo>
                        <a:cubicBezTo>
                          <a:pt x="4840895" y="166545"/>
                          <a:pt x="4867692" y="142488"/>
                          <a:pt x="4926115" y="120311"/>
                        </a:cubicBezTo>
                        <a:moveTo>
                          <a:pt x="3657583" y="242679"/>
                        </a:moveTo>
                        <a:cubicBezTo>
                          <a:pt x="3674302" y="217226"/>
                          <a:pt x="3687321" y="194665"/>
                          <a:pt x="3716888" y="171212"/>
                        </a:cubicBezTo>
                        <a:moveTo>
                          <a:pt x="2312730" y="266946"/>
                        </a:moveTo>
                        <a:cubicBezTo>
                          <a:pt x="2395401" y="280227"/>
                          <a:pt x="2472721" y="299743"/>
                          <a:pt x="2527483" y="336254"/>
                        </a:cubicBezTo>
                        <a:moveTo>
                          <a:pt x="681759" y="811792"/>
                        </a:moveTo>
                        <a:cubicBezTo>
                          <a:pt x="665997" y="790260"/>
                          <a:pt x="648956" y="767051"/>
                          <a:pt x="644260" y="738834"/>
                        </a:cubicBezTo>
                      </a:path>
                      <a:path w="7136425" h="2221130" stroke="0" extrusionOk="0">
                        <a:moveTo>
                          <a:pt x="644260" y="738834"/>
                        </a:moveTo>
                        <a:cubicBezTo>
                          <a:pt x="598096" y="613282"/>
                          <a:pt x="727481" y="428281"/>
                          <a:pt x="928891" y="355123"/>
                        </a:cubicBezTo>
                        <a:cubicBezTo>
                          <a:pt x="1373865" y="255681"/>
                          <a:pt x="1924204" y="104302"/>
                          <a:pt x="2313556" y="267461"/>
                        </a:cubicBezTo>
                        <a:cubicBezTo>
                          <a:pt x="2634807" y="89883"/>
                          <a:pt x="3256284" y="2200"/>
                          <a:pt x="3709619" y="176456"/>
                        </a:cubicBezTo>
                        <a:cubicBezTo>
                          <a:pt x="3822285" y="91878"/>
                          <a:pt x="4027605" y="109"/>
                          <a:pt x="4253606" y="10283"/>
                        </a:cubicBezTo>
                        <a:cubicBezTo>
                          <a:pt x="4519251" y="-23881"/>
                          <a:pt x="4784566" y="74647"/>
                          <a:pt x="4928263" y="127560"/>
                        </a:cubicBezTo>
                        <a:cubicBezTo>
                          <a:pt x="5181799" y="88512"/>
                          <a:pt x="5518520" y="-43298"/>
                          <a:pt x="5858311" y="35476"/>
                        </a:cubicBezTo>
                        <a:cubicBezTo>
                          <a:pt x="6102654" y="84012"/>
                          <a:pt x="6260797" y="176229"/>
                          <a:pt x="6329942" y="286690"/>
                        </a:cubicBezTo>
                        <a:cubicBezTo>
                          <a:pt x="6609097" y="351146"/>
                          <a:pt x="6875308" y="418899"/>
                          <a:pt x="6935217" y="530500"/>
                        </a:cubicBezTo>
                        <a:cubicBezTo>
                          <a:pt x="6980556" y="612518"/>
                          <a:pt x="6997810" y="730792"/>
                          <a:pt x="6908125" y="794876"/>
                        </a:cubicBezTo>
                        <a:cubicBezTo>
                          <a:pt x="7120109" y="894675"/>
                          <a:pt x="7168154" y="1024718"/>
                          <a:pt x="7106029" y="1199101"/>
                        </a:cubicBezTo>
                        <a:cubicBezTo>
                          <a:pt x="7007689" y="1391716"/>
                          <a:pt x="6596027" y="1435209"/>
                          <a:pt x="6178954" y="1552940"/>
                        </a:cubicBezTo>
                        <a:cubicBezTo>
                          <a:pt x="6150280" y="1685943"/>
                          <a:pt x="6063307" y="1791152"/>
                          <a:pt x="5847077" y="1856134"/>
                        </a:cubicBezTo>
                        <a:cubicBezTo>
                          <a:pt x="5506448" y="1992837"/>
                          <a:pt x="5005345" y="1954745"/>
                          <a:pt x="4717143" y="1892844"/>
                        </a:cubicBezTo>
                        <a:cubicBezTo>
                          <a:pt x="4577343" y="2009696"/>
                          <a:pt x="4278913" y="2195529"/>
                          <a:pt x="3909670" y="2216296"/>
                        </a:cubicBezTo>
                        <a:cubicBezTo>
                          <a:pt x="3428617" y="2267717"/>
                          <a:pt x="2976551" y="2126667"/>
                          <a:pt x="2722413" y="2018863"/>
                        </a:cubicBezTo>
                        <a:cubicBezTo>
                          <a:pt x="2195646" y="2171042"/>
                          <a:pt x="1320145" y="2105372"/>
                          <a:pt x="958791" y="1823794"/>
                        </a:cubicBezTo>
                        <a:cubicBezTo>
                          <a:pt x="586451" y="1872151"/>
                          <a:pt x="277542" y="1720364"/>
                          <a:pt x="183366" y="1606720"/>
                        </a:cubicBezTo>
                        <a:cubicBezTo>
                          <a:pt x="108981" y="1517084"/>
                          <a:pt x="199909" y="1403996"/>
                          <a:pt x="349057" y="1313705"/>
                        </a:cubicBezTo>
                        <a:cubicBezTo>
                          <a:pt x="123539" y="1275299"/>
                          <a:pt x="-32210" y="1129869"/>
                          <a:pt x="-826" y="1013082"/>
                        </a:cubicBezTo>
                        <a:cubicBezTo>
                          <a:pt x="-1340" y="833935"/>
                          <a:pt x="278066" y="756089"/>
                          <a:pt x="638148" y="745878"/>
                        </a:cubicBezTo>
                        <a:cubicBezTo>
                          <a:pt x="640169" y="744003"/>
                          <a:pt x="642758" y="740661"/>
                          <a:pt x="644260" y="738834"/>
                        </a:cubicBezTo>
                        <a:close/>
                      </a:path>
                      <a:path w="7136425" h="2221130" fill="none" stroke="0" extrusionOk="0">
                        <a:moveTo>
                          <a:pt x="775260" y="1345891"/>
                        </a:moveTo>
                        <a:cubicBezTo>
                          <a:pt x="626266" y="1348948"/>
                          <a:pt x="481428" y="1343932"/>
                          <a:pt x="356821" y="1304913"/>
                        </a:cubicBezTo>
                        <a:moveTo>
                          <a:pt x="1144471" y="1794333"/>
                        </a:moveTo>
                        <a:cubicBezTo>
                          <a:pt x="1079755" y="1795381"/>
                          <a:pt x="1025426" y="1805146"/>
                          <a:pt x="961435" y="1813922"/>
                        </a:cubicBezTo>
                        <a:moveTo>
                          <a:pt x="2722083" y="2009814"/>
                        </a:moveTo>
                        <a:cubicBezTo>
                          <a:pt x="2678951" y="1981760"/>
                          <a:pt x="2638974" y="1960107"/>
                          <a:pt x="2611733" y="1920351"/>
                        </a:cubicBezTo>
                        <a:moveTo>
                          <a:pt x="4762076" y="1786724"/>
                        </a:moveTo>
                        <a:cubicBezTo>
                          <a:pt x="4759469" y="1824992"/>
                          <a:pt x="4741669" y="1858540"/>
                          <a:pt x="4717969" y="1884875"/>
                        </a:cubicBezTo>
                        <a:moveTo>
                          <a:pt x="5637940" y="1180180"/>
                        </a:moveTo>
                        <a:cubicBezTo>
                          <a:pt x="5976838" y="1212513"/>
                          <a:pt x="6180918" y="1397721"/>
                          <a:pt x="6174989" y="1547078"/>
                        </a:cubicBezTo>
                        <a:moveTo>
                          <a:pt x="6904821" y="789426"/>
                        </a:moveTo>
                        <a:cubicBezTo>
                          <a:pt x="6832946" y="844851"/>
                          <a:pt x="6754778" y="902580"/>
                          <a:pt x="6665619" y="927013"/>
                        </a:cubicBezTo>
                        <a:moveTo>
                          <a:pt x="6330934" y="278978"/>
                        </a:moveTo>
                        <a:cubicBezTo>
                          <a:pt x="6337810" y="298568"/>
                          <a:pt x="6345282" y="322920"/>
                          <a:pt x="6343488" y="343966"/>
                        </a:cubicBezTo>
                        <a:moveTo>
                          <a:pt x="4803540" y="203192"/>
                        </a:moveTo>
                        <a:cubicBezTo>
                          <a:pt x="4823924" y="179045"/>
                          <a:pt x="4876830" y="138963"/>
                          <a:pt x="4926115" y="120311"/>
                        </a:cubicBezTo>
                        <a:moveTo>
                          <a:pt x="3657583" y="242679"/>
                        </a:moveTo>
                        <a:cubicBezTo>
                          <a:pt x="3667101" y="217140"/>
                          <a:pt x="3694075" y="194133"/>
                          <a:pt x="3716888" y="171212"/>
                        </a:cubicBezTo>
                        <a:moveTo>
                          <a:pt x="2312730" y="266946"/>
                        </a:moveTo>
                        <a:cubicBezTo>
                          <a:pt x="2393368" y="285677"/>
                          <a:pt x="2466173" y="312023"/>
                          <a:pt x="2527483" y="336254"/>
                        </a:cubicBezTo>
                        <a:moveTo>
                          <a:pt x="681759" y="811792"/>
                        </a:moveTo>
                        <a:cubicBezTo>
                          <a:pt x="665362" y="784943"/>
                          <a:pt x="653439" y="761814"/>
                          <a:pt x="644260" y="738834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02.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phá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" r="34740" b="45186"/>
          <a:stretch/>
        </p:blipFill>
        <p:spPr>
          <a:xfrm>
            <a:off x="264160" y="926647"/>
            <a:ext cx="5317565" cy="5755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17DADE02-676E-4D37-B2A2-BE0C7DD4C230}"/>
              </a:ext>
            </a:extLst>
          </p:cNvPr>
          <p:cNvSpPr/>
          <p:nvPr/>
        </p:nvSpPr>
        <p:spPr>
          <a:xfrm>
            <a:off x="5950858" y="1771565"/>
            <a:ext cx="5814422" cy="378913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2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TLCH </a:t>
            </a: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altLang="en-US" sz="2200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Arrow: Pentagon 10"/>
          <p:cNvSpPr/>
          <p:nvPr/>
        </p:nvSpPr>
        <p:spPr>
          <a:xfrm flipH="1">
            <a:off x="1111795" y="84572"/>
            <a:ext cx="10348686" cy="6763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  Sơn -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trú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8" y="1155295"/>
            <a:ext cx="4427507" cy="4175618"/>
          </a:xfrm>
          <a:prstGeom prst="hexagon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497309" y="5330913"/>
            <a:ext cx="4310744" cy="770710"/>
          </a:xfrm>
          <a:prstGeom prst="round2DiagRect">
            <a:avLst>
              <a:gd name="adj1" fmla="val 16667"/>
              <a:gd name="adj2" fmla="val 22807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en-US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00" dirty="0"/>
          </a:p>
        </p:txBody>
      </p:sp>
      <p:sp>
        <p:nvSpPr>
          <p:cNvPr id="13" name="Round Diagonal Corner Rectangle 12"/>
          <p:cNvSpPr/>
          <p:nvPr/>
        </p:nvSpPr>
        <p:spPr>
          <a:xfrm>
            <a:off x="7151531" y="145099"/>
            <a:ext cx="4427507" cy="1010196"/>
          </a:xfrm>
          <a:prstGeom prst="round2DiagRect">
            <a:avLst>
              <a:gd name="adj1" fmla="val 16667"/>
              <a:gd name="adj2" fmla="val 2280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Dao,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(H’mông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620871" y="1404346"/>
            <a:ext cx="6571129" cy="5102535"/>
            <a:chOff x="4748511" y="1698845"/>
            <a:chExt cx="7443489" cy="3783666"/>
          </a:xfrm>
        </p:grpSpPr>
        <p:grpSp>
          <p:nvGrpSpPr>
            <p:cNvPr id="5" name="Group 4"/>
            <p:cNvGrpSpPr/>
            <p:nvPr/>
          </p:nvGrpSpPr>
          <p:grpSpPr>
            <a:xfrm>
              <a:off x="4748511" y="1698845"/>
              <a:ext cx="7443489" cy="3783666"/>
              <a:chOff x="4748511" y="1698845"/>
              <a:chExt cx="7443489" cy="378366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8511" y="1698845"/>
                <a:ext cx="5180440" cy="3783666"/>
              </a:xfrm>
              <a:prstGeom prst="round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8951" y="1698845"/>
                <a:ext cx="2263049" cy="3566241"/>
              </a:xfrm>
              <a:prstGeom prst="round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9928951" y="5265086"/>
              <a:ext cx="2263049" cy="2174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Thái</a:t>
              </a:r>
              <a:endPara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28128" y="1544918"/>
            <a:ext cx="6763872" cy="4961963"/>
            <a:chOff x="169818" y="650197"/>
            <a:chExt cx="7589136" cy="56295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562" y="670150"/>
              <a:ext cx="3278392" cy="5609627"/>
            </a:xfrm>
            <a:prstGeom prst="round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8" y="3522569"/>
              <a:ext cx="4310743" cy="2757208"/>
            </a:xfrm>
            <a:prstGeom prst="round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4" y="650197"/>
              <a:ext cx="4289247" cy="2859498"/>
            </a:xfrm>
            <a:prstGeom prst="roundRect">
              <a:avLst/>
            </a:prstGeom>
          </p:spPr>
        </p:pic>
        <p:sp>
          <p:nvSpPr>
            <p:cNvPr id="14" name="Rectangle 3"/>
            <p:cNvSpPr/>
            <p:nvPr/>
          </p:nvSpPr>
          <p:spPr>
            <a:xfrm>
              <a:off x="1046428" y="5965082"/>
              <a:ext cx="1997825" cy="2932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Thái</a:t>
              </a:r>
              <a:endPara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Rectangle 3"/>
            <p:cNvSpPr/>
            <p:nvPr/>
          </p:nvSpPr>
          <p:spPr>
            <a:xfrm>
              <a:off x="5120845" y="5947532"/>
              <a:ext cx="1997825" cy="2932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Hmông</a:t>
              </a:r>
              <a:endParaRPr lang="en-US" sz="1100" b="1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Rectangle 3"/>
            <p:cNvSpPr/>
            <p:nvPr/>
          </p:nvSpPr>
          <p:spPr>
            <a:xfrm>
              <a:off x="1265126" y="3190897"/>
              <a:ext cx="1997825" cy="2932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Dao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95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29"/>
  <p:tag name="MH_LIBRARY" val="GRAPHIC"/>
  <p:tag name="MH_TYPE" val="SubTitle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1156</Words>
  <Application>Microsoft Office PowerPoint</Application>
  <PresentationFormat>Widescreen</PresentationFormat>
  <Paragraphs>138</Paragraphs>
  <Slides>32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.VnTime</vt:lpstr>
      <vt:lpstr>Arial</vt:lpstr>
      <vt:lpstr>Arial Black</vt:lpstr>
      <vt:lpstr>Calibri</vt:lpstr>
      <vt:lpstr>Calibri Light</vt:lpstr>
      <vt:lpstr>Cambria</vt:lpstr>
      <vt:lpstr>Century Schoolbook</vt:lpstr>
      <vt:lpstr>HP001 4 hàng</vt:lpstr>
      <vt:lpstr>Tahoma</vt:lpstr>
      <vt:lpstr>Times New Roman</vt:lpstr>
      <vt:lpstr>UTM Cookies</vt:lpstr>
      <vt:lpstr>UVN Chim Bien</vt:lpstr>
      <vt:lpstr>Verdana</vt:lpstr>
      <vt:lpstr>FLOWERS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2020-04-19T17:13:00Z</dcterms:created>
  <dcterms:modified xsi:type="dcterms:W3CDTF">2021-09-19T14:35:16Z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  <property fmtid="{D5CDD505-2E9C-101B-9397-08002B2CF9AE}" pid="3" name="ICV">
    <vt:lpwstr>819EEBA1DC124CB89860EBF13617F68A</vt:lpwstr>
  </property>
  <property fmtid="{D5CDD505-2E9C-101B-9397-08002B2CF9AE}" pid="4" name="KSOProductBuildVer">
    <vt:lpwstr>1033-11.2.0.10265</vt:lpwstr>
  </property>
</Properties>
</file>