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audio1.wav" ContentType="audio/wav"/>
  <Override PartName="/ppt/media/audio2.wav" ContentType="audio/wav"/>
  <Override PartName="/ppt/media/audio3.wav" ContentType="audio/wav"/>
  <Override PartName="/ppt/media/audio4.wav" ContentType="audio/wav"/>
  <Override PartName="/ppt/media/audio5.wav" ContentType="audio/wav"/>
  <Override PartName="/ppt/media/audio6.wav" ContentType="audio/wav"/>
  <Override PartName="/ppt/media/audio7.wav" ContentType="audio/wav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28" r:id="rId2"/>
    <p:sldId id="258" r:id="rId3"/>
    <p:sldId id="289" r:id="rId4"/>
    <p:sldId id="330" r:id="rId5"/>
    <p:sldId id="259" r:id="rId6"/>
    <p:sldId id="262" r:id="rId7"/>
    <p:sldId id="263" r:id="rId8"/>
    <p:sldId id="288" r:id="rId9"/>
    <p:sldId id="287" r:id="rId10"/>
    <p:sldId id="276" r:id="rId11"/>
    <p:sldId id="270" r:id="rId12"/>
    <p:sldId id="271" r:id="rId13"/>
    <p:sldId id="272" r:id="rId14"/>
    <p:sldId id="273" r:id="rId15"/>
    <p:sldId id="274" r:id="rId16"/>
    <p:sldId id="275" r:id="rId17"/>
    <p:sldId id="256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3399"/>
    <a:srgbClr val="0000F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1600" y="32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h Minh" userId="c88dfc56186a36e0" providerId="LiveId" clId="{8FE6795C-11E1-435B-906D-2C0792C12960}"/>
    <pc:docChg chg="delSld modSld sldOrd">
      <pc:chgData name="Anh Minh" userId="c88dfc56186a36e0" providerId="LiveId" clId="{8FE6795C-11E1-435B-906D-2C0792C12960}" dt="2021-09-09T00:38:42.856" v="2" actId="47"/>
      <pc:docMkLst>
        <pc:docMk/>
      </pc:docMkLst>
      <pc:sldChg chg="ord">
        <pc:chgData name="Anh Minh" userId="c88dfc56186a36e0" providerId="LiveId" clId="{8FE6795C-11E1-435B-906D-2C0792C12960}" dt="2021-09-08T14:26:35.413" v="1"/>
        <pc:sldMkLst>
          <pc:docMk/>
          <pc:sldMk cId="0" sldId="262"/>
        </pc:sldMkLst>
      </pc:sldChg>
      <pc:sldChg chg="del">
        <pc:chgData name="Anh Minh" userId="c88dfc56186a36e0" providerId="LiveId" clId="{8FE6795C-11E1-435B-906D-2C0792C12960}" dt="2021-09-09T00:38:42.856" v="2" actId="47"/>
        <pc:sldMkLst>
          <pc:docMk/>
          <pc:sldMk cId="484948537" sldId="28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512AF6E-78E1-4409-854E-ABAC6A00809C}" type="datetimeFigureOut">
              <a:rPr lang="en-US"/>
              <a:pPr>
                <a:defRPr/>
              </a:pPr>
              <a:t>9/9/2021</a:t>
            </a:fld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BB8BEDD-FB3B-4562-8999-8529577D2A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2209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867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E956AA1-DE92-402F-8D79-F046FBAE364B}" type="slidenum">
              <a:rPr lang="en-US" sz="1200"/>
              <a:pPr algn="r"/>
              <a:t>15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957890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17409">
            <a:extLst>
              <a:ext uri="{FF2B5EF4-FFF2-40B4-BE49-F238E27FC236}">
                <a16:creationId xmlns:a16="http://schemas.microsoft.com/office/drawing/2014/main" id="{BFF275E5-DB26-4C8B-9E28-B38D2FE5C2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文本占位符 17410">
            <a:extLst>
              <a:ext uri="{FF2B5EF4-FFF2-40B4-BE49-F238E27FC236}">
                <a16:creationId xmlns:a16="http://schemas.microsoft.com/office/drawing/2014/main" id="{378BFC12-2968-4E95-A672-9FEDAC4F84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6628" name="灯片编号占位符 1">
            <a:extLst>
              <a:ext uri="{FF2B5EF4-FFF2-40B4-BE49-F238E27FC236}">
                <a16:creationId xmlns:a16="http://schemas.microsoft.com/office/drawing/2014/main" id="{0E78A54A-318E-40CE-B4BA-AEEB12952B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0522D4E-A0FB-4381-B18F-6FE88C55037B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BCD1F-10D0-4B3F-BC9E-145DA2541EE8}" type="datetimeFigureOut">
              <a:rPr lang="en-US"/>
              <a:pPr>
                <a:defRPr/>
              </a:pPr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6DCE7-4383-49DF-9B69-C2E10BC57B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C7A9E-352D-4082-B3F4-E90EBC7A9B09}" type="datetimeFigureOut">
              <a:rPr lang="en-US"/>
              <a:pPr>
                <a:defRPr/>
              </a:pPr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3B7F3-AC15-49DA-95FC-38E3BA3A71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CBDDD-17A7-4D46-90E9-E49AF9BC0819}" type="datetimeFigureOut">
              <a:rPr lang="en-US"/>
              <a:pPr>
                <a:defRPr/>
              </a:pPr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B9FC7-542C-47F7-8736-F13E6610DE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0EA15-9EDE-4394-B060-25F0CF6572FB}" type="datetimeFigureOut">
              <a:rPr lang="en-US"/>
              <a:pPr>
                <a:defRPr/>
              </a:pPr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599CB-A040-4716-9747-9F72C1A65E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BE4BF-2019-4779-B517-0AEDB9B97B8B}" type="datetimeFigureOut">
              <a:rPr lang="en-US"/>
              <a:pPr>
                <a:defRPr/>
              </a:pPr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C60E6-6EF4-452D-8CC9-909F2A7FCA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9A8BE-C757-4AD8-890C-468CD5589F75}" type="datetimeFigureOut">
              <a:rPr lang="en-US"/>
              <a:pPr>
                <a:defRPr/>
              </a:pPr>
              <a:t>9/9/2021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B8C86-F099-40B2-8642-250BFB3FC4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F0BCE-C50C-475E-853E-2ABA2B1BAE1C}" type="datetimeFigureOut">
              <a:rPr lang="en-US"/>
              <a:pPr>
                <a:defRPr/>
              </a:pPr>
              <a:t>9/9/2021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CEBE1-48CF-44CD-9786-02A1ECC6FB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B014A-AD40-4168-BD16-DEDFABA8A5DA}" type="datetimeFigureOut">
              <a:rPr lang="en-US"/>
              <a:pPr>
                <a:defRPr/>
              </a:pPr>
              <a:t>9/9/2021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971D8-6B50-4B9E-90C3-442D71D95F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5B331-8A78-4949-AF0F-EE01D413FB4C}" type="datetimeFigureOut">
              <a:rPr lang="en-US"/>
              <a:pPr>
                <a:defRPr/>
              </a:pPr>
              <a:t>9/9/2021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53F5B-E774-488C-80FB-4E66BD4F1D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FC5D9-ABCD-4B3C-AE75-B6D59C17ABFD}" type="datetimeFigureOut">
              <a:rPr lang="en-US"/>
              <a:pPr>
                <a:defRPr/>
              </a:pPr>
              <a:t>9/9/2021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59AF3-D578-4617-9808-AAFD122200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CC946-8061-4E3F-B972-6259A33CFD24}" type="datetimeFigureOut">
              <a:rPr lang="en-US"/>
              <a:pPr>
                <a:defRPr/>
              </a:pPr>
              <a:t>9/9/2021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07F71-D966-417D-90C8-C4C232E569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20CD73E-CDE5-4D36-9662-5175838E914F}" type="datetimeFigureOut">
              <a:rPr lang="en-US"/>
              <a:pPr>
                <a:defRPr/>
              </a:pPr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347AAFE-F576-40A5-863D-981C090496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media1.WAV"/><Relationship Id="rId7" Type="http://schemas.openxmlformats.org/officeDocument/2006/relationships/audio" Target="../media/audio1.wav"/><Relationship Id="rId12" Type="http://schemas.openxmlformats.org/officeDocument/2006/relationships/image" Target="../media/image10.gif"/><Relationship Id="rId2" Type="http://schemas.microsoft.com/office/2007/relationships/media" Target="../media/media1.WAV"/><Relationship Id="rId1" Type="http://schemas.openxmlformats.org/officeDocument/2006/relationships/audio" Target="file:///D:\Rung%20Chuong%20Vang\8.%20Ket%20thuc%20cau%20hoi.wav" TargetMode="Externa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9.gif"/><Relationship Id="rId5" Type="http://schemas.openxmlformats.org/officeDocument/2006/relationships/audio" Target="file:///D:\rung%20chuog%20vang\rung%20chuong.mp3" TargetMode="External"/><Relationship Id="rId10" Type="http://schemas.openxmlformats.org/officeDocument/2006/relationships/image" Target="../media/image8.gif"/><Relationship Id="rId4" Type="http://schemas.openxmlformats.org/officeDocument/2006/relationships/audio" Target="file:///D:\Rung%20Chuong%20Vang\chaomung.wav" TargetMode="External"/><Relationship Id="rId9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audio" Target="../media/audio3.wav"/><Relationship Id="rId7" Type="http://schemas.openxmlformats.org/officeDocument/2006/relationships/image" Target="../media/image1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.wav"/><Relationship Id="rId11" Type="http://schemas.openxmlformats.org/officeDocument/2006/relationships/image" Target="../media/image8.gif"/><Relationship Id="rId5" Type="http://schemas.openxmlformats.org/officeDocument/2006/relationships/audio" Target="../media/audio5.wav"/><Relationship Id="rId10" Type="http://schemas.openxmlformats.org/officeDocument/2006/relationships/image" Target="../media/image13.gif"/><Relationship Id="rId4" Type="http://schemas.openxmlformats.org/officeDocument/2006/relationships/audio" Target="../media/audio4.wav"/><Relationship Id="rId9" Type="http://schemas.openxmlformats.org/officeDocument/2006/relationships/audio" Target="../media/audio7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audio" Target="../media/audio6.wav"/><Relationship Id="rId11" Type="http://schemas.openxmlformats.org/officeDocument/2006/relationships/image" Target="../media/image13.gif"/><Relationship Id="rId5" Type="http://schemas.openxmlformats.org/officeDocument/2006/relationships/audio" Target="../media/audio4.wav"/><Relationship Id="rId10" Type="http://schemas.openxmlformats.org/officeDocument/2006/relationships/image" Target="../media/image8.gif"/><Relationship Id="rId4" Type="http://schemas.openxmlformats.org/officeDocument/2006/relationships/audio" Target="../media/audio3.wav"/><Relationship Id="rId9" Type="http://schemas.openxmlformats.org/officeDocument/2006/relationships/audio" Target="../media/audio7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3" Type="http://schemas.openxmlformats.org/officeDocument/2006/relationships/audio" Target="../media/audio4.wav"/><Relationship Id="rId7" Type="http://schemas.openxmlformats.org/officeDocument/2006/relationships/image" Target="../media/image12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audio" Target="../media/audio6.wav"/><Relationship Id="rId4" Type="http://schemas.openxmlformats.org/officeDocument/2006/relationships/audio" Target="../media/audio5.wav"/><Relationship Id="rId9" Type="http://schemas.openxmlformats.org/officeDocument/2006/relationships/image" Target="../media/image8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audio" Target="../media/audio6.wav"/><Relationship Id="rId11" Type="http://schemas.openxmlformats.org/officeDocument/2006/relationships/image" Target="../media/image13.gif"/><Relationship Id="rId5" Type="http://schemas.openxmlformats.org/officeDocument/2006/relationships/audio" Target="../media/audio4.wav"/><Relationship Id="rId10" Type="http://schemas.openxmlformats.org/officeDocument/2006/relationships/image" Target="../media/image8.gif"/><Relationship Id="rId4" Type="http://schemas.openxmlformats.org/officeDocument/2006/relationships/audio" Target="../media/audio3.wav"/><Relationship Id="rId9" Type="http://schemas.openxmlformats.org/officeDocument/2006/relationships/audio" Target="../media/audio7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audio" Target="../media/audio3.wav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.wav"/><Relationship Id="rId5" Type="http://schemas.openxmlformats.org/officeDocument/2006/relationships/audio" Target="../media/audio5.wav"/><Relationship Id="rId10" Type="http://schemas.openxmlformats.org/officeDocument/2006/relationships/image" Target="../media/image8.gif"/><Relationship Id="rId4" Type="http://schemas.openxmlformats.org/officeDocument/2006/relationships/audio" Target="../media/audio4.wav"/><Relationship Id="rId9" Type="http://schemas.openxmlformats.org/officeDocument/2006/relationships/audio" Target="../media/audio7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3" Type="http://schemas.openxmlformats.org/officeDocument/2006/relationships/audio" Target="../media/audio4.wav"/><Relationship Id="rId7" Type="http://schemas.openxmlformats.org/officeDocument/2006/relationships/image" Target="../media/image12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audio" Target="../media/audio6.wav"/><Relationship Id="rId4" Type="http://schemas.openxmlformats.org/officeDocument/2006/relationships/audio" Target="../media/audio5.wav"/><Relationship Id="rId9" Type="http://schemas.openxmlformats.org/officeDocument/2006/relationships/image" Target="../media/image8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>
            <a:extLst>
              <a:ext uri="{FF2B5EF4-FFF2-40B4-BE49-F238E27FC236}">
                <a16:creationId xmlns:a16="http://schemas.microsoft.com/office/drawing/2014/main" id="{6F5694D4-EA07-4898-A3F7-DA6A3DFDC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" y="0"/>
            <a:ext cx="912376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47D8FE7-553A-46D3-A775-5039E1590617}"/>
              </a:ext>
            </a:extLst>
          </p:cNvPr>
          <p:cNvSpPr/>
          <p:nvPr/>
        </p:nvSpPr>
        <p:spPr>
          <a:xfrm>
            <a:off x="1428750" y="1200150"/>
            <a:ext cx="6541696" cy="2575099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83895"/>
              </a:avLst>
            </a:prstTxWarp>
            <a:spAutoFit/>
          </a:bodyPr>
          <a:lstStyle/>
          <a:p>
            <a:pPr algn="ctr">
              <a:defRPr/>
            </a:pPr>
            <a:r>
              <a:rPr lang="en-US" sz="4950" b="1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CHÀO MỪNG CÁC CON ĐẾN VỚI TIẾT HỌC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58B2E9-B9A2-4E23-B38A-5B4B0086E9A9}"/>
              </a:ext>
            </a:extLst>
          </p:cNvPr>
          <p:cNvSpPr/>
          <p:nvPr/>
        </p:nvSpPr>
        <p:spPr>
          <a:xfrm>
            <a:off x="1721700" y="2557463"/>
            <a:ext cx="5700600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300" b="1" dirty="0" err="1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Hãy</a:t>
            </a:r>
            <a:r>
              <a:rPr lang="en-US" sz="3300" b="1" dirty="0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en-US" sz="3300" b="1" dirty="0" err="1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tắt</a:t>
            </a:r>
            <a:r>
              <a:rPr lang="en-US" sz="3300" b="1" dirty="0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mic, </a:t>
            </a:r>
            <a:r>
              <a:rPr lang="en-US" sz="3300" b="1" dirty="0" err="1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bật</a:t>
            </a:r>
            <a:r>
              <a:rPr lang="en-US" sz="3300" b="1" dirty="0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camera </a:t>
            </a:r>
          </a:p>
          <a:p>
            <a:pPr algn="ctr">
              <a:defRPr/>
            </a:pPr>
            <a:r>
              <a:rPr lang="en-US" sz="3300" b="1" dirty="0" err="1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trước</a:t>
            </a:r>
            <a:r>
              <a:rPr lang="en-US" sz="3300" b="1" dirty="0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en-US" sz="3300" b="1" dirty="0" err="1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khi</a:t>
            </a:r>
            <a:r>
              <a:rPr lang="en-US" sz="3300" b="1" dirty="0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en-US" sz="3300" b="1" dirty="0" err="1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bắt</a:t>
            </a:r>
            <a:r>
              <a:rPr lang="en-US" sz="3300" b="1" dirty="0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en-US" sz="3300" b="1" dirty="0" err="1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đầu</a:t>
            </a:r>
            <a:r>
              <a:rPr lang="en-US" sz="3300" b="1" dirty="0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en-US" sz="3300" b="1" dirty="0" err="1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buổi</a:t>
            </a:r>
            <a:r>
              <a:rPr lang="en-US" sz="3300" b="1" dirty="0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en-US" sz="3300" b="1" dirty="0" err="1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học</a:t>
            </a:r>
            <a:r>
              <a:rPr lang="en-US" sz="3300" b="1" dirty="0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!</a:t>
            </a:r>
          </a:p>
        </p:txBody>
      </p:sp>
      <p:pic>
        <p:nvPicPr>
          <p:cNvPr id="4101" name="Picture 1">
            <a:extLst>
              <a:ext uri="{FF2B5EF4-FFF2-40B4-BE49-F238E27FC236}">
                <a16:creationId xmlns:a16="http://schemas.microsoft.com/office/drawing/2014/main" id="{5BB4E27A-04F6-4894-AE75-8A0F89EC7C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0114" y="0"/>
            <a:ext cx="113347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8. Ket thuc cau hoi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173038" y="0"/>
            <a:ext cx="55562" cy="5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beep768.wav">
            <a:hlinkClick r:id="" action="ppaction://media"/>
          </p:cNvPr>
          <p:cNvPicPr>
            <a:picLocks noChangeAspect="1" noChangeArrowheads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381000" y="228600"/>
            <a:ext cx="762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chaomung.wav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0" y="6172200"/>
            <a:ext cx="762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8. Ket thuc cau hoi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304800" y="152400"/>
            <a:ext cx="762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chaomung.wav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152400" y="6324600"/>
            <a:ext cx="762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rung chuong.mp3">
            <a:hlinkClick r:id="" action="ppaction://media"/>
          </p:cNvPr>
          <p:cNvPicPr>
            <a:picLocks noRot="1" noChangeAspect="1" noChangeArrowheads="1"/>
          </p:cNvPicPr>
          <p:nvPr>
            <a:audioFile r:link="rId5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8991600" y="6172200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9" descr="Picture1"/>
          <p:cNvPicPr>
            <a:picLocks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-1588" y="6783388"/>
            <a:ext cx="9144001" cy="9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10" descr="an30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055813" y="-20638"/>
            <a:ext cx="4724400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11" descr="13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rot="20830273" flipH="1">
            <a:off x="5124450" y="1366838"/>
            <a:ext cx="2743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8" name="Picture 12" descr="13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rot="720688">
            <a:off x="171450" y="1219200"/>
            <a:ext cx="2971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5" name="WordArt 13"/>
          <p:cNvSpPr>
            <a:spLocks noChangeArrowheads="1" noChangeShapeType="1" noTextEdit="1"/>
          </p:cNvSpPr>
          <p:nvPr/>
        </p:nvSpPr>
        <p:spPr bwMode="auto">
          <a:xfrm>
            <a:off x="1219200" y="3810000"/>
            <a:ext cx="70866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Rung chuông vàng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08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khoi d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42286" fill="hold"/>
                                        <p:tgtEl>
                                          <p:spTgt spid="30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4"/>
                </p:tgtEl>
              </p:cMediaNode>
            </p:audio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5"/>
                </p:tgtEl>
              </p:cMediaNode>
            </p:audio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6"/>
                </p:tgtEl>
              </p:cMediaNode>
            </p:audio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8"/>
                </p:tgtEl>
              </p:cMediaNode>
            </p:audio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9"/>
                </p:tgtEl>
              </p:cMediaNode>
            </p:audio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80"/>
                </p:tgtEl>
              </p:cMediaNode>
            </p:audio>
          </p:childTnLst>
        </p:cTn>
      </p:par>
    </p:tnLst>
    <p:bldLst>
      <p:bldP spid="308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AutoShape 51"/>
          <p:cNvSpPr>
            <a:spLocks noChangeArrowheads="1"/>
          </p:cNvSpPr>
          <p:nvPr/>
        </p:nvSpPr>
        <p:spPr bwMode="auto">
          <a:xfrm>
            <a:off x="1371600" y="719138"/>
            <a:ext cx="7772400" cy="16303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4000" dirty="0" err="1">
                <a:solidFill>
                  <a:srgbClr val="C00000"/>
                </a:solidFill>
                <a:latin typeface="Times New Roman" pitchFamily="18" charset="0"/>
              </a:rPr>
              <a:t>Tính</a:t>
            </a: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itchFamily="18" charset="0"/>
              </a:rPr>
              <a:t>giá</a:t>
            </a: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itchFamily="18" charset="0"/>
              </a:rPr>
              <a:t>trị</a:t>
            </a: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itchFamily="18" charset="0"/>
              </a:rPr>
              <a:t>biểu</a:t>
            </a: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itchFamily="18" charset="0"/>
              </a:rPr>
              <a:t>thức</a:t>
            </a: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 250 + m </a:t>
            </a:r>
          </a:p>
          <a:p>
            <a:pPr algn="ctr"/>
            <a:r>
              <a:rPr lang="en-US" altLang="en-US" sz="4000" dirty="0" err="1">
                <a:solidFill>
                  <a:srgbClr val="C00000"/>
                </a:solidFill>
                <a:latin typeface="Times New Roman" pitchFamily="18" charset="0"/>
              </a:rPr>
              <a:t>Với</a:t>
            </a: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 m = 10</a:t>
            </a:r>
          </a:p>
        </p:txBody>
      </p:sp>
      <p:grpSp>
        <p:nvGrpSpPr>
          <p:cNvPr id="23554" name="Group 51"/>
          <p:cNvGrpSpPr>
            <a:grpSpLocks/>
          </p:cNvGrpSpPr>
          <p:nvPr/>
        </p:nvGrpSpPr>
        <p:grpSpPr bwMode="auto">
          <a:xfrm>
            <a:off x="228600" y="0"/>
            <a:ext cx="320675" cy="6858000"/>
            <a:chOff x="202295" y="-322943"/>
            <a:chExt cx="319314" cy="7180943"/>
          </a:xfrm>
        </p:grpSpPr>
        <p:sp>
          <p:nvSpPr>
            <p:cNvPr id="33" name="Rectangle 32"/>
            <p:cNvSpPr/>
            <p:nvPr/>
          </p:nvSpPr>
          <p:spPr bwMode="auto">
            <a:xfrm>
              <a:off x="202295" y="-322943"/>
              <a:ext cx="319314" cy="716598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>
                <a:latin typeface=".VnTime" pitchFamily="34" charset="0"/>
                <a:cs typeface="+mn-cs"/>
              </a:endParaRPr>
            </a:p>
          </p:txBody>
        </p:sp>
        <p:sp>
          <p:nvSpPr>
            <p:cNvPr id="23589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altLang="en-US" sz="2000">
                <a:latin typeface=".VnTime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324014" y="-307982"/>
              <a:ext cx="75877" cy="7165982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itchFamily="34" charset="0"/>
                <a:cs typeface="+mn-cs"/>
              </a:endParaRPr>
            </a:p>
          </p:txBody>
        </p:sp>
      </p:grpSp>
      <p:sp>
        <p:nvSpPr>
          <p:cNvPr id="36" name="AutoShape 51"/>
          <p:cNvSpPr>
            <a:spLocks noChangeArrowheads="1"/>
          </p:cNvSpPr>
          <p:nvPr/>
        </p:nvSpPr>
        <p:spPr bwMode="auto">
          <a:xfrm>
            <a:off x="1925638" y="2971800"/>
            <a:ext cx="4856162" cy="84455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 </a:t>
            </a:r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250</a:t>
            </a:r>
            <a:endParaRPr lang="vi-VN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pic>
        <p:nvPicPr>
          <p:cNvPr id="38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6688" y="3465513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39" name="Picture 38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7688" y="3211513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40" name="Oval 3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23888" y="3284538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en-US" sz="2000">
              <a:latin typeface=".VnTime"/>
            </a:endParaRPr>
          </a:p>
        </p:txBody>
      </p:sp>
      <p:sp>
        <p:nvSpPr>
          <p:cNvPr id="41" name="WordArt 226"/>
          <p:cNvSpPr>
            <a:spLocks noChangeArrowheads="1" noChangeShapeType="1" noTextEdit="1"/>
          </p:cNvSpPr>
          <p:nvPr/>
        </p:nvSpPr>
        <p:spPr bwMode="auto">
          <a:xfrm>
            <a:off x="830263" y="33972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A</a:t>
            </a:r>
          </a:p>
        </p:txBody>
      </p:sp>
      <p:sp>
        <p:nvSpPr>
          <p:cNvPr id="42" name="AutoShape 51"/>
          <p:cNvSpPr>
            <a:spLocks noChangeArrowheads="1"/>
          </p:cNvSpPr>
          <p:nvPr/>
        </p:nvSpPr>
        <p:spPr bwMode="auto">
          <a:xfrm>
            <a:off x="1925638" y="4362450"/>
            <a:ext cx="4856162" cy="79375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auto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 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260</a:t>
            </a:r>
            <a:r>
              <a:rPr lang="vi-VN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 </a:t>
            </a:r>
          </a:p>
        </p:txBody>
      </p:sp>
      <p:pic>
        <p:nvPicPr>
          <p:cNvPr id="43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638" y="4757738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4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5625" y="4441825"/>
            <a:ext cx="1500188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45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09600" y="4572000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en-US" sz="2000">
              <a:latin typeface=".VnTime"/>
            </a:endParaRPr>
          </a:p>
        </p:txBody>
      </p:sp>
      <p:sp>
        <p:nvSpPr>
          <p:cNvPr id="46" name="WordArt 226"/>
          <p:cNvSpPr>
            <a:spLocks noChangeArrowheads="1" noChangeShapeType="1" noTextEdit="1"/>
          </p:cNvSpPr>
          <p:nvPr/>
        </p:nvSpPr>
        <p:spPr bwMode="auto">
          <a:xfrm>
            <a:off x="838200" y="464820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B</a:t>
            </a:r>
          </a:p>
        </p:txBody>
      </p:sp>
      <p:sp>
        <p:nvSpPr>
          <p:cNvPr id="47" name="AutoShape 51"/>
          <p:cNvSpPr>
            <a:spLocks noChangeArrowheads="1"/>
          </p:cNvSpPr>
          <p:nvPr/>
        </p:nvSpPr>
        <p:spPr bwMode="auto">
          <a:xfrm>
            <a:off x="1925638" y="5638800"/>
            <a:ext cx="4856162" cy="893763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3200" b="1" dirty="0">
                <a:solidFill>
                  <a:srgbClr val="0070C0"/>
                </a:solidFill>
                <a:latin typeface="Times New Roman" pitchFamily="18" charset="0"/>
              </a:rPr>
              <a:t>270</a:t>
            </a:r>
          </a:p>
        </p:txBody>
      </p:sp>
      <p:pic>
        <p:nvPicPr>
          <p:cNvPr id="48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638" y="5953125"/>
            <a:ext cx="593725" cy="3508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9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638" y="5730875"/>
            <a:ext cx="1500187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50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09600" y="5791200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en-US" sz="2000">
              <a:latin typeface=".VnTime"/>
            </a:endParaRPr>
          </a:p>
        </p:txBody>
      </p:sp>
      <p:sp>
        <p:nvSpPr>
          <p:cNvPr id="51" name="WordArt 226"/>
          <p:cNvSpPr>
            <a:spLocks noChangeArrowheads="1" noChangeShapeType="1" noTextEdit="1"/>
          </p:cNvSpPr>
          <p:nvPr/>
        </p:nvSpPr>
        <p:spPr bwMode="auto">
          <a:xfrm>
            <a:off x="838200" y="594360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c</a:t>
            </a:r>
          </a:p>
        </p:txBody>
      </p:sp>
      <p:sp>
        <p:nvSpPr>
          <p:cNvPr id="57" name="AutoShape 27"/>
          <p:cNvSpPr>
            <a:spLocks noChangeArrowheads="1"/>
          </p:cNvSpPr>
          <p:nvPr/>
        </p:nvSpPr>
        <p:spPr bwMode="auto">
          <a:xfrm>
            <a:off x="57150" y="990600"/>
            <a:ext cx="154305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>
              <a:latin typeface="Calibri" pitchFamily="34" charset="0"/>
            </a:endParaRPr>
          </a:p>
        </p:txBody>
      </p:sp>
      <p:sp>
        <p:nvSpPr>
          <p:cNvPr id="58" name="WordArt 28"/>
          <p:cNvSpPr>
            <a:spLocks noChangeArrowheads="1" noChangeShapeType="1" noTextEdit="1"/>
          </p:cNvSpPr>
          <p:nvPr/>
        </p:nvSpPr>
        <p:spPr bwMode="auto">
          <a:xfrm>
            <a:off x="438150" y="1357313"/>
            <a:ext cx="685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Câu 1</a:t>
            </a:r>
          </a:p>
        </p:txBody>
      </p:sp>
      <p:sp>
        <p:nvSpPr>
          <p:cNvPr id="23572" name="WordArt 30"/>
          <p:cNvSpPr>
            <a:spLocks noChangeArrowheads="1" noChangeShapeType="1" noTextEdit="1"/>
          </p:cNvSpPr>
          <p:nvPr/>
        </p:nvSpPr>
        <p:spPr bwMode="auto">
          <a:xfrm>
            <a:off x="1676400" y="0"/>
            <a:ext cx="5973763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Rung chuông vàng</a:t>
            </a:r>
          </a:p>
        </p:txBody>
      </p:sp>
      <p:pic>
        <p:nvPicPr>
          <p:cNvPr id="23573" name="Picture 3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-52388" y="-228600"/>
            <a:ext cx="165258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" name="WordArt 34"/>
          <p:cNvSpPr>
            <a:spLocks noChangeArrowheads="1" noChangeShapeType="1" noTextEdit="1"/>
          </p:cNvSpPr>
          <p:nvPr/>
        </p:nvSpPr>
        <p:spPr bwMode="auto">
          <a:xfrm>
            <a:off x="7772400" y="2895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65" name="WordArt 35"/>
          <p:cNvSpPr>
            <a:spLocks noChangeArrowheads="1" noChangeShapeType="1" noTextEdit="1"/>
          </p:cNvSpPr>
          <p:nvPr/>
        </p:nvSpPr>
        <p:spPr bwMode="auto">
          <a:xfrm>
            <a:off x="7772400" y="2895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66" name="WordArt 36"/>
          <p:cNvSpPr>
            <a:spLocks noChangeArrowheads="1" noChangeShapeType="1" noTextEdit="1"/>
          </p:cNvSpPr>
          <p:nvPr/>
        </p:nvSpPr>
        <p:spPr bwMode="auto">
          <a:xfrm>
            <a:off x="7772400" y="2895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67" name="WordArt 37"/>
          <p:cNvSpPr>
            <a:spLocks noChangeArrowheads="1" noChangeShapeType="1" noTextEdit="1"/>
          </p:cNvSpPr>
          <p:nvPr/>
        </p:nvSpPr>
        <p:spPr bwMode="auto">
          <a:xfrm>
            <a:off x="7848600" y="2895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68" name="WordArt 38"/>
          <p:cNvSpPr>
            <a:spLocks noChangeArrowheads="1" noChangeShapeType="1" noTextEdit="1"/>
          </p:cNvSpPr>
          <p:nvPr/>
        </p:nvSpPr>
        <p:spPr bwMode="auto">
          <a:xfrm>
            <a:off x="7772400" y="2895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  <p:sp>
        <p:nvSpPr>
          <p:cNvPr id="69" name="WordArt 39"/>
          <p:cNvSpPr>
            <a:spLocks noChangeArrowheads="1" noChangeShapeType="1" noTextEdit="1"/>
          </p:cNvSpPr>
          <p:nvPr/>
        </p:nvSpPr>
        <p:spPr bwMode="auto">
          <a:xfrm>
            <a:off x="7772400" y="2895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</a:t>
            </a:r>
          </a:p>
        </p:txBody>
      </p:sp>
      <p:sp>
        <p:nvSpPr>
          <p:cNvPr id="70" name="WordArt 40"/>
          <p:cNvSpPr>
            <a:spLocks noChangeArrowheads="1" noChangeShapeType="1" noTextEdit="1"/>
          </p:cNvSpPr>
          <p:nvPr/>
        </p:nvSpPr>
        <p:spPr bwMode="auto">
          <a:xfrm>
            <a:off x="7772400" y="29718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7</a:t>
            </a:r>
          </a:p>
        </p:txBody>
      </p:sp>
      <p:sp>
        <p:nvSpPr>
          <p:cNvPr id="71" name="WordArt 41"/>
          <p:cNvSpPr>
            <a:spLocks noChangeArrowheads="1" noChangeShapeType="1" noTextEdit="1"/>
          </p:cNvSpPr>
          <p:nvPr/>
        </p:nvSpPr>
        <p:spPr bwMode="auto">
          <a:xfrm>
            <a:off x="7772400" y="2895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8</a:t>
            </a:r>
          </a:p>
        </p:txBody>
      </p:sp>
      <p:sp>
        <p:nvSpPr>
          <p:cNvPr id="72" name="WordArt 42"/>
          <p:cNvSpPr>
            <a:spLocks noChangeArrowheads="1" noChangeShapeType="1" noTextEdit="1"/>
          </p:cNvSpPr>
          <p:nvPr/>
        </p:nvSpPr>
        <p:spPr bwMode="auto">
          <a:xfrm>
            <a:off x="7772400" y="2895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9</a:t>
            </a:r>
          </a:p>
        </p:txBody>
      </p:sp>
      <p:sp>
        <p:nvSpPr>
          <p:cNvPr id="73" name="WordArt 43"/>
          <p:cNvSpPr>
            <a:spLocks noChangeArrowheads="1" noChangeShapeType="1" noTextEdit="1"/>
          </p:cNvSpPr>
          <p:nvPr/>
        </p:nvSpPr>
        <p:spPr bwMode="auto">
          <a:xfrm>
            <a:off x="7772400" y="2895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10</a:t>
            </a:r>
          </a:p>
        </p:txBody>
      </p:sp>
      <p:grpSp>
        <p:nvGrpSpPr>
          <p:cNvPr id="3" name="Group 49"/>
          <p:cNvGrpSpPr>
            <a:grpSpLocks/>
          </p:cNvGrpSpPr>
          <p:nvPr/>
        </p:nvGrpSpPr>
        <p:grpSpPr bwMode="auto">
          <a:xfrm>
            <a:off x="7205663" y="4362450"/>
            <a:ext cx="1752600" cy="1179513"/>
            <a:chOff x="4320" y="2928"/>
            <a:chExt cx="1104" cy="1104"/>
          </a:xfrm>
        </p:grpSpPr>
        <p:sp>
          <p:nvSpPr>
            <p:cNvPr id="23586" name="AutoShape 50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altLang="en-US" sz="6000" b="1">
                <a:solidFill>
                  <a:srgbClr val="FF0066"/>
                </a:solidFill>
                <a:latin typeface=".VnHelvetInsH"/>
              </a:endParaRPr>
            </a:p>
          </p:txBody>
        </p:sp>
        <p:sp>
          <p:nvSpPr>
            <p:cNvPr id="23587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4581" y="3142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  <p:pic>
        <p:nvPicPr>
          <p:cNvPr id="23585" name="Picture 29" descr="Picture1"/>
          <p:cNvPicPr>
            <a:picLocks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4288" y="720725"/>
            <a:ext cx="9144000" cy="9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5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5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6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 nodeType="clickPar">
                      <p:stCondLst>
                        <p:cond delay="indefinite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 nodeType="clickPar">
                      <p:stCondLst>
                        <p:cond delay="indefinite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5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5E-6 -1.11111E-6 L 5E-6 -0.07222 " pathEditMode="relative" rAng="0" ptsTypes="AA">
                                      <p:cBhvr>
                                        <p:cTn id="18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8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0" grpId="0" animBg="1"/>
      <p:bldP spid="41" grpId="0" animBg="1"/>
      <p:bldP spid="42" grpId="0" animBg="1"/>
      <p:bldP spid="42" grpId="1" animBg="1"/>
      <p:bldP spid="45" grpId="0" animBg="1"/>
      <p:bldP spid="46" grpId="0" animBg="1"/>
      <p:bldP spid="50" grpId="0" animBg="1"/>
      <p:bldP spid="51" grpId="0" animBg="1"/>
      <p:bldP spid="57" grpId="0" animBg="1"/>
      <p:bldP spid="57" grpId="1" animBg="1"/>
      <p:bldP spid="58" grpId="0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2028825" y="870268"/>
            <a:ext cx="6348412" cy="1171575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altLang="en-US" sz="3600" b="1">
                <a:solidFill>
                  <a:srgbClr val="C00000"/>
                </a:solidFill>
                <a:latin typeface="Times New Roman" pitchFamily="18" charset="0"/>
              </a:rPr>
              <a:t>   Kết quả của phép tính </a:t>
            </a:r>
          </a:p>
          <a:p>
            <a:r>
              <a:rPr lang="en-US" altLang="en-US" sz="3600" b="1">
                <a:solidFill>
                  <a:srgbClr val="C00000"/>
                </a:solidFill>
                <a:latin typeface="Times New Roman" pitchFamily="18" charset="0"/>
              </a:rPr>
              <a:t>   250 + m với m = 30 là:</a:t>
            </a:r>
            <a:endParaRPr lang="vi-VN" altLang="en-US" sz="3600" b="1">
              <a:solidFill>
                <a:srgbClr val="C00000"/>
              </a:solidFill>
              <a:latin typeface="Times New Roman" pitchFamily="18" charset="0"/>
            </a:endParaRPr>
          </a:p>
        </p:txBody>
      </p:sp>
      <p:grpSp>
        <p:nvGrpSpPr>
          <p:cNvPr id="24578" name="Group 51"/>
          <p:cNvGrpSpPr>
            <a:grpSpLocks/>
          </p:cNvGrpSpPr>
          <p:nvPr/>
        </p:nvGrpSpPr>
        <p:grpSpPr bwMode="auto">
          <a:xfrm>
            <a:off x="196850" y="14288"/>
            <a:ext cx="320675" cy="6858000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>
                <a:latin typeface=".VnTime" pitchFamily="34" charset="0"/>
                <a:cs typeface="+mn-cs"/>
              </a:endParaRPr>
            </a:p>
          </p:txBody>
        </p:sp>
        <p:sp>
          <p:nvSpPr>
            <p:cNvPr id="24613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altLang="en-US" sz="2000">
                <a:latin typeface=".VnTime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itchFamily="34" charset="0"/>
                <a:cs typeface="+mn-cs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1752600" y="3048000"/>
            <a:ext cx="5414963" cy="67310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550</a:t>
            </a: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6688" y="3306763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3111500"/>
            <a:ext cx="1500188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43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23888" y="3200400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en-US" sz="2000">
              <a:latin typeface=".VnTime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830263" y="327660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A</a:t>
            </a: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1728788" y="4038600"/>
            <a:ext cx="5434012" cy="67310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280</a:t>
            </a: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638" y="4297363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638" y="4075113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7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04838" y="4187825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en-US" sz="2000">
              <a:latin typeface=".VnTime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838200" y="426720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B</a:t>
            </a: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1728788" y="5029200"/>
            <a:ext cx="5434012" cy="67310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220</a:t>
            </a: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638" y="5287963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638" y="5065713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3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04838" y="5102225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en-US" sz="2000">
              <a:latin typeface=".VnTime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762000" y="518160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c</a:t>
            </a:r>
          </a:p>
        </p:txBody>
      </p:sp>
      <p:sp>
        <p:nvSpPr>
          <p:cNvPr id="7195" name="AutoShape 27"/>
          <p:cNvSpPr>
            <a:spLocks noChangeArrowheads="1"/>
          </p:cNvSpPr>
          <p:nvPr/>
        </p:nvSpPr>
        <p:spPr bwMode="auto">
          <a:xfrm>
            <a:off x="544513" y="1031875"/>
            <a:ext cx="154305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>
              <a:latin typeface="Calibri" pitchFamily="34" charset="0"/>
            </a:endParaRPr>
          </a:p>
        </p:txBody>
      </p:sp>
      <p:sp>
        <p:nvSpPr>
          <p:cNvPr id="7196" name="WordArt 28"/>
          <p:cNvSpPr>
            <a:spLocks noChangeArrowheads="1" noChangeShapeType="1" noTextEdit="1"/>
          </p:cNvSpPr>
          <p:nvPr/>
        </p:nvSpPr>
        <p:spPr bwMode="auto">
          <a:xfrm>
            <a:off x="962025" y="1400175"/>
            <a:ext cx="685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/>
              </a:rPr>
              <a:t>Caâu 2</a:t>
            </a:r>
          </a:p>
        </p:txBody>
      </p:sp>
      <p:pic>
        <p:nvPicPr>
          <p:cNvPr id="24596" name="Picture 29" descr="Picture1"/>
          <p:cNvPicPr>
            <a:picLocks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-4763" y="755650"/>
            <a:ext cx="9144001" cy="9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7" name="Picture 3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-52388" y="-185738"/>
            <a:ext cx="1652588" cy="1676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02" name="WordArt 34"/>
          <p:cNvSpPr>
            <a:spLocks noChangeArrowheads="1" noChangeShapeType="1" noTextEdit="1"/>
          </p:cNvSpPr>
          <p:nvPr/>
        </p:nvSpPr>
        <p:spPr bwMode="auto">
          <a:xfrm>
            <a:off x="7848600" y="30480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7203" name="WordArt 35"/>
          <p:cNvSpPr>
            <a:spLocks noChangeArrowheads="1" noChangeShapeType="1" noTextEdit="1"/>
          </p:cNvSpPr>
          <p:nvPr/>
        </p:nvSpPr>
        <p:spPr bwMode="auto">
          <a:xfrm>
            <a:off x="8001000" y="30480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7204" name="WordArt 36"/>
          <p:cNvSpPr>
            <a:spLocks noChangeArrowheads="1" noChangeShapeType="1" noTextEdit="1"/>
          </p:cNvSpPr>
          <p:nvPr/>
        </p:nvSpPr>
        <p:spPr bwMode="auto">
          <a:xfrm>
            <a:off x="7924800" y="30480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7205" name="WordArt 37"/>
          <p:cNvSpPr>
            <a:spLocks noChangeArrowheads="1" noChangeShapeType="1" noTextEdit="1"/>
          </p:cNvSpPr>
          <p:nvPr/>
        </p:nvSpPr>
        <p:spPr bwMode="auto">
          <a:xfrm>
            <a:off x="7924800" y="30480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7206" name="WordArt 38"/>
          <p:cNvSpPr>
            <a:spLocks noChangeArrowheads="1" noChangeShapeType="1" noTextEdit="1"/>
          </p:cNvSpPr>
          <p:nvPr/>
        </p:nvSpPr>
        <p:spPr bwMode="auto">
          <a:xfrm>
            <a:off x="7924800" y="30480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  <p:sp>
        <p:nvSpPr>
          <p:cNvPr id="7207" name="WordArt 39"/>
          <p:cNvSpPr>
            <a:spLocks noChangeArrowheads="1" noChangeShapeType="1" noTextEdit="1"/>
          </p:cNvSpPr>
          <p:nvPr/>
        </p:nvSpPr>
        <p:spPr bwMode="auto">
          <a:xfrm>
            <a:off x="7848600" y="30480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</a:t>
            </a:r>
          </a:p>
        </p:txBody>
      </p:sp>
      <p:sp>
        <p:nvSpPr>
          <p:cNvPr id="7208" name="WordArt 40"/>
          <p:cNvSpPr>
            <a:spLocks noChangeArrowheads="1" noChangeShapeType="1" noTextEdit="1"/>
          </p:cNvSpPr>
          <p:nvPr/>
        </p:nvSpPr>
        <p:spPr bwMode="auto">
          <a:xfrm>
            <a:off x="7924800" y="30480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7</a:t>
            </a:r>
          </a:p>
        </p:txBody>
      </p:sp>
      <p:sp>
        <p:nvSpPr>
          <p:cNvPr id="7209" name="WordArt 41"/>
          <p:cNvSpPr>
            <a:spLocks noChangeArrowheads="1" noChangeShapeType="1" noTextEdit="1"/>
          </p:cNvSpPr>
          <p:nvPr/>
        </p:nvSpPr>
        <p:spPr bwMode="auto">
          <a:xfrm>
            <a:off x="7924800" y="29718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8</a:t>
            </a:r>
          </a:p>
        </p:txBody>
      </p:sp>
      <p:sp>
        <p:nvSpPr>
          <p:cNvPr id="7210" name="WordArt 42"/>
          <p:cNvSpPr>
            <a:spLocks noChangeArrowheads="1" noChangeShapeType="1" noTextEdit="1"/>
          </p:cNvSpPr>
          <p:nvPr/>
        </p:nvSpPr>
        <p:spPr bwMode="auto">
          <a:xfrm>
            <a:off x="7848600" y="29718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9</a:t>
            </a:r>
          </a:p>
        </p:txBody>
      </p:sp>
      <p:sp>
        <p:nvSpPr>
          <p:cNvPr id="7211" name="WordArt 43"/>
          <p:cNvSpPr>
            <a:spLocks noChangeArrowheads="1" noChangeShapeType="1" noTextEdit="1"/>
          </p:cNvSpPr>
          <p:nvPr/>
        </p:nvSpPr>
        <p:spPr bwMode="auto">
          <a:xfrm>
            <a:off x="7848600" y="29718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10</a:t>
            </a:r>
          </a:p>
        </p:txBody>
      </p:sp>
      <p:grpSp>
        <p:nvGrpSpPr>
          <p:cNvPr id="16" name="Group 56"/>
          <p:cNvGrpSpPr>
            <a:grpSpLocks/>
          </p:cNvGrpSpPr>
          <p:nvPr/>
        </p:nvGrpSpPr>
        <p:grpSpPr bwMode="auto">
          <a:xfrm>
            <a:off x="7543800" y="3810000"/>
            <a:ext cx="1752600" cy="1752600"/>
            <a:chOff x="4866" y="816"/>
            <a:chExt cx="1104" cy="1104"/>
          </a:xfrm>
        </p:grpSpPr>
        <p:sp>
          <p:nvSpPr>
            <p:cNvPr id="24610" name="AutoShape 50"/>
            <p:cNvSpPr>
              <a:spLocks noChangeArrowheads="1"/>
            </p:cNvSpPr>
            <p:nvPr/>
          </p:nvSpPr>
          <p:spPr bwMode="auto">
            <a:xfrm>
              <a:off x="4866" y="816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altLang="en-US" sz="6000" b="1">
                <a:solidFill>
                  <a:srgbClr val="FF0066"/>
                </a:solidFill>
                <a:latin typeface=".VnHelvetInsH"/>
              </a:endParaRPr>
            </a:p>
          </p:txBody>
        </p:sp>
        <p:sp>
          <p:nvSpPr>
            <p:cNvPr id="24611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5088" y="960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  <p:sp>
        <p:nvSpPr>
          <p:cNvPr id="24609" name="WordArt 30"/>
          <p:cNvSpPr>
            <a:spLocks noChangeArrowheads="1" noChangeShapeType="1" noTextEdit="1"/>
          </p:cNvSpPr>
          <p:nvPr/>
        </p:nvSpPr>
        <p:spPr bwMode="auto">
          <a:xfrm>
            <a:off x="1676400" y="0"/>
            <a:ext cx="5973763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Rung chuông vàng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72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7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7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7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72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7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7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7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7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7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72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7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7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7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72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7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7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7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7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7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5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5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" dur="5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6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withGroup">
                            <p:stCondLst>
                              <p:cond delay="10000"/>
                            </p:stCondLst>
                            <p:childTnLst>
                              <p:par>
                                <p:cTn id="16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withGroup">
                            <p:stCondLst>
                              <p:cond delay="10500"/>
                            </p:stCondLst>
                            <p:childTnLst>
                              <p:par>
                                <p:cTn id="173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 nodeType="clickPar">
                      <p:stCondLst>
                        <p:cond delay="indefinite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8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8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4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043" grpId="0" animBg="1"/>
      <p:bldP spid="1044" grpId="0" animBg="1"/>
      <p:bldP spid="4" grpId="0" animBg="1"/>
      <p:bldP spid="4" grpId="1" animBg="1"/>
      <p:bldP spid="7" grpId="0" animBg="1"/>
      <p:bldP spid="8" grpId="0" animBg="1"/>
      <p:bldP spid="13" grpId="0" animBg="1"/>
      <p:bldP spid="15" grpId="0" animBg="1"/>
      <p:bldP spid="7195" grpId="0" animBg="1"/>
      <p:bldP spid="7195" grpId="1" animBg="1"/>
      <p:bldP spid="7196" grpId="0" animBg="1"/>
      <p:bldP spid="7202" grpId="0" animBg="1"/>
      <p:bldP spid="7202" grpId="1" animBg="1"/>
      <p:bldP spid="7203" grpId="0" animBg="1"/>
      <p:bldP spid="7203" grpId="1" animBg="1"/>
      <p:bldP spid="7204" grpId="0" animBg="1"/>
      <p:bldP spid="7204" grpId="1" animBg="1"/>
      <p:bldP spid="7205" grpId="0" animBg="1"/>
      <p:bldP spid="7205" grpId="1" animBg="1"/>
      <p:bldP spid="7206" grpId="0" animBg="1"/>
      <p:bldP spid="7206" grpId="1" animBg="1"/>
      <p:bldP spid="7207" grpId="0" animBg="1"/>
      <p:bldP spid="7207" grpId="1" animBg="1"/>
      <p:bldP spid="7208" grpId="0" animBg="1"/>
      <p:bldP spid="7208" grpId="1" animBg="1"/>
      <p:bldP spid="7209" grpId="0" animBg="1"/>
      <p:bldP spid="7209" grpId="1" animBg="1"/>
      <p:bldP spid="7210" grpId="0" animBg="1"/>
      <p:bldP spid="7210" grpId="1" animBg="1"/>
      <p:bldP spid="7211" grpId="0" animBg="1"/>
      <p:bldP spid="7211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AutoShape 51"/>
          <p:cNvSpPr>
            <a:spLocks noChangeArrowheads="1"/>
          </p:cNvSpPr>
          <p:nvPr/>
        </p:nvSpPr>
        <p:spPr bwMode="auto">
          <a:xfrm>
            <a:off x="1371600" y="835025"/>
            <a:ext cx="7772400" cy="1755775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Đáp án nào không phải là giá trị </a:t>
            </a:r>
          </a:p>
          <a:p>
            <a:pPr algn="ctr"/>
            <a:r>
              <a:rPr lang="en-US" altLang="en-US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 biểu thức 873 – n với n = 10</a:t>
            </a:r>
          </a:p>
        </p:txBody>
      </p:sp>
      <p:grpSp>
        <p:nvGrpSpPr>
          <p:cNvPr id="25602" name="Group 51"/>
          <p:cNvGrpSpPr>
            <a:grpSpLocks/>
          </p:cNvGrpSpPr>
          <p:nvPr/>
        </p:nvGrpSpPr>
        <p:grpSpPr bwMode="auto">
          <a:xfrm>
            <a:off x="6350" y="14288"/>
            <a:ext cx="320675" cy="6858000"/>
            <a:chOff x="202295" y="-322943"/>
            <a:chExt cx="319314" cy="7180943"/>
          </a:xfrm>
        </p:grpSpPr>
        <p:sp>
          <p:nvSpPr>
            <p:cNvPr id="34" name="Rectangle 33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>
                <a:latin typeface=".VnTime" pitchFamily="34" charset="0"/>
                <a:cs typeface="+mn-cs"/>
              </a:endParaRPr>
            </a:p>
          </p:txBody>
        </p:sp>
        <p:sp>
          <p:nvSpPr>
            <p:cNvPr id="25641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altLang="en-US" sz="2000">
                <a:latin typeface=".VnTime"/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itchFamily="34" charset="0"/>
                <a:cs typeface="+mn-cs"/>
              </a:endParaRPr>
            </a:p>
          </p:txBody>
        </p:sp>
      </p:grpSp>
      <p:sp>
        <p:nvSpPr>
          <p:cNvPr id="38" name="AutoShape 51"/>
          <p:cNvSpPr>
            <a:spLocks noChangeArrowheads="1"/>
          </p:cNvSpPr>
          <p:nvPr/>
        </p:nvSpPr>
        <p:spPr bwMode="auto">
          <a:xfrm>
            <a:off x="1552575" y="3200400"/>
            <a:ext cx="6067425" cy="91440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3200" b="1">
                <a:solidFill>
                  <a:srgbClr val="0070C0"/>
                </a:solidFill>
                <a:latin typeface="Times New Roman" pitchFamily="18" charset="0"/>
              </a:rPr>
              <a:t>883</a:t>
            </a: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3813" y="3302000"/>
            <a:ext cx="593726" cy="3508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3124200"/>
            <a:ext cx="1500188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41" name="Oval 59">
            <a:hlinkHover r:id="" action="ppaction://noaction" highlightClick="1">
              <a:snd r:embed="rId8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433388" y="3152775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en-US" sz="2000">
              <a:latin typeface=".VnTime"/>
            </a:endParaRPr>
          </a:p>
        </p:txBody>
      </p:sp>
      <p:sp>
        <p:nvSpPr>
          <p:cNvPr id="42" name="WordArt 226"/>
          <p:cNvSpPr>
            <a:spLocks noChangeArrowheads="1" noChangeShapeType="1" noTextEdit="1"/>
          </p:cNvSpPr>
          <p:nvPr/>
        </p:nvSpPr>
        <p:spPr bwMode="auto">
          <a:xfrm>
            <a:off x="639763" y="3265488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A</a:t>
            </a:r>
          </a:p>
        </p:txBody>
      </p:sp>
      <p:sp>
        <p:nvSpPr>
          <p:cNvPr id="43" name="AutoShape 51"/>
          <p:cNvSpPr>
            <a:spLocks noChangeArrowheads="1"/>
          </p:cNvSpPr>
          <p:nvPr/>
        </p:nvSpPr>
        <p:spPr bwMode="auto">
          <a:xfrm>
            <a:off x="1600200" y="5486400"/>
            <a:ext cx="6019800" cy="80010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3200" b="1">
                <a:solidFill>
                  <a:srgbClr val="0070C0"/>
                </a:solidFill>
                <a:latin typeface="Times New Roman" pitchFamily="18" charset="0"/>
              </a:rPr>
              <a:t>863</a:t>
            </a:r>
          </a:p>
        </p:txBody>
      </p:sp>
      <p:pic>
        <p:nvPicPr>
          <p:cNvPr id="44" name="Picture 37" descr="Blue_chapterlist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42863" y="5795963"/>
            <a:ext cx="593726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5" name="Picture 39" descr="Classicmode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8138" y="5573713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46" name="Oval 59">
            <a:hlinkHover r:id="" action="ppaction://noaction" highlightClick="1">
              <a:snd r:embed="rId8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414338" y="4330700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en-US" sz="2000">
              <a:latin typeface=".VnTime"/>
            </a:endParaRPr>
          </a:p>
        </p:txBody>
      </p:sp>
      <p:sp>
        <p:nvSpPr>
          <p:cNvPr id="47" name="WordArt 226"/>
          <p:cNvSpPr>
            <a:spLocks noChangeArrowheads="1" noChangeShapeType="1" noTextEdit="1"/>
          </p:cNvSpPr>
          <p:nvPr/>
        </p:nvSpPr>
        <p:spPr bwMode="auto">
          <a:xfrm>
            <a:off x="620713" y="57594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C</a:t>
            </a:r>
          </a:p>
        </p:txBody>
      </p:sp>
      <p:sp>
        <p:nvSpPr>
          <p:cNvPr id="48" name="AutoShape 51"/>
          <p:cNvSpPr>
            <a:spLocks noChangeArrowheads="1"/>
          </p:cNvSpPr>
          <p:nvPr/>
        </p:nvSpPr>
        <p:spPr bwMode="auto">
          <a:xfrm>
            <a:off x="1554163" y="4343400"/>
            <a:ext cx="6065837" cy="847725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3200" b="1">
                <a:solidFill>
                  <a:srgbClr val="0070C0"/>
                </a:solidFill>
                <a:latin typeface="Times New Roman" pitchFamily="18" charset="0"/>
              </a:rPr>
              <a:t>773</a:t>
            </a:r>
          </a:p>
        </p:txBody>
      </p:sp>
      <p:pic>
        <p:nvPicPr>
          <p:cNvPr id="49" name="Picture 37" descr="Blue_chapterlist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42863" y="4508500"/>
            <a:ext cx="593726" cy="3508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50" name="Picture 39" descr="Classicmode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8138" y="4286250"/>
            <a:ext cx="1500187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52" name="WordArt 226"/>
          <p:cNvSpPr>
            <a:spLocks noChangeArrowheads="1" noChangeShapeType="1" noTextEdit="1"/>
          </p:cNvSpPr>
          <p:nvPr/>
        </p:nvSpPr>
        <p:spPr bwMode="auto">
          <a:xfrm>
            <a:off x="620713" y="4471988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B</a:t>
            </a:r>
          </a:p>
        </p:txBody>
      </p:sp>
      <p:pic>
        <p:nvPicPr>
          <p:cNvPr id="25617" name="Picture 29" descr="Picture1"/>
          <p:cNvPicPr>
            <a:picLocks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741363"/>
            <a:ext cx="9144000" cy="9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WordArt 33"/>
          <p:cNvSpPr>
            <a:spLocks noChangeArrowheads="1" noChangeShapeType="1" noTextEdit="1"/>
          </p:cNvSpPr>
          <p:nvPr/>
        </p:nvSpPr>
        <p:spPr bwMode="auto">
          <a:xfrm>
            <a:off x="7850188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</a:p>
        </p:txBody>
      </p:sp>
      <p:sp>
        <p:nvSpPr>
          <p:cNvPr id="60" name="WordArt 34"/>
          <p:cNvSpPr>
            <a:spLocks noChangeArrowheads="1" noChangeShapeType="1" noTextEdit="1"/>
          </p:cNvSpPr>
          <p:nvPr/>
        </p:nvSpPr>
        <p:spPr bwMode="auto">
          <a:xfrm>
            <a:off x="7850188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61" name="WordArt 35"/>
          <p:cNvSpPr>
            <a:spLocks noChangeArrowheads="1" noChangeShapeType="1" noTextEdit="1"/>
          </p:cNvSpPr>
          <p:nvPr/>
        </p:nvSpPr>
        <p:spPr bwMode="auto">
          <a:xfrm>
            <a:off x="7854950" y="4419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62" name="WordArt 36"/>
          <p:cNvSpPr>
            <a:spLocks noChangeArrowheads="1" noChangeShapeType="1" noTextEdit="1"/>
          </p:cNvSpPr>
          <p:nvPr/>
        </p:nvSpPr>
        <p:spPr bwMode="auto">
          <a:xfrm>
            <a:off x="7850188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63" name="WordArt 37"/>
          <p:cNvSpPr>
            <a:spLocks noChangeArrowheads="1" noChangeShapeType="1" noTextEdit="1"/>
          </p:cNvSpPr>
          <p:nvPr/>
        </p:nvSpPr>
        <p:spPr bwMode="auto">
          <a:xfrm>
            <a:off x="7897813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64" name="WordArt 38"/>
          <p:cNvSpPr>
            <a:spLocks noChangeArrowheads="1" noChangeShapeType="1" noTextEdit="1"/>
          </p:cNvSpPr>
          <p:nvPr/>
        </p:nvSpPr>
        <p:spPr bwMode="auto">
          <a:xfrm>
            <a:off x="786447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  <p:sp>
        <p:nvSpPr>
          <p:cNvPr id="65" name="WordArt 39"/>
          <p:cNvSpPr>
            <a:spLocks noChangeArrowheads="1" noChangeShapeType="1" noTextEdit="1"/>
          </p:cNvSpPr>
          <p:nvPr/>
        </p:nvSpPr>
        <p:spPr bwMode="auto">
          <a:xfrm>
            <a:off x="7850188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</a:t>
            </a:r>
          </a:p>
        </p:txBody>
      </p:sp>
      <p:sp>
        <p:nvSpPr>
          <p:cNvPr id="66" name="WordArt 40"/>
          <p:cNvSpPr>
            <a:spLocks noChangeArrowheads="1" noChangeShapeType="1" noTextEdit="1"/>
          </p:cNvSpPr>
          <p:nvPr/>
        </p:nvSpPr>
        <p:spPr bwMode="auto">
          <a:xfrm>
            <a:off x="7850188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7</a:t>
            </a:r>
          </a:p>
        </p:txBody>
      </p:sp>
      <p:sp>
        <p:nvSpPr>
          <p:cNvPr id="67" name="WordArt 41"/>
          <p:cNvSpPr>
            <a:spLocks noChangeArrowheads="1" noChangeShapeType="1" noTextEdit="1"/>
          </p:cNvSpPr>
          <p:nvPr/>
        </p:nvSpPr>
        <p:spPr bwMode="auto">
          <a:xfrm>
            <a:off x="7854950" y="443388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8</a:t>
            </a:r>
          </a:p>
        </p:txBody>
      </p:sp>
      <p:sp>
        <p:nvSpPr>
          <p:cNvPr id="68" name="WordArt 42"/>
          <p:cNvSpPr>
            <a:spLocks noChangeArrowheads="1" noChangeShapeType="1" noTextEdit="1"/>
          </p:cNvSpPr>
          <p:nvPr/>
        </p:nvSpPr>
        <p:spPr bwMode="auto">
          <a:xfrm>
            <a:off x="7850188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9</a:t>
            </a:r>
          </a:p>
        </p:txBody>
      </p:sp>
      <p:sp>
        <p:nvSpPr>
          <p:cNvPr id="69" name="WordArt 43"/>
          <p:cNvSpPr>
            <a:spLocks noChangeArrowheads="1" noChangeShapeType="1" noTextEdit="1"/>
          </p:cNvSpPr>
          <p:nvPr/>
        </p:nvSpPr>
        <p:spPr bwMode="auto">
          <a:xfrm>
            <a:off x="7848600" y="4419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10</a:t>
            </a:r>
          </a:p>
        </p:txBody>
      </p:sp>
      <p:grpSp>
        <p:nvGrpSpPr>
          <p:cNvPr id="3" name="Group 49"/>
          <p:cNvGrpSpPr>
            <a:grpSpLocks/>
          </p:cNvGrpSpPr>
          <p:nvPr/>
        </p:nvGrpSpPr>
        <p:grpSpPr bwMode="auto">
          <a:xfrm>
            <a:off x="7391400" y="5105400"/>
            <a:ext cx="1752600" cy="1752600"/>
            <a:chOff x="4320" y="2928"/>
            <a:chExt cx="1104" cy="1104"/>
          </a:xfrm>
        </p:grpSpPr>
        <p:sp>
          <p:nvSpPr>
            <p:cNvPr id="25638" name="AutoShape 50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altLang="en-US" sz="6000" b="1">
                <a:solidFill>
                  <a:srgbClr val="FF0066"/>
                </a:solidFill>
                <a:latin typeface=".VnHelvetInsH"/>
              </a:endParaRPr>
            </a:p>
          </p:txBody>
        </p:sp>
        <p:sp>
          <p:nvSpPr>
            <p:cNvPr id="25639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  <p:sp>
        <p:nvSpPr>
          <p:cNvPr id="8219" name="AutoShape 27"/>
          <p:cNvSpPr>
            <a:spLocks noChangeArrowheads="1"/>
          </p:cNvSpPr>
          <p:nvPr/>
        </p:nvSpPr>
        <p:spPr bwMode="auto">
          <a:xfrm>
            <a:off x="0" y="828675"/>
            <a:ext cx="154305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>
              <a:latin typeface="Calibri" pitchFamily="34" charset="0"/>
            </a:endParaRPr>
          </a:p>
        </p:txBody>
      </p:sp>
      <p:sp>
        <p:nvSpPr>
          <p:cNvPr id="8220" name="WordArt 28"/>
          <p:cNvSpPr>
            <a:spLocks noChangeArrowheads="1" noChangeShapeType="1" noTextEdit="1"/>
          </p:cNvSpPr>
          <p:nvPr/>
        </p:nvSpPr>
        <p:spPr bwMode="auto">
          <a:xfrm>
            <a:off x="381000" y="1219200"/>
            <a:ext cx="78105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/>
              </a:rPr>
              <a:t>Caâu 3</a:t>
            </a:r>
          </a:p>
        </p:txBody>
      </p:sp>
      <p:sp>
        <p:nvSpPr>
          <p:cNvPr id="25637" name="WordArt 30"/>
          <p:cNvSpPr>
            <a:spLocks noChangeArrowheads="1" noChangeShapeType="1" noTextEdit="1"/>
          </p:cNvSpPr>
          <p:nvPr/>
        </p:nvSpPr>
        <p:spPr bwMode="auto">
          <a:xfrm>
            <a:off x="1676400" y="0"/>
            <a:ext cx="5973763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Rung chuông vàng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2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0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1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2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3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4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5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 nodeType="clickPar">
                      <p:stCondLst>
                        <p:cond delay="indefinite"/>
                      </p:stCondLst>
                      <p:childTnLst>
                        <p:par>
                          <p:cTn id="1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1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7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7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6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0087 -0.00463 L 0.00087 -0.07123 " pathEditMode="relative" rAng="0" ptsTypes="AA">
                                      <p:cBhvr>
                                        <p:cTn id="17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30"/>
                                    </p:animMotion>
                                    <p:animRot by="1500000">
                                      <p:cBhvr>
                                        <p:cTn id="17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20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7" dur="500"/>
                                        <p:tgtEl>
                                          <p:spTgt spid="8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89" dur="15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41" grpId="0" animBg="1"/>
      <p:bldP spid="42" grpId="0" animBg="1"/>
      <p:bldP spid="43" grpId="0" animBg="1"/>
      <p:bldP spid="43" grpId="1" animBg="1"/>
      <p:bldP spid="43" grpId="2" animBg="1"/>
      <p:bldP spid="46" grpId="0" animBg="1"/>
      <p:bldP spid="47" grpId="0" animBg="1"/>
      <p:bldP spid="52" grpId="0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8219" grpId="0" animBg="1"/>
      <p:bldP spid="8219" grpId="1" animBg="1"/>
      <p:bldP spid="8219" grpId="2" animBg="1"/>
      <p:bldP spid="8220" grpId="0" animBg="1"/>
      <p:bldP spid="8220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1728788" y="838200"/>
            <a:ext cx="6348412" cy="1171575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3200" b="1">
                <a:solidFill>
                  <a:srgbClr val="C00000"/>
                </a:solidFill>
                <a:latin typeface="Times New Roman" pitchFamily="18" charset="0"/>
              </a:rPr>
              <a:t>Tính giá trị biểu thức?</a:t>
            </a:r>
          </a:p>
          <a:p>
            <a:pPr algn="ctr"/>
            <a:r>
              <a:rPr lang="en-US" altLang="en-US" sz="3200" b="1">
                <a:solidFill>
                  <a:srgbClr val="C00000"/>
                </a:solidFill>
                <a:latin typeface="Times New Roman" pitchFamily="18" charset="0"/>
              </a:rPr>
              <a:t>250 + m với m = 80</a:t>
            </a:r>
          </a:p>
        </p:txBody>
      </p:sp>
      <p:grpSp>
        <p:nvGrpSpPr>
          <p:cNvPr id="26626" name="Group 51"/>
          <p:cNvGrpSpPr>
            <a:grpSpLocks/>
          </p:cNvGrpSpPr>
          <p:nvPr/>
        </p:nvGrpSpPr>
        <p:grpSpPr bwMode="auto">
          <a:xfrm>
            <a:off x="196850" y="14288"/>
            <a:ext cx="320675" cy="6858000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>
                <a:latin typeface=".VnTime" pitchFamily="34" charset="0"/>
                <a:cs typeface="+mn-cs"/>
              </a:endParaRPr>
            </a:p>
          </p:txBody>
        </p:sp>
        <p:sp>
          <p:nvSpPr>
            <p:cNvPr id="26667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altLang="en-US" sz="2000">
                <a:latin typeface=".VnTime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itchFamily="34" charset="0"/>
                <a:cs typeface="+mn-cs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1752600" y="3048000"/>
            <a:ext cx="5638800" cy="67310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r"/>
            <a:r>
              <a:rPr lang="en-US" altLang="en-US" sz="36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250 + m = 80 + 250 = 330 </a:t>
            </a: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6688" y="3306763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3111500"/>
            <a:ext cx="1500188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43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23888" y="3200400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en-US" sz="2000">
              <a:latin typeface=".VnTime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830263" y="327660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A</a:t>
            </a: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1728788" y="4038600"/>
            <a:ext cx="5662612" cy="67310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r"/>
            <a:r>
              <a:rPr lang="en-US" altLang="en-US" sz="36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250 + m = 250 + 80 = 330</a:t>
            </a: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638" y="4297363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638" y="4075113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7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09600" y="4191000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en-US" sz="2000">
              <a:latin typeface=".VnTime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838200" y="426720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B</a:t>
            </a: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1728788" y="5029200"/>
            <a:ext cx="5662612" cy="67310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r"/>
            <a:r>
              <a:rPr lang="en-US" altLang="en-US" sz="3600" b="1">
                <a:solidFill>
                  <a:srgbClr val="0070C0"/>
                </a:solidFill>
                <a:latin typeface="Times New Roman" pitchFamily="18" charset="0"/>
              </a:rPr>
              <a:t>250 + m = 250 + 80 = 230</a:t>
            </a: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638" y="5287963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5029200"/>
            <a:ext cx="1500188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3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09600" y="5105400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en-US" sz="2000">
              <a:latin typeface=".VnTime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762000" y="518160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c</a:t>
            </a:r>
          </a:p>
        </p:txBody>
      </p:sp>
      <p:sp>
        <p:nvSpPr>
          <p:cNvPr id="7195" name="AutoShape 27"/>
          <p:cNvSpPr>
            <a:spLocks noChangeArrowheads="1"/>
          </p:cNvSpPr>
          <p:nvPr/>
        </p:nvSpPr>
        <p:spPr bwMode="auto">
          <a:xfrm>
            <a:off x="544513" y="1031875"/>
            <a:ext cx="154305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>
              <a:latin typeface="Calibri" pitchFamily="34" charset="0"/>
            </a:endParaRPr>
          </a:p>
        </p:txBody>
      </p:sp>
      <p:sp>
        <p:nvSpPr>
          <p:cNvPr id="7196" name="WordArt 28"/>
          <p:cNvSpPr>
            <a:spLocks noChangeArrowheads="1" noChangeShapeType="1" noTextEdit="1"/>
          </p:cNvSpPr>
          <p:nvPr/>
        </p:nvSpPr>
        <p:spPr bwMode="auto">
          <a:xfrm>
            <a:off x="962025" y="1400175"/>
            <a:ext cx="685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/>
              </a:rPr>
              <a:t>Caâu 4</a:t>
            </a:r>
          </a:p>
        </p:txBody>
      </p:sp>
      <p:pic>
        <p:nvPicPr>
          <p:cNvPr id="26644" name="Picture 29" descr="Picture1"/>
          <p:cNvPicPr>
            <a:picLocks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-4763" y="755650"/>
            <a:ext cx="9144001" cy="9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5" name="Picture 3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-52388" y="-185738"/>
            <a:ext cx="1652588" cy="1676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02" name="WordArt 34"/>
          <p:cNvSpPr>
            <a:spLocks noChangeArrowheads="1" noChangeShapeType="1" noTextEdit="1"/>
          </p:cNvSpPr>
          <p:nvPr/>
        </p:nvSpPr>
        <p:spPr bwMode="auto">
          <a:xfrm>
            <a:off x="8001000" y="29718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7203" name="WordArt 35"/>
          <p:cNvSpPr>
            <a:spLocks noChangeArrowheads="1" noChangeShapeType="1" noTextEdit="1"/>
          </p:cNvSpPr>
          <p:nvPr/>
        </p:nvSpPr>
        <p:spPr bwMode="auto">
          <a:xfrm>
            <a:off x="8001000" y="30480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7204" name="WordArt 36"/>
          <p:cNvSpPr>
            <a:spLocks noChangeArrowheads="1" noChangeShapeType="1" noTextEdit="1"/>
          </p:cNvSpPr>
          <p:nvPr/>
        </p:nvSpPr>
        <p:spPr bwMode="auto">
          <a:xfrm>
            <a:off x="8001000" y="29718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7205" name="WordArt 37"/>
          <p:cNvSpPr>
            <a:spLocks noChangeArrowheads="1" noChangeShapeType="1" noTextEdit="1"/>
          </p:cNvSpPr>
          <p:nvPr/>
        </p:nvSpPr>
        <p:spPr bwMode="auto">
          <a:xfrm>
            <a:off x="8001000" y="29718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7206" name="WordArt 38"/>
          <p:cNvSpPr>
            <a:spLocks noChangeArrowheads="1" noChangeShapeType="1" noTextEdit="1"/>
          </p:cNvSpPr>
          <p:nvPr/>
        </p:nvSpPr>
        <p:spPr bwMode="auto">
          <a:xfrm>
            <a:off x="7924800" y="29718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  <p:sp>
        <p:nvSpPr>
          <p:cNvPr id="7207" name="WordArt 39"/>
          <p:cNvSpPr>
            <a:spLocks noChangeArrowheads="1" noChangeShapeType="1" noTextEdit="1"/>
          </p:cNvSpPr>
          <p:nvPr/>
        </p:nvSpPr>
        <p:spPr bwMode="auto">
          <a:xfrm>
            <a:off x="8001000" y="2895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</a:t>
            </a:r>
          </a:p>
        </p:txBody>
      </p:sp>
      <p:sp>
        <p:nvSpPr>
          <p:cNvPr id="7208" name="WordArt 40"/>
          <p:cNvSpPr>
            <a:spLocks noChangeArrowheads="1" noChangeShapeType="1" noTextEdit="1"/>
          </p:cNvSpPr>
          <p:nvPr/>
        </p:nvSpPr>
        <p:spPr bwMode="auto">
          <a:xfrm>
            <a:off x="7924800" y="2895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7</a:t>
            </a:r>
          </a:p>
        </p:txBody>
      </p:sp>
      <p:sp>
        <p:nvSpPr>
          <p:cNvPr id="7209" name="WordArt 41"/>
          <p:cNvSpPr>
            <a:spLocks noChangeArrowheads="1" noChangeShapeType="1" noTextEdit="1"/>
          </p:cNvSpPr>
          <p:nvPr/>
        </p:nvSpPr>
        <p:spPr bwMode="auto">
          <a:xfrm>
            <a:off x="8001000" y="2895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8</a:t>
            </a:r>
          </a:p>
        </p:txBody>
      </p:sp>
      <p:sp>
        <p:nvSpPr>
          <p:cNvPr id="7210" name="WordArt 42"/>
          <p:cNvSpPr>
            <a:spLocks noChangeArrowheads="1" noChangeShapeType="1" noTextEdit="1"/>
          </p:cNvSpPr>
          <p:nvPr/>
        </p:nvSpPr>
        <p:spPr bwMode="auto">
          <a:xfrm>
            <a:off x="7924800" y="29718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9</a:t>
            </a:r>
          </a:p>
        </p:txBody>
      </p:sp>
      <p:sp>
        <p:nvSpPr>
          <p:cNvPr id="7212" name="WordArt 44"/>
          <p:cNvSpPr>
            <a:spLocks noChangeArrowheads="1" noChangeShapeType="1" noTextEdit="1"/>
          </p:cNvSpPr>
          <p:nvPr/>
        </p:nvSpPr>
        <p:spPr bwMode="auto">
          <a:xfrm>
            <a:off x="7924800" y="2895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10</a:t>
            </a:r>
          </a:p>
        </p:txBody>
      </p:sp>
      <p:grpSp>
        <p:nvGrpSpPr>
          <p:cNvPr id="16" name="Group 56"/>
          <p:cNvGrpSpPr>
            <a:grpSpLocks/>
          </p:cNvGrpSpPr>
          <p:nvPr/>
        </p:nvGrpSpPr>
        <p:grpSpPr bwMode="auto">
          <a:xfrm>
            <a:off x="7543800" y="3810000"/>
            <a:ext cx="1752600" cy="1752600"/>
            <a:chOff x="4866" y="816"/>
            <a:chExt cx="1104" cy="1104"/>
          </a:xfrm>
        </p:grpSpPr>
        <p:sp>
          <p:nvSpPr>
            <p:cNvPr id="26664" name="AutoShape 50"/>
            <p:cNvSpPr>
              <a:spLocks noChangeArrowheads="1"/>
            </p:cNvSpPr>
            <p:nvPr/>
          </p:nvSpPr>
          <p:spPr bwMode="auto">
            <a:xfrm>
              <a:off x="4866" y="816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altLang="en-US" sz="6000" b="1">
                <a:solidFill>
                  <a:srgbClr val="FF0066"/>
                </a:solidFill>
                <a:latin typeface=".VnHelvetInsH"/>
              </a:endParaRPr>
            </a:p>
          </p:txBody>
        </p:sp>
        <p:sp>
          <p:nvSpPr>
            <p:cNvPr id="26665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5088" y="960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  <p:sp>
        <p:nvSpPr>
          <p:cNvPr id="26663" name="WordArt 30"/>
          <p:cNvSpPr>
            <a:spLocks noChangeArrowheads="1" noChangeShapeType="1" noTextEdit="1"/>
          </p:cNvSpPr>
          <p:nvPr/>
        </p:nvSpPr>
        <p:spPr bwMode="auto">
          <a:xfrm>
            <a:off x="1676400" y="0"/>
            <a:ext cx="5973763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Rung chuông vàng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72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7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7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7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72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7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7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7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7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7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72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7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7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7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72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7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7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7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7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7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5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5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" dur="5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6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withGroup">
                            <p:stCondLst>
                              <p:cond delay="10000"/>
                            </p:stCondLst>
                            <p:childTnLst>
                              <p:par>
                                <p:cTn id="16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 nodeType="clickPar">
                      <p:stCondLst>
                        <p:cond delay="indefinite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7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00"/>
                            </p:stCondLst>
                            <p:childTnLst>
                              <p:par>
                                <p:cTn id="180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043" grpId="0" animBg="1"/>
      <p:bldP spid="1044" grpId="0" animBg="1"/>
      <p:bldP spid="4" grpId="0" animBg="1"/>
      <p:bldP spid="4" grpId="1" animBg="1"/>
      <p:bldP spid="7" grpId="0" animBg="1"/>
      <p:bldP spid="8" grpId="0" animBg="1"/>
      <p:bldP spid="13" grpId="0" animBg="1"/>
      <p:bldP spid="15" grpId="0" animBg="1"/>
      <p:bldP spid="7195" grpId="0" animBg="1"/>
      <p:bldP spid="7195" grpId="1" animBg="1"/>
      <p:bldP spid="7196" grpId="0" animBg="1"/>
      <p:bldP spid="7202" grpId="0" animBg="1"/>
      <p:bldP spid="7202" grpId="1" animBg="1"/>
      <p:bldP spid="7203" grpId="0" animBg="1"/>
      <p:bldP spid="7203" grpId="1" animBg="1"/>
      <p:bldP spid="7204" grpId="0" animBg="1"/>
      <p:bldP spid="7204" grpId="1" animBg="1"/>
      <p:bldP spid="7205" grpId="0" animBg="1"/>
      <p:bldP spid="7205" grpId="1" animBg="1"/>
      <p:bldP spid="7206" grpId="0" animBg="1"/>
      <p:bldP spid="7206" grpId="1" animBg="1"/>
      <p:bldP spid="7207" grpId="0" animBg="1"/>
      <p:bldP spid="7207" grpId="1" animBg="1"/>
      <p:bldP spid="7208" grpId="0" animBg="1"/>
      <p:bldP spid="7208" grpId="1" animBg="1"/>
      <p:bldP spid="7209" grpId="0" animBg="1"/>
      <p:bldP spid="7209" grpId="1" animBg="1"/>
      <p:bldP spid="7210" grpId="0" animBg="1"/>
      <p:bldP spid="7210" grpId="1" animBg="1"/>
      <p:bldP spid="7212" grpId="0" animBg="1"/>
      <p:bldP spid="7212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AutoShape 51"/>
          <p:cNvSpPr>
            <a:spLocks noChangeArrowheads="1"/>
          </p:cNvSpPr>
          <p:nvPr/>
        </p:nvSpPr>
        <p:spPr bwMode="auto">
          <a:xfrm>
            <a:off x="1371600" y="835025"/>
            <a:ext cx="7772400" cy="1146175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Đáp án nào không phải là giá trị </a:t>
            </a:r>
          </a:p>
          <a:p>
            <a:pPr algn="ctr"/>
            <a:r>
              <a:rPr lang="en-US" altLang="en-US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 biểu thức 873 – n với n = 70</a:t>
            </a:r>
          </a:p>
        </p:txBody>
      </p:sp>
      <p:grpSp>
        <p:nvGrpSpPr>
          <p:cNvPr id="27650" name="Group 51"/>
          <p:cNvGrpSpPr>
            <a:grpSpLocks/>
          </p:cNvGrpSpPr>
          <p:nvPr/>
        </p:nvGrpSpPr>
        <p:grpSpPr bwMode="auto">
          <a:xfrm>
            <a:off x="6350" y="14288"/>
            <a:ext cx="320675" cy="6858000"/>
            <a:chOff x="202295" y="-322943"/>
            <a:chExt cx="319314" cy="7180943"/>
          </a:xfrm>
        </p:grpSpPr>
        <p:sp>
          <p:nvSpPr>
            <p:cNvPr id="34" name="Rectangle 33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>
                <a:latin typeface=".VnTime" pitchFamily="34" charset="0"/>
                <a:cs typeface="+mn-cs"/>
              </a:endParaRPr>
            </a:p>
          </p:txBody>
        </p:sp>
        <p:sp>
          <p:nvSpPr>
            <p:cNvPr id="27689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altLang="en-US" sz="2000">
                <a:latin typeface=".VnTime"/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itchFamily="34" charset="0"/>
                <a:cs typeface="+mn-cs"/>
              </a:endParaRPr>
            </a:p>
          </p:txBody>
        </p:sp>
      </p:grpSp>
      <p:sp>
        <p:nvSpPr>
          <p:cNvPr id="38" name="AutoShape 51"/>
          <p:cNvSpPr>
            <a:spLocks noChangeArrowheads="1"/>
          </p:cNvSpPr>
          <p:nvPr/>
        </p:nvSpPr>
        <p:spPr bwMode="auto">
          <a:xfrm>
            <a:off x="1552575" y="3200400"/>
            <a:ext cx="6067425" cy="91440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3200" b="1">
                <a:solidFill>
                  <a:srgbClr val="0070C0"/>
                </a:solidFill>
                <a:latin typeface="Times New Roman" pitchFamily="18" charset="0"/>
              </a:rPr>
              <a:t>873</a:t>
            </a: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3813" y="3302000"/>
            <a:ext cx="593726" cy="3508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3124200"/>
            <a:ext cx="1500188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41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433388" y="3152775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en-US" sz="2000">
              <a:latin typeface=".VnTime"/>
            </a:endParaRPr>
          </a:p>
        </p:txBody>
      </p:sp>
      <p:sp>
        <p:nvSpPr>
          <p:cNvPr id="42" name="WordArt 226"/>
          <p:cNvSpPr>
            <a:spLocks noChangeArrowheads="1" noChangeShapeType="1" noTextEdit="1"/>
          </p:cNvSpPr>
          <p:nvPr/>
        </p:nvSpPr>
        <p:spPr bwMode="auto">
          <a:xfrm>
            <a:off x="639763" y="3265488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A</a:t>
            </a:r>
          </a:p>
        </p:txBody>
      </p:sp>
      <p:sp>
        <p:nvSpPr>
          <p:cNvPr id="43" name="AutoShape 51"/>
          <p:cNvSpPr>
            <a:spLocks noChangeArrowheads="1"/>
          </p:cNvSpPr>
          <p:nvPr/>
        </p:nvSpPr>
        <p:spPr bwMode="auto">
          <a:xfrm>
            <a:off x="1600200" y="5486400"/>
            <a:ext cx="6019800" cy="80010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3200" b="1">
                <a:solidFill>
                  <a:srgbClr val="0070C0"/>
                </a:solidFill>
                <a:latin typeface="Times New Roman" pitchFamily="18" charset="0"/>
              </a:rPr>
              <a:t>803</a:t>
            </a:r>
          </a:p>
        </p:txBody>
      </p:sp>
      <p:pic>
        <p:nvPicPr>
          <p:cNvPr id="44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42863" y="5795963"/>
            <a:ext cx="593726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5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8138" y="5573713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46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414338" y="4330700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en-US" sz="2000">
              <a:latin typeface=".VnTime"/>
            </a:endParaRPr>
          </a:p>
        </p:txBody>
      </p:sp>
      <p:sp>
        <p:nvSpPr>
          <p:cNvPr id="47" name="WordArt 226"/>
          <p:cNvSpPr>
            <a:spLocks noChangeArrowheads="1" noChangeShapeType="1" noTextEdit="1"/>
          </p:cNvSpPr>
          <p:nvPr/>
        </p:nvSpPr>
        <p:spPr bwMode="auto">
          <a:xfrm>
            <a:off x="620713" y="57594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C</a:t>
            </a:r>
          </a:p>
        </p:txBody>
      </p:sp>
      <p:sp>
        <p:nvSpPr>
          <p:cNvPr id="48" name="AutoShape 51"/>
          <p:cNvSpPr>
            <a:spLocks noChangeArrowheads="1"/>
          </p:cNvSpPr>
          <p:nvPr/>
        </p:nvSpPr>
        <p:spPr bwMode="auto">
          <a:xfrm>
            <a:off x="1554163" y="4343400"/>
            <a:ext cx="6065837" cy="847725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3200" b="1">
                <a:solidFill>
                  <a:srgbClr val="0070C0"/>
                </a:solidFill>
                <a:latin typeface="Times New Roman" pitchFamily="18" charset="0"/>
              </a:rPr>
              <a:t>813</a:t>
            </a:r>
          </a:p>
        </p:txBody>
      </p:sp>
      <p:pic>
        <p:nvPicPr>
          <p:cNvPr id="49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42863" y="4508500"/>
            <a:ext cx="593726" cy="3508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50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8138" y="4286250"/>
            <a:ext cx="1500187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52" name="WordArt 226"/>
          <p:cNvSpPr>
            <a:spLocks noChangeArrowheads="1" noChangeShapeType="1" noTextEdit="1"/>
          </p:cNvSpPr>
          <p:nvPr/>
        </p:nvSpPr>
        <p:spPr bwMode="auto">
          <a:xfrm>
            <a:off x="620713" y="4471988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B</a:t>
            </a:r>
          </a:p>
        </p:txBody>
      </p:sp>
      <p:pic>
        <p:nvPicPr>
          <p:cNvPr id="27665" name="Picture 29" descr="Picture1"/>
          <p:cNvPicPr>
            <a:picLocks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741363"/>
            <a:ext cx="9144000" cy="9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" name="WordArt 34"/>
          <p:cNvSpPr>
            <a:spLocks noChangeArrowheads="1" noChangeShapeType="1" noTextEdit="1"/>
          </p:cNvSpPr>
          <p:nvPr/>
        </p:nvSpPr>
        <p:spPr bwMode="auto">
          <a:xfrm>
            <a:off x="8077200" y="3276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61" name="WordArt 35"/>
          <p:cNvSpPr>
            <a:spLocks noChangeArrowheads="1" noChangeShapeType="1" noTextEdit="1"/>
          </p:cNvSpPr>
          <p:nvPr/>
        </p:nvSpPr>
        <p:spPr bwMode="auto">
          <a:xfrm>
            <a:off x="8153400" y="32004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62" name="WordArt 36"/>
          <p:cNvSpPr>
            <a:spLocks noChangeArrowheads="1" noChangeShapeType="1" noTextEdit="1"/>
          </p:cNvSpPr>
          <p:nvPr/>
        </p:nvSpPr>
        <p:spPr bwMode="auto">
          <a:xfrm>
            <a:off x="8153400" y="3276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63" name="WordArt 37"/>
          <p:cNvSpPr>
            <a:spLocks noChangeArrowheads="1" noChangeShapeType="1" noTextEdit="1"/>
          </p:cNvSpPr>
          <p:nvPr/>
        </p:nvSpPr>
        <p:spPr bwMode="auto">
          <a:xfrm>
            <a:off x="8077200" y="3276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64" name="WordArt 38"/>
          <p:cNvSpPr>
            <a:spLocks noChangeArrowheads="1" noChangeShapeType="1" noTextEdit="1"/>
          </p:cNvSpPr>
          <p:nvPr/>
        </p:nvSpPr>
        <p:spPr bwMode="auto">
          <a:xfrm>
            <a:off x="8153400" y="3276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  <p:sp>
        <p:nvSpPr>
          <p:cNvPr id="65" name="WordArt 39"/>
          <p:cNvSpPr>
            <a:spLocks noChangeArrowheads="1" noChangeShapeType="1" noTextEdit="1"/>
          </p:cNvSpPr>
          <p:nvPr/>
        </p:nvSpPr>
        <p:spPr bwMode="auto">
          <a:xfrm>
            <a:off x="8153400" y="32004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</a:t>
            </a:r>
          </a:p>
        </p:txBody>
      </p:sp>
      <p:sp>
        <p:nvSpPr>
          <p:cNvPr id="66" name="WordArt 40"/>
          <p:cNvSpPr>
            <a:spLocks noChangeArrowheads="1" noChangeShapeType="1" noTextEdit="1"/>
          </p:cNvSpPr>
          <p:nvPr/>
        </p:nvSpPr>
        <p:spPr bwMode="auto">
          <a:xfrm>
            <a:off x="8153400" y="3276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7</a:t>
            </a:r>
          </a:p>
        </p:txBody>
      </p:sp>
      <p:sp>
        <p:nvSpPr>
          <p:cNvPr id="67" name="WordArt 41"/>
          <p:cNvSpPr>
            <a:spLocks noChangeArrowheads="1" noChangeShapeType="1" noTextEdit="1"/>
          </p:cNvSpPr>
          <p:nvPr/>
        </p:nvSpPr>
        <p:spPr bwMode="auto">
          <a:xfrm>
            <a:off x="8077200" y="3276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8</a:t>
            </a:r>
          </a:p>
        </p:txBody>
      </p:sp>
      <p:sp>
        <p:nvSpPr>
          <p:cNvPr id="68" name="WordArt 42"/>
          <p:cNvSpPr>
            <a:spLocks noChangeArrowheads="1" noChangeShapeType="1" noTextEdit="1"/>
          </p:cNvSpPr>
          <p:nvPr/>
        </p:nvSpPr>
        <p:spPr bwMode="auto">
          <a:xfrm>
            <a:off x="8077200" y="32004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9</a:t>
            </a:r>
          </a:p>
        </p:txBody>
      </p:sp>
      <p:sp>
        <p:nvSpPr>
          <p:cNvPr id="69" name="WordArt 43"/>
          <p:cNvSpPr>
            <a:spLocks noChangeArrowheads="1" noChangeShapeType="1" noTextEdit="1"/>
          </p:cNvSpPr>
          <p:nvPr/>
        </p:nvSpPr>
        <p:spPr bwMode="auto">
          <a:xfrm>
            <a:off x="8077200" y="3276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10</a:t>
            </a:r>
          </a:p>
        </p:txBody>
      </p:sp>
      <p:grpSp>
        <p:nvGrpSpPr>
          <p:cNvPr id="3" name="Group 49"/>
          <p:cNvGrpSpPr>
            <a:grpSpLocks/>
          </p:cNvGrpSpPr>
          <p:nvPr/>
        </p:nvGrpSpPr>
        <p:grpSpPr bwMode="auto">
          <a:xfrm>
            <a:off x="7543800" y="4114800"/>
            <a:ext cx="1752600" cy="1752600"/>
            <a:chOff x="4320" y="2928"/>
            <a:chExt cx="1104" cy="1104"/>
          </a:xfrm>
        </p:grpSpPr>
        <p:sp>
          <p:nvSpPr>
            <p:cNvPr id="27686" name="AutoShape 50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altLang="en-US" sz="6000" b="1">
                <a:solidFill>
                  <a:srgbClr val="FF0066"/>
                </a:solidFill>
                <a:latin typeface=".VnHelvetInsH"/>
              </a:endParaRPr>
            </a:p>
          </p:txBody>
        </p:sp>
        <p:sp>
          <p:nvSpPr>
            <p:cNvPr id="27687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  <p:sp>
        <p:nvSpPr>
          <p:cNvPr id="8219" name="AutoShape 27"/>
          <p:cNvSpPr>
            <a:spLocks noChangeArrowheads="1"/>
          </p:cNvSpPr>
          <p:nvPr/>
        </p:nvSpPr>
        <p:spPr bwMode="auto">
          <a:xfrm>
            <a:off x="0" y="828675"/>
            <a:ext cx="154305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>
              <a:latin typeface="Calibri" pitchFamily="34" charset="0"/>
            </a:endParaRPr>
          </a:p>
        </p:txBody>
      </p:sp>
      <p:sp>
        <p:nvSpPr>
          <p:cNvPr id="8220" name="WordArt 28"/>
          <p:cNvSpPr>
            <a:spLocks noChangeArrowheads="1" noChangeShapeType="1" noTextEdit="1"/>
          </p:cNvSpPr>
          <p:nvPr/>
        </p:nvSpPr>
        <p:spPr bwMode="auto">
          <a:xfrm>
            <a:off x="381000" y="1219200"/>
            <a:ext cx="78105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/>
              </a:rPr>
              <a:t>Caâu 5</a:t>
            </a:r>
          </a:p>
        </p:txBody>
      </p:sp>
      <p:sp>
        <p:nvSpPr>
          <p:cNvPr id="27685" name="WordArt 30"/>
          <p:cNvSpPr>
            <a:spLocks noChangeArrowheads="1" noChangeShapeType="1" noTextEdit="1"/>
          </p:cNvSpPr>
          <p:nvPr/>
        </p:nvSpPr>
        <p:spPr bwMode="auto">
          <a:xfrm>
            <a:off x="1676400" y="0"/>
            <a:ext cx="5973763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Rung chuông vàng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2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0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1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2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3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4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5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6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0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0087 -0.00463 L 0.00087 -0.07123 " pathEditMode="relative" rAng="0" ptsTypes="AA">
                                      <p:cBhvr>
                                        <p:cTn id="17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30"/>
                                    </p:animMotion>
                                    <p:animRot by="1500000">
                                      <p:cBhvr>
                                        <p:cTn id="17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20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5" dur="500"/>
                                        <p:tgtEl>
                                          <p:spTgt spid="8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87" dur="15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41" grpId="0" animBg="1"/>
      <p:bldP spid="42" grpId="0" animBg="1"/>
      <p:bldP spid="43" grpId="0" animBg="1"/>
      <p:bldP spid="43" grpId="1" animBg="1"/>
      <p:bldP spid="43" grpId="2" animBg="1"/>
      <p:bldP spid="46" grpId="0" animBg="1"/>
      <p:bldP spid="47" grpId="0" animBg="1"/>
      <p:bldP spid="52" grpId="0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8219" grpId="0" animBg="1"/>
      <p:bldP spid="8219" grpId="1" animBg="1"/>
      <p:bldP spid="8219" grpId="2" animBg="1"/>
      <p:bldP spid="8220" grpId="0" animBg="1"/>
      <p:bldP spid="8220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AutoShape 51"/>
          <p:cNvSpPr>
            <a:spLocks noChangeArrowheads="1"/>
          </p:cNvSpPr>
          <p:nvPr/>
        </p:nvSpPr>
        <p:spPr bwMode="auto">
          <a:xfrm>
            <a:off x="1371600" y="835025"/>
            <a:ext cx="7772400" cy="917575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Giá trị của biểu thức </a:t>
            </a:r>
          </a:p>
          <a:p>
            <a:pPr algn="ctr"/>
            <a:r>
              <a:rPr lang="en-US" altLang="en-US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250 + m với m = 0 là?</a:t>
            </a:r>
          </a:p>
        </p:txBody>
      </p:sp>
      <p:grpSp>
        <p:nvGrpSpPr>
          <p:cNvPr id="29698" name="Group 51"/>
          <p:cNvGrpSpPr>
            <a:grpSpLocks/>
          </p:cNvGrpSpPr>
          <p:nvPr/>
        </p:nvGrpSpPr>
        <p:grpSpPr bwMode="auto">
          <a:xfrm>
            <a:off x="6350" y="14288"/>
            <a:ext cx="320675" cy="6858000"/>
            <a:chOff x="202295" y="-322943"/>
            <a:chExt cx="319314" cy="7180943"/>
          </a:xfrm>
        </p:grpSpPr>
        <p:sp>
          <p:nvSpPr>
            <p:cNvPr id="34" name="Rectangle 33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>
                <a:latin typeface=".VnTime" pitchFamily="34" charset="0"/>
                <a:cs typeface="+mn-cs"/>
              </a:endParaRPr>
            </a:p>
          </p:txBody>
        </p:sp>
        <p:sp>
          <p:nvSpPr>
            <p:cNvPr id="29737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altLang="en-US" sz="2000">
                <a:latin typeface=".VnTime"/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itchFamily="34" charset="0"/>
                <a:cs typeface="+mn-cs"/>
              </a:endParaRPr>
            </a:p>
          </p:txBody>
        </p:sp>
      </p:grpSp>
      <p:sp>
        <p:nvSpPr>
          <p:cNvPr id="38" name="AutoShape 51"/>
          <p:cNvSpPr>
            <a:spLocks noChangeArrowheads="1"/>
          </p:cNvSpPr>
          <p:nvPr/>
        </p:nvSpPr>
        <p:spPr bwMode="auto">
          <a:xfrm>
            <a:off x="1552575" y="3200400"/>
            <a:ext cx="6067425" cy="91440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3200" b="1">
                <a:solidFill>
                  <a:srgbClr val="0070C0"/>
                </a:solidFill>
                <a:latin typeface="Times New Roman" pitchFamily="18" charset="0"/>
              </a:rPr>
              <a:t>250 + m</a:t>
            </a: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3813" y="3302000"/>
            <a:ext cx="593726" cy="3508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3124200"/>
            <a:ext cx="1500188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41" name="Oval 59">
            <a:hlinkHover r:id="" action="ppaction://noaction" highlightClick="1">
              <a:snd r:embed="rId8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433388" y="3152775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en-US" sz="2000">
              <a:latin typeface=".VnTime"/>
            </a:endParaRPr>
          </a:p>
        </p:txBody>
      </p:sp>
      <p:sp>
        <p:nvSpPr>
          <p:cNvPr id="42" name="WordArt 226"/>
          <p:cNvSpPr>
            <a:spLocks noChangeArrowheads="1" noChangeShapeType="1" noTextEdit="1"/>
          </p:cNvSpPr>
          <p:nvPr/>
        </p:nvSpPr>
        <p:spPr bwMode="auto">
          <a:xfrm>
            <a:off x="639763" y="3265488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A</a:t>
            </a:r>
          </a:p>
        </p:txBody>
      </p:sp>
      <p:sp>
        <p:nvSpPr>
          <p:cNvPr id="43" name="AutoShape 51"/>
          <p:cNvSpPr>
            <a:spLocks noChangeArrowheads="1"/>
          </p:cNvSpPr>
          <p:nvPr/>
        </p:nvSpPr>
        <p:spPr bwMode="auto">
          <a:xfrm>
            <a:off x="1600200" y="5486400"/>
            <a:ext cx="6019800" cy="80010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3200" b="1">
                <a:solidFill>
                  <a:srgbClr val="0070C0"/>
                </a:solidFill>
                <a:latin typeface="Times New Roman" pitchFamily="18" charset="0"/>
              </a:rPr>
              <a:t>250</a:t>
            </a:r>
          </a:p>
        </p:txBody>
      </p:sp>
      <p:pic>
        <p:nvPicPr>
          <p:cNvPr id="44" name="Picture 37" descr="Blue_chapterlist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42863" y="5795963"/>
            <a:ext cx="593726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5" name="Picture 39" descr="Classicmode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8138" y="5573713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46" name="Oval 59">
            <a:hlinkHover r:id="" action="ppaction://noaction" highlightClick="1">
              <a:snd r:embed="rId8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414338" y="4330700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en-US" sz="2000">
              <a:latin typeface=".VnTime"/>
            </a:endParaRPr>
          </a:p>
        </p:txBody>
      </p:sp>
      <p:sp>
        <p:nvSpPr>
          <p:cNvPr id="47" name="WordArt 226"/>
          <p:cNvSpPr>
            <a:spLocks noChangeArrowheads="1" noChangeShapeType="1" noTextEdit="1"/>
          </p:cNvSpPr>
          <p:nvPr/>
        </p:nvSpPr>
        <p:spPr bwMode="auto">
          <a:xfrm>
            <a:off x="620713" y="57594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C</a:t>
            </a:r>
          </a:p>
        </p:txBody>
      </p:sp>
      <p:sp>
        <p:nvSpPr>
          <p:cNvPr id="48" name="AutoShape 51"/>
          <p:cNvSpPr>
            <a:spLocks noChangeArrowheads="1"/>
          </p:cNvSpPr>
          <p:nvPr/>
        </p:nvSpPr>
        <p:spPr bwMode="auto">
          <a:xfrm>
            <a:off x="1554163" y="4343400"/>
            <a:ext cx="6065837" cy="847725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3200" b="1">
                <a:solidFill>
                  <a:srgbClr val="0070C0"/>
                </a:solidFill>
                <a:latin typeface="Times New Roman" pitchFamily="18" charset="0"/>
              </a:rPr>
              <a:t>200</a:t>
            </a:r>
          </a:p>
        </p:txBody>
      </p:sp>
      <p:pic>
        <p:nvPicPr>
          <p:cNvPr id="49" name="Picture 37" descr="Blue_chapterlist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42863" y="4508500"/>
            <a:ext cx="593726" cy="3508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50" name="Picture 39" descr="Classicmode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8138" y="4286250"/>
            <a:ext cx="1500187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52" name="WordArt 226"/>
          <p:cNvSpPr>
            <a:spLocks noChangeArrowheads="1" noChangeShapeType="1" noTextEdit="1"/>
          </p:cNvSpPr>
          <p:nvPr/>
        </p:nvSpPr>
        <p:spPr bwMode="auto">
          <a:xfrm>
            <a:off x="620713" y="4471988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B</a:t>
            </a:r>
          </a:p>
        </p:txBody>
      </p:sp>
      <p:pic>
        <p:nvPicPr>
          <p:cNvPr id="29713" name="Picture 29" descr="Picture1"/>
          <p:cNvPicPr>
            <a:picLocks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741363"/>
            <a:ext cx="9144000" cy="9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" name="WordArt 34"/>
          <p:cNvSpPr>
            <a:spLocks noChangeArrowheads="1" noChangeShapeType="1" noTextEdit="1"/>
          </p:cNvSpPr>
          <p:nvPr/>
        </p:nvSpPr>
        <p:spPr bwMode="auto">
          <a:xfrm>
            <a:off x="8077200" y="3124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61" name="WordArt 35"/>
          <p:cNvSpPr>
            <a:spLocks noChangeArrowheads="1" noChangeShapeType="1" noTextEdit="1"/>
          </p:cNvSpPr>
          <p:nvPr/>
        </p:nvSpPr>
        <p:spPr bwMode="auto">
          <a:xfrm>
            <a:off x="8077200" y="3124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62" name="WordArt 36"/>
          <p:cNvSpPr>
            <a:spLocks noChangeArrowheads="1" noChangeShapeType="1" noTextEdit="1"/>
          </p:cNvSpPr>
          <p:nvPr/>
        </p:nvSpPr>
        <p:spPr bwMode="auto">
          <a:xfrm>
            <a:off x="8153400" y="3124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63" name="WordArt 37"/>
          <p:cNvSpPr>
            <a:spLocks noChangeArrowheads="1" noChangeShapeType="1" noTextEdit="1"/>
          </p:cNvSpPr>
          <p:nvPr/>
        </p:nvSpPr>
        <p:spPr bwMode="auto">
          <a:xfrm>
            <a:off x="8077200" y="3124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64" name="WordArt 38"/>
          <p:cNvSpPr>
            <a:spLocks noChangeArrowheads="1" noChangeShapeType="1" noTextEdit="1"/>
          </p:cNvSpPr>
          <p:nvPr/>
        </p:nvSpPr>
        <p:spPr bwMode="auto">
          <a:xfrm>
            <a:off x="8077200" y="3124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  <p:sp>
        <p:nvSpPr>
          <p:cNvPr id="65" name="WordArt 39"/>
          <p:cNvSpPr>
            <a:spLocks noChangeArrowheads="1" noChangeShapeType="1" noTextEdit="1"/>
          </p:cNvSpPr>
          <p:nvPr/>
        </p:nvSpPr>
        <p:spPr bwMode="auto">
          <a:xfrm>
            <a:off x="8077200" y="3124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</a:t>
            </a:r>
          </a:p>
        </p:txBody>
      </p:sp>
      <p:sp>
        <p:nvSpPr>
          <p:cNvPr id="66" name="WordArt 40"/>
          <p:cNvSpPr>
            <a:spLocks noChangeArrowheads="1" noChangeShapeType="1" noTextEdit="1"/>
          </p:cNvSpPr>
          <p:nvPr/>
        </p:nvSpPr>
        <p:spPr bwMode="auto">
          <a:xfrm>
            <a:off x="8153400" y="3124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7</a:t>
            </a:r>
          </a:p>
        </p:txBody>
      </p:sp>
      <p:sp>
        <p:nvSpPr>
          <p:cNvPr id="67" name="WordArt 41"/>
          <p:cNvSpPr>
            <a:spLocks noChangeArrowheads="1" noChangeShapeType="1" noTextEdit="1"/>
          </p:cNvSpPr>
          <p:nvPr/>
        </p:nvSpPr>
        <p:spPr bwMode="auto">
          <a:xfrm>
            <a:off x="8077200" y="3124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8</a:t>
            </a:r>
          </a:p>
        </p:txBody>
      </p:sp>
      <p:sp>
        <p:nvSpPr>
          <p:cNvPr id="68" name="WordArt 42"/>
          <p:cNvSpPr>
            <a:spLocks noChangeArrowheads="1" noChangeShapeType="1" noTextEdit="1"/>
          </p:cNvSpPr>
          <p:nvPr/>
        </p:nvSpPr>
        <p:spPr bwMode="auto">
          <a:xfrm>
            <a:off x="8077200" y="3124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9</a:t>
            </a:r>
          </a:p>
        </p:txBody>
      </p:sp>
      <p:sp>
        <p:nvSpPr>
          <p:cNvPr id="69" name="WordArt 43"/>
          <p:cNvSpPr>
            <a:spLocks noChangeArrowheads="1" noChangeShapeType="1" noTextEdit="1"/>
          </p:cNvSpPr>
          <p:nvPr/>
        </p:nvSpPr>
        <p:spPr bwMode="auto">
          <a:xfrm>
            <a:off x="8001000" y="3124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10</a:t>
            </a:r>
          </a:p>
        </p:txBody>
      </p:sp>
      <p:grpSp>
        <p:nvGrpSpPr>
          <p:cNvPr id="3" name="Group 49"/>
          <p:cNvGrpSpPr>
            <a:grpSpLocks/>
          </p:cNvGrpSpPr>
          <p:nvPr/>
        </p:nvGrpSpPr>
        <p:grpSpPr bwMode="auto">
          <a:xfrm>
            <a:off x="7391400" y="4191000"/>
            <a:ext cx="1752600" cy="1752600"/>
            <a:chOff x="4320" y="2928"/>
            <a:chExt cx="1104" cy="1104"/>
          </a:xfrm>
        </p:grpSpPr>
        <p:sp>
          <p:nvSpPr>
            <p:cNvPr id="29734" name="AutoShape 50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altLang="en-US" sz="6000" b="1">
                <a:solidFill>
                  <a:srgbClr val="FF0066"/>
                </a:solidFill>
                <a:latin typeface=".VnHelvetInsH"/>
              </a:endParaRPr>
            </a:p>
          </p:txBody>
        </p:sp>
        <p:sp>
          <p:nvSpPr>
            <p:cNvPr id="29735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  <p:sp>
        <p:nvSpPr>
          <p:cNvPr id="8219" name="AutoShape 27"/>
          <p:cNvSpPr>
            <a:spLocks noChangeArrowheads="1"/>
          </p:cNvSpPr>
          <p:nvPr/>
        </p:nvSpPr>
        <p:spPr bwMode="auto">
          <a:xfrm>
            <a:off x="0" y="828675"/>
            <a:ext cx="154305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>
              <a:latin typeface="Calibri" pitchFamily="34" charset="0"/>
            </a:endParaRPr>
          </a:p>
        </p:txBody>
      </p:sp>
      <p:sp>
        <p:nvSpPr>
          <p:cNvPr id="8220" name="WordArt 28"/>
          <p:cNvSpPr>
            <a:spLocks noChangeArrowheads="1" noChangeShapeType="1" noTextEdit="1"/>
          </p:cNvSpPr>
          <p:nvPr/>
        </p:nvSpPr>
        <p:spPr bwMode="auto">
          <a:xfrm>
            <a:off x="381000" y="1219200"/>
            <a:ext cx="78105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/>
              </a:rPr>
              <a:t>Caâu 6</a:t>
            </a:r>
          </a:p>
        </p:txBody>
      </p:sp>
      <p:sp>
        <p:nvSpPr>
          <p:cNvPr id="29733" name="WordArt 30"/>
          <p:cNvSpPr>
            <a:spLocks noChangeArrowheads="1" noChangeShapeType="1" noTextEdit="1"/>
          </p:cNvSpPr>
          <p:nvPr/>
        </p:nvSpPr>
        <p:spPr bwMode="auto">
          <a:xfrm>
            <a:off x="1676400" y="0"/>
            <a:ext cx="5973763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Rung chuông vàng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2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0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1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2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3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4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5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6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0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0087 -0.00463 L 0.00087 -0.07123 " pathEditMode="relative" rAng="0" ptsTypes="AA">
                                      <p:cBhvr>
                                        <p:cTn id="17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30"/>
                                    </p:animMotion>
                                    <p:animRot by="1500000">
                                      <p:cBhvr>
                                        <p:cTn id="17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20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5" dur="500"/>
                                        <p:tgtEl>
                                          <p:spTgt spid="8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87" dur="15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41" grpId="0" animBg="1"/>
      <p:bldP spid="42" grpId="0" animBg="1"/>
      <p:bldP spid="43" grpId="0" animBg="1"/>
      <p:bldP spid="43" grpId="1" animBg="1"/>
      <p:bldP spid="43" grpId="2" animBg="1"/>
      <p:bldP spid="46" grpId="0" animBg="1"/>
      <p:bldP spid="47" grpId="0" animBg="1"/>
      <p:bldP spid="52" grpId="0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8219" grpId="0" animBg="1"/>
      <p:bldP spid="8219" grpId="1" animBg="1"/>
      <p:bldP spid="8219" grpId="2" animBg="1"/>
      <p:bldP spid="8220" grpId="0" animBg="1"/>
      <p:bldP spid="8220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图片 2068" descr="2">
            <a:extLst>
              <a:ext uri="{FF2B5EF4-FFF2-40B4-BE49-F238E27FC236}">
                <a16:creationId xmlns:a16="http://schemas.microsoft.com/office/drawing/2014/main" id="{9EEA6E32-0FA9-41AA-BEA3-53CE512F02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760" y="1381125"/>
            <a:ext cx="7308056" cy="4577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1" name="图片 2070" descr="4">
            <a:extLst>
              <a:ext uri="{FF2B5EF4-FFF2-40B4-BE49-F238E27FC236}">
                <a16:creationId xmlns:a16="http://schemas.microsoft.com/office/drawing/2014/main" id="{B970FA87-1418-464B-80B4-BAFB40A58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0" y="3343275"/>
            <a:ext cx="9108281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文本框 2055">
            <a:extLst>
              <a:ext uri="{FF2B5EF4-FFF2-40B4-BE49-F238E27FC236}">
                <a16:creationId xmlns:a16="http://schemas.microsoft.com/office/drawing/2014/main" id="{380E43D0-96F8-42CE-8C3D-4F62AEE1678C}"/>
              </a:ext>
            </a:extLst>
          </p:cNvPr>
          <p:cNvSpPr txBox="1"/>
          <p:nvPr/>
        </p:nvSpPr>
        <p:spPr>
          <a:xfrm>
            <a:off x="1972866" y="2031206"/>
            <a:ext cx="5198269" cy="69371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814436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zh-CN" sz="3908" b="1" dirty="0" err="1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Chúc</a:t>
            </a:r>
            <a:r>
              <a:rPr lang="en-US" altLang="zh-CN" sz="3908" b="1" dirty="0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908" b="1" dirty="0" err="1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các</a:t>
            </a:r>
            <a:r>
              <a:rPr lang="en-US" altLang="zh-CN" sz="3908" b="1" dirty="0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con </a:t>
            </a:r>
            <a:r>
              <a:rPr lang="en-US" altLang="zh-CN" sz="3908" b="1" dirty="0" err="1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học</a:t>
            </a:r>
            <a:r>
              <a:rPr lang="en-US" altLang="zh-CN" sz="3908" b="1" dirty="0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908" b="1" dirty="0" err="1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tốt</a:t>
            </a:r>
            <a:r>
              <a:rPr lang="en-US" altLang="zh-CN" sz="3908" b="1" dirty="0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2070" name="图片 2069" descr="3">
            <a:extLst>
              <a:ext uri="{FF2B5EF4-FFF2-40B4-BE49-F238E27FC236}">
                <a16:creationId xmlns:a16="http://schemas.microsoft.com/office/drawing/2014/main" id="{C617CCF2-3916-4334-8D6D-CD4446D58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285" y="3076575"/>
            <a:ext cx="6921103" cy="265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3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551815" y="2033587"/>
            <a:ext cx="40544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*Tính giá trị của biểu thức:</a:t>
            </a:r>
          </a:p>
        </p:txBody>
      </p:sp>
      <p:sp>
        <p:nvSpPr>
          <p:cNvPr id="14373" name="Text Box 37"/>
          <p:cNvSpPr txBox="1">
            <a:spLocks noChangeArrowheads="1"/>
          </p:cNvSpPr>
          <p:nvPr/>
        </p:nvSpPr>
        <p:spPr bwMode="auto">
          <a:xfrm>
            <a:off x="4953000" y="41910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447800" y="2743200"/>
            <a:ext cx="3581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CC00FF"/>
                </a:solidFill>
                <a:latin typeface=".VnTime"/>
              </a:rPr>
              <a:t> 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240 + 130 x 2 = 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4629150" y="2766060"/>
            <a:ext cx="3581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CC00FF"/>
                </a:solidFill>
                <a:latin typeface=".VnTime"/>
              </a:rPr>
              <a:t> 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240 + 260  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4267200" y="3384550"/>
            <a:ext cx="2133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  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WordArt 23"/>
          <p:cNvSpPr>
            <a:spLocks noChangeArrowheads="1" noChangeShapeType="1" noTextEdit="1"/>
          </p:cNvSpPr>
          <p:nvPr/>
        </p:nvSpPr>
        <p:spPr bwMode="auto">
          <a:xfrm>
            <a:off x="1752600" y="366713"/>
            <a:ext cx="5257800" cy="1028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Ôn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vi-VN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bài cũ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73" grpId="0"/>
      <p:bldP spid="14339" grpId="0"/>
      <p:bldP spid="2" grpId="0"/>
      <p:bldP spid="3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544159" y="2049464"/>
            <a:ext cx="5278899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3" tIns="34286" rIns="68573" bIns="34286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vi-VN" sz="4800" b="1" dirty="0" err="1">
                <a:solidFill>
                  <a:schemeClr val="bg1"/>
                </a:solidFill>
                <a:latin typeface="HP001 4 hàng" pitchFamily="34" charset="-93"/>
                <a:ea typeface="HP001 5Ha"/>
                <a:cs typeface="Times New Roman" pitchFamily="18" charset="0"/>
              </a:rPr>
              <a:t>Toán</a:t>
            </a:r>
            <a:endParaRPr lang="en-US" altLang="vi-VN" sz="4800" b="1" dirty="0">
              <a:solidFill>
                <a:schemeClr val="bg1"/>
              </a:solidFill>
              <a:latin typeface="HP001 4 hàng" pitchFamily="34" charset="-93"/>
              <a:ea typeface="HP001 5Ha"/>
              <a:cs typeface="Times New Roman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08551" y="3276600"/>
            <a:ext cx="8146815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3" tIns="34286" rIns="68573" bIns="34286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vi-VN" sz="4400" b="1" dirty="0" err="1">
                <a:solidFill>
                  <a:srgbClr val="FFFF66"/>
                </a:solidFill>
                <a:latin typeface="Times New Roman" pitchFamily="18" charset="0"/>
                <a:ea typeface="HP001 5Ha"/>
                <a:cs typeface="Times New Roman" pitchFamily="18" charset="0"/>
              </a:rPr>
              <a:t>Biểu</a:t>
            </a:r>
            <a:r>
              <a:rPr lang="en-US" altLang="vi-VN" sz="4400" b="1" dirty="0">
                <a:solidFill>
                  <a:srgbClr val="FFFF66"/>
                </a:solidFill>
                <a:latin typeface="Times New Roman" pitchFamily="18" charset="0"/>
                <a:ea typeface="HP001 5Ha"/>
                <a:cs typeface="Times New Roman" pitchFamily="18" charset="0"/>
              </a:rPr>
              <a:t> </a:t>
            </a:r>
            <a:r>
              <a:rPr lang="en-US" altLang="vi-VN" sz="4400" b="1" dirty="0" err="1">
                <a:solidFill>
                  <a:srgbClr val="FFFF66"/>
                </a:solidFill>
                <a:latin typeface="Times New Roman" pitchFamily="18" charset="0"/>
                <a:ea typeface="HP001 5Ha"/>
                <a:cs typeface="Times New Roman" pitchFamily="18" charset="0"/>
              </a:rPr>
              <a:t>thức</a:t>
            </a:r>
            <a:r>
              <a:rPr lang="en-US" altLang="vi-VN" sz="4400" b="1" dirty="0">
                <a:solidFill>
                  <a:srgbClr val="FFFF66"/>
                </a:solidFill>
                <a:latin typeface="Times New Roman" pitchFamily="18" charset="0"/>
                <a:ea typeface="HP001 5Ha"/>
                <a:cs typeface="Times New Roman" pitchFamily="18" charset="0"/>
              </a:rPr>
              <a:t> </a:t>
            </a:r>
            <a:r>
              <a:rPr lang="en-US" altLang="vi-VN" sz="4400" b="1" dirty="0" err="1">
                <a:solidFill>
                  <a:srgbClr val="FFFF66"/>
                </a:solidFill>
                <a:latin typeface="Times New Roman" pitchFamily="18" charset="0"/>
                <a:ea typeface="HP001 5Ha"/>
                <a:cs typeface="Times New Roman" pitchFamily="18" charset="0"/>
              </a:rPr>
              <a:t>có</a:t>
            </a:r>
            <a:r>
              <a:rPr lang="en-US" altLang="vi-VN" sz="4400" b="1" dirty="0">
                <a:solidFill>
                  <a:srgbClr val="FFFF66"/>
                </a:solidFill>
                <a:latin typeface="Times New Roman" pitchFamily="18" charset="0"/>
                <a:ea typeface="HP001 5Ha"/>
                <a:cs typeface="Times New Roman" pitchFamily="18" charset="0"/>
              </a:rPr>
              <a:t> </a:t>
            </a:r>
            <a:r>
              <a:rPr lang="en-US" altLang="vi-VN" sz="4400" b="1" dirty="0" err="1">
                <a:solidFill>
                  <a:srgbClr val="FFFF66"/>
                </a:solidFill>
                <a:latin typeface="Times New Roman" pitchFamily="18" charset="0"/>
                <a:ea typeface="HP001 5Ha"/>
                <a:cs typeface="Times New Roman" pitchFamily="18" charset="0"/>
              </a:rPr>
              <a:t>chứa</a:t>
            </a:r>
            <a:r>
              <a:rPr lang="en-US" altLang="vi-VN" sz="4400" b="1" dirty="0">
                <a:solidFill>
                  <a:srgbClr val="FFFF66"/>
                </a:solidFill>
                <a:latin typeface="Times New Roman" pitchFamily="18" charset="0"/>
                <a:ea typeface="HP001 5Ha"/>
                <a:cs typeface="Times New Roman" pitchFamily="18" charset="0"/>
              </a:rPr>
              <a:t> </a:t>
            </a:r>
            <a:r>
              <a:rPr lang="en-US" altLang="vi-VN" sz="4400" b="1" dirty="0" err="1">
                <a:solidFill>
                  <a:srgbClr val="FFFF66"/>
                </a:solidFill>
                <a:latin typeface="Times New Roman" pitchFamily="18" charset="0"/>
                <a:ea typeface="HP001 5Ha"/>
                <a:cs typeface="Times New Roman" pitchFamily="18" charset="0"/>
              </a:rPr>
              <a:t>một</a:t>
            </a:r>
            <a:r>
              <a:rPr lang="en-US" altLang="vi-VN" sz="4400" b="1" dirty="0">
                <a:solidFill>
                  <a:srgbClr val="FFFF66"/>
                </a:solidFill>
                <a:latin typeface="Times New Roman" pitchFamily="18" charset="0"/>
                <a:ea typeface="HP001 5Ha"/>
                <a:cs typeface="Times New Roman" pitchFamily="18" charset="0"/>
              </a:rPr>
              <a:t> </a:t>
            </a:r>
            <a:r>
              <a:rPr lang="en-US" altLang="vi-VN" sz="4400" b="1" dirty="0" err="1">
                <a:solidFill>
                  <a:srgbClr val="FFFF66"/>
                </a:solidFill>
                <a:latin typeface="Times New Roman" pitchFamily="18" charset="0"/>
                <a:ea typeface="HP001 5Ha"/>
                <a:cs typeface="Times New Roman" pitchFamily="18" charset="0"/>
              </a:rPr>
              <a:t>chữ</a:t>
            </a:r>
            <a:endParaRPr lang="vi-VN" altLang="vi-VN" sz="4400" b="1" dirty="0">
              <a:solidFill>
                <a:srgbClr val="FFFF66"/>
              </a:solidFill>
              <a:latin typeface="Times New Roman" pitchFamily="18" charset="0"/>
              <a:ea typeface="HP001 5Ha"/>
              <a:cs typeface="Times New Roman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10138" y="919164"/>
            <a:ext cx="8228794" cy="623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3" tIns="34286" rIns="68573" bIns="34286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vi-VN" sz="3600" b="1" dirty="0" err="1">
                <a:solidFill>
                  <a:schemeClr val="bg1"/>
                </a:solidFill>
                <a:latin typeface="HP001 4 hàng" pitchFamily="34" charset="-93"/>
                <a:ea typeface="HP001 5Ha"/>
                <a:cs typeface="Times New Roman" pitchFamily="18" charset="0"/>
              </a:rPr>
              <a:t>Thứ</a:t>
            </a:r>
            <a:r>
              <a:rPr lang="en-US" altLang="vi-VN" sz="3600" b="1" dirty="0">
                <a:solidFill>
                  <a:schemeClr val="bg1"/>
                </a:solidFill>
                <a:latin typeface="HP001 4 hàng" pitchFamily="34" charset="-93"/>
                <a:ea typeface="HP001 5Ha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chemeClr val="bg1"/>
                </a:solidFill>
                <a:latin typeface="HP001 4 hàng" pitchFamily="34" charset="-93"/>
                <a:ea typeface="HP001 5Ha"/>
                <a:cs typeface="Times New Roman" pitchFamily="18" charset="0"/>
              </a:rPr>
              <a:t>năm</a:t>
            </a:r>
            <a:r>
              <a:rPr lang="en-US" altLang="vi-VN" sz="3600" b="1" dirty="0">
                <a:solidFill>
                  <a:schemeClr val="bg1"/>
                </a:solidFill>
                <a:latin typeface="HP001 4 hàng" pitchFamily="34" charset="-93"/>
                <a:ea typeface="HP001 5Ha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chemeClr val="bg1"/>
                </a:solidFill>
                <a:latin typeface="HP001 4 hàng" pitchFamily="34" charset="-93"/>
                <a:ea typeface="HP001 5Ha"/>
                <a:cs typeface="Times New Roman" pitchFamily="18" charset="0"/>
              </a:rPr>
              <a:t>ngày</a:t>
            </a:r>
            <a:r>
              <a:rPr lang="en-US" altLang="vi-VN" sz="3600" b="1" dirty="0">
                <a:solidFill>
                  <a:schemeClr val="bg1"/>
                </a:solidFill>
                <a:latin typeface="HP001 4 hàng" pitchFamily="34" charset="-93"/>
                <a:ea typeface="HP001 5Ha"/>
                <a:cs typeface="Times New Roman" pitchFamily="18" charset="0"/>
              </a:rPr>
              <a:t> 9 </a:t>
            </a:r>
            <a:r>
              <a:rPr lang="en-US" altLang="vi-VN" sz="3600" b="1" dirty="0" err="1">
                <a:solidFill>
                  <a:schemeClr val="bg1"/>
                </a:solidFill>
                <a:latin typeface="HP001 4 hàng" pitchFamily="34" charset="-93"/>
                <a:ea typeface="HP001 5Ha"/>
                <a:cs typeface="Times New Roman" pitchFamily="18" charset="0"/>
              </a:rPr>
              <a:t>tháng</a:t>
            </a:r>
            <a:r>
              <a:rPr lang="en-US" altLang="vi-VN" sz="3600" b="1" dirty="0">
                <a:solidFill>
                  <a:schemeClr val="bg1"/>
                </a:solidFill>
                <a:latin typeface="HP001 4 hàng" pitchFamily="34" charset="-93"/>
                <a:ea typeface="HP001 5Ha"/>
                <a:cs typeface="Times New Roman" pitchFamily="18" charset="0"/>
              </a:rPr>
              <a:t> 9 </a:t>
            </a:r>
            <a:r>
              <a:rPr lang="en-US" altLang="vi-VN" sz="3600" b="1" dirty="0" err="1">
                <a:solidFill>
                  <a:schemeClr val="bg1"/>
                </a:solidFill>
                <a:latin typeface="HP001 4 hàng" pitchFamily="34" charset="-93"/>
                <a:ea typeface="HP001 5Ha"/>
                <a:cs typeface="Times New Roman" pitchFamily="18" charset="0"/>
              </a:rPr>
              <a:t>năm</a:t>
            </a:r>
            <a:r>
              <a:rPr lang="en-US" altLang="vi-VN" sz="3600" b="1" dirty="0">
                <a:solidFill>
                  <a:schemeClr val="bg1"/>
                </a:solidFill>
                <a:latin typeface="HP001 4 hàng" pitchFamily="34" charset="-93"/>
                <a:ea typeface="HP001 5Ha"/>
                <a:cs typeface="Times New Roman" pitchFamily="18" charset="0"/>
              </a:rPr>
              <a:t> 2021 </a:t>
            </a:r>
          </a:p>
        </p:txBody>
      </p:sp>
    </p:spTree>
    <p:extLst>
      <p:ext uri="{BB962C8B-B14F-4D97-AF65-F5344CB8AC3E}">
        <p14:creationId xmlns:p14="http://schemas.microsoft.com/office/powerpoint/2010/main" val="7176641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7AABB7C-5B24-4A51-9E75-BDB89BEC56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93F87A-8F82-4C3E-B889-A222A8A47FEA}"/>
              </a:ext>
            </a:extLst>
          </p:cNvPr>
          <p:cNvSpPr txBox="1"/>
          <p:nvPr/>
        </p:nvSpPr>
        <p:spPr>
          <a:xfrm>
            <a:off x="628650" y="1298973"/>
            <a:ext cx="371475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MỤC TIÊU BÀI HỌC: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621AED-744C-4159-BA8F-F747DC77D1D0}"/>
              </a:ext>
            </a:extLst>
          </p:cNvPr>
          <p:cNvSpPr txBox="1"/>
          <p:nvPr/>
        </p:nvSpPr>
        <p:spPr>
          <a:xfrm>
            <a:off x="828675" y="2357438"/>
            <a:ext cx="782955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57175" indent="-257175">
              <a:buFontTx/>
              <a:buAutoNum type="arabicPeriod"/>
              <a:defRPr/>
            </a:pPr>
            <a:r>
              <a:rPr lang="en-US" sz="2700" b="1" dirty="0" err="1">
                <a:solidFill>
                  <a:schemeClr val="accent5">
                    <a:lumMod val="25000"/>
                  </a:schemeClr>
                </a:solidFill>
              </a:rPr>
              <a:t>Bước</a:t>
            </a:r>
            <a:r>
              <a:rPr lang="en-US" sz="2700" b="1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sz="2700" b="1" dirty="0" err="1">
                <a:solidFill>
                  <a:schemeClr val="accent5">
                    <a:lumMod val="25000"/>
                  </a:schemeClr>
                </a:solidFill>
              </a:rPr>
              <a:t>đầu</a:t>
            </a:r>
            <a:r>
              <a:rPr lang="en-US" sz="2700" b="1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sz="2700" b="1" dirty="0" err="1">
                <a:solidFill>
                  <a:schemeClr val="accent5">
                    <a:lumMod val="25000"/>
                  </a:schemeClr>
                </a:solidFill>
              </a:rPr>
              <a:t>nhận</a:t>
            </a:r>
            <a:r>
              <a:rPr lang="en-US" sz="2700" b="1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sz="2700" b="1" dirty="0" err="1">
                <a:solidFill>
                  <a:schemeClr val="accent5">
                    <a:lumMod val="25000"/>
                  </a:schemeClr>
                </a:solidFill>
              </a:rPr>
              <a:t>biết</a:t>
            </a:r>
            <a:r>
              <a:rPr lang="en-US" sz="2700" b="1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sz="2700" b="1" dirty="0" err="1">
                <a:solidFill>
                  <a:schemeClr val="accent5">
                    <a:lumMod val="25000"/>
                  </a:schemeClr>
                </a:solidFill>
              </a:rPr>
              <a:t>được</a:t>
            </a:r>
            <a:r>
              <a:rPr lang="en-US" sz="2700" b="1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sz="2700" b="1" dirty="0" err="1">
                <a:solidFill>
                  <a:schemeClr val="accent5">
                    <a:lumMod val="25000"/>
                  </a:schemeClr>
                </a:solidFill>
              </a:rPr>
              <a:t>biểu</a:t>
            </a:r>
            <a:r>
              <a:rPr lang="en-US" sz="2700" b="1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sz="2700" b="1" dirty="0" err="1">
                <a:solidFill>
                  <a:schemeClr val="accent5">
                    <a:lumMod val="25000"/>
                  </a:schemeClr>
                </a:solidFill>
              </a:rPr>
              <a:t>thức</a:t>
            </a:r>
            <a:r>
              <a:rPr lang="en-US" sz="2700" b="1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sz="2700" b="1" dirty="0" err="1">
                <a:solidFill>
                  <a:schemeClr val="accent5">
                    <a:lumMod val="25000"/>
                  </a:schemeClr>
                </a:solidFill>
              </a:rPr>
              <a:t>chứa</a:t>
            </a:r>
            <a:r>
              <a:rPr lang="en-US" sz="2700" b="1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sz="2700" b="1" dirty="0" err="1">
                <a:solidFill>
                  <a:schemeClr val="accent5">
                    <a:lumMod val="25000"/>
                  </a:schemeClr>
                </a:solidFill>
              </a:rPr>
              <a:t>một</a:t>
            </a:r>
            <a:r>
              <a:rPr lang="en-US" sz="2700" b="1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sz="2700" b="1" dirty="0" err="1">
                <a:solidFill>
                  <a:schemeClr val="accent5">
                    <a:lumMod val="25000"/>
                  </a:schemeClr>
                </a:solidFill>
              </a:rPr>
              <a:t>chữ</a:t>
            </a:r>
            <a:r>
              <a:rPr lang="en-US" sz="2700" b="1" dirty="0">
                <a:solidFill>
                  <a:schemeClr val="accent5">
                    <a:lumMod val="25000"/>
                  </a:schemeClr>
                </a:solidFill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6285B2-3B8A-46F4-969D-3529A06D4346}"/>
              </a:ext>
            </a:extLst>
          </p:cNvPr>
          <p:cNvSpPr txBox="1"/>
          <p:nvPr/>
        </p:nvSpPr>
        <p:spPr>
          <a:xfrm>
            <a:off x="1143000" y="3403998"/>
            <a:ext cx="702945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sz="2700" b="1" dirty="0">
                <a:solidFill>
                  <a:schemeClr val="accent5">
                    <a:lumMod val="25000"/>
                  </a:schemeClr>
                </a:solidFill>
              </a:rPr>
              <a:t>2. </a:t>
            </a:r>
            <a:r>
              <a:rPr lang="en-US" sz="2700" b="1" dirty="0" err="1">
                <a:solidFill>
                  <a:schemeClr val="accent5">
                    <a:lumMod val="25000"/>
                  </a:schemeClr>
                </a:solidFill>
              </a:rPr>
              <a:t>Biết</a:t>
            </a:r>
            <a:r>
              <a:rPr lang="en-US" sz="2700" b="1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sz="2700" b="1" dirty="0" err="1">
                <a:solidFill>
                  <a:schemeClr val="accent5">
                    <a:lumMod val="25000"/>
                  </a:schemeClr>
                </a:solidFill>
              </a:rPr>
              <a:t>tính</a:t>
            </a:r>
            <a:r>
              <a:rPr lang="en-US" sz="2700" b="1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sz="2700" b="1" dirty="0" err="1">
                <a:solidFill>
                  <a:schemeClr val="accent5">
                    <a:lumMod val="25000"/>
                  </a:schemeClr>
                </a:solidFill>
              </a:rPr>
              <a:t>giá</a:t>
            </a:r>
            <a:r>
              <a:rPr lang="en-US" sz="2700" b="1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sz="2700" b="1" dirty="0" err="1">
                <a:solidFill>
                  <a:schemeClr val="accent5">
                    <a:lumMod val="25000"/>
                  </a:schemeClr>
                </a:solidFill>
              </a:rPr>
              <a:t>trị</a:t>
            </a:r>
            <a:r>
              <a:rPr lang="en-US" sz="2700" b="1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sz="2700" b="1" dirty="0" err="1">
                <a:solidFill>
                  <a:schemeClr val="accent5">
                    <a:lumMod val="25000"/>
                  </a:schemeClr>
                </a:solidFill>
              </a:rPr>
              <a:t>của</a:t>
            </a:r>
            <a:r>
              <a:rPr lang="en-US" sz="2700" b="1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sz="2700" b="1" dirty="0" err="1">
                <a:solidFill>
                  <a:schemeClr val="accent5">
                    <a:lumMod val="25000"/>
                  </a:schemeClr>
                </a:solidFill>
              </a:rPr>
              <a:t>biểu</a:t>
            </a:r>
            <a:r>
              <a:rPr lang="en-US" sz="2700" b="1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sz="2700" b="1" dirty="0" err="1">
                <a:solidFill>
                  <a:schemeClr val="accent5">
                    <a:lumMod val="25000"/>
                  </a:schemeClr>
                </a:solidFill>
              </a:rPr>
              <a:t>thức</a:t>
            </a:r>
            <a:r>
              <a:rPr lang="en-US" sz="2700" b="1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sz="2700" b="1" dirty="0" err="1">
                <a:solidFill>
                  <a:schemeClr val="accent5">
                    <a:lumMod val="25000"/>
                  </a:schemeClr>
                </a:solidFill>
              </a:rPr>
              <a:t>có</a:t>
            </a:r>
            <a:r>
              <a:rPr lang="en-US" sz="2700" b="1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sz="2700" b="1" dirty="0" err="1">
                <a:solidFill>
                  <a:schemeClr val="accent5">
                    <a:lumMod val="25000"/>
                  </a:schemeClr>
                </a:solidFill>
              </a:rPr>
              <a:t>chứa</a:t>
            </a:r>
            <a:r>
              <a:rPr lang="en-US" sz="2700" b="1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sz="2700" b="1" dirty="0" err="1">
                <a:solidFill>
                  <a:schemeClr val="accent5">
                    <a:lumMod val="25000"/>
                  </a:schemeClr>
                </a:solidFill>
              </a:rPr>
              <a:t>một</a:t>
            </a:r>
            <a:r>
              <a:rPr lang="en-US" sz="2700" b="1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sz="2700" b="1" dirty="0" err="1">
                <a:solidFill>
                  <a:schemeClr val="accent5">
                    <a:lumMod val="25000"/>
                  </a:schemeClr>
                </a:solidFill>
              </a:rPr>
              <a:t>chữ</a:t>
            </a:r>
            <a:r>
              <a:rPr lang="en-US" sz="2700" b="1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sz="2700" b="1" dirty="0" err="1">
                <a:solidFill>
                  <a:schemeClr val="accent5">
                    <a:lumMod val="25000"/>
                  </a:schemeClr>
                </a:solidFill>
              </a:rPr>
              <a:t>khi</a:t>
            </a:r>
            <a:r>
              <a:rPr lang="en-US" sz="2700" b="1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sz="2700" b="1" dirty="0" err="1">
                <a:solidFill>
                  <a:schemeClr val="accent5">
                    <a:lumMod val="25000"/>
                  </a:schemeClr>
                </a:solidFill>
              </a:rPr>
              <a:t>thay</a:t>
            </a:r>
            <a:r>
              <a:rPr lang="en-US" sz="2700" b="1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sz="2700" b="1" dirty="0" err="1">
                <a:solidFill>
                  <a:schemeClr val="accent5">
                    <a:lumMod val="25000"/>
                  </a:schemeClr>
                </a:solidFill>
              </a:rPr>
              <a:t>chữ</a:t>
            </a:r>
            <a:r>
              <a:rPr lang="en-US" sz="2700" b="1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sz="2700" b="1" dirty="0" err="1">
                <a:solidFill>
                  <a:schemeClr val="accent5">
                    <a:lumMod val="25000"/>
                  </a:schemeClr>
                </a:solidFill>
              </a:rPr>
              <a:t>bằng</a:t>
            </a:r>
            <a:r>
              <a:rPr lang="en-US" sz="2700" b="1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sz="2700" b="1" dirty="0" err="1">
                <a:solidFill>
                  <a:schemeClr val="accent5">
                    <a:lumMod val="25000"/>
                  </a:schemeClr>
                </a:solidFill>
              </a:rPr>
              <a:t>số</a:t>
            </a:r>
            <a:r>
              <a:rPr lang="en-US" sz="2700" b="1" dirty="0">
                <a:solidFill>
                  <a:schemeClr val="accent5">
                    <a:lumMod val="2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1182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1295400" y="838200"/>
            <a:ext cx="6553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endParaRPr lang="en-US" sz="32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14300" y="1600200"/>
            <a:ext cx="8915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Lan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Lan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…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Lan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…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graphicFrame>
        <p:nvGraphicFramePr>
          <p:cNvPr id="8" name="Group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6658005"/>
              </p:ext>
            </p:extLst>
          </p:nvPr>
        </p:nvGraphicFramePr>
        <p:xfrm>
          <a:off x="83820" y="2895600"/>
          <a:ext cx="8915400" cy="3604064"/>
        </p:xfrm>
        <a:graphic>
          <a:graphicData uri="http://schemas.openxmlformats.org/drawingml/2006/table">
            <a:tbl>
              <a:tblPr/>
              <a:tblGrid>
                <a:gridCol w="297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43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Thêm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tất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cả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249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. 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191000" y="350520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1</a:t>
            </a:r>
            <a:endParaRPr lang="vi-VN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39836" y="3505200"/>
            <a:ext cx="1165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3 + 1</a:t>
            </a:r>
            <a:endParaRPr lang="vi-VN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62816" y="403860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2</a:t>
            </a:r>
            <a:endParaRPr lang="vi-VN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39836" y="4116163"/>
            <a:ext cx="1165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3 + 2</a:t>
            </a:r>
            <a:endParaRPr lang="vi-VN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47158" y="464820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3</a:t>
            </a:r>
            <a:endParaRPr lang="vi-VN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39836" y="4716596"/>
            <a:ext cx="1318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3 + 3</a:t>
            </a:r>
            <a:endParaRPr lang="vi-VN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91000" y="5816025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a</a:t>
            </a:r>
            <a:endParaRPr lang="vi-VN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22091" y="5206425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…...</a:t>
            </a:r>
            <a:endParaRPr lang="vi-VN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62400" y="525780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…...</a:t>
            </a:r>
            <a:endParaRPr lang="vi-VN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52884" y="5816025"/>
            <a:ext cx="1305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3 + a</a:t>
            </a:r>
            <a:endParaRPr lang="vi-VN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533400" y="1524000"/>
            <a:ext cx="5943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a = 1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3 + a =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1066800" y="1908976"/>
            <a:ext cx="9144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4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i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b="1" i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200" b="1" i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3 + a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586740" y="2733519"/>
            <a:ext cx="6019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a = 2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3 + a =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1066800" y="3372486"/>
            <a:ext cx="9372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32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i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b="1" i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200" b="1" i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3 + a</a:t>
            </a: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609600" y="3955098"/>
            <a:ext cx="6172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a = 3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3 + a =</a:t>
            </a: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1066800" y="4648200"/>
            <a:ext cx="8153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32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i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b="1" i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2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3 + a</a:t>
            </a: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15240" y="5486400"/>
            <a:ext cx="8915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</a:rPr>
              <a:t>     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3 + a</a:t>
            </a:r>
          </a:p>
        </p:txBody>
      </p:sp>
      <p:sp>
        <p:nvSpPr>
          <p:cNvPr id="6154" name="Text Box 15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4522470" y="1524000"/>
            <a:ext cx="3124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 + 1 = 4</a:t>
            </a:r>
          </a:p>
        </p:txBody>
      </p:sp>
      <p:sp>
        <p:nvSpPr>
          <p:cNvPr id="6155" name="Text Box 15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4594860" y="2733519"/>
            <a:ext cx="3276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 + 2 = 5</a:t>
            </a:r>
          </a:p>
        </p:txBody>
      </p:sp>
      <p:sp>
        <p:nvSpPr>
          <p:cNvPr id="6158" name="Text Box 15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4709318" y="3951924"/>
            <a:ext cx="25447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 + 3 = 6</a:t>
            </a: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1066800" y="191136"/>
            <a:ext cx="6553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endParaRPr lang="en-US" sz="32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2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9" grpId="0"/>
      <p:bldP spid="6154" grpId="0"/>
      <p:bldP spid="6155" grpId="0"/>
      <p:bldP spid="6158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152400" y="652155"/>
            <a:ext cx="8991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3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3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)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727710" y="2117724"/>
            <a:ext cx="3886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</a:rPr>
              <a:t>    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a)  6 – b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b = 4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1143000" y="2697162"/>
            <a:ext cx="426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b)  115 – c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 = 7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1143000" y="3276600"/>
            <a:ext cx="426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c)  a +  80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a = 15</a:t>
            </a: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72390" y="4229736"/>
            <a:ext cx="73914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800" b="1" dirty="0">
                <a:solidFill>
                  <a:srgbClr val="FF0000"/>
                </a:solidFill>
              </a:rPr>
              <a:t>     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 = 4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 – b =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0" y="3940017"/>
            <a:ext cx="152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914400" y="5242560"/>
            <a:ext cx="7162800" cy="70167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c = 7 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115 – c = 115 – 7 = 108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876300" y="6080125"/>
            <a:ext cx="7200900" cy="70167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c)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a = 15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a + 80 = 15 + 80 = 95</a:t>
            </a:r>
          </a:p>
        </p:txBody>
      </p:sp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5334000" y="4419600"/>
            <a:ext cx="1219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 – 4 </a:t>
            </a:r>
          </a:p>
        </p:txBody>
      </p:sp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6400800" y="4419600"/>
            <a:ext cx="1219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2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/>
      <p:bldP spid="8198" grpId="0"/>
      <p:bldP spid="8199" grpId="0"/>
      <p:bldP spid="8200" grpId="0"/>
      <p:bldP spid="8201" grpId="0"/>
      <p:bldP spid="9220" grpId="0"/>
      <p:bldP spid="9222" grpId="0" animBg="1"/>
      <p:bldP spid="9224" grpId="0" animBg="1"/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0" y="152400"/>
            <a:ext cx="9144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2.Viết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):</a:t>
            </a:r>
          </a:p>
        </p:txBody>
      </p:sp>
      <p:graphicFrame>
        <p:nvGraphicFramePr>
          <p:cNvPr id="9248" name="Group 32"/>
          <p:cNvGraphicFramePr>
            <a:graphicFrameLocks noGrp="1"/>
          </p:cNvGraphicFramePr>
          <p:nvPr/>
        </p:nvGraphicFramePr>
        <p:xfrm>
          <a:off x="76200" y="1676400"/>
          <a:ext cx="8955915" cy="1802750"/>
        </p:xfrm>
        <a:graphic>
          <a:graphicData uri="http://schemas.openxmlformats.org/drawingml/2006/table">
            <a:tbl>
              <a:tblPr/>
              <a:tblGrid>
                <a:gridCol w="1645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60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837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978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49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125 + x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282" name="Text Box 42"/>
          <p:cNvSpPr txBox="1">
            <a:spLocks noChangeArrowheads="1"/>
          </p:cNvSpPr>
          <p:nvPr/>
        </p:nvSpPr>
        <p:spPr bwMode="auto">
          <a:xfrm>
            <a:off x="1828800" y="2681287"/>
            <a:ext cx="2133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125 + 8</a:t>
            </a:r>
          </a:p>
        </p:txBody>
      </p:sp>
      <p:sp>
        <p:nvSpPr>
          <p:cNvPr id="10288" name="Text Box 48"/>
          <p:cNvSpPr txBox="1">
            <a:spLocks noChangeArrowheads="1"/>
          </p:cNvSpPr>
          <p:nvPr/>
        </p:nvSpPr>
        <p:spPr bwMode="auto">
          <a:xfrm>
            <a:off x="3048000" y="2667000"/>
            <a:ext cx="106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= 133</a:t>
            </a:r>
          </a:p>
        </p:txBody>
      </p:sp>
      <p:sp>
        <p:nvSpPr>
          <p:cNvPr id="10289" name="Text Box 49"/>
          <p:cNvSpPr txBox="1">
            <a:spLocks noChangeArrowheads="1"/>
          </p:cNvSpPr>
          <p:nvPr/>
        </p:nvSpPr>
        <p:spPr bwMode="auto">
          <a:xfrm>
            <a:off x="4038600" y="2667000"/>
            <a:ext cx="1981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125 + 30</a:t>
            </a:r>
          </a:p>
        </p:txBody>
      </p:sp>
      <p:sp>
        <p:nvSpPr>
          <p:cNvPr id="10290" name="Text Box 50"/>
          <p:cNvSpPr txBox="1">
            <a:spLocks noChangeArrowheads="1"/>
          </p:cNvSpPr>
          <p:nvPr/>
        </p:nvSpPr>
        <p:spPr bwMode="auto">
          <a:xfrm>
            <a:off x="5410200" y="2667000"/>
            <a:ext cx="12604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155</a:t>
            </a:r>
          </a:p>
        </p:txBody>
      </p:sp>
      <p:sp>
        <p:nvSpPr>
          <p:cNvPr id="10291" name="Text Box 51"/>
          <p:cNvSpPr txBox="1">
            <a:spLocks noChangeArrowheads="1"/>
          </p:cNvSpPr>
          <p:nvPr/>
        </p:nvSpPr>
        <p:spPr bwMode="auto">
          <a:xfrm>
            <a:off x="6553200" y="2667000"/>
            <a:ext cx="2133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125 + 100</a:t>
            </a:r>
          </a:p>
        </p:txBody>
      </p:sp>
      <p:sp>
        <p:nvSpPr>
          <p:cNvPr id="10297" name="Text Box 57"/>
          <p:cNvSpPr txBox="1">
            <a:spLocks noChangeArrowheads="1"/>
          </p:cNvSpPr>
          <p:nvPr/>
        </p:nvSpPr>
        <p:spPr bwMode="auto">
          <a:xfrm>
            <a:off x="8077200" y="2667000"/>
            <a:ext cx="1066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225</a:t>
            </a:r>
          </a:p>
        </p:txBody>
      </p:sp>
      <p:sp>
        <p:nvSpPr>
          <p:cNvPr id="9242" name="Line 26"/>
          <p:cNvSpPr>
            <a:spLocks noChangeShapeType="1"/>
          </p:cNvSpPr>
          <p:nvPr/>
        </p:nvSpPr>
        <p:spPr bwMode="auto">
          <a:xfrm>
            <a:off x="609600" y="838200"/>
            <a:ext cx="571500" cy="0"/>
          </a:xfrm>
          <a:prstGeom prst="line">
            <a:avLst/>
          </a:prstGeom>
          <a:noFill/>
          <a:ln w="50800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43" name="Line 27"/>
          <p:cNvSpPr>
            <a:spLocks noChangeShapeType="1"/>
          </p:cNvSpPr>
          <p:nvPr/>
        </p:nvSpPr>
        <p:spPr bwMode="auto">
          <a:xfrm>
            <a:off x="2057400" y="838200"/>
            <a:ext cx="1150938" cy="0"/>
          </a:xfrm>
          <a:prstGeom prst="line">
            <a:avLst/>
          </a:prstGeom>
          <a:noFill/>
          <a:ln w="50800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4" name="Group 32"/>
          <p:cNvGraphicFramePr>
            <a:graphicFrameLocks noGrp="1"/>
          </p:cNvGraphicFramePr>
          <p:nvPr/>
        </p:nvGraphicFramePr>
        <p:xfrm>
          <a:off x="111885" y="4521850"/>
          <a:ext cx="8955915" cy="1802750"/>
        </p:xfrm>
        <a:graphic>
          <a:graphicData uri="http://schemas.openxmlformats.org/drawingml/2006/table">
            <a:tbl>
              <a:tblPr/>
              <a:tblGrid>
                <a:gridCol w="13359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60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07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978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49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 - 20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28600" y="914400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a)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4800" y="3657600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b)</a:t>
            </a:r>
          </a:p>
        </p:txBody>
      </p:sp>
      <p:sp>
        <p:nvSpPr>
          <p:cNvPr id="18" name="Text Box 42"/>
          <p:cNvSpPr txBox="1">
            <a:spLocks noChangeArrowheads="1"/>
          </p:cNvSpPr>
          <p:nvPr/>
        </p:nvSpPr>
        <p:spPr bwMode="auto">
          <a:xfrm>
            <a:off x="1524000" y="5486400"/>
            <a:ext cx="2362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200 – 20 = 180</a:t>
            </a:r>
          </a:p>
        </p:txBody>
      </p:sp>
      <p:sp>
        <p:nvSpPr>
          <p:cNvPr id="19" name="Text Box 42"/>
          <p:cNvSpPr txBox="1">
            <a:spLocks noChangeArrowheads="1"/>
          </p:cNvSpPr>
          <p:nvPr/>
        </p:nvSpPr>
        <p:spPr bwMode="auto">
          <a:xfrm>
            <a:off x="3962400" y="5486400"/>
            <a:ext cx="2362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960 – 20 = 940</a:t>
            </a:r>
          </a:p>
        </p:txBody>
      </p:sp>
      <p:sp>
        <p:nvSpPr>
          <p:cNvPr id="20" name="Text Box 42"/>
          <p:cNvSpPr txBox="1">
            <a:spLocks noChangeArrowheads="1"/>
          </p:cNvSpPr>
          <p:nvPr/>
        </p:nvSpPr>
        <p:spPr bwMode="auto">
          <a:xfrm>
            <a:off x="6400800" y="5486400"/>
            <a:ext cx="2743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1350 – 20 = 1330</a:t>
            </a:r>
          </a:p>
        </p:txBody>
      </p:sp>
    </p:spTree>
    <p:extLst>
      <p:ext uri="{BB962C8B-B14F-4D97-AF65-F5344CB8AC3E}">
        <p14:creationId xmlns:p14="http://schemas.microsoft.com/office/powerpoint/2010/main" val="125150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9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0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0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0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0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0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  <p:bldP spid="10282" grpId="0"/>
      <p:bldP spid="10288" grpId="0"/>
      <p:bldP spid="10289" grpId="0"/>
      <p:bldP spid="10290" grpId="0"/>
      <p:bldP spid="10291" grpId="0"/>
      <p:bldP spid="10297" grpId="0"/>
      <p:bldP spid="9242" grpId="0" animBg="1"/>
      <p:bldP spid="9243" grpId="0" animBg="1"/>
      <p:bldP spid="16" grpId="0"/>
      <p:bldP spid="17" grpId="0"/>
      <p:bldP spid="18" grpId="0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533400" y="2438400"/>
            <a:ext cx="8077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 = 10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873 - n = 873 - 10 = 863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533400" y="3429000"/>
            <a:ext cx="7924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 = 0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873 - n =  873 - 0  = 873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228600" y="457200"/>
            <a:ext cx="7696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3.b)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873 - n                     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 n = 10; n = 0; n = 70; n = 300. 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2819400" y="1676400"/>
            <a:ext cx="2819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b="1" u="sng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200" b="1" u="sng" dirty="0">
                <a:latin typeface="Times New Roman" pitchFamily="18" charset="0"/>
                <a:cs typeface="Times New Roman" pitchFamily="18" charset="0"/>
              </a:rPr>
              <a:t> :</a:t>
            </a:r>
          </a:p>
        </p:txBody>
      </p:sp>
      <p:sp>
        <p:nvSpPr>
          <p:cNvPr id="10248" name="Line 8"/>
          <p:cNvSpPr>
            <a:spLocks noChangeShapeType="1"/>
          </p:cNvSpPr>
          <p:nvPr/>
        </p:nvSpPr>
        <p:spPr bwMode="auto">
          <a:xfrm>
            <a:off x="1295400" y="990600"/>
            <a:ext cx="2016125" cy="0"/>
          </a:xfrm>
          <a:prstGeom prst="line">
            <a:avLst/>
          </a:prstGeom>
          <a:noFill/>
          <a:ln w="50800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33400" y="4495800"/>
            <a:ext cx="7924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 = 70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873 - n =  873 - 70  = 803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33400" y="5562600"/>
            <a:ext cx="7924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 = 300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873 - n =  873 - 300  = 573</a:t>
            </a:r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 flipV="1">
            <a:off x="4572000" y="926926"/>
            <a:ext cx="1600199" cy="0"/>
          </a:xfrm>
          <a:prstGeom prst="line">
            <a:avLst/>
          </a:prstGeom>
          <a:noFill/>
          <a:ln w="50800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136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  <p:bldP spid="13318" grpId="0"/>
      <p:bldP spid="11269" grpId="0"/>
      <p:bldP spid="11270" grpId="0"/>
      <p:bldP spid="10248" grpId="0" animBg="1"/>
      <p:bldP spid="7" grpId="0"/>
      <p:bldP spid="8" grpId="0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775</Words>
  <Application>Microsoft Office PowerPoint</Application>
  <PresentationFormat>On-screen Show (4:3)</PresentationFormat>
  <Paragraphs>214</Paragraphs>
  <Slides>17</Slides>
  <Notes>2</Notes>
  <HiddenSlides>0</HiddenSlides>
  <MMClips>6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.VnHelvetInsH</vt:lpstr>
      <vt:lpstr>.VnTime</vt:lpstr>
      <vt:lpstr>.VnTimeH</vt:lpstr>
      <vt:lpstr>Arial</vt:lpstr>
      <vt:lpstr>Calibri</vt:lpstr>
      <vt:lpstr>HP001 4 hàng</vt:lpstr>
      <vt:lpstr>Impact</vt:lpstr>
      <vt:lpstr>Times New Roman</vt:lpstr>
      <vt:lpstr>VNI-Times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Anh Minh</cp:lastModifiedBy>
  <cp:revision>55</cp:revision>
  <dcterms:created xsi:type="dcterms:W3CDTF">2015-09-28T12:16:58Z</dcterms:created>
  <dcterms:modified xsi:type="dcterms:W3CDTF">2021-09-09T00:39:10Z</dcterms:modified>
</cp:coreProperties>
</file>