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  <p:sldMasterId id="2147483709" r:id="rId5"/>
    <p:sldMasterId id="2147483722" r:id="rId6"/>
    <p:sldMasterId id="2147483734" r:id="rId7"/>
  </p:sldMasterIdLst>
  <p:notesMasterIdLst>
    <p:notesMasterId r:id="rId28"/>
  </p:notesMasterIdLst>
  <p:handoutMasterIdLst>
    <p:handoutMasterId r:id="rId29"/>
  </p:handoutMasterIdLst>
  <p:sldIdLst>
    <p:sldId id="256" r:id="rId8"/>
    <p:sldId id="294" r:id="rId9"/>
    <p:sldId id="265" r:id="rId10"/>
    <p:sldId id="297" r:id="rId11"/>
    <p:sldId id="263" r:id="rId12"/>
    <p:sldId id="292" r:id="rId13"/>
    <p:sldId id="270" r:id="rId14"/>
    <p:sldId id="298" r:id="rId15"/>
    <p:sldId id="299" r:id="rId16"/>
    <p:sldId id="271" r:id="rId17"/>
    <p:sldId id="276" r:id="rId18"/>
    <p:sldId id="289" r:id="rId19"/>
    <p:sldId id="277" r:id="rId20"/>
    <p:sldId id="274" r:id="rId21"/>
    <p:sldId id="462" r:id="rId22"/>
    <p:sldId id="463" r:id="rId23"/>
    <p:sldId id="257" r:id="rId24"/>
    <p:sldId id="465" r:id="rId25"/>
    <p:sldId id="258" r:id="rId26"/>
    <p:sldId id="264" r:id="rId27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DA2"/>
    <a:srgbClr val="53A694"/>
    <a:srgbClr val="F1FDFD"/>
    <a:srgbClr val="0C8BB8"/>
    <a:srgbClr val="0A7AA2"/>
    <a:srgbClr val="4B7EB9"/>
    <a:srgbClr val="629BE0"/>
    <a:srgbClr val="EF9595"/>
    <a:srgbClr val="418D6F"/>
    <a:srgbClr val="5DA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>
      <p:cViewPr varScale="1">
        <p:scale>
          <a:sx n="72" d="100"/>
          <a:sy n="72" d="100"/>
        </p:scale>
        <p:origin x="768" y="78"/>
      </p:cViewPr>
      <p:guideLst>
        <p:guide orient="horz" pos="2160"/>
        <p:guide pos="387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pPr/>
              <a:t>2021/9/17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pPr/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3CC73A6B-BB26-4B12-BFB8-2B873AE12267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2E5701FA-A99B-4EA7-BD9A-49A04217BC0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GMAIL: huyduan2410@gmail.com - https://www.facebook.com/huyduan24/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A9637-4D5B-4398-A956-26B09402026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738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84993">
            <a:extLst>
              <a:ext uri="{FF2B5EF4-FFF2-40B4-BE49-F238E27FC236}">
                <a16:creationId xmlns:a16="http://schemas.microsoft.com/office/drawing/2014/main" id="{F5577282-8C94-4128-AC6D-A350800A82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文本占位符 84994">
            <a:extLst>
              <a:ext uri="{FF2B5EF4-FFF2-40B4-BE49-F238E27FC236}">
                <a16:creationId xmlns:a16="http://schemas.microsoft.com/office/drawing/2014/main" id="{BA8545CB-1CF1-454B-B0EE-FE8B6941E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25604" name="灯片编号占位符 1">
            <a:extLst>
              <a:ext uri="{FF2B5EF4-FFF2-40B4-BE49-F238E27FC236}">
                <a16:creationId xmlns:a16="http://schemas.microsoft.com/office/drawing/2014/main" id="{BEC3B723-DCAF-41DF-BB6D-9108A642E7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CE673F-EBAD-43C1-9ED9-00FAB5940B4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760330215"/>
      </p:ext>
    </p:extLst>
  </p:cSld>
  <p:clrMapOvr>
    <a:masterClrMapping/>
  </p:clrMapOvr>
  <p:transition advClick="0" advTm="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10808017"/>
      </p:ext>
    </p:extLst>
  </p:cSld>
  <p:clrMapOvr>
    <a:masterClrMapping/>
  </p:clrMapOvr>
  <p:transition advClick="0" advTm="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28767317"/>
      </p:ext>
    </p:extLst>
  </p:cSld>
  <p:clrMapOvr>
    <a:masterClrMapping/>
  </p:clrMapOvr>
  <p:transition advClick="0" advTm="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65109737"/>
      </p:ext>
    </p:extLst>
  </p:cSld>
  <p:clrMapOvr>
    <a:masterClrMapping/>
  </p:clrMapOvr>
  <p:transition advClick="0" advTm="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62937851"/>
      </p:ext>
    </p:extLst>
  </p:cSld>
  <p:clrMapOvr>
    <a:masterClrMapping/>
  </p:clrMapOvr>
  <p:transition advClick="0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23031707"/>
      </p:ext>
    </p:extLst>
  </p:cSld>
  <p:clrMapOvr>
    <a:masterClrMapping/>
  </p:clrMapOvr>
  <p:transition advClick="0" advTm="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016580"/>
      </p:ext>
    </p:extLst>
  </p:cSld>
  <p:clrMapOvr>
    <a:masterClrMapping/>
  </p:clrMapOvr>
  <p:transition advClick="0" advTm="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55096477"/>
      </p:ext>
    </p:extLst>
  </p:cSld>
  <p:clrMapOvr>
    <a:masterClrMapping/>
  </p:clrMapOvr>
  <p:transition advClick="0" advTm="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50190617"/>
      </p:ext>
    </p:extLst>
  </p:cSld>
  <p:clrMapOvr>
    <a:masterClrMapping/>
  </p:clrMapOvr>
  <p:transition advClick="0" advTm="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131543"/>
      </p:ext>
    </p:extLst>
  </p:cSld>
  <p:clrMapOvr>
    <a:masterClrMapping/>
  </p:clrMapOvr>
  <p:transition advClick="0" advTm="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8347162"/>
      </p:ext>
    </p:extLst>
  </p:cSld>
  <p:clrMapOvr>
    <a:masterClrMapping/>
  </p:clrMapOvr>
  <p:transition advClick="0" advTm="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04005401"/>
      </p:ext>
    </p:extLst>
  </p:cSld>
  <p:clrMapOvr>
    <a:masterClrMapping/>
  </p:clrMapOvr>
  <p:transition advClick="0" advTm="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30677-54E0-4AAB-8EAE-D7CFF2F30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A5C4B-FD34-43B3-A3D3-E6195CC9B95F}" type="datetimeFigureOut">
              <a:rPr lang="vi-VN"/>
              <a:pPr>
                <a:defRPr/>
              </a:pPr>
              <a:t>17/09/2021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90D7F-1D81-45AD-A83F-733FFC3B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885DB-B078-4FED-B1CA-5E4F82FD4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F47C1-32EC-4867-B8D6-6E5B39EEDF6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15294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415CF-7E5A-4720-8295-57BB3A88B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06DBF-6005-41A3-BB03-2A757B420274}" type="datetimeFigureOut">
              <a:rPr lang="vi-VN"/>
              <a:pPr>
                <a:defRPr/>
              </a:pPr>
              <a:t>17/09/2021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0FF05-6EE6-44A9-AE54-22CF22C2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95FD4-4D5A-4913-80B3-6C00BF17F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29E2-1566-459E-AF0E-8DFC6DC8042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01257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D0CFD-2628-4E2A-A784-F7FACBF93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E9332-0F31-48C0-80CD-99A29603BC67}" type="datetimeFigureOut">
              <a:rPr lang="vi-VN"/>
              <a:pPr>
                <a:defRPr/>
              </a:pPr>
              <a:t>17/09/2021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68CFA-B533-4D0F-9D93-EA07D4A33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8F26F-AE00-497C-BACB-A4199C2C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85D6D-8A47-4AC8-A5E2-3BF5ED6D1D9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322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FD1D8A0-3EED-4F2A-82CC-B89A92BA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182CC-71A9-4F4C-938A-7622FAA6BA8D}" type="datetimeFigureOut">
              <a:rPr lang="vi-VN"/>
              <a:pPr>
                <a:defRPr/>
              </a:pPr>
              <a:t>17/09/2021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620FD5-5719-4DE8-9FB1-6CF80AF53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CE49DC-3A6C-4CFC-83DC-01F45C1B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F2D98-7D4F-4E7C-A693-5D8079162B3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8738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9F32BC2-F95E-4B6C-AEFB-47A4B4CA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8590F-556E-462D-BC46-3296A3C67B39}" type="datetimeFigureOut">
              <a:rPr lang="vi-VN"/>
              <a:pPr>
                <a:defRPr/>
              </a:pPr>
              <a:t>17/09/2021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BC163CD-837B-49F0-8A1E-423914E60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C07DA71-D00C-4D5E-9840-3822281B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6A1F1-E723-44F2-BF4B-60CC924802D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76414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E01041F-5419-423B-8B8B-96CB13CCF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9E148-6D91-4A5C-9356-624DB00532C9}" type="datetimeFigureOut">
              <a:rPr lang="vi-VN"/>
              <a:pPr>
                <a:defRPr/>
              </a:pPr>
              <a:t>17/09/2021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50E5FE-B189-4E63-9E63-E7EB04FAA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5F5B7B-A575-44C1-B698-052E2289E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47022-AE10-46DB-BD6D-3302048E192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26165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60AC664-A019-4678-8794-AA09A7824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CA019-D69D-4F4C-A0DD-B9B7DCFDA9F0}" type="datetimeFigureOut">
              <a:rPr lang="vi-VN"/>
              <a:pPr>
                <a:defRPr/>
              </a:pPr>
              <a:t>17/09/2021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519E955-0091-48FD-BDDE-840D5BDE1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2611D3-ED29-48E3-92FA-8E68DAECB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F10C6-4CFB-41E9-B2DC-5DC871E8AC9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4971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465A8F-3F76-45C1-B64B-F6472DC2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5BD04-462E-419D-BB04-FDA5243DD0A3}" type="datetimeFigureOut">
              <a:rPr lang="vi-VN"/>
              <a:pPr>
                <a:defRPr/>
              </a:pPr>
              <a:t>17/09/2021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3E4C6A-17B1-4C46-8E7F-E14E5FDB2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288159-86B8-4FEB-A5BF-3B551845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D2EEA-0C7C-495F-9EB6-B9BCF4EFFBF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907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5E6A12-343E-4ABD-BD20-FF4D28B4C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7D3D1-0B51-43AE-9A4D-4FE01B2AA20B}" type="datetimeFigureOut">
              <a:rPr lang="vi-VN"/>
              <a:pPr>
                <a:defRPr/>
              </a:pPr>
              <a:t>17/09/2021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7BA4C5-9BFF-4F12-8CF5-F58FFCF07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E880D8-9AE7-4128-99BD-0BA7A097D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E9E16-3FE5-473A-8238-CB57CDDF3F4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10366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60C2F-A1FF-405F-80A1-657A6390A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74C54-7020-4645-ABD9-C55831D4FE00}" type="datetimeFigureOut">
              <a:rPr lang="vi-VN"/>
              <a:pPr>
                <a:defRPr/>
              </a:pPr>
              <a:t>17/09/2021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B1B48-38DE-44FC-B209-57636AC0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0C460-7AD1-42B2-90AB-F0372EB52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3E018-54C3-4862-BE0B-C694D308FE4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87993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6831D-19F3-496F-BF10-9240FEDF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7056C-3995-4C26-BD6C-77EF690C93FE}" type="datetimeFigureOut">
              <a:rPr lang="vi-VN"/>
              <a:pPr>
                <a:defRPr/>
              </a:pPr>
              <a:t>17/09/2021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98B61-30A8-4323-8C2F-8E8155178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ED0A9-03EF-431C-B639-493456C53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459E6-37DA-4860-A9AB-D613A57ED5C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2189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0CE0CC-9744-49D1-A66E-2439D63BAD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D83856-0DD9-4997-838F-9F547ADF07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1C5159-0D49-4DF2-8749-FD4C431CDC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FB80E-4C1F-40F9-B915-484DA789C0D0}" type="slidenum">
              <a:rPr lang="fr-LU" altLang="en-US"/>
              <a:pPr>
                <a:defRPr/>
              </a:pPr>
              <a:t>‹#›</a:t>
            </a:fld>
            <a:endParaRPr lang="fr-LU" altLang="en-US"/>
          </a:p>
        </p:txBody>
      </p:sp>
    </p:spTree>
    <p:extLst>
      <p:ext uri="{BB962C8B-B14F-4D97-AF65-F5344CB8AC3E}">
        <p14:creationId xmlns:p14="http://schemas.microsoft.com/office/powerpoint/2010/main" val="151164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FBAD93-BDC7-4BBD-AAEB-FA9C78E0B6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65D044-082C-4515-ADC3-00F4F0570D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03A0E4-EA37-4327-8D68-9AC9DA0D53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9C67F-6C21-4C05-80FE-EA994F49FD34}" type="slidenum">
              <a:rPr lang="fr-LU" altLang="en-US"/>
              <a:pPr>
                <a:defRPr/>
              </a:pPr>
              <a:t>‹#›</a:t>
            </a:fld>
            <a:endParaRPr lang="fr-LU" altLang="en-US"/>
          </a:p>
        </p:txBody>
      </p:sp>
    </p:spTree>
    <p:extLst>
      <p:ext uri="{BB962C8B-B14F-4D97-AF65-F5344CB8AC3E}">
        <p14:creationId xmlns:p14="http://schemas.microsoft.com/office/powerpoint/2010/main" val="2689287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B55321-13BA-4837-A5CD-AEEB87F2AC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22B0EC-DF9E-4A27-9383-A2DB4F98D6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0C976E-2E3D-41E0-9155-99D66880BA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F5CF1-8332-4746-8FDE-E2E59C4CE9A8}" type="slidenum">
              <a:rPr lang="fr-LU" altLang="en-US"/>
              <a:pPr>
                <a:defRPr/>
              </a:pPr>
              <a:t>‹#›</a:t>
            </a:fld>
            <a:endParaRPr lang="fr-LU" altLang="en-US"/>
          </a:p>
        </p:txBody>
      </p:sp>
    </p:spTree>
    <p:extLst>
      <p:ext uri="{BB962C8B-B14F-4D97-AF65-F5344CB8AC3E}">
        <p14:creationId xmlns:p14="http://schemas.microsoft.com/office/powerpoint/2010/main" val="23841124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7A1A64-96BA-4E9F-A0CA-91B2D9E61E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55BBF2-584D-49AC-A176-219A8E6630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EB6A14-2F50-45C5-B803-1C97AC4DE4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B6915-433B-45EE-B092-454F2DCF56D7}" type="slidenum">
              <a:rPr lang="fr-LU" altLang="en-US"/>
              <a:pPr>
                <a:defRPr/>
              </a:pPr>
              <a:t>‹#›</a:t>
            </a:fld>
            <a:endParaRPr lang="fr-LU" altLang="en-US"/>
          </a:p>
        </p:txBody>
      </p:sp>
    </p:spTree>
    <p:extLst>
      <p:ext uri="{BB962C8B-B14F-4D97-AF65-F5344CB8AC3E}">
        <p14:creationId xmlns:p14="http://schemas.microsoft.com/office/powerpoint/2010/main" val="26470036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C55AFB5-AC78-489C-A92D-7826B0D3CB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7CBEC44-E3A7-4FE8-8A90-24966FB97E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7A6341F-BCFF-44CD-8B44-B9E58A1973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6379F-E32C-4F76-9FB2-D089C03CAAF0}" type="slidenum">
              <a:rPr lang="fr-LU" altLang="en-US"/>
              <a:pPr>
                <a:defRPr/>
              </a:pPr>
              <a:t>‹#›</a:t>
            </a:fld>
            <a:endParaRPr lang="fr-LU" altLang="en-US"/>
          </a:p>
        </p:txBody>
      </p:sp>
    </p:spTree>
    <p:extLst>
      <p:ext uri="{BB962C8B-B14F-4D97-AF65-F5344CB8AC3E}">
        <p14:creationId xmlns:p14="http://schemas.microsoft.com/office/powerpoint/2010/main" val="33373383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ADB2E7A-868B-442B-AF80-616C059E17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2283A1E-3EDC-4559-8E61-28A6B1697D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BBFB83A-BF70-4937-868B-9C381AA103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39474-345A-408F-A04D-1DEBC56AFB50}" type="slidenum">
              <a:rPr lang="fr-LU" altLang="en-US"/>
              <a:pPr>
                <a:defRPr/>
              </a:pPr>
              <a:t>‹#›</a:t>
            </a:fld>
            <a:endParaRPr lang="fr-LU" altLang="en-US"/>
          </a:p>
        </p:txBody>
      </p:sp>
    </p:spTree>
    <p:extLst>
      <p:ext uri="{BB962C8B-B14F-4D97-AF65-F5344CB8AC3E}">
        <p14:creationId xmlns:p14="http://schemas.microsoft.com/office/powerpoint/2010/main" val="41420915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4090C78-7296-4DBC-A748-CFE047C5C4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091B43D-23E8-4372-97A1-6179B84C61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748C5C2-9C99-47EA-904A-B2B79BFB6D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374BA-805A-4DDF-B56C-2E701B05A7F3}" type="slidenum">
              <a:rPr lang="fr-LU" altLang="en-US"/>
              <a:pPr>
                <a:defRPr/>
              </a:pPr>
              <a:t>‹#›</a:t>
            </a:fld>
            <a:endParaRPr lang="fr-LU" altLang="en-US"/>
          </a:p>
        </p:txBody>
      </p:sp>
    </p:spTree>
    <p:extLst>
      <p:ext uri="{BB962C8B-B14F-4D97-AF65-F5344CB8AC3E}">
        <p14:creationId xmlns:p14="http://schemas.microsoft.com/office/powerpoint/2010/main" val="246080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E667A5-A193-481C-968C-63C7E91CC1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7CD81E-C2AE-4BD7-AC57-870FE2FB1A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029AAE-CFC6-42FB-BA1B-A2E325A55D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4051D-F9DE-467F-B585-A7F8A5834AB6}" type="slidenum">
              <a:rPr lang="fr-LU" altLang="en-US"/>
              <a:pPr>
                <a:defRPr/>
              </a:pPr>
              <a:t>‹#›</a:t>
            </a:fld>
            <a:endParaRPr lang="fr-LU" altLang="en-US"/>
          </a:p>
        </p:txBody>
      </p:sp>
    </p:spTree>
    <p:extLst>
      <p:ext uri="{BB962C8B-B14F-4D97-AF65-F5344CB8AC3E}">
        <p14:creationId xmlns:p14="http://schemas.microsoft.com/office/powerpoint/2010/main" val="8021101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00BF5C-E93E-4948-AE9C-9E38EBDBFC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853DD3-E78D-4C8D-8E05-9951F5A7B3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C48C3D-4B61-4571-B43F-829E06B95A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8D075-264C-4BFE-809A-A6C99314AF70}" type="slidenum">
              <a:rPr lang="fr-LU" altLang="en-US"/>
              <a:pPr>
                <a:defRPr/>
              </a:pPr>
              <a:t>‹#›</a:t>
            </a:fld>
            <a:endParaRPr lang="fr-LU" altLang="en-US"/>
          </a:p>
        </p:txBody>
      </p:sp>
    </p:spTree>
    <p:extLst>
      <p:ext uri="{BB962C8B-B14F-4D97-AF65-F5344CB8AC3E}">
        <p14:creationId xmlns:p14="http://schemas.microsoft.com/office/powerpoint/2010/main" val="20713929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00F3E4-F4FF-48DF-83CE-E9552024D4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1B9B88-5139-41D3-9C8D-91CE18A684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B1E28D-4BB1-4A69-9084-529388B0DF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D945B-9C4D-4970-B927-5FE0BE1A79F8}" type="slidenum">
              <a:rPr lang="fr-LU" altLang="en-US"/>
              <a:pPr>
                <a:defRPr/>
              </a:pPr>
              <a:t>‹#›</a:t>
            </a:fld>
            <a:endParaRPr lang="fr-LU" altLang="en-US"/>
          </a:p>
        </p:txBody>
      </p:sp>
    </p:spTree>
    <p:extLst>
      <p:ext uri="{BB962C8B-B14F-4D97-AF65-F5344CB8AC3E}">
        <p14:creationId xmlns:p14="http://schemas.microsoft.com/office/powerpoint/2010/main" val="40507487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508C90C-9B99-4481-9C57-8481CB335E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EA9726-5D4C-4D88-ACEF-C08A6BB78F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67EBFA-C635-4B1D-A705-33FDF19AA4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64D90-36E1-4B6C-A24C-BE17969C31D5}" type="slidenum">
              <a:rPr lang="fr-LU" altLang="en-US"/>
              <a:pPr>
                <a:defRPr/>
              </a:pPr>
              <a:t>‹#›</a:t>
            </a:fld>
            <a:endParaRPr lang="fr-LU" altLang="en-US"/>
          </a:p>
        </p:txBody>
      </p:sp>
    </p:spTree>
    <p:extLst>
      <p:ext uri="{BB962C8B-B14F-4D97-AF65-F5344CB8AC3E}">
        <p14:creationId xmlns:p14="http://schemas.microsoft.com/office/powerpoint/2010/main" val="21492665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5627E42-C2B9-46AF-BB61-10DC4436D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61ECC05-1757-4E06-91D0-3C305AF8C1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22C380A-D6A3-4603-93EF-14127C5232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56ECB-BBC0-4258-AFBD-BA4BA262A93F}" type="slidenum">
              <a:rPr lang="fr-LU" altLang="en-US"/>
              <a:pPr>
                <a:defRPr/>
              </a:pPr>
              <a:t>‹#›</a:t>
            </a:fld>
            <a:endParaRPr lang="fr-LU" altLang="en-US"/>
          </a:p>
        </p:txBody>
      </p:sp>
    </p:spTree>
    <p:extLst>
      <p:ext uri="{BB962C8B-B14F-4D97-AF65-F5344CB8AC3E}">
        <p14:creationId xmlns:p14="http://schemas.microsoft.com/office/powerpoint/2010/main" val="2657969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48135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60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67838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68992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62391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4044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22673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89341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00499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5167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29253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109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224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537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566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714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845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14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871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327741"/>
      </p:ext>
    </p:extLst>
  </p:cSld>
  <p:clrMapOvr>
    <a:masterClrMapping/>
  </p:clrMapOvr>
  <p:transition spd="slow" advClick="0" advTm="1000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442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92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31181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47" r:id="rId8"/>
    <p:sldLayoutId id="2147483746" r:id="rId9"/>
    <p:sldLayoutId id="2147483656" r:id="rId10"/>
    <p:sldLayoutId id="2147483657" r:id="rId11"/>
    <p:sldLayoutId id="2147483658" r:id="rId12"/>
    <p:sldLayoutId id="2147483659" r:id="rId13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F86BAB08-D03A-4FEF-8092-001CB785BBAB}" type="datetimeFigureOut">
              <a:rPr lang="zh-CN" altLang="en-US" smtClean="0"/>
              <a:pPr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1033" descr="PPT素材-02">
            <a:extLst>
              <a:ext uri="{FF2B5EF4-FFF2-40B4-BE49-F238E27FC236}">
                <a16:creationId xmlns:a16="http://schemas.microsoft.com/office/drawing/2014/main" id="{9B70DEFF-DDEB-48A3-B1EF-F5C700264E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12188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45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advClick="0" advTm="0">
    <p:random/>
  </p:transition>
  <p:hf sldNum="0" hdr="0"/>
  <p:txStyles>
    <p:titleStyle>
      <a:lvl1pPr algn="ctr" defTabSz="8175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3900" kern="1200">
          <a:solidFill>
            <a:schemeClr val="tx2"/>
          </a:solidFill>
          <a:latin typeface="+mj-lt"/>
          <a:ea typeface="SimSun" panose="02010600030101010101" pitchFamily="2" charset="-122"/>
          <a:cs typeface="+mj-cs"/>
        </a:defRPr>
      </a:lvl1pPr>
      <a:lvl2pPr algn="ctr" defTabSz="8175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8175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8175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8175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ctr" defTabSz="817563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ctr" defTabSz="817563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ctr" defTabSz="817563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ctr" defTabSz="817563" rtl="0" fontAlgn="base">
        <a:spcBef>
          <a:spcPct val="0"/>
        </a:spcBef>
        <a:spcAft>
          <a:spcPct val="0"/>
        </a:spcAft>
        <a:buClr>
          <a:srgbClr val="000000"/>
        </a:buClr>
        <a:defRPr sz="39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04800" indent="-304800" algn="l" defTabSz="817563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63575" lvl="1" indent="-255588" algn="l" defTabSz="817563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020763" lvl="2" indent="-203200" algn="l" defTabSz="817563" rtl="0" eaLnBrk="0" fontAlgn="base" hangingPunct="0">
        <a:spcBef>
          <a:spcPct val="20000"/>
        </a:spcBef>
        <a:spcAft>
          <a:spcPct val="0"/>
        </a:spcAft>
        <a:buChar char="•"/>
        <a:defRPr sz="21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430338" lvl="3" indent="-204788" algn="l" defTabSz="817563" rtl="0" eaLnBrk="0" fontAlgn="base" hangingPunct="0">
        <a:spcBef>
          <a:spcPct val="20000"/>
        </a:spcBef>
        <a:spcAft>
          <a:spcPct val="0"/>
        </a:spcAft>
        <a:buChar char="–"/>
        <a:defRPr sz="1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1838325" lvl="4" indent="-203200" algn="l" defTabSz="817563" rtl="0" eaLnBrk="0" fontAlgn="base" hangingPunct="0">
        <a:spcBef>
          <a:spcPct val="20000"/>
        </a:spcBef>
        <a:spcAft>
          <a:spcPct val="0"/>
        </a:spcAft>
        <a:buChar char="»"/>
        <a:defRPr sz="1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6FDEF910-6CEE-4914-AF20-54896D2DAC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0D8314B5-0AC9-4A62-B09C-E8F85488B8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F447D-A6FE-4713-A6AB-3D2396B409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16EFB2-6D4D-4ED0-B62F-BCFE8087AA7A}" type="datetimeFigureOut">
              <a:rPr lang="vi-VN"/>
              <a:pPr>
                <a:defRPr/>
              </a:pPr>
              <a:t>17/09/2021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76B60-374A-4F55-9E55-7D431048B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43477-1826-4473-BCAD-9F27B44B1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F28F1A6-A4E3-4C24-8839-49D4CF60381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304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FADB992-F5FD-47BF-AA32-9690FAEDBB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LU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5D9818C-E2FA-458E-9DCF-AD01422408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LU" altLang="en-US"/>
              <a:t>Click to edit Master text styles</a:t>
            </a:r>
          </a:p>
          <a:p>
            <a:pPr lvl="1"/>
            <a:r>
              <a:rPr lang="fr-LU" altLang="en-US"/>
              <a:t>Second level</a:t>
            </a:r>
          </a:p>
          <a:p>
            <a:pPr lvl="2"/>
            <a:r>
              <a:rPr lang="fr-LU" altLang="en-US"/>
              <a:t>Third level</a:t>
            </a:r>
          </a:p>
          <a:p>
            <a:pPr lvl="3"/>
            <a:r>
              <a:rPr lang="fr-LU" altLang="en-US"/>
              <a:t>Fourth level</a:t>
            </a:r>
          </a:p>
          <a:p>
            <a:pPr lvl="4"/>
            <a:r>
              <a:rPr lang="fr-LU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A6BCA8D-FE39-4FC2-B204-D4C515B980F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E9AEFC3-60F1-4C8D-91C3-37880C3486F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972C09-FF08-4D01-BE21-28868B6408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01B5A27-050B-49B2-ACC4-74BBA8171CE7}" type="slidenum">
              <a:rPr lang="fr-LU" altLang="en-US"/>
              <a:pPr>
                <a:defRPr/>
              </a:pPr>
              <a:t>‹#›</a:t>
            </a:fld>
            <a:endParaRPr lang="fr-LU" altLang="en-US"/>
          </a:p>
        </p:txBody>
      </p:sp>
    </p:spTree>
    <p:extLst>
      <p:ext uri="{BB962C8B-B14F-4D97-AF65-F5344CB8AC3E}">
        <p14:creationId xmlns:p14="http://schemas.microsoft.com/office/powerpoint/2010/main" val="3449119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46ED6-0D68-464C-BFDA-9BBE32C46BA8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508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4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71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6.png"/><Relationship Id="rId11" Type="http://schemas.openxmlformats.org/officeDocument/2006/relationships/image" Target="../media/image48.jpeg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10" Type="http://schemas.openxmlformats.org/officeDocument/2006/relationships/image" Target="../media/image41.png"/><Relationship Id="rId4" Type="http://schemas.openxmlformats.org/officeDocument/2006/relationships/image" Target="../media/image44.jpeg"/><Relationship Id="rId9" Type="http://schemas.microsoft.com/office/2007/relationships/hdphoto" Target="../media/hdphoto3.wdp"/><Relationship Id="rId1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53.png"/><Relationship Id="rId12" Type="http://schemas.openxmlformats.org/officeDocument/2006/relationships/image" Target="../media/image4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5.wdp"/><Relationship Id="rId11" Type="http://schemas.microsoft.com/office/2007/relationships/hdphoto" Target="../media/hdphoto4.wdp"/><Relationship Id="rId5" Type="http://schemas.openxmlformats.org/officeDocument/2006/relationships/image" Target="../media/image52.png"/><Relationship Id="rId15" Type="http://schemas.openxmlformats.org/officeDocument/2006/relationships/image" Target="../media/image50.png"/><Relationship Id="rId10" Type="http://schemas.openxmlformats.org/officeDocument/2006/relationships/image" Target="../media/image48.jpeg"/><Relationship Id="rId4" Type="http://schemas.openxmlformats.org/officeDocument/2006/relationships/image" Target="../media/image51.png"/><Relationship Id="rId9" Type="http://schemas.openxmlformats.org/officeDocument/2006/relationships/image" Target="../media/image41.png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1.pn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56.png"/><Relationship Id="rId12" Type="http://schemas.microsoft.com/office/2007/relationships/hdphoto" Target="../media/hdphoto10.wdp"/><Relationship Id="rId17" Type="http://schemas.openxmlformats.org/officeDocument/2006/relationships/image" Target="../media/image39.png"/><Relationship Id="rId2" Type="http://schemas.openxmlformats.org/officeDocument/2006/relationships/audio" Target="../media/media3.wav"/><Relationship Id="rId16" Type="http://schemas.openxmlformats.org/officeDocument/2006/relationships/image" Target="../media/image45.png"/><Relationship Id="rId1" Type="http://schemas.microsoft.com/office/2007/relationships/media" Target="../media/media3.wav"/><Relationship Id="rId6" Type="http://schemas.microsoft.com/office/2007/relationships/hdphoto" Target="../media/hdphoto7.wdp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50.png"/><Relationship Id="rId4" Type="http://schemas.openxmlformats.org/officeDocument/2006/relationships/image" Target="../media/image54.jpeg"/><Relationship Id="rId9" Type="http://schemas.openxmlformats.org/officeDocument/2006/relationships/image" Target="../media/image57.png"/><Relationship Id="rId1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2.jpe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理查德.克莱德曼 - Say you love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19113" y="-1578428"/>
            <a:ext cx="609600" cy="609600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1444489" y="1674674"/>
            <a:ext cx="9660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  <a:buFont typeface="Montserrat" panose="00000500000000000000" charset="0"/>
              <a:buNone/>
            </a:pPr>
            <a:r>
              <a:rPr lang="en-US" altLang="zh-CN" sz="5400" b="1" dirty="0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CHÀO MỪNG CÁC CON ĐẾN VỚI TIẾT HỌC TRỰC TUYẾN</a:t>
            </a:r>
            <a:endParaRPr lang="zh-CN" altLang="en-US" sz="5400" b="1" dirty="0">
              <a:solidFill>
                <a:srgbClr val="53A694"/>
              </a:solidFill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0" y="0"/>
            <a:ext cx="12192002" cy="6858000"/>
            <a:chOff x="-1" y="0"/>
            <a:chExt cx="12192002" cy="6858000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1" name="矩形 50"/>
            <p:cNvSpPr/>
            <p:nvPr/>
          </p:nvSpPr>
          <p:spPr>
            <a:xfrm flipV="1">
              <a:off x="-1" y="1120139"/>
              <a:ext cx="12192002" cy="5546892"/>
            </a:xfrm>
            <a:prstGeom prst="rect">
              <a:avLst/>
            </a:prstGeom>
            <a:solidFill>
              <a:srgbClr val="F1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Montserrat" panose="00000500000000000000" charset="0"/>
              </a:endParaRPr>
            </a:p>
          </p:txBody>
        </p:sp>
      </p:grp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1517740" y="254000"/>
            <a:ext cx="1143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2965540" y="254000"/>
            <a:ext cx="12192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43" name="Rectangle 11"/>
          <p:cNvSpPr>
            <a:spLocks noChangeArrowheads="1"/>
          </p:cNvSpPr>
          <p:nvPr/>
        </p:nvSpPr>
        <p:spPr bwMode="auto">
          <a:xfrm>
            <a:off x="4413340" y="254000"/>
            <a:ext cx="12192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/>
          </a:p>
        </p:txBody>
      </p:sp>
      <p:pic>
        <p:nvPicPr>
          <p:cNvPr id="44" name="Picture 15" descr="rau ca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9640" y="254000"/>
            <a:ext cx="1143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18" descr="dau co-v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62340" y="265113"/>
            <a:ext cx="14478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21" descr="bi da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72540" y="1947434"/>
            <a:ext cx="1295400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4" descr="dau phong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20240" y="254000"/>
            <a:ext cx="144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28" descr="thit ga quay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87940" y="285750"/>
            <a:ext cx="13843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30" descr="sua b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50040" y="328613"/>
            <a:ext cx="1200150" cy="9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32" descr="nuoc cam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287000" y="1909762"/>
            <a:ext cx="1371600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4" descr="Peixe_15"/>
          <p:cNvPicPr>
            <a:picLocks noChangeAspect="1" noChangeArrowheads="1"/>
          </p:cNvPicPr>
          <p:nvPr/>
        </p:nvPicPr>
        <p:blipFill>
          <a:blip r:embed="rId11" cstate="print"/>
          <a:srcRect b="9620"/>
          <a:stretch>
            <a:fillRect/>
          </a:stretch>
        </p:blipFill>
        <p:spPr bwMode="auto">
          <a:xfrm>
            <a:off x="4036310" y="1892610"/>
            <a:ext cx="1744660" cy="109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7" descr="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78214" y="1942307"/>
            <a:ext cx="137160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39" descr="tom-su-hap-trai-dua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56540" y="254000"/>
            <a:ext cx="14208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40" descr="thit lon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70140" y="1841500"/>
            <a:ext cx="190500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Rectangle 46"/>
          <p:cNvSpPr>
            <a:spLocks noChangeArrowheads="1"/>
          </p:cNvSpPr>
          <p:nvPr/>
        </p:nvSpPr>
        <p:spPr bwMode="auto">
          <a:xfrm>
            <a:off x="1822540" y="3683000"/>
            <a:ext cx="2971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71" name="Text Box 50"/>
          <p:cNvSpPr txBox="1">
            <a:spLocks noChangeArrowheads="1"/>
          </p:cNvSpPr>
          <p:nvPr/>
        </p:nvSpPr>
        <p:spPr bwMode="auto">
          <a:xfrm>
            <a:off x="6740964" y="3756976"/>
            <a:ext cx="3352800" cy="830263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Thức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ăn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đồ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uống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nguồn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gốc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thực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Line 51"/>
          <p:cNvSpPr>
            <a:spLocks noChangeShapeType="1"/>
          </p:cNvSpPr>
          <p:nvPr/>
        </p:nvSpPr>
        <p:spPr bwMode="auto">
          <a:xfrm>
            <a:off x="5895877" y="3683000"/>
            <a:ext cx="5807" cy="2705274"/>
          </a:xfrm>
          <a:prstGeom prst="line">
            <a:avLst/>
          </a:prstGeom>
          <a:noFill/>
          <a:ln w="38100">
            <a:pattFill prst="pct80">
              <a:fgClr>
                <a:srgbClr val="990000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" name="Text Box 53"/>
          <p:cNvSpPr txBox="1">
            <a:spLocks noChangeArrowheads="1"/>
          </p:cNvSpPr>
          <p:nvPr/>
        </p:nvSpPr>
        <p:spPr bwMode="auto">
          <a:xfrm>
            <a:off x="1995606" y="3805924"/>
            <a:ext cx="3276600" cy="830263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Thức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ăn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đồ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uống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nguồn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gốc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động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500"/>
                            </p:stCondLst>
                            <p:childTnLst>
                              <p:par>
                                <p:cTn id="67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Motion origin="layout" path="M 0.025 0.05 L 0.49167 0.6944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33" y="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05 0.03333 L 0.48889 0.6840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23" y="3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33125 0.6777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64" y="3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-0.33368 0.6666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65" y="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1852 L -0.32344 0.6703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60" y="3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0.08704 L 0.12435 0.716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937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00834 -0.48935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" y="-243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1111 L 0.00157 -0.4837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78" y="-23634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-0.02639 0.08241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" y="41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375 0.11111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7" y="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7 0.02963 L -0.01389 0.104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" y="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Motion origin="layout" path="M 0.01389 -3.7037E-7 L -0.02083 0.1574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5" y="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1.85185E-6 L 0.15833 -0.06759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75" y="-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bldLvl="0" animBg="1"/>
      <p:bldP spid="71" grpId="1" bldLvl="0" animBg="1"/>
      <p:bldP spid="72" grpId="0" animBg="1"/>
      <p:bldP spid="74" grpId="0" bldLvl="0" animBg="1"/>
      <p:bldP spid="74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5" name="矩形 44"/>
            <p:cNvSpPr/>
            <p:nvPr/>
          </p:nvSpPr>
          <p:spPr>
            <a:xfrm flipV="1">
              <a:off x="-1" y="1120139"/>
              <a:ext cx="12192002" cy="5546892"/>
            </a:xfrm>
            <a:prstGeom prst="rect">
              <a:avLst/>
            </a:prstGeom>
            <a:solidFill>
              <a:srgbClr val="F1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Montserrat" panose="00000500000000000000" charset="0"/>
              </a:endParaRPr>
            </a:p>
          </p:txBody>
        </p:sp>
      </p:grpSp>
      <p:pic>
        <p:nvPicPr>
          <p:cNvPr id="35" name="Picture 4" descr="dau ho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0567" y="328613"/>
            <a:ext cx="5334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1726367" y="263188"/>
            <a:ext cx="800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Người ta còn phân loại thức ăn theo cách n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o?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7" name="Group 15"/>
          <p:cNvGrpSpPr>
            <a:grpSpLocks noChangeAspect="1"/>
          </p:cNvGrpSpPr>
          <p:nvPr/>
        </p:nvGrpSpPr>
        <p:grpSpPr bwMode="auto">
          <a:xfrm>
            <a:off x="888167" y="877550"/>
            <a:ext cx="1009650" cy="595313"/>
            <a:chOff x="0" y="0"/>
            <a:chExt cx="636" cy="450"/>
          </a:xfrm>
        </p:grpSpPr>
        <p:pic>
          <p:nvPicPr>
            <p:cNvPr id="38" name="Picture 7" descr="bong de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" y="0"/>
              <a:ext cx="300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8" descr="4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64"/>
              <a:ext cx="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" name="Picture 17" descr="muiten pai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067" y="1714500"/>
            <a:ext cx="6858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20"/>
          <p:cNvSpPr txBox="1">
            <a:spLocks noChangeArrowheads="1"/>
          </p:cNvSpPr>
          <p:nvPr/>
        </p:nvSpPr>
        <p:spPr bwMode="auto">
          <a:xfrm>
            <a:off x="1891467" y="1410950"/>
            <a:ext cx="502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hai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loại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thức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: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21"/>
          <p:cNvSpPr txBox="1">
            <a:spLocks noChangeArrowheads="1"/>
          </p:cNvSpPr>
          <p:nvPr/>
        </p:nvSpPr>
        <p:spPr bwMode="auto">
          <a:xfrm>
            <a:off x="1878766" y="1866900"/>
            <a:ext cx="913900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Dựa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v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o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nguồn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gốc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thức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động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vật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thực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vật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).</a:t>
            </a:r>
          </a:p>
          <a:p>
            <a:pPr algn="just">
              <a:spcBef>
                <a:spcPct val="50000"/>
              </a:spcBef>
            </a:pP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1878767" y="2367820"/>
            <a:ext cx="825914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Arial" charset="0"/>
              <a:buChar char="-"/>
            </a:pPr>
            <a:r>
              <a:rPr lang="en-US" sz="2800" b="1" dirty="0">
                <a:solidFill>
                  <a:srgbClr val="0033CC"/>
                </a:solidFill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Dựa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v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o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chất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dinh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dưỡng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trong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thức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Chia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thức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th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4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nhóm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:</a:t>
            </a:r>
          </a:p>
          <a:p>
            <a:pPr algn="just">
              <a:spcBef>
                <a:spcPct val="50000"/>
              </a:spcBef>
              <a:buFont typeface="Arial" charset="0"/>
              <a:buChar char="-"/>
            </a:pPr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23"/>
          <p:cNvSpPr txBox="1">
            <a:spLocks noChangeArrowheads="1"/>
          </p:cNvSpPr>
          <p:nvPr/>
        </p:nvSpPr>
        <p:spPr bwMode="auto">
          <a:xfrm>
            <a:off x="1954966" y="3294710"/>
            <a:ext cx="881296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Nhóm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thức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chứa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chất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bột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Nhóm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thức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chứa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chất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đạm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Nhóm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thức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chứa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chất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chất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béo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Nhóm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thức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chứa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vi-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ta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-min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v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chất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khoáng</a:t>
            </a:r>
            <a:r>
              <a:rPr lang="en-US" sz="2800" b="1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49" name="Text Box 24"/>
          <p:cNvSpPr txBox="1">
            <a:spLocks noChangeArrowheads="1"/>
          </p:cNvSpPr>
          <p:nvPr/>
        </p:nvSpPr>
        <p:spPr bwMode="auto">
          <a:xfrm>
            <a:off x="1891467" y="5756923"/>
            <a:ext cx="97735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Ngo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i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ra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trong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nhiều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loại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thức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còn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chứa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chất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xơ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v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</a:rPr>
              <a:t>nước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.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26"/>
          <p:cNvSpPr txBox="1">
            <a:spLocks noChangeArrowheads="1"/>
          </p:cNvSpPr>
          <p:nvPr/>
        </p:nvSpPr>
        <p:spPr bwMode="auto">
          <a:xfrm>
            <a:off x="1878767" y="871410"/>
            <a:ext cx="29630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</a:rPr>
              <a:t>/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10 SGK</a:t>
            </a:r>
            <a:endParaRPr lang="en-US" sz="2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2" grpId="0"/>
      <p:bldP spid="47" grpId="0"/>
      <p:bldP spid="48" grpId="0"/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801600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780675" y="2261152"/>
            <a:ext cx="72402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Vai</a:t>
            </a:r>
            <a:r>
              <a:rPr lang="en-US" altLang="zh-CN" sz="4000" b="1" dirty="0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trò</a:t>
            </a:r>
            <a:r>
              <a:rPr lang="en-US" altLang="zh-CN" sz="4000" b="1" dirty="0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chất</a:t>
            </a:r>
            <a:r>
              <a:rPr lang="en-US" altLang="zh-CN" sz="4000" b="1" dirty="0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bột</a:t>
            </a:r>
            <a:r>
              <a:rPr lang="en-US" altLang="zh-CN" sz="4000" b="1" dirty="0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đường</a:t>
            </a:r>
            <a:endParaRPr lang="zh-CN" altLang="en-US" sz="4000" b="1" dirty="0">
              <a:solidFill>
                <a:srgbClr val="53A694"/>
              </a:solidFill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753903" y="1370279"/>
            <a:ext cx="497371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000" b="1" spc="600" noProof="1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Arial" panose="020B0604020202020204" pitchFamily="34" charset="0"/>
              </a:rPr>
              <a:t>Hoạt động 2: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4140828" y="1968810"/>
            <a:ext cx="4199866" cy="1588"/>
          </a:xfrm>
          <a:prstGeom prst="line">
            <a:avLst/>
          </a:prstGeom>
          <a:ln>
            <a:solidFill>
              <a:srgbClr val="53A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-33656" y="0"/>
            <a:ext cx="12192002" cy="6858000"/>
            <a:chOff x="-1" y="0"/>
            <a:chExt cx="12192002" cy="6858000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 flipV="1">
              <a:off x="-1" y="1120139"/>
              <a:ext cx="12192002" cy="5546892"/>
            </a:xfrm>
            <a:prstGeom prst="rect">
              <a:avLst/>
            </a:prstGeom>
            <a:solidFill>
              <a:srgbClr val="F1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Montserrat" panose="00000500000000000000" charset="0"/>
              </a:endParaRPr>
            </a:p>
          </p:txBody>
        </p:sp>
      </p:grp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1573963" y="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chứa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9" descr="bap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38140" y="1334563"/>
            <a:ext cx="1676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0" descr="gao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3940" y="1345675"/>
            <a:ext cx="175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1" descr="m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62140" y="3028425"/>
            <a:ext cx="175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7" descr="banh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066140" y="2998033"/>
            <a:ext cx="1752600" cy="11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8" descr="banh-mi-so-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37940" y="3028425"/>
            <a:ext cx="182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9" descr="chuoi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85140" y="4679425"/>
            <a:ext cx="182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30" descr="khoai tay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314540" y="4679425"/>
            <a:ext cx="18288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31" descr="bun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94940" y="4679425"/>
            <a:ext cx="1828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32" descr="khoai la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04740" y="4679425"/>
            <a:ext cx="18288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 Box 33"/>
          <p:cNvSpPr txBox="1">
            <a:spLocks noChangeArrowheads="1"/>
          </p:cNvSpPr>
          <p:nvPr/>
        </p:nvSpPr>
        <p:spPr bwMode="auto">
          <a:xfrm>
            <a:off x="3590140" y="2499788"/>
            <a:ext cx="1600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52" name="Text Box 36"/>
          <p:cNvSpPr txBox="1">
            <a:spLocks noChangeArrowheads="1"/>
          </p:cNvSpPr>
          <p:nvPr/>
        </p:nvSpPr>
        <p:spPr bwMode="auto">
          <a:xfrm>
            <a:off x="2142340" y="4192063"/>
            <a:ext cx="16002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53" name="Text Box 37"/>
          <p:cNvSpPr txBox="1">
            <a:spLocks noChangeArrowheads="1"/>
          </p:cNvSpPr>
          <p:nvPr/>
        </p:nvSpPr>
        <p:spPr bwMode="auto">
          <a:xfrm>
            <a:off x="6650840" y="2541063"/>
            <a:ext cx="16002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54" name="Text Box 38"/>
          <p:cNvSpPr txBox="1">
            <a:spLocks noChangeArrowheads="1"/>
          </p:cNvSpPr>
          <p:nvPr/>
        </p:nvSpPr>
        <p:spPr bwMode="auto">
          <a:xfrm>
            <a:off x="5114140" y="4107925"/>
            <a:ext cx="1600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55" name="Text Box 39"/>
          <p:cNvSpPr txBox="1">
            <a:spLocks noChangeArrowheads="1"/>
          </p:cNvSpPr>
          <p:nvPr/>
        </p:nvSpPr>
        <p:spPr bwMode="auto">
          <a:xfrm>
            <a:off x="8238340" y="4171425"/>
            <a:ext cx="1600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56" name="Text Box 40"/>
          <p:cNvSpPr txBox="1">
            <a:spLocks noChangeArrowheads="1"/>
          </p:cNvSpPr>
          <p:nvPr/>
        </p:nvSpPr>
        <p:spPr bwMode="auto">
          <a:xfrm>
            <a:off x="1735940" y="5822425"/>
            <a:ext cx="1600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7" name="Text Box 41"/>
          <p:cNvSpPr txBox="1">
            <a:spLocks noChangeArrowheads="1"/>
          </p:cNvSpPr>
          <p:nvPr/>
        </p:nvSpPr>
        <p:spPr bwMode="auto">
          <a:xfrm>
            <a:off x="3971140" y="5822425"/>
            <a:ext cx="1600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58" name="Text Box 42"/>
          <p:cNvSpPr txBox="1">
            <a:spLocks noChangeArrowheads="1"/>
          </p:cNvSpPr>
          <p:nvPr/>
        </p:nvSpPr>
        <p:spPr bwMode="auto">
          <a:xfrm>
            <a:off x="6244440" y="5779563"/>
            <a:ext cx="16002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59" name="Text Box 43"/>
          <p:cNvSpPr txBox="1">
            <a:spLocks noChangeArrowheads="1"/>
          </p:cNvSpPr>
          <p:nvPr/>
        </p:nvSpPr>
        <p:spPr bwMode="auto">
          <a:xfrm>
            <a:off x="8428840" y="5758925"/>
            <a:ext cx="1600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60" name="Text Box 44"/>
          <p:cNvSpPr txBox="1">
            <a:spLocks noChangeArrowheads="1"/>
          </p:cNvSpPr>
          <p:nvPr/>
        </p:nvSpPr>
        <p:spPr bwMode="auto">
          <a:xfrm>
            <a:off x="3577440" y="2520425"/>
            <a:ext cx="1600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Gạo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 Box 45"/>
          <p:cNvSpPr txBox="1">
            <a:spLocks noChangeArrowheads="1"/>
          </p:cNvSpPr>
          <p:nvPr/>
        </p:nvSpPr>
        <p:spPr bwMode="auto">
          <a:xfrm>
            <a:off x="6650840" y="2541063"/>
            <a:ext cx="1600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Bắp (ngô)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 Box 46"/>
          <p:cNvSpPr txBox="1">
            <a:spLocks noChangeArrowheads="1"/>
          </p:cNvSpPr>
          <p:nvPr/>
        </p:nvSpPr>
        <p:spPr bwMode="auto">
          <a:xfrm>
            <a:off x="2142340" y="4203175"/>
            <a:ext cx="1600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Bánh quy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 Box 47"/>
          <p:cNvSpPr txBox="1">
            <a:spLocks noChangeArrowheads="1"/>
          </p:cNvSpPr>
          <p:nvPr/>
        </p:nvSpPr>
        <p:spPr bwMode="auto">
          <a:xfrm>
            <a:off x="5126840" y="4192063"/>
            <a:ext cx="1600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Bánh mì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 Box 48"/>
          <p:cNvSpPr txBox="1">
            <a:spLocks noChangeArrowheads="1"/>
          </p:cNvSpPr>
          <p:nvPr/>
        </p:nvSpPr>
        <p:spPr bwMode="auto">
          <a:xfrm>
            <a:off x="8225640" y="4171425"/>
            <a:ext cx="1600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Mì sợi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 Box 49"/>
          <p:cNvSpPr txBox="1">
            <a:spLocks noChangeArrowheads="1"/>
          </p:cNvSpPr>
          <p:nvPr/>
        </p:nvSpPr>
        <p:spPr bwMode="auto">
          <a:xfrm>
            <a:off x="1761340" y="5885925"/>
            <a:ext cx="1600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Chuối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 Box 51"/>
          <p:cNvSpPr txBox="1">
            <a:spLocks noChangeArrowheads="1"/>
          </p:cNvSpPr>
          <p:nvPr/>
        </p:nvSpPr>
        <p:spPr bwMode="auto">
          <a:xfrm>
            <a:off x="3971140" y="5822425"/>
            <a:ext cx="1600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Bún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 Box 52"/>
          <p:cNvSpPr txBox="1">
            <a:spLocks noChangeArrowheads="1"/>
          </p:cNvSpPr>
          <p:nvPr/>
        </p:nvSpPr>
        <p:spPr bwMode="auto">
          <a:xfrm>
            <a:off x="6104740" y="5822425"/>
            <a:ext cx="1828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Khoai lang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 Box 53"/>
          <p:cNvSpPr txBox="1">
            <a:spLocks noChangeArrowheads="1"/>
          </p:cNvSpPr>
          <p:nvPr/>
        </p:nvSpPr>
        <p:spPr bwMode="auto">
          <a:xfrm>
            <a:off x="8428840" y="5822425"/>
            <a:ext cx="1600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Khoai tây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4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4" dur="1" fill="hold"/>
                                        <p:tgtEl>
                                          <p:spTgt spid="5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9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 flipV="1">
              <a:off x="-1" y="1120139"/>
              <a:ext cx="12192002" cy="5546892"/>
            </a:xfrm>
            <a:prstGeom prst="rect">
              <a:avLst/>
            </a:prstGeom>
            <a:solidFill>
              <a:srgbClr val="F1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Montserrat" panose="00000500000000000000" charset="0"/>
              </a:endParaRPr>
            </a:p>
          </p:txBody>
        </p:sp>
      </p:grpSp>
      <p:pic>
        <p:nvPicPr>
          <p:cNvPr id="24" name="Picture 23" descr="c877c1ed6abae4438c1b41cb1a91aa9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871"/>
            <a:ext cx="6048502" cy="6295869"/>
          </a:xfrm>
          <a:prstGeom prst="rect">
            <a:avLst/>
          </a:prstGeom>
        </p:spPr>
      </p:pic>
      <p:sp>
        <p:nvSpPr>
          <p:cNvPr id="25" name="矩形 4"/>
          <p:cNvSpPr/>
          <p:nvPr/>
        </p:nvSpPr>
        <p:spPr>
          <a:xfrm>
            <a:off x="6164206" y="1777958"/>
            <a:ext cx="5856823" cy="3423629"/>
          </a:xfrm>
          <a:prstGeom prst="rect">
            <a:avLst/>
          </a:prstGeom>
          <a:solidFill>
            <a:srgbClr val="53A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26" name="矩形 7"/>
          <p:cNvSpPr>
            <a:spLocks noChangeArrowheads="1"/>
          </p:cNvSpPr>
          <p:nvPr/>
        </p:nvSpPr>
        <p:spPr bwMode="auto">
          <a:xfrm>
            <a:off x="6246938" y="1870706"/>
            <a:ext cx="5700223" cy="3170099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Chất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bột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đường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cung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cấp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năng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lượng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cần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thiết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cho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mọi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hoạt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động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và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duy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trì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nhiệt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độ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cơ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thể</a:t>
            </a:r>
            <a:r>
              <a: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.</a:t>
            </a:r>
            <a:endParaRPr lang="en-US" altLang="zh-CN" sz="4800" b="1" dirty="0">
              <a:solidFill>
                <a:schemeClr val="bg1"/>
              </a:solidFill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2801" y="1361733"/>
            <a:ext cx="7869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dương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8743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302113" y="445031"/>
            <a:ext cx="6405468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Dựa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dinh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dưỡng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chia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20636" y="378438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327854" y="736723"/>
            <a:ext cx="622421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Trứng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Thịt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Gạo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,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khoai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364655" y="376658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472704" y="2980614"/>
            <a:ext cx="2641600" cy="877767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đạm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41325" y="385923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438764" y="2979420"/>
            <a:ext cx="2765703" cy="955678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béo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3418" y="-2565400"/>
            <a:ext cx="8408195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24012" y="3029703"/>
            <a:ext cx="2873351" cy="905396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Vitamin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317052" y="3057331"/>
            <a:ext cx="2809829" cy="877767"/>
          </a:xfrm>
          <a:prstGeom prst="roundRect">
            <a:avLst/>
          </a:prstGeom>
          <a:solidFill>
            <a:srgbClr val="FF33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bột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343886" y="588625"/>
            <a:ext cx="6272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-882565" y="4317788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0.18554 0.04445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2000" cy="6858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-265042" y="1328158"/>
            <a:ext cx="12191999" cy="676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400" b="1" spc="600" noProof="1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Arial" panose="020B0604020202020204" pitchFamily="34" charset="0"/>
              </a:rPr>
              <a:t>ÔN BÀI CŨ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8219EF-7F3E-4527-B932-B57B8C55F2B1}"/>
              </a:ext>
            </a:extLst>
          </p:cNvPr>
          <p:cNvSpPr txBox="1"/>
          <p:nvPr/>
        </p:nvSpPr>
        <p:spPr>
          <a:xfrm>
            <a:off x="1364974" y="1659473"/>
            <a:ext cx="9939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CÁC CON CHĂM NGOAN HỌC GIỎI !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275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576637" y="2029817"/>
            <a:ext cx="519112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3600" b="1" u="sng" dirty="0" err="1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Khoa</a:t>
            </a:r>
            <a:r>
              <a:rPr lang="en-US" altLang="zh-CN" sz="3600" b="1" u="sng" dirty="0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3600" b="1" u="sng" dirty="0" err="1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học</a:t>
            </a:r>
            <a:endParaRPr lang="zh-CN" altLang="en-US" sz="3600" b="1" u="sng" dirty="0">
              <a:solidFill>
                <a:srgbClr val="53A694"/>
              </a:solidFill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38300" y="2851586"/>
            <a:ext cx="9067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altLang="zh-CN" sz="3600" b="1" noProof="1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Arial" panose="020B0604020202020204" pitchFamily="34" charset="0"/>
              </a:rPr>
              <a:t>Các chất dinh dưỡng có trong thức ăn.</a:t>
            </a:r>
          </a:p>
          <a:p>
            <a:pPr marL="0" lvl="1" algn="ctr">
              <a:defRPr/>
            </a:pPr>
            <a:r>
              <a:rPr lang="en-US" altLang="zh-CN" sz="3600" b="1" noProof="1"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Arial" panose="020B0604020202020204" pitchFamily="34" charset="0"/>
              </a:rPr>
              <a:t>Vai trò của chất bột đường</a:t>
            </a:r>
          </a:p>
        </p:txBody>
      </p:sp>
      <p:sp>
        <p:nvSpPr>
          <p:cNvPr id="16" name="矩形 15"/>
          <p:cNvSpPr/>
          <p:nvPr/>
        </p:nvSpPr>
        <p:spPr>
          <a:xfrm>
            <a:off x="0" y="1330960"/>
            <a:ext cx="1219199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3600" b="1" noProof="1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Arial" panose="020B0604020202020204" pitchFamily="34" charset="0"/>
              </a:rPr>
              <a:t>Thứ sáu ngày15 tháng 9 năm 2021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>
            <a:extLst>
              <a:ext uri="{FF2B5EF4-FFF2-40B4-BE49-F238E27FC236}">
                <a16:creationId xmlns:a16="http://schemas.microsoft.com/office/drawing/2014/main" id="{9A537972-3B06-4740-BF4F-A6BC4A303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33338"/>
            <a:ext cx="11887200" cy="646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1">
            <a:extLst>
              <a:ext uri="{FF2B5EF4-FFF2-40B4-BE49-F238E27FC236}">
                <a16:creationId xmlns:a16="http://schemas.microsoft.com/office/drawing/2014/main" id="{7E7B7810-DC6E-4E0E-8658-5E941E22EB8A}"/>
              </a:ext>
            </a:extLst>
          </p:cNvPr>
          <p:cNvSpPr txBox="1">
            <a:spLocks noChangeArrowheads="1"/>
          </p:cNvSpPr>
          <p:nvPr/>
        </p:nvSpPr>
        <p:spPr bwMode="auto">
          <a:xfrm rot="-2132312">
            <a:off x="1943100" y="1273175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22267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MỤC TIÊU</a:t>
            </a:r>
            <a:endParaRPr kumimoji="0" lang="vi-VN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222267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24580" name="TextBox 5">
            <a:extLst>
              <a:ext uri="{FF2B5EF4-FFF2-40B4-BE49-F238E27FC236}">
                <a16:creationId xmlns:a16="http://schemas.microsoft.com/office/drawing/2014/main" id="{65CD1095-D630-4324-8088-2253007FA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504950"/>
            <a:ext cx="7696200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Biết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vai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trò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thức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bột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đường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biết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nguồn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gốc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thức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bột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đường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.</a:t>
            </a:r>
            <a:endParaRPr kumimoji="0" lang="vi-V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Commercial Script" pitchFamily="34" charset="0"/>
              <a:ea typeface="宋体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kĩ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năng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sắp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xếp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thức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hàng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nhóm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thức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nguồn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gốc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vật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hoặc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nhóm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thức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nguồn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gốc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vật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.</a:t>
            </a:r>
            <a:endParaRPr kumimoji="0" lang="vi-V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Commercial Script" pitchFamily="34" charset="0"/>
              <a:ea typeface="宋体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kĩ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năng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phân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loại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thức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dựa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dinh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dưỡng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nhiều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thức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.</a:t>
            </a:r>
            <a:endParaRPr kumimoji="0" lang="vi-V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Commercial Script" pitchFamily="34" charset="0"/>
              <a:ea typeface="宋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071" y="-43015"/>
            <a:ext cx="12192000" cy="6858000"/>
          </a:xfrm>
          <a:prstGeom prst="rect">
            <a:avLst/>
          </a:prstGeom>
        </p:spPr>
      </p:pic>
      <p:pic>
        <p:nvPicPr>
          <p:cNvPr id="12" name="图片 76803" descr="PPT素材-03">
            <a:extLst>
              <a:ext uri="{FF2B5EF4-FFF2-40B4-BE49-F238E27FC236}">
                <a16:creationId xmlns:a16="http://schemas.microsoft.com/office/drawing/2014/main" id="{12C7AF05-19EA-4D5F-BE18-8C83EB3FB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29" y="392112"/>
            <a:ext cx="11887200" cy="646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57D40151-D0CC-473D-9C63-AE4B65447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374" y="2019692"/>
            <a:ext cx="7696200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Biết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tên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vai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trò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thức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bột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biết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nguồn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gốc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thức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bột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.</a:t>
            </a:r>
            <a:endParaRPr lang="vi-VN" altLang="en-US" sz="3200" dirty="0">
              <a:solidFill>
                <a:srgbClr val="000000"/>
              </a:solidFill>
              <a:latin typeface=".VnCommercial Script" pitchFamily="34" charset="0"/>
              <a:ea typeface="宋体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Biết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sắp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xếp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thức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hàng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nhóm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thức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nguồn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gốc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hoặc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nhóm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thức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nguồn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gốc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thực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.</a:t>
            </a:r>
            <a:endParaRPr lang="vi-VN" altLang="en-US" sz="3200" dirty="0">
              <a:solidFill>
                <a:srgbClr val="000000"/>
              </a:solidFill>
              <a:latin typeface=".VnCommercial Script" pitchFamily="34" charset="0"/>
              <a:ea typeface="宋体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Biết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phân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loại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thức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dựa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dinh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dưỡng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thức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ăn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.</a:t>
            </a:r>
            <a:endParaRPr lang="vi-VN" altLang="en-US" sz="3200" dirty="0">
              <a:solidFill>
                <a:srgbClr val="000000"/>
              </a:solidFill>
              <a:latin typeface=".VnCommercial Script" pitchFamily="34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90BB94D7-CF42-4559-BB22-89ABED1C6D8D}"/>
              </a:ext>
            </a:extLst>
          </p:cNvPr>
          <p:cNvSpPr txBox="1">
            <a:spLocks noChangeArrowheads="1"/>
          </p:cNvSpPr>
          <p:nvPr/>
        </p:nvSpPr>
        <p:spPr bwMode="auto">
          <a:xfrm rot="19528813">
            <a:off x="1631673" y="1745695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>
                <a:solidFill>
                  <a:srgbClr val="222267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MỤC TIÊU</a:t>
            </a:r>
            <a:endParaRPr lang="vi-VN" altLang="vi-VN" sz="2400" b="1" dirty="0">
              <a:solidFill>
                <a:srgbClr val="222267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801600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773180" y="2495550"/>
            <a:ext cx="72402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Phân</a:t>
            </a:r>
            <a:r>
              <a:rPr lang="en-US" altLang="zh-CN" sz="4000" b="1" dirty="0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loại</a:t>
            </a:r>
            <a:r>
              <a:rPr lang="en-US" altLang="zh-CN" sz="4000" b="1" dirty="0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thức</a:t>
            </a:r>
            <a:r>
              <a:rPr lang="en-US" altLang="zh-CN" sz="4000" b="1" dirty="0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</a:rPr>
              <a:t>ăn</a:t>
            </a:r>
            <a:endParaRPr lang="zh-CN" altLang="en-US" sz="4000" b="1" dirty="0">
              <a:solidFill>
                <a:srgbClr val="53A694"/>
              </a:solidFill>
              <a:latin typeface="Arial" panose="020B0604020202020204" pitchFamily="34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088400" y="1330960"/>
            <a:ext cx="417185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000" b="1" spc="600" noProof="1">
                <a:solidFill>
                  <a:srgbClr val="53A694"/>
                </a:solidFill>
                <a:latin typeface="Arial" panose="020B0604020202020204" pitchFamily="34" charset="0"/>
                <a:ea typeface="Montserrat" panose="00000500000000000000" charset="0"/>
                <a:cs typeface="Arial" panose="020B0604020202020204" pitchFamily="34" charset="0"/>
                <a:sym typeface="Arial" panose="020B0604020202020204" pitchFamily="34" charset="0"/>
              </a:rPr>
              <a:t>Hoạt động 1: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4088400" y="1881188"/>
            <a:ext cx="4199866" cy="1588"/>
          </a:xfrm>
          <a:prstGeom prst="line">
            <a:avLst/>
          </a:prstGeom>
          <a:ln>
            <a:solidFill>
              <a:srgbClr val="53A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" y="0"/>
            <a:ext cx="12192002" cy="6858000"/>
            <a:chOff x="-1" y="0"/>
            <a:chExt cx="12192002" cy="6858000"/>
          </a:xfrm>
        </p:grpSpPr>
        <p:grpSp>
          <p:nvGrpSpPr>
            <p:cNvPr id="2" name="组合 1"/>
            <p:cNvGrpSpPr/>
            <p:nvPr/>
          </p:nvGrpSpPr>
          <p:grpSpPr>
            <a:xfrm>
              <a:off x="-1" y="0"/>
              <a:ext cx="12192002" cy="6858000"/>
              <a:chOff x="-1" y="0"/>
              <a:chExt cx="12192002" cy="6858000"/>
            </a:xfrm>
          </p:grpSpPr>
          <p:pic>
            <p:nvPicPr>
              <p:cNvPr id="74" name="图片 7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79" name="矩形 78"/>
              <p:cNvSpPr/>
              <p:nvPr/>
            </p:nvSpPr>
            <p:spPr>
              <a:xfrm flipV="1">
                <a:off x="-1" y="1120139"/>
                <a:ext cx="12192002" cy="5546892"/>
              </a:xfrm>
              <a:prstGeom prst="rect">
                <a:avLst/>
              </a:prstGeom>
              <a:solidFill>
                <a:srgbClr val="F1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Montserrat" panose="00000500000000000000" charset="0"/>
                </a:endParaRPr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782571" y="44308"/>
              <a:ext cx="10406743" cy="1047209"/>
              <a:chOff x="782571" y="44308"/>
              <a:chExt cx="10406743" cy="1047209"/>
            </a:xfrm>
          </p:grpSpPr>
          <p:sp>
            <p:nvSpPr>
              <p:cNvPr id="77" name="TextBox 8"/>
              <p:cNvSpPr txBox="1">
                <a:spLocks noChangeArrowheads="1"/>
              </p:cNvSpPr>
              <p:nvPr/>
            </p:nvSpPr>
            <p:spPr bwMode="auto">
              <a:xfrm>
                <a:off x="1054100" y="44308"/>
                <a:ext cx="9906000" cy="984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>
                <a:spAutoFit/>
              </a:bodyPr>
              <a:lstStyle/>
              <a:p>
                <a:pPr algn="just"/>
                <a:r>
                  <a:rPr lang="en-US" altLang="zh-CN" sz="3200" b="1" dirty="0" err="1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Kể</a:t>
                </a:r>
                <a:r>
                  <a:rPr lang="en-US" altLang="zh-CN" sz="3200" b="1" dirty="0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tên</a:t>
                </a:r>
                <a:r>
                  <a:rPr lang="en-US" altLang="zh-CN" sz="3200" b="1" dirty="0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các</a:t>
                </a:r>
                <a:r>
                  <a:rPr lang="en-US" altLang="zh-CN" sz="3200" b="1" dirty="0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thức</a:t>
                </a:r>
                <a:r>
                  <a:rPr lang="en-US" altLang="zh-CN" sz="3200" b="1" dirty="0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ăn</a:t>
                </a:r>
                <a:r>
                  <a:rPr lang="en-US" altLang="zh-CN" sz="3200" b="1" dirty="0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b="1" dirty="0" err="1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đồ</a:t>
                </a:r>
                <a:r>
                  <a:rPr lang="en-US" altLang="zh-CN" sz="3200" b="1" dirty="0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uống</a:t>
                </a:r>
                <a:r>
                  <a:rPr lang="en-US" altLang="zh-CN" sz="3200" b="1" dirty="0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 con </a:t>
                </a:r>
                <a:r>
                  <a:rPr lang="en-US" altLang="zh-CN" sz="3200" b="1" dirty="0" err="1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thường</a:t>
                </a:r>
                <a:r>
                  <a:rPr lang="en-US" altLang="zh-CN" sz="3200" b="1" dirty="0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dùng</a:t>
                </a:r>
                <a:r>
                  <a:rPr lang="en-US" altLang="zh-CN" sz="3200" b="1" dirty="0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vào</a:t>
                </a:r>
                <a:r>
                  <a:rPr lang="en-US" altLang="zh-CN" sz="3200" b="1" dirty="0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các</a:t>
                </a:r>
                <a:r>
                  <a:rPr lang="en-US" altLang="zh-CN" sz="3200" b="1" dirty="0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bữa</a:t>
                </a:r>
                <a:r>
                  <a:rPr lang="en-US" altLang="zh-CN" sz="3200" b="1" dirty="0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 : </a:t>
                </a:r>
                <a:r>
                  <a:rPr lang="en-US" altLang="zh-CN" sz="3200" b="1" dirty="0" err="1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sáng</a:t>
                </a:r>
                <a:r>
                  <a:rPr lang="en-US" altLang="zh-CN" sz="3200" b="1" dirty="0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b="1" dirty="0" err="1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trưa</a:t>
                </a:r>
                <a:r>
                  <a:rPr lang="en-US" altLang="zh-CN" sz="3200" b="1" dirty="0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b="1" dirty="0" err="1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tối</a:t>
                </a:r>
                <a:r>
                  <a:rPr lang="en-US" altLang="zh-CN" sz="3200" b="1" dirty="0">
                    <a:solidFill>
                      <a:srgbClr val="53A694"/>
                    </a:solidFill>
                    <a:latin typeface="Arial" panose="020B0604020202020204" pitchFamily="34" charset="0"/>
                    <a:ea typeface="Montserrat" panose="00000500000000000000" charset="0"/>
                    <a:cs typeface="Arial" panose="020B0604020202020204" pitchFamily="34" charset="0"/>
                  </a:rPr>
                  <a:t>.</a:t>
                </a:r>
                <a:endParaRPr lang="zh-CN" altLang="en-US" sz="3200" b="1" dirty="0">
                  <a:solidFill>
                    <a:srgbClr val="53A694"/>
                  </a:solidFill>
                  <a:latin typeface="Arial" panose="020B0604020202020204" pitchFamily="34" charset="0"/>
                  <a:ea typeface="Montserrat" panose="00000500000000000000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8" name="直接连接符 77"/>
              <p:cNvCxnSpPr/>
              <p:nvPr/>
            </p:nvCxnSpPr>
            <p:spPr>
              <a:xfrm>
                <a:off x="782571" y="1091517"/>
                <a:ext cx="10406743" cy="0"/>
              </a:xfrm>
              <a:prstGeom prst="line">
                <a:avLst/>
              </a:prstGeom>
              <a:ln>
                <a:solidFill>
                  <a:srgbClr val="53A69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794" name="AutoShape 2" descr="Chảy nước miếng&quot; khi ngắm những món ăn xuất hiện trong phim hoạt hình của  Studio Ghib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" name="Picture 80" descr="131603174_1153941651786547_7951457308308956216_n_TUL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25" y="1222375"/>
            <a:ext cx="4676775" cy="2627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2" name="Picture 81" descr="anime-food-3a_1547176057_VnEx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50" y="3995737"/>
            <a:ext cx="4762500" cy="267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3" name="Picture 82" descr="imag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737" y="1168400"/>
            <a:ext cx="3957016" cy="271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4" name="Picture 83" descr="tải xuống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0908" y="3997324"/>
            <a:ext cx="4321715" cy="2708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5" name="Picture 84" descr="unnam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600" y="1206500"/>
            <a:ext cx="3073400" cy="2552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6" name="Picture 85" descr="68747470733a2f2f73332e616d617a6f6e6177732e636f6d2f776174747061642d6d656469612d736572766963652f53746f7279496d6167652f76614761594e6d685032615566673d3d2d38312e313532396365633364633664323131623332323231333836333732312e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855200" y="3997325"/>
            <a:ext cx="2336800" cy="2682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D35E38-BD79-440A-AA75-EBF06BB93ED8}"/>
              </a:ext>
            </a:extLst>
          </p:cNvPr>
          <p:cNvSpPr txBox="1"/>
          <p:nvPr/>
        </p:nvSpPr>
        <p:spPr>
          <a:xfrm flipH="1">
            <a:off x="2590892" y="1143060"/>
            <a:ext cx="60196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scan0036">
            <a:extLst>
              <a:ext uri="{FF2B5EF4-FFF2-40B4-BE49-F238E27FC236}">
                <a16:creationId xmlns:a16="http://schemas.microsoft.com/office/drawing/2014/main" id="{7C1E71B1-0594-4929-994A-9285CC226A0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NKNOELEADERBOARD" val="175723571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610</Words>
  <Application>Microsoft Office PowerPoint</Application>
  <PresentationFormat>Widescreen</PresentationFormat>
  <Paragraphs>95</Paragraphs>
  <Slides>20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.VnCommercial Script</vt:lpstr>
      <vt:lpstr>Arial</vt:lpstr>
      <vt:lpstr>Calibri</vt:lpstr>
      <vt:lpstr>Montserrat</vt:lpstr>
      <vt:lpstr>Times New Roman</vt:lpstr>
      <vt:lpstr>千图网拥有20W+精美PPT模板 更多PPT模板下载至：www.58pic.com/office/ppt​​</vt:lpstr>
      <vt:lpstr>1_千图网拥有20W+精美PPT模板 更多PPT模板下载至：www.58pic.com/office/ppt​​</vt:lpstr>
      <vt:lpstr>1_默认设计模板</vt:lpstr>
      <vt:lpstr>4_Office Theme</vt:lpstr>
      <vt:lpstr>1_Default Design</vt:lpstr>
      <vt:lpstr>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Tran Thi Huong</cp:lastModifiedBy>
  <cp:revision>304</cp:revision>
  <dcterms:created xsi:type="dcterms:W3CDTF">2018-02-23T07:21:00Z</dcterms:created>
  <dcterms:modified xsi:type="dcterms:W3CDTF">2021-09-17T06:55:50Z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9B95A679C37B401A9C94278BAE04E78F</vt:lpwstr>
  </property>
  <property fmtid="{D5CDD505-2E9C-101B-9397-08002B2CF9AE}" pid="3" name="KSOProductBuildVer">
    <vt:lpwstr>2052-11.1.0.10495</vt:lpwstr>
  </property>
</Properties>
</file>