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61" r:id="rId3"/>
    <p:sldId id="260" r:id="rId4"/>
    <p:sldId id="266" r:id="rId5"/>
    <p:sldId id="262" r:id="rId6"/>
    <p:sldId id="275" r:id="rId7"/>
    <p:sldId id="267" r:id="rId8"/>
    <p:sldId id="268" r:id="rId9"/>
    <p:sldId id="269" r:id="rId10"/>
    <p:sldId id="274" r:id="rId11"/>
    <p:sldId id="270" r:id="rId12"/>
    <p:sldId id="272" r:id="rId13"/>
    <p:sldId id="273" r:id="rId14"/>
    <p:sldId id="264" r:id="rId15"/>
    <p:sldId id="263" r:id="rId16"/>
    <p:sldId id="265" r:id="rId17"/>
    <p:sldId id="258" r:id="rId18"/>
    <p:sldId id="259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17" autoAdjust="0"/>
  </p:normalViewPr>
  <p:slideViewPr>
    <p:cSldViewPr>
      <p:cViewPr varScale="1">
        <p:scale>
          <a:sx n="60" d="100"/>
          <a:sy n="6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BF3F2-B533-4F08-981E-741CF92A0CFB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59E83-16DD-4808-8627-2BCFA3757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8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9B2C7-99A5-45BB-A4F1-AE020AF2FF7E}" type="slidenum">
              <a:rPr lang="en-US"/>
              <a:pPr/>
              <a:t>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9E83-16DD-4808-8627-2BCFA37574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9E83-16DD-4808-8627-2BCFA37574A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9E83-16DD-4808-8627-2BCFA37574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9E83-16DD-4808-8627-2BCFA37574A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9E83-16DD-4808-8627-2BCFA37574A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A049B6-AD6F-4D66-A517-D7F89E05EC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8186A4-8B0A-49C8-8727-1D019D373D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A436B-0741-4B5A-8FC0-204340DB22AB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hyperlink" Target="../../Hanamichi/Desktop/Thuat_GA_moi.pp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6096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543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PHÒNG GIÁO DỤC VÀ ĐÀO TẠO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QUẬN LONG BIÊN</a:t>
            </a:r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PHÚC LỢI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19468" name="WordArt 12" descr="Blue hills"/>
          <p:cNvSpPr>
            <a:spLocks noChangeArrowheads="1" noChangeShapeType="1" noTextEdit="1"/>
          </p:cNvSpPr>
          <p:nvPr/>
        </p:nvSpPr>
        <p:spPr bwMode="auto">
          <a:xfrm>
            <a:off x="3276600" y="3733800"/>
            <a:ext cx="259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mtClean="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  <a:endParaRPr lang="en-US" sz="4000" b="1" kern="10">
              <a:ln w="19050">
                <a:solidFill>
                  <a:srgbClr val="CC00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WordArt 13"/>
          <p:cNvSpPr>
            <a:spLocks noChangeArrowheads="1" noChangeShapeType="1" noTextEdit="1"/>
          </p:cNvSpPr>
          <p:nvPr/>
        </p:nvSpPr>
        <p:spPr bwMode="auto">
          <a:xfrm>
            <a:off x="1676400" y="1933575"/>
            <a:ext cx="6248400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PHÂN MÔN: TẬP ĐỌC</a:t>
            </a:r>
            <a:endParaRPr lang="en-US" sz="3600" b="1" kern="10">
              <a:ln w="5080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021759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smtClean="0">
                <a:latin typeface="Times New Roman" pitchFamily="18" charset="0"/>
                <a:cs typeface="Times New Roman" pitchFamily="18" charset="0"/>
              </a:rPr>
              <a:t>Bài: Quà của bố</a:t>
            </a:r>
            <a:endParaRPr lang="en-US" sz="44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1676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 nhóm đôi </a:t>
            </a:r>
            <a:endParaRPr lang="en-US" sz="48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209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8982" y="2285498"/>
            <a:ext cx="2845468" cy="213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G:\qcboos\ccg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 descr="G:\qcboos\dytiscidae6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2958" y="275766"/>
            <a:ext cx="1506830" cy="232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 descr="G:\qcboos\casch3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5800" y="431048"/>
            <a:ext cx="3323849" cy="183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01690" y="2831432"/>
            <a:ext cx="4968848" cy="1588168"/>
            <a:chOff x="1483" y="1205"/>
            <a:chExt cx="5081" cy="3115"/>
          </a:xfrm>
        </p:grpSpPr>
        <p:pic>
          <p:nvPicPr>
            <p:cNvPr id="20492" name="Picture 24" descr="hoa sen va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01" y="1396"/>
              <a:ext cx="2363" cy="2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25" descr="hoa s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83" y="1205"/>
              <a:ext cx="2602" cy="3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810000"/>
            <a:ext cx="1600200" cy="33855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Cá chuối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4958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có thể gọi đó là “một thế giới dưới nước” ?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" y="5410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quà gồm rất nhiều con vật và cây cối ở dưới nước.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0" y="76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Quà của bố đi cắt tóc về có những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gì 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1295400"/>
            <a:ext cx="9144000" cy="4038600"/>
            <a:chOff x="0" y="2667000"/>
            <a:chExt cx="9144000" cy="2006462"/>
          </a:xfrm>
        </p:grpSpPr>
        <p:pic>
          <p:nvPicPr>
            <p:cNvPr id="17414" name="Picture 2" descr="G:\qcboos\mmm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2667000"/>
              <a:ext cx="3048000" cy="2006462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17415" name="Picture 33" descr="SAWFL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667000"/>
              <a:ext cx="3060700" cy="200646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7416" name="Picture 3" descr="G:\qcboos\dees lwar.bm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35700" y="2667000"/>
              <a:ext cx="2908300" cy="2006462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5626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sao có thể gọi đó là “một thế giới mặt đất”?</a:t>
            </a:r>
          </a:p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" y="5602069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 gồm nhiều con vật sống trên mặt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đất.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33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3. Những từ nào, câu nào cho thấy các con rất thích những món quà của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bố ?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1733729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 dẫn nhất là những con dế lạo xạo trong các vỏ bao diêm: toàn dế đực, cánh xoăn, gáy vang nhà và chọi nhau phải biết.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Quà của bố làm anh em tôi giàu quá!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" y="4724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Vì sao quà của bố giản dị, đơn sơ mà các con lại cảm thấy “giàu quá” ?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5"/>
          <p:cNvSpPr>
            <a:spLocks noChangeArrowheads="1"/>
          </p:cNvSpPr>
          <p:nvPr/>
        </p:nvSpPr>
        <p:spPr bwMode="auto">
          <a:xfrm>
            <a:off x="304800" y="1447800"/>
            <a:ext cx="8382000" cy="40386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6"/>
          <p:cNvSpPr>
            <a:spLocks noGrp="1" noChangeArrowheads="1"/>
          </p:cNvSpPr>
          <p:nvPr>
            <p:ph idx="1"/>
          </p:nvPr>
        </p:nvSpPr>
        <p:spPr>
          <a:xfrm>
            <a:off x="990600" y="2438400"/>
            <a:ext cx="7467600" cy="3200400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 nói lên  tình cảm yêu thương của người bố  qua những món quà đơn sơ dành cho  các con.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23" name="WordArt 7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2819400" cy="6286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en-US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dung: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Đường diềm 5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985125" y="5775325"/>
            <a:ext cx="4889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buom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62400"/>
            <a:ext cx="20304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711450" y="782638"/>
            <a:ext cx="3695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 ĐỌC 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836613" y="2090738"/>
            <a:ext cx="7500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Giọng nhẹ nhàng, vui, hồn nhiên</a:t>
            </a:r>
            <a:endParaRPr lang="en-US" sz="3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534400" cy="50783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Bố đi cắt tóc về, cũng không lần nào chúng tôi có không có quà.</a:t>
            </a:r>
          </a:p>
          <a:p>
            <a:pPr algn="just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Mở hòm dụng cụ ra là cả một thế giới mặt đất: con xập xành, con muỗm to xù, mốc thếch, ngó ngoáy. Hấp dẫn nhất là những con dế lạo xạo trong các vỏ bao diêm: toàn đế đực, cánh xoăn, gáy vang nhà và chọi nhau phải biết.</a:t>
            </a:r>
          </a:p>
          <a:p>
            <a:pPr algn="just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Quà của bố làm anh em tôi giàu quá!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4522125" y="9906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2190375" y="263375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6824750" y="42672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8260025" y="316715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419600" y="42672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185950" y="483385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1600200" y="42672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5205125" y="2650375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737625" y="32004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3104800" y="53340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8769900" y="26670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5037500" y="2074025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8763000" y="9906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15000" y="4800600"/>
            <a:ext cx="152400" cy="381000"/>
            <a:chOff x="3962400" y="2286000"/>
            <a:chExt cx="152400" cy="381000"/>
          </a:xfrm>
        </p:grpSpPr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H="1">
              <a:off x="39624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0386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33250" y="1507375"/>
            <a:ext cx="152400" cy="381000"/>
            <a:chOff x="3962400" y="2286000"/>
            <a:chExt cx="152400" cy="381000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39624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>
              <a:off x="40386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03525" y="5334000"/>
            <a:ext cx="152400" cy="381000"/>
            <a:chOff x="3962400" y="2286000"/>
            <a:chExt cx="152400" cy="381000"/>
          </a:xfrm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H="1">
              <a:off x="39624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40386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5137225" y="316715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3345850" y="3717175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732102" y="2485104"/>
            <a:ext cx="2954698" cy="29496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" y="3048000"/>
            <a:ext cx="16002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3400" y="3581400"/>
            <a:ext cx="1905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71800" y="3581400"/>
            <a:ext cx="1828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48400" y="5791200"/>
            <a:ext cx="17526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934200" y="4648200"/>
            <a:ext cx="1828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05200" y="4114800"/>
            <a:ext cx="1447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696200" y="3048000"/>
            <a:ext cx="9144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1000" y="5257800"/>
            <a:ext cx="762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82B04-82A9-4581-9803-F06881FBD86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6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0" y="1066800"/>
            <a:ext cx="868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Segoe UI Symbol"/>
              <a:ea typeface="Segoe UI Symbol"/>
              <a:cs typeface="Segoe UI Symbol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ea typeface="Segoe UI Symbol"/>
              <a:cs typeface="Times New Roman" pitchFamily="18" charset="0"/>
            </a:endParaRP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1447800" y="1600200"/>
            <a:ext cx="6324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algn="ctr"/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Về nhà đọc lại bài và trả lời các câu hỏi cuối bài</a:t>
            </a:r>
          </a:p>
          <a:p>
            <a:pPr>
              <a:buFontTx/>
              <a:buChar char="-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Chuẩn bị bài tiết sau: Câu chuyện bó đũa (trang 112)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ml0031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5235" name="WordArt 3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7010400" cy="449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39996"/>
              </a:avLst>
            </a:prstTxWarp>
          </a:bodyPr>
          <a:lstStyle/>
          <a:p>
            <a:pPr algn="ctr"/>
            <a:r>
              <a:rPr lang="en-US" sz="2000" b="1" i="1" kern="1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TimeH"/>
              </a:rPr>
              <a:t>Ch</a:t>
            </a:r>
            <a:r>
              <a:rPr lang="en-US" sz="2000" b="1" i="1" kern="1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ÚC CÁC EM HỌC SINH</a:t>
            </a:r>
            <a:r>
              <a:rPr lang="en-US" sz="2000" b="1" i="1" kern="1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TimeH"/>
              </a:rPr>
              <a:t> </a:t>
            </a:r>
            <a:endParaRPr lang="en-US" sz="2000" b="1" i="1" kern="10">
              <a:ln w="9525">
                <a:solidFill>
                  <a:srgbClr val="003399"/>
                </a:solidFill>
                <a:round/>
                <a:headEnd/>
                <a:tailEnd/>
              </a:ln>
              <a:solidFill>
                <a:srgbClr val="99CC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TimeH"/>
            </a:endParaRPr>
          </a:p>
          <a:p>
            <a:pPr algn="ctr"/>
            <a:endParaRPr lang="en-US" sz="2400" b="1" i="1" kern="10">
              <a:ln w="9525">
                <a:solidFill>
                  <a:srgbClr val="003399"/>
                </a:solidFill>
                <a:round/>
                <a:headEnd/>
                <a:tailEnd/>
              </a:ln>
              <a:solidFill>
                <a:srgbClr val="99CC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TimeH"/>
            </a:endParaRPr>
          </a:p>
        </p:txBody>
      </p:sp>
      <p:sp>
        <p:nvSpPr>
          <p:cNvPr id="95237" name="WordArt 5"/>
          <p:cNvSpPr>
            <a:spLocks noChangeArrowheads="1" noChangeShapeType="1" noTextEdit="1"/>
          </p:cNvSpPr>
          <p:nvPr/>
        </p:nvSpPr>
        <p:spPr bwMode="auto">
          <a:xfrm>
            <a:off x="1475014" y="3202982"/>
            <a:ext cx="647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i="1" kern="1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NGOAN, HỌC GIỎI</a:t>
            </a:r>
            <a:endParaRPr lang="en-US" sz="4400" b="1" i="1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8" name="Picture 6" descr="14">
            <a:hlinkClick r:id="rId4" action="ppaction://hlinkpres?slideindex=1&amp;slidetitle=KiÓm tra bµi cò"/>
          </p:cNvPr>
          <p:cNvPicPr>
            <a:picLocks noChangeAspect="1" noChangeArrowheads="1" noCrop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 rot="-8939225">
            <a:off x="7162800" y="4800600"/>
            <a:ext cx="395605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 descr="14">
            <a:hlinkClick r:id="rId4" action="ppaction://hlinkpres?slideindex=1&amp;slidetitle=KiÓm tra bµi cò"/>
          </p:cNvPr>
          <p:cNvPicPr>
            <a:picLocks noChangeAspect="1" noChangeArrowheads="1" noCrop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 rot="-1977437">
            <a:off x="-1905000" y="4748213"/>
            <a:ext cx="3733800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 descr="Bouque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43000" y="762000"/>
            <a:ext cx="6781800" cy="830997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  <a:t>ÔN BÀI 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CŨ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09600" y="2438400"/>
            <a:ext cx="81534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 đọc đoạn 3,4 Bài Bông hoa Niềm Vui ( trang 104)</a:t>
            </a:r>
            <a:endParaRPr lang="en-US" sz="36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3943529"/>
            <a:ext cx="1089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Khi biết Chi cần bông hoa Niềm Vui, cô giáo</a:t>
            </a:r>
          </a:p>
          <a:p>
            <a:r>
              <a:rPr lang="en-US" sz="36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nói thế nào?</a:t>
            </a:r>
            <a:endParaRPr lang="en-US" sz="36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381000" y="22098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 i="1" u="sng">
              <a:solidFill>
                <a:srgbClr val="000000"/>
              </a:solidFill>
            </a:endParaRP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381000" y="426720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8197" name="Text Box 26"/>
          <p:cNvSpPr txBox="1">
            <a:spLocks noChangeArrowheads="1"/>
          </p:cNvSpPr>
          <p:nvPr/>
        </p:nvSpPr>
        <p:spPr bwMode="auto">
          <a:xfrm>
            <a:off x="3598608" y="228600"/>
            <a:ext cx="25735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3124200" y="8382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 của bố</a:t>
            </a:r>
          </a:p>
        </p:txBody>
      </p:sp>
      <p:pic>
        <p:nvPicPr>
          <p:cNvPr id="14365" name="Picture 29" descr="Tranh7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 l="3275" t="19887" r="13393" b="8522"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4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533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Đọc nối tiếp câu</a:t>
            </a:r>
            <a:endParaRPr lang="en-US" sz="36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100" y="4343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nối tiếp đoạn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8288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ần nào, lạo xạo, thao láo, </a:t>
            </a:r>
          </a:p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ngó ngoáy, cánh xoăn, mốc thếch.</a:t>
            </a:r>
            <a:endParaRPr lang="vi-VN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19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Mở thúng câu ra là cả một thế giới dưới nước: cà cuống, niềng niễng đực, niềng niễng cái bò nhộn nhạo…</a:t>
            </a:r>
            <a:endParaRPr lang="en-US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6576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Hấp dẫn nhất là những con dế lạo xạo trong các vỏ bao diêm: toàn dế đực, cánh xoăn, gáy vang nhà và chọi nhau phải biết.</a:t>
            </a:r>
            <a:endParaRPr lang="en-US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4767350" y="13716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2819400" y="19050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8458200" y="19812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496400" y="2438400"/>
            <a:ext cx="152400" cy="381000"/>
            <a:chOff x="3962400" y="2286000"/>
            <a:chExt cx="152400" cy="381000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39624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40386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4953000" y="19050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5131725" y="43434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7633850" y="43337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4267200" y="49530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3429000" y="24384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3810000" y="38100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534400" y="4876800"/>
            <a:ext cx="152400" cy="381000"/>
            <a:chOff x="3962400" y="2286000"/>
            <a:chExt cx="152400" cy="381000"/>
          </a:xfrm>
        </p:grpSpPr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H="1">
              <a:off x="39624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40386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1752600" y="49530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8610600" y="38862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172200" y="1752600"/>
            <a:ext cx="22098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4779" y="2299138"/>
            <a:ext cx="16764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77100" y="4267200"/>
            <a:ext cx="12192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1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thung c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239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133600" y="6019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 câu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G:\qcboos\ccg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4191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G:\qcboos\dytiscidae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1"/>
            <a:ext cx="34290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1800" y="6019800"/>
            <a:ext cx="1752600" cy="523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33600" y="60960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 cuống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19800" y="60960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Niềng niễng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G:\qcboos\casch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594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71800" y="2895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 sộp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6019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 chuối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ienphong\Pictures\udgu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810000"/>
            <a:ext cx="5257800" cy="304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qcboos\mmm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052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3" descr="SAW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4" descr="muỗ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ect">
            <a:avLst/>
          </a:prstGeom>
          <a:noFill/>
        </p:spPr>
      </p:pic>
      <p:pic>
        <p:nvPicPr>
          <p:cNvPr id="13" name="Picture 6" descr="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0"/>
            <a:ext cx="4267200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19500" y="3809998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muỗm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228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dế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667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Xập xành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8&quot; unique_id=&quot;10391&quot;&gt;&lt;/object&gt;&lt;object type=&quot;2&quot; unique_id=&quot;10392&quot;&gt;&lt;object type=&quot;3&quot; unique_id=&quot;10393&quot;&gt;&lt;property id=&quot;20148&quot; value=&quot;5&quot;/&gt;&lt;property id=&quot;20300&quot; value=&quot;Slide 1&quot;/&gt;&lt;property id=&quot;20307&quot; value=&quot;276&quot;/&gt;&lt;/object&gt;&lt;object type=&quot;3&quot; unique_id=&quot;10394&quot;&gt;&lt;property id=&quot;20148&quot; value=&quot;5&quot;/&gt;&lt;property id=&quot;20300&quot; value=&quot;Slide 2&quot;/&gt;&lt;property id=&quot;20307&quot; value=&quot;261&quot;/&gt;&lt;/object&gt;&lt;object type=&quot;3&quot; unique_id=&quot;10395&quot;&gt;&lt;property id=&quot;20148&quot; value=&quot;5&quot;/&gt;&lt;property id=&quot;20300&quot; value=&quot;Slide 3&quot;/&gt;&lt;property id=&quot;20307&quot; value=&quot;260&quot;/&gt;&lt;/object&gt;&lt;object type=&quot;3&quot; unique_id=&quot;10396&quot;&gt;&lt;property id=&quot;20148&quot; value=&quot;5&quot;/&gt;&lt;property id=&quot;20300&quot; value=&quot;Slide 4&quot;/&gt;&lt;property id=&quot;20307&quot; value=&quot;266&quot;/&gt;&lt;/object&gt;&lt;object type=&quot;3&quot; unique_id=&quot;10397&quot;&gt;&lt;property id=&quot;20148&quot; value=&quot;5&quot;/&gt;&lt;property id=&quot;20300&quot; value=&quot;Slide 5&quot;/&gt;&lt;property id=&quot;20307&quot; value=&quot;262&quot;/&gt;&lt;/object&gt;&lt;object type=&quot;3&quot; unique_id=&quot;10398&quot;&gt;&lt;property id=&quot;20148&quot; value=&quot;5&quot;/&gt;&lt;property id=&quot;20300&quot; value=&quot;Slide 6&quot;/&gt;&lt;property id=&quot;20307&quot; value=&quot;275&quot;/&gt;&lt;/object&gt;&lt;object type=&quot;3&quot; unique_id=&quot;10399&quot;&gt;&lt;property id=&quot;20148&quot; value=&quot;5&quot;/&gt;&lt;property id=&quot;20300&quot; value=&quot;Slide 7&quot;/&gt;&lt;property id=&quot;20307&quot; value=&quot;267&quot;/&gt;&lt;/object&gt;&lt;object type=&quot;3&quot; unique_id=&quot;10400&quot;&gt;&lt;property id=&quot;20148&quot; value=&quot;5&quot;/&gt;&lt;property id=&quot;20300&quot; value=&quot;Slide 8&quot;/&gt;&lt;property id=&quot;20307&quot; value=&quot;268&quot;/&gt;&lt;/object&gt;&lt;object type=&quot;3&quot; unique_id=&quot;10401&quot;&gt;&lt;property id=&quot;20148&quot; value=&quot;5&quot;/&gt;&lt;property id=&quot;20300&quot; value=&quot;Slide 9&quot;/&gt;&lt;property id=&quot;20307&quot; value=&quot;269&quot;/&gt;&lt;/object&gt;&lt;object type=&quot;3&quot; unique_id=&quot;10402&quot;&gt;&lt;property id=&quot;20148&quot; value=&quot;5&quot;/&gt;&lt;property id=&quot;20300&quot; value=&quot;Slide 10&quot;/&gt;&lt;property id=&quot;20307&quot; value=&quot;274&quot;/&gt;&lt;/object&gt;&lt;object type=&quot;3&quot; unique_id=&quot;10403&quot;&gt;&lt;property id=&quot;20148&quot; value=&quot;5&quot;/&gt;&lt;property id=&quot;20300&quot; value=&quot;Slide 11&quot;/&gt;&lt;property id=&quot;20307&quot; value=&quot;270&quot;/&gt;&lt;/object&gt;&lt;object type=&quot;3&quot; unique_id=&quot;10405&quot;&gt;&lt;property id=&quot;20148&quot; value=&quot;5&quot;/&gt;&lt;property id=&quot;20300&quot; value=&quot;Slide 12&quot;/&gt;&lt;property id=&quot;20307&quot; value=&quot;272&quot;/&gt;&lt;/object&gt;&lt;object type=&quot;3&quot; unique_id=&quot;10406&quot;&gt;&lt;property id=&quot;20148&quot; value=&quot;5&quot;/&gt;&lt;property id=&quot;20300&quot; value=&quot;Slide 13&quot;/&gt;&lt;property id=&quot;20307&quot; value=&quot;273&quot;/&gt;&lt;/object&gt;&lt;object type=&quot;3&quot; unique_id=&quot;10407&quot;&gt;&lt;property id=&quot;20148&quot; value=&quot;5&quot;/&gt;&lt;property id=&quot;20300&quot; value=&quot;Slide 14&quot;/&gt;&lt;property id=&quot;20307&quot; value=&quot;264&quot;/&gt;&lt;/object&gt;&lt;object type=&quot;3&quot; unique_id=&quot;10408&quot;&gt;&lt;property id=&quot;20148&quot; value=&quot;5&quot;/&gt;&lt;property id=&quot;20300&quot; value=&quot;Slide 15&quot;/&gt;&lt;property id=&quot;20307&quot; value=&quot;263&quot;/&gt;&lt;/object&gt;&lt;object type=&quot;3&quot; unique_id=&quot;10409&quot;&gt;&lt;property id=&quot;20148&quot; value=&quot;5&quot;/&gt;&lt;property id=&quot;20300&quot; value=&quot;Slide 16&quot;/&gt;&lt;property id=&quot;20307&quot; value=&quot;265&quot;/&gt;&lt;/object&gt;&lt;object type=&quot;3&quot; unique_id=&quot;10410&quot;&gt;&lt;property id=&quot;20148&quot; value=&quot;5&quot;/&gt;&lt;property id=&quot;20300&quot; value=&quot;Slide 17&quot;/&gt;&lt;property id=&quot;20307&quot; value=&quot;258&quot;/&gt;&lt;/object&gt;&lt;object type=&quot;3&quot; unique_id=&quot;10411&quot;&gt;&lt;property id=&quot;20148&quot; value=&quot;5&quot;/&gt;&lt;property id=&quot;20300&quot; value=&quot;Slide 18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504</Words>
  <Application>Microsoft Office PowerPoint</Application>
  <PresentationFormat>On-screen Show (4:3)</PresentationFormat>
  <Paragraphs>61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tienphong</dc:creator>
  <cp:lastModifiedBy>Admin</cp:lastModifiedBy>
  <cp:revision>30</cp:revision>
  <dcterms:created xsi:type="dcterms:W3CDTF">2013-12-03T14:08:01Z</dcterms:created>
  <dcterms:modified xsi:type="dcterms:W3CDTF">2020-11-29T15:31:07Z</dcterms:modified>
</cp:coreProperties>
</file>