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61" r:id="rId2"/>
    <p:sldId id="272" r:id="rId3"/>
    <p:sldId id="259" r:id="rId4"/>
    <p:sldId id="260" r:id="rId5"/>
    <p:sldId id="262" r:id="rId6"/>
    <p:sldId id="263" r:id="rId7"/>
    <p:sldId id="264" r:id="rId8"/>
    <p:sldId id="266" r:id="rId9"/>
    <p:sldId id="265" r:id="rId10"/>
    <p:sldId id="267" r:id="rId11"/>
    <p:sldId id="268" r:id="rId12"/>
    <p:sldId id="269" r:id="rId13"/>
    <p:sldId id="270" r:id="rId14"/>
    <p:sldId id="273" r:id="rId15"/>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33CC"/>
    <a:srgbClr val="FF0000"/>
    <a:srgbClr val="0800A2"/>
    <a:srgbClr val="FFCC00"/>
    <a:srgbClr val="66FF33"/>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8" autoAdjust="0"/>
    <p:restoredTop sz="94660"/>
  </p:normalViewPr>
  <p:slideViewPr>
    <p:cSldViewPr>
      <p:cViewPr>
        <p:scale>
          <a:sx n="76" d="100"/>
          <a:sy n="76" d="100"/>
        </p:scale>
        <p:origin x="-1224"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p:spPr>
          <p:txBody>
            <a:bodyPr wrap="none" anchor="ctr"/>
            <a:lstStyle/>
            <a:p>
              <a:pPr algn="ctr" eaLnBrk="1" hangingPunct="1"/>
              <a:endParaRPr lang="en-US" sz="2400"/>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p:spPr>
          <p:txBody>
            <a:bodyPr wrap="none" anchor="ctr"/>
            <a:lstStyle/>
            <a:p>
              <a:pPr algn="ctr" eaLnBrk="1" hangingPunct="1"/>
              <a:endParaRPr lang="en-US" sz="2400"/>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p:spPr>
          <p:txBody>
            <a:bodyPr wrap="none" anchor="ctr"/>
            <a:lstStyle/>
            <a:p>
              <a:pPr algn="ctr" eaLnBrk="1" hangingPunct="1"/>
              <a:endParaRPr lang="en-US" sz="2400"/>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p:spPr>
          <p:txBody>
            <a:bodyPr wrap="none" anchor="ctr"/>
            <a:lstStyle/>
            <a:p>
              <a:pPr algn="ctr" eaLnBrk="1" hangingPunct="1"/>
              <a:endParaRPr lang="en-US" sz="2400"/>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p:spPr>
          <p:txBody>
            <a:bodyPr wrap="none" anchor="ctr"/>
            <a:lstStyle/>
            <a:p>
              <a:pPr algn="ctr" eaLnBrk="1" hangingPunct="1"/>
              <a:endParaRPr lang="en-US" sz="2400"/>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p:spPr>
          <p:txBody>
            <a:bodyPr wrap="none" anchor="ctr"/>
            <a:lstStyle/>
            <a:p>
              <a:pPr algn="ctr" eaLnBrk="1" hangingPunct="1"/>
              <a:endParaRPr lang="en-US" sz="2400"/>
            </a:p>
          </p:txBody>
        </p:sp>
      </p:grpSp>
      <p:sp>
        <p:nvSpPr>
          <p:cNvPr id="4302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4302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endParaRPr lang="en-US"/>
          </a:p>
        </p:txBody>
      </p:sp>
      <p:sp>
        <p:nvSpPr>
          <p:cNvPr id="12" name="Rectangle 10"/>
          <p:cNvSpPr>
            <a:spLocks noGrp="1" noChangeArrowheads="1"/>
          </p:cNvSpPr>
          <p:nvPr>
            <p:ph type="ftr" sz="quarter" idx="11"/>
          </p:nvPr>
        </p:nvSpPr>
        <p:spPr/>
        <p:txBody>
          <a:bodyPr/>
          <a:lstStyle>
            <a:lvl1pPr>
              <a:defRPr/>
            </a:lvl1pPr>
          </a:lstStyle>
          <a:p>
            <a:endParaRPr lang="en-US"/>
          </a:p>
        </p:txBody>
      </p:sp>
      <p:sp>
        <p:nvSpPr>
          <p:cNvPr id="13" name="Rectangle 11"/>
          <p:cNvSpPr>
            <a:spLocks noGrp="1" noChangeArrowheads="1"/>
          </p:cNvSpPr>
          <p:nvPr>
            <p:ph type="sldNum" sz="quarter" idx="12"/>
          </p:nvPr>
        </p:nvSpPr>
        <p:spPr/>
        <p:txBody>
          <a:bodyPr/>
          <a:lstStyle>
            <a:lvl1pPr>
              <a:defRPr/>
            </a:lvl1pPr>
          </a:lstStyle>
          <a:p>
            <a:fld id="{BDCF3648-9C51-4FB1-861B-CD0BCD6D2D6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endParaRPr lang="en-US"/>
          </a:p>
        </p:txBody>
      </p:sp>
      <p:sp>
        <p:nvSpPr>
          <p:cNvPr id="5" name="Rectangle 10"/>
          <p:cNvSpPr>
            <a:spLocks noGrp="1" noChangeArrowheads="1"/>
          </p:cNvSpPr>
          <p:nvPr>
            <p:ph type="ftr" sz="quarter" idx="11"/>
          </p:nvPr>
        </p:nvSpPr>
        <p:spPr>
          <a:ln/>
        </p:spPr>
        <p:txBody>
          <a:bodyPr/>
          <a:lstStyle>
            <a:lvl1pPr>
              <a:defRPr/>
            </a:lvl1pPr>
          </a:lstStyle>
          <a:p>
            <a:endParaRPr lang="en-US"/>
          </a:p>
        </p:txBody>
      </p:sp>
      <p:sp>
        <p:nvSpPr>
          <p:cNvPr id="6" name="Rectangle 11"/>
          <p:cNvSpPr>
            <a:spLocks noGrp="1" noChangeArrowheads="1"/>
          </p:cNvSpPr>
          <p:nvPr>
            <p:ph type="sldNum" sz="quarter" idx="12"/>
          </p:nvPr>
        </p:nvSpPr>
        <p:spPr>
          <a:ln/>
        </p:spPr>
        <p:txBody>
          <a:bodyPr/>
          <a:lstStyle>
            <a:lvl1pPr>
              <a:defRPr/>
            </a:lvl1pPr>
          </a:lstStyle>
          <a:p>
            <a:fld id="{48481E64-39C0-4769-8334-095C39028C6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endParaRPr lang="en-US"/>
          </a:p>
        </p:txBody>
      </p:sp>
      <p:sp>
        <p:nvSpPr>
          <p:cNvPr id="5" name="Rectangle 10"/>
          <p:cNvSpPr>
            <a:spLocks noGrp="1" noChangeArrowheads="1"/>
          </p:cNvSpPr>
          <p:nvPr>
            <p:ph type="ftr" sz="quarter" idx="11"/>
          </p:nvPr>
        </p:nvSpPr>
        <p:spPr>
          <a:ln/>
        </p:spPr>
        <p:txBody>
          <a:bodyPr/>
          <a:lstStyle>
            <a:lvl1pPr>
              <a:defRPr/>
            </a:lvl1pPr>
          </a:lstStyle>
          <a:p>
            <a:endParaRPr lang="en-US"/>
          </a:p>
        </p:txBody>
      </p:sp>
      <p:sp>
        <p:nvSpPr>
          <p:cNvPr id="6" name="Rectangle 11"/>
          <p:cNvSpPr>
            <a:spLocks noGrp="1" noChangeArrowheads="1"/>
          </p:cNvSpPr>
          <p:nvPr>
            <p:ph type="sldNum" sz="quarter" idx="12"/>
          </p:nvPr>
        </p:nvSpPr>
        <p:spPr>
          <a:ln/>
        </p:spPr>
        <p:txBody>
          <a:bodyPr/>
          <a:lstStyle>
            <a:lvl1pPr>
              <a:defRPr/>
            </a:lvl1pPr>
          </a:lstStyle>
          <a:p>
            <a:fld id="{4FD371B8-DC6C-40A2-A188-A75ACCA8678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endParaRPr lang="en-US"/>
          </a:p>
        </p:txBody>
      </p:sp>
      <p:sp>
        <p:nvSpPr>
          <p:cNvPr id="5" name="Rectangle 10"/>
          <p:cNvSpPr>
            <a:spLocks noGrp="1" noChangeArrowheads="1"/>
          </p:cNvSpPr>
          <p:nvPr>
            <p:ph type="ftr" sz="quarter" idx="11"/>
          </p:nvPr>
        </p:nvSpPr>
        <p:spPr>
          <a:ln/>
        </p:spPr>
        <p:txBody>
          <a:bodyPr/>
          <a:lstStyle>
            <a:lvl1pPr>
              <a:defRPr/>
            </a:lvl1pPr>
          </a:lstStyle>
          <a:p>
            <a:endParaRPr lang="en-US"/>
          </a:p>
        </p:txBody>
      </p:sp>
      <p:sp>
        <p:nvSpPr>
          <p:cNvPr id="6" name="Rectangle 11"/>
          <p:cNvSpPr>
            <a:spLocks noGrp="1" noChangeArrowheads="1"/>
          </p:cNvSpPr>
          <p:nvPr>
            <p:ph type="sldNum" sz="quarter" idx="12"/>
          </p:nvPr>
        </p:nvSpPr>
        <p:spPr>
          <a:ln/>
        </p:spPr>
        <p:txBody>
          <a:bodyPr/>
          <a:lstStyle>
            <a:lvl1pPr>
              <a:defRPr/>
            </a:lvl1pPr>
          </a:lstStyle>
          <a:p>
            <a:fld id="{F95E785D-6B0D-4330-BC86-66899572395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endParaRPr lang="en-US"/>
          </a:p>
        </p:txBody>
      </p:sp>
      <p:sp>
        <p:nvSpPr>
          <p:cNvPr id="5" name="Rectangle 10"/>
          <p:cNvSpPr>
            <a:spLocks noGrp="1" noChangeArrowheads="1"/>
          </p:cNvSpPr>
          <p:nvPr>
            <p:ph type="ftr" sz="quarter" idx="11"/>
          </p:nvPr>
        </p:nvSpPr>
        <p:spPr>
          <a:ln/>
        </p:spPr>
        <p:txBody>
          <a:bodyPr/>
          <a:lstStyle>
            <a:lvl1pPr>
              <a:defRPr/>
            </a:lvl1pPr>
          </a:lstStyle>
          <a:p>
            <a:endParaRPr lang="en-US"/>
          </a:p>
        </p:txBody>
      </p:sp>
      <p:sp>
        <p:nvSpPr>
          <p:cNvPr id="6" name="Rectangle 11"/>
          <p:cNvSpPr>
            <a:spLocks noGrp="1" noChangeArrowheads="1"/>
          </p:cNvSpPr>
          <p:nvPr>
            <p:ph type="sldNum" sz="quarter" idx="12"/>
          </p:nvPr>
        </p:nvSpPr>
        <p:spPr>
          <a:ln/>
        </p:spPr>
        <p:txBody>
          <a:bodyPr/>
          <a:lstStyle>
            <a:lvl1pPr>
              <a:defRPr/>
            </a:lvl1pPr>
          </a:lstStyle>
          <a:p>
            <a:fld id="{FD788B71-8E4A-4C0F-87A5-00805A67B3A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endParaRPr lang="en-US"/>
          </a:p>
        </p:txBody>
      </p:sp>
      <p:sp>
        <p:nvSpPr>
          <p:cNvPr id="6" name="Rectangle 10"/>
          <p:cNvSpPr>
            <a:spLocks noGrp="1" noChangeArrowheads="1"/>
          </p:cNvSpPr>
          <p:nvPr>
            <p:ph type="ftr" sz="quarter" idx="11"/>
          </p:nvPr>
        </p:nvSpPr>
        <p:spPr>
          <a:ln/>
        </p:spPr>
        <p:txBody>
          <a:bodyPr/>
          <a:lstStyle>
            <a:lvl1pPr>
              <a:defRPr/>
            </a:lvl1pPr>
          </a:lstStyle>
          <a:p>
            <a:endParaRPr lang="en-US"/>
          </a:p>
        </p:txBody>
      </p:sp>
      <p:sp>
        <p:nvSpPr>
          <p:cNvPr id="7" name="Rectangle 11"/>
          <p:cNvSpPr>
            <a:spLocks noGrp="1" noChangeArrowheads="1"/>
          </p:cNvSpPr>
          <p:nvPr>
            <p:ph type="sldNum" sz="quarter" idx="12"/>
          </p:nvPr>
        </p:nvSpPr>
        <p:spPr>
          <a:ln/>
        </p:spPr>
        <p:txBody>
          <a:bodyPr/>
          <a:lstStyle>
            <a:lvl1pPr>
              <a:defRPr/>
            </a:lvl1pPr>
          </a:lstStyle>
          <a:p>
            <a:fld id="{B3832BFD-4254-410D-88DB-3F2E1821242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endParaRPr lang="en-US"/>
          </a:p>
        </p:txBody>
      </p:sp>
      <p:sp>
        <p:nvSpPr>
          <p:cNvPr id="8" name="Rectangle 10"/>
          <p:cNvSpPr>
            <a:spLocks noGrp="1" noChangeArrowheads="1"/>
          </p:cNvSpPr>
          <p:nvPr>
            <p:ph type="ftr" sz="quarter" idx="11"/>
          </p:nvPr>
        </p:nvSpPr>
        <p:spPr>
          <a:ln/>
        </p:spPr>
        <p:txBody>
          <a:bodyPr/>
          <a:lstStyle>
            <a:lvl1pPr>
              <a:defRPr/>
            </a:lvl1pPr>
          </a:lstStyle>
          <a:p>
            <a:endParaRPr lang="en-US"/>
          </a:p>
        </p:txBody>
      </p:sp>
      <p:sp>
        <p:nvSpPr>
          <p:cNvPr id="9" name="Rectangle 11"/>
          <p:cNvSpPr>
            <a:spLocks noGrp="1" noChangeArrowheads="1"/>
          </p:cNvSpPr>
          <p:nvPr>
            <p:ph type="sldNum" sz="quarter" idx="12"/>
          </p:nvPr>
        </p:nvSpPr>
        <p:spPr>
          <a:ln/>
        </p:spPr>
        <p:txBody>
          <a:bodyPr/>
          <a:lstStyle>
            <a:lvl1pPr>
              <a:defRPr/>
            </a:lvl1pPr>
          </a:lstStyle>
          <a:p>
            <a:fld id="{DC691A46-9CF3-4329-B804-86DB87E7920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endParaRPr lang="en-US"/>
          </a:p>
        </p:txBody>
      </p:sp>
      <p:sp>
        <p:nvSpPr>
          <p:cNvPr id="4" name="Rectangle 10"/>
          <p:cNvSpPr>
            <a:spLocks noGrp="1" noChangeArrowheads="1"/>
          </p:cNvSpPr>
          <p:nvPr>
            <p:ph type="ftr" sz="quarter" idx="11"/>
          </p:nvPr>
        </p:nvSpPr>
        <p:spPr>
          <a:ln/>
        </p:spPr>
        <p:txBody>
          <a:bodyPr/>
          <a:lstStyle>
            <a:lvl1pPr>
              <a:defRPr/>
            </a:lvl1pPr>
          </a:lstStyle>
          <a:p>
            <a:endParaRPr lang="en-US"/>
          </a:p>
        </p:txBody>
      </p:sp>
      <p:sp>
        <p:nvSpPr>
          <p:cNvPr id="5" name="Rectangle 11"/>
          <p:cNvSpPr>
            <a:spLocks noGrp="1" noChangeArrowheads="1"/>
          </p:cNvSpPr>
          <p:nvPr>
            <p:ph type="sldNum" sz="quarter" idx="12"/>
          </p:nvPr>
        </p:nvSpPr>
        <p:spPr>
          <a:ln/>
        </p:spPr>
        <p:txBody>
          <a:bodyPr/>
          <a:lstStyle>
            <a:lvl1pPr>
              <a:defRPr/>
            </a:lvl1pPr>
          </a:lstStyle>
          <a:p>
            <a:fld id="{25312CAE-C899-4338-98E1-DC4EA74758D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endParaRPr lang="en-US"/>
          </a:p>
        </p:txBody>
      </p:sp>
      <p:sp>
        <p:nvSpPr>
          <p:cNvPr id="3" name="Rectangle 10"/>
          <p:cNvSpPr>
            <a:spLocks noGrp="1" noChangeArrowheads="1"/>
          </p:cNvSpPr>
          <p:nvPr>
            <p:ph type="ftr" sz="quarter" idx="11"/>
          </p:nvPr>
        </p:nvSpPr>
        <p:spPr>
          <a:ln/>
        </p:spPr>
        <p:txBody>
          <a:bodyPr/>
          <a:lstStyle>
            <a:lvl1pPr>
              <a:defRPr/>
            </a:lvl1pPr>
          </a:lstStyle>
          <a:p>
            <a:endParaRPr lang="en-US"/>
          </a:p>
        </p:txBody>
      </p:sp>
      <p:sp>
        <p:nvSpPr>
          <p:cNvPr id="4" name="Rectangle 11"/>
          <p:cNvSpPr>
            <a:spLocks noGrp="1" noChangeArrowheads="1"/>
          </p:cNvSpPr>
          <p:nvPr>
            <p:ph type="sldNum" sz="quarter" idx="12"/>
          </p:nvPr>
        </p:nvSpPr>
        <p:spPr>
          <a:ln/>
        </p:spPr>
        <p:txBody>
          <a:bodyPr/>
          <a:lstStyle>
            <a:lvl1pPr>
              <a:defRPr/>
            </a:lvl1pPr>
          </a:lstStyle>
          <a:p>
            <a:fld id="{5B77808F-8CC9-47AF-AF5B-547A418428D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endParaRPr lang="en-US"/>
          </a:p>
        </p:txBody>
      </p:sp>
      <p:sp>
        <p:nvSpPr>
          <p:cNvPr id="6" name="Rectangle 10"/>
          <p:cNvSpPr>
            <a:spLocks noGrp="1" noChangeArrowheads="1"/>
          </p:cNvSpPr>
          <p:nvPr>
            <p:ph type="ftr" sz="quarter" idx="11"/>
          </p:nvPr>
        </p:nvSpPr>
        <p:spPr>
          <a:ln/>
        </p:spPr>
        <p:txBody>
          <a:bodyPr/>
          <a:lstStyle>
            <a:lvl1pPr>
              <a:defRPr/>
            </a:lvl1pPr>
          </a:lstStyle>
          <a:p>
            <a:endParaRPr lang="en-US"/>
          </a:p>
        </p:txBody>
      </p:sp>
      <p:sp>
        <p:nvSpPr>
          <p:cNvPr id="7" name="Rectangle 11"/>
          <p:cNvSpPr>
            <a:spLocks noGrp="1" noChangeArrowheads="1"/>
          </p:cNvSpPr>
          <p:nvPr>
            <p:ph type="sldNum" sz="quarter" idx="12"/>
          </p:nvPr>
        </p:nvSpPr>
        <p:spPr>
          <a:ln/>
        </p:spPr>
        <p:txBody>
          <a:bodyPr/>
          <a:lstStyle>
            <a:lvl1pPr>
              <a:defRPr/>
            </a:lvl1pPr>
          </a:lstStyle>
          <a:p>
            <a:fld id="{E7B98270-80F2-4954-B0EF-4B942CA5CC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endParaRPr lang="en-US"/>
          </a:p>
        </p:txBody>
      </p:sp>
      <p:sp>
        <p:nvSpPr>
          <p:cNvPr id="6" name="Rectangle 10"/>
          <p:cNvSpPr>
            <a:spLocks noGrp="1" noChangeArrowheads="1"/>
          </p:cNvSpPr>
          <p:nvPr>
            <p:ph type="ftr" sz="quarter" idx="11"/>
          </p:nvPr>
        </p:nvSpPr>
        <p:spPr>
          <a:ln/>
        </p:spPr>
        <p:txBody>
          <a:bodyPr/>
          <a:lstStyle>
            <a:lvl1pPr>
              <a:defRPr/>
            </a:lvl1pPr>
          </a:lstStyle>
          <a:p>
            <a:endParaRPr lang="en-US"/>
          </a:p>
        </p:txBody>
      </p:sp>
      <p:sp>
        <p:nvSpPr>
          <p:cNvPr id="7" name="Rectangle 11"/>
          <p:cNvSpPr>
            <a:spLocks noGrp="1" noChangeArrowheads="1"/>
          </p:cNvSpPr>
          <p:nvPr>
            <p:ph type="sldNum" sz="quarter" idx="12"/>
          </p:nvPr>
        </p:nvSpPr>
        <p:spPr>
          <a:ln/>
        </p:spPr>
        <p:txBody>
          <a:bodyPr/>
          <a:lstStyle>
            <a:lvl1pPr>
              <a:defRPr/>
            </a:lvl1pPr>
          </a:lstStyle>
          <a:p>
            <a:fld id="{6DB46419-206B-4745-8D53-E3F67F2176D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w="28575">
              <a:noFill/>
              <a:round/>
              <a:headEnd/>
              <a:tailEnd/>
            </a:ln>
          </p:spPr>
          <p:txBody>
            <a:bodyPr wrap="none" anchor="ctr"/>
            <a:lstStyle/>
            <a:p>
              <a:pPr algn="ctr" eaLnBrk="1" hangingPunct="1"/>
              <a:endParaRPr lang="en-US" sz="2400"/>
            </a:p>
          </p:txBody>
        </p:sp>
        <p:sp>
          <p:nvSpPr>
            <p:cNvPr id="1033" name="Oval 4"/>
            <p:cNvSpPr>
              <a:spLocks noChangeArrowheads="1"/>
            </p:cNvSpPr>
            <p:nvPr/>
          </p:nvSpPr>
          <p:spPr bwMode="hidden">
            <a:xfrm flipH="1">
              <a:off x="4777" y="192"/>
              <a:ext cx="695" cy="696"/>
            </a:xfrm>
            <a:prstGeom prst="ellipse">
              <a:avLst/>
            </a:prstGeom>
            <a:solidFill>
              <a:schemeClr val="accent2"/>
            </a:solidFill>
            <a:ln w="28575">
              <a:noFill/>
              <a:round/>
              <a:headEnd/>
              <a:tailEnd/>
            </a:ln>
          </p:spPr>
          <p:txBody>
            <a:bodyPr wrap="none" anchor="ctr"/>
            <a:lstStyle/>
            <a:p>
              <a:pPr algn="ctr" eaLnBrk="1" hangingPunct="1"/>
              <a:endParaRPr lang="en-US" sz="2400"/>
            </a:p>
          </p:txBody>
        </p:sp>
        <p:sp>
          <p:nvSpPr>
            <p:cNvPr id="1034" name="Oval 5"/>
            <p:cNvSpPr>
              <a:spLocks noChangeArrowheads="1"/>
            </p:cNvSpPr>
            <p:nvPr/>
          </p:nvSpPr>
          <p:spPr bwMode="hidden">
            <a:xfrm flipH="1">
              <a:off x="675" y="193"/>
              <a:ext cx="695" cy="696"/>
            </a:xfrm>
            <a:prstGeom prst="ellipse">
              <a:avLst/>
            </a:prstGeom>
            <a:solidFill>
              <a:schemeClr val="accent2"/>
            </a:solidFill>
            <a:ln w="28575">
              <a:noFill/>
              <a:round/>
              <a:headEnd/>
              <a:tailEnd/>
            </a:ln>
          </p:spPr>
          <p:txBody>
            <a:bodyPr wrap="none" anchor="ctr"/>
            <a:lstStyle/>
            <a:p>
              <a:pPr algn="ctr" eaLnBrk="1" hangingPunct="1"/>
              <a:endParaRPr lang="en-US" sz="2400"/>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p:spPr>
          <p:txBody>
            <a:bodyPr wrap="none" anchor="ctr"/>
            <a:lstStyle/>
            <a:p>
              <a:pPr algn="ctr" eaLnBrk="1" hangingPunct="1"/>
              <a:endParaRPr lang="en-US" sz="2400"/>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p:spPr>
          <p:txBody>
            <a:bodyPr wrap="none" anchor="ctr"/>
            <a:lstStyle/>
            <a:p>
              <a:pPr algn="ctr" eaLnBrk="1" hangingPunct="1"/>
              <a:endParaRPr lang="en-US" sz="2400"/>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99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4199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endParaRPr lang="en-US"/>
          </a:p>
        </p:txBody>
      </p:sp>
      <p:sp>
        <p:nvSpPr>
          <p:cNvPr id="4199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fld id="{B218D21B-E11F-4BC9-B704-A381C63ABFC7}" type="slidenum">
              <a:rPr lang="en-US"/>
              <a:pPr/>
              <a:t>‹#›</a:t>
            </a:fld>
            <a:endParaRPr lang="en-US"/>
          </a:p>
        </p:txBody>
      </p:sp>
      <p:sp>
        <p:nvSpPr>
          <p:cNvPr id="1031"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28"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pitchFamily="34" charset="0"/>
        </a:defRPr>
      </a:lvl2pPr>
      <a:lvl3pPr algn="l" rtl="0" eaLnBrk="0" fontAlgn="base" hangingPunct="0">
        <a:spcBef>
          <a:spcPct val="0"/>
        </a:spcBef>
        <a:spcAft>
          <a:spcPct val="0"/>
        </a:spcAft>
        <a:defRPr sz="3800">
          <a:solidFill>
            <a:schemeClr val="tx2"/>
          </a:solidFill>
          <a:latin typeface="Arial" pitchFamily="34" charset="0"/>
        </a:defRPr>
      </a:lvl3pPr>
      <a:lvl4pPr algn="l" rtl="0" eaLnBrk="0" fontAlgn="base" hangingPunct="0">
        <a:spcBef>
          <a:spcPct val="0"/>
        </a:spcBef>
        <a:spcAft>
          <a:spcPct val="0"/>
        </a:spcAft>
        <a:defRPr sz="3800">
          <a:solidFill>
            <a:schemeClr val="tx2"/>
          </a:solidFill>
          <a:latin typeface="Arial" pitchFamily="34" charset="0"/>
        </a:defRPr>
      </a:lvl4pPr>
      <a:lvl5pPr algn="l" rtl="0" eaLnBrk="0" fontAlgn="base" hangingPunct="0">
        <a:spcBef>
          <a:spcPct val="0"/>
        </a:spcBef>
        <a:spcAft>
          <a:spcPct val="0"/>
        </a:spcAft>
        <a:defRPr sz="3800">
          <a:solidFill>
            <a:schemeClr val="tx2"/>
          </a:solidFill>
          <a:latin typeface="Arial" pitchFamily="34" charset="0"/>
        </a:defRPr>
      </a:lvl5pPr>
      <a:lvl6pPr marL="457200" algn="l" rtl="0" fontAlgn="base">
        <a:spcBef>
          <a:spcPct val="0"/>
        </a:spcBef>
        <a:spcAft>
          <a:spcPct val="0"/>
        </a:spcAft>
        <a:defRPr sz="3800">
          <a:solidFill>
            <a:schemeClr val="tx2"/>
          </a:solidFill>
          <a:latin typeface="Arial" pitchFamily="34" charset="0"/>
        </a:defRPr>
      </a:lvl6pPr>
      <a:lvl7pPr marL="914400" algn="l" rtl="0" fontAlgn="base">
        <a:spcBef>
          <a:spcPct val="0"/>
        </a:spcBef>
        <a:spcAft>
          <a:spcPct val="0"/>
        </a:spcAft>
        <a:defRPr sz="3800">
          <a:solidFill>
            <a:schemeClr val="tx2"/>
          </a:solidFill>
          <a:latin typeface="Arial" pitchFamily="34" charset="0"/>
        </a:defRPr>
      </a:lvl7pPr>
      <a:lvl8pPr marL="1371600" algn="l" rtl="0" fontAlgn="base">
        <a:spcBef>
          <a:spcPct val="0"/>
        </a:spcBef>
        <a:spcAft>
          <a:spcPct val="0"/>
        </a:spcAft>
        <a:defRPr sz="3800">
          <a:solidFill>
            <a:schemeClr val="tx2"/>
          </a:solidFill>
          <a:latin typeface="Arial" pitchFamily="34" charset="0"/>
        </a:defRPr>
      </a:lvl8pPr>
      <a:lvl9pPr marL="1828800" algn="l" rtl="0" fontAlgn="base">
        <a:spcBef>
          <a:spcPct val="0"/>
        </a:spcBef>
        <a:spcAft>
          <a:spcPct val="0"/>
        </a:spcAft>
        <a:defRPr sz="3800">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 Target="slide6.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for HOANG NGOC HUONG\ANH NEN\nen chuan.JPG"/>
          <p:cNvPicPr>
            <a:picLocks noChangeAspect="1" noChangeArrowheads="1"/>
          </p:cNvPicPr>
          <p:nvPr/>
        </p:nvPicPr>
        <p:blipFill>
          <a:blip r:embed="rId2"/>
          <a:srcRect/>
          <a:stretch>
            <a:fillRect/>
          </a:stretch>
        </p:blipFill>
        <p:spPr bwMode="auto">
          <a:xfrm>
            <a:off x="0" y="0"/>
            <a:ext cx="9126538" cy="6858000"/>
          </a:xfrm>
          <a:prstGeom prst="rect">
            <a:avLst/>
          </a:prstGeom>
          <a:noFill/>
          <a:ln w="9525">
            <a:noFill/>
            <a:miter lim="800000"/>
            <a:headEnd/>
            <a:tailEnd/>
          </a:ln>
        </p:spPr>
      </p:pic>
      <p:sp>
        <p:nvSpPr>
          <p:cNvPr id="23560" name="Text Box 8"/>
          <p:cNvSpPr txBox="1">
            <a:spLocks noChangeArrowheads="1"/>
          </p:cNvSpPr>
          <p:nvPr/>
        </p:nvSpPr>
        <p:spPr bwMode="auto">
          <a:xfrm>
            <a:off x="2133600" y="990600"/>
            <a:ext cx="5867400" cy="1616075"/>
          </a:xfrm>
          <a:prstGeom prst="rect">
            <a:avLst/>
          </a:prstGeom>
          <a:noFill/>
          <a:ln w="9525">
            <a:noFill/>
            <a:miter lim="800000"/>
            <a:headEnd/>
            <a:tailEnd/>
          </a:ln>
        </p:spPr>
        <p:txBody>
          <a:bodyPr>
            <a:spAutoFit/>
          </a:bodyPr>
          <a:lstStyle/>
          <a:p>
            <a:pPr eaLnBrk="1" hangingPunct="1">
              <a:spcBef>
                <a:spcPct val="50000"/>
              </a:spcBef>
            </a:pPr>
            <a:r>
              <a:rPr lang="en-US" sz="4000" b="1" u="sng">
                <a:latin typeface="Arial" charset="0"/>
              </a:rPr>
              <a:t>Tập đọc – Kể chuyện</a:t>
            </a:r>
          </a:p>
          <a:p>
            <a:pPr eaLnBrk="1" hangingPunct="1">
              <a:spcBef>
                <a:spcPct val="50000"/>
              </a:spcBef>
            </a:pPr>
            <a:endParaRPr lang="en-US" sz="4000" b="1">
              <a:latin typeface="Arial" charset="0"/>
            </a:endParaRPr>
          </a:p>
        </p:txBody>
      </p:sp>
      <p:sp>
        <p:nvSpPr>
          <p:cNvPr id="23561" name="WordArt 9"/>
          <p:cNvSpPr>
            <a:spLocks noChangeArrowheads="1" noChangeShapeType="1" noTextEdit="1"/>
          </p:cNvSpPr>
          <p:nvPr/>
        </p:nvSpPr>
        <p:spPr bwMode="auto">
          <a:xfrm>
            <a:off x="1752600" y="2133600"/>
            <a:ext cx="5791200" cy="2362200"/>
          </a:xfrm>
          <a:prstGeom prst="rect">
            <a:avLst/>
          </a:prstGeom>
        </p:spPr>
        <p:txBody>
          <a:bodyPr wrap="none" fromWordArt="1">
            <a:prstTxWarp prst="textWave1">
              <a:avLst>
                <a:gd name="adj1" fmla="val 13005"/>
                <a:gd name="adj2" fmla="val 0"/>
              </a:avLst>
            </a:prstTxWarp>
          </a:bodyPr>
          <a:lstStyle/>
          <a:p>
            <a:pPr algn="ctr"/>
            <a:r>
              <a:rPr lang="en-US" sz="3600" b="1" kern="10">
                <a:ln w="9525">
                  <a:noFill/>
                  <a:round/>
                  <a:headEnd/>
                  <a:tailEnd/>
                </a:ln>
                <a:solidFill>
                  <a:srgbClr val="FF0000"/>
                </a:solidFill>
                <a:effectLst>
                  <a:outerShdw dist="53882" dir="2700000" algn="ctr" rotWithShape="0">
                    <a:srgbClr val="C0C0C0">
                      <a:alpha val="79999"/>
                    </a:srgbClr>
                  </a:outerShdw>
                </a:effectLst>
                <a:latin typeface="Arial"/>
                <a:cs typeface="Arial"/>
              </a:rPr>
              <a:t>SỰ TÍCH LỄ HỘI </a:t>
            </a:r>
          </a:p>
          <a:p>
            <a:pPr algn="ctr"/>
            <a:r>
              <a:rPr lang="en-US" sz="3600" b="1" kern="10">
                <a:ln w="9525">
                  <a:noFill/>
                  <a:round/>
                  <a:headEnd/>
                  <a:tailEnd/>
                </a:ln>
                <a:solidFill>
                  <a:srgbClr val="FF0000"/>
                </a:solidFill>
                <a:effectLst>
                  <a:outerShdw dist="53882" dir="2700000" algn="ctr" rotWithShape="0">
                    <a:srgbClr val="C0C0C0">
                      <a:alpha val="79999"/>
                    </a:srgbClr>
                  </a:outerShdw>
                </a:effectLst>
                <a:latin typeface="Arial"/>
                <a:cs typeface="Arial"/>
              </a:rPr>
              <a:t>CHỬ ĐỒNG TỬ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fade">
                                      <p:cBhvr>
                                        <p:cTn id="7" dur="800" decel="100000"/>
                                        <p:tgtEl>
                                          <p:spTgt spid="23560"/>
                                        </p:tgtEl>
                                      </p:cBhvr>
                                    </p:animEffect>
                                    <p:anim calcmode="lin" valueType="num">
                                      <p:cBhvr>
                                        <p:cTn id="8" dur="800" decel="100000" fill="hold"/>
                                        <p:tgtEl>
                                          <p:spTgt spid="23560"/>
                                        </p:tgtEl>
                                        <p:attrNameLst>
                                          <p:attrName>style.rotation</p:attrName>
                                        </p:attrNameLst>
                                      </p:cBhvr>
                                      <p:tavLst>
                                        <p:tav tm="0">
                                          <p:val>
                                            <p:fltVal val="-90"/>
                                          </p:val>
                                        </p:tav>
                                        <p:tav tm="100000">
                                          <p:val>
                                            <p:fltVal val="0"/>
                                          </p:val>
                                        </p:tav>
                                      </p:tavLst>
                                    </p:anim>
                                    <p:anim calcmode="lin" valueType="num">
                                      <p:cBhvr>
                                        <p:cTn id="9" dur="800" decel="100000" fill="hold"/>
                                        <p:tgtEl>
                                          <p:spTgt spid="23560"/>
                                        </p:tgtEl>
                                        <p:attrNameLst>
                                          <p:attrName>ppt_x</p:attrName>
                                        </p:attrNameLst>
                                      </p:cBhvr>
                                      <p:tavLst>
                                        <p:tav tm="0">
                                          <p:val>
                                            <p:strVal val="#ppt_x+0.4"/>
                                          </p:val>
                                        </p:tav>
                                        <p:tav tm="100000">
                                          <p:val>
                                            <p:strVal val="#ppt_x-0.05"/>
                                          </p:val>
                                        </p:tav>
                                      </p:tavLst>
                                    </p:anim>
                                    <p:anim calcmode="lin" valueType="num">
                                      <p:cBhvr>
                                        <p:cTn id="10" dur="800" decel="100000" fill="hold"/>
                                        <p:tgtEl>
                                          <p:spTgt spid="2356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356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3560"/>
                                        </p:tgtEl>
                                        <p:attrNameLst>
                                          <p:attrName>ppt_y</p:attrName>
                                        </p:attrNameLst>
                                      </p:cBhvr>
                                      <p:tavLst>
                                        <p:tav tm="0">
                                          <p:val>
                                            <p:strVal val="#ppt_y+0.1"/>
                                          </p:val>
                                        </p:tav>
                                        <p:tav tm="100000">
                                          <p:val>
                                            <p:strVal val="#ppt_y"/>
                                          </p:val>
                                        </p:tav>
                                      </p:tavLst>
                                    </p:anim>
                                  </p:childTnLst>
                                </p:cTn>
                              </p:par>
                            </p:childTnLst>
                          </p:cTn>
                        </p:par>
                        <p:par>
                          <p:cTn id="13" fill="hold" nodeType="afterGroup">
                            <p:stCondLst>
                              <p:cond delay="1000"/>
                            </p:stCondLst>
                            <p:childTnLst>
                              <p:par>
                                <p:cTn id="14" presetID="29" presetClass="entr" presetSubtype="0" fill="hold" grpId="0" nodeType="afterEffect">
                                  <p:stCondLst>
                                    <p:cond delay="0"/>
                                  </p:stCondLst>
                                  <p:childTnLst>
                                    <p:set>
                                      <p:cBhvr>
                                        <p:cTn id="15" dur="1" fill="hold">
                                          <p:stCondLst>
                                            <p:cond delay="0"/>
                                          </p:stCondLst>
                                        </p:cTn>
                                        <p:tgtEl>
                                          <p:spTgt spid="23561"/>
                                        </p:tgtEl>
                                        <p:attrNameLst>
                                          <p:attrName>style.visibility</p:attrName>
                                        </p:attrNameLst>
                                      </p:cBhvr>
                                      <p:to>
                                        <p:strVal val="visible"/>
                                      </p:to>
                                    </p:set>
                                    <p:anim calcmode="lin" valueType="num">
                                      <p:cBhvr>
                                        <p:cTn id="16" dur="1000" fill="hold"/>
                                        <p:tgtEl>
                                          <p:spTgt spid="23561"/>
                                        </p:tgtEl>
                                        <p:attrNameLst>
                                          <p:attrName>ppt_x</p:attrName>
                                        </p:attrNameLst>
                                      </p:cBhvr>
                                      <p:tavLst>
                                        <p:tav tm="0">
                                          <p:val>
                                            <p:strVal val="#ppt_x-.2"/>
                                          </p:val>
                                        </p:tav>
                                        <p:tav tm="100000">
                                          <p:val>
                                            <p:strVal val="#ppt_x"/>
                                          </p:val>
                                        </p:tav>
                                      </p:tavLst>
                                    </p:anim>
                                    <p:anim calcmode="lin" valueType="num">
                                      <p:cBhvr>
                                        <p:cTn id="17" dur="1000" fill="hold"/>
                                        <p:tgtEl>
                                          <p:spTgt spid="23561"/>
                                        </p:tgtEl>
                                        <p:attrNameLst>
                                          <p:attrName>ppt_y</p:attrName>
                                        </p:attrNameLst>
                                      </p:cBhvr>
                                      <p:tavLst>
                                        <p:tav tm="0">
                                          <p:val>
                                            <p:strVal val="#ppt_y"/>
                                          </p:val>
                                        </p:tav>
                                        <p:tav tm="100000">
                                          <p:val>
                                            <p:strVal val="#ppt_y"/>
                                          </p:val>
                                        </p:tav>
                                      </p:tavLst>
                                    </p:anim>
                                    <p:animEffect transition="in" filter="wipe(right)" prLst="gradientSize: 0.1">
                                      <p:cBhvr>
                                        <p:cTn id="18" dur="10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p:bldP spid="2356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2"/>
          <p:cNvGrpSpPr>
            <a:grpSpLocks/>
          </p:cNvGrpSpPr>
          <p:nvPr/>
        </p:nvGrpSpPr>
        <p:grpSpPr bwMode="auto">
          <a:xfrm>
            <a:off x="0" y="0"/>
            <a:ext cx="9144000" cy="6858000"/>
            <a:chOff x="144" y="1248"/>
            <a:chExt cx="5472" cy="2928"/>
          </a:xfrm>
        </p:grpSpPr>
        <p:pic>
          <p:nvPicPr>
            <p:cNvPr id="12291" name="Picture 20" descr="lhinchngthu"/>
            <p:cNvPicPr>
              <a:picLocks noChangeAspect="1" noChangeArrowheads="1"/>
            </p:cNvPicPr>
            <p:nvPr/>
          </p:nvPicPr>
          <p:blipFill>
            <a:blip r:embed="rId2"/>
            <a:srcRect/>
            <a:stretch>
              <a:fillRect/>
            </a:stretch>
          </p:blipFill>
          <p:spPr bwMode="auto">
            <a:xfrm>
              <a:off x="144" y="1248"/>
              <a:ext cx="5472" cy="2928"/>
            </a:xfrm>
            <a:prstGeom prst="rect">
              <a:avLst/>
            </a:prstGeom>
            <a:noFill/>
            <a:ln w="28575">
              <a:solidFill>
                <a:srgbClr val="990000"/>
              </a:solidFill>
              <a:miter lim="800000"/>
              <a:headEnd/>
              <a:tailEnd/>
            </a:ln>
          </p:spPr>
        </p:pic>
        <p:sp>
          <p:nvSpPr>
            <p:cNvPr id="12292" name="AutoShape 21">
              <a:hlinkClick r:id="rId3" action="ppaction://hlinksldjump"/>
            </p:cNvPr>
            <p:cNvSpPr>
              <a:spLocks noChangeArrowheads="1"/>
            </p:cNvSpPr>
            <p:nvPr/>
          </p:nvSpPr>
          <p:spPr bwMode="gray">
            <a:xfrm>
              <a:off x="2208" y="3831"/>
              <a:ext cx="2157" cy="342"/>
            </a:xfrm>
            <a:prstGeom prst="roundRect">
              <a:avLst>
                <a:gd name="adj" fmla="val 10889"/>
              </a:avLst>
            </a:prstGeom>
            <a:gradFill rotWithShape="1">
              <a:gsLst>
                <a:gs pos="0">
                  <a:srgbClr val="DDDDDD"/>
                </a:gs>
                <a:gs pos="50000">
                  <a:srgbClr val="EEEEEE"/>
                </a:gs>
                <a:gs pos="100000">
                  <a:srgbClr val="DDDDDD"/>
                </a:gs>
              </a:gsLst>
              <a:lin ang="2700000" scaled="1"/>
            </a:gradFill>
            <a:ln w="28575">
              <a:solidFill>
                <a:srgbClr val="990000"/>
              </a:solidFill>
              <a:round/>
              <a:headEnd/>
              <a:tailEnd/>
            </a:ln>
            <a:effectLst>
              <a:outerShdw dist="135003" dir="2928844" algn="ctr" rotWithShape="0">
                <a:srgbClr val="000000">
                  <a:alpha val="50000"/>
                </a:srgbClr>
              </a:outerShdw>
            </a:effectLst>
          </p:spPr>
          <p:txBody>
            <a:bodyPr wrap="none" anchor="ctr"/>
            <a:lstStyle/>
            <a:p>
              <a:pPr eaLnBrk="1" hangingPunct="1"/>
              <a:r>
                <a:rPr lang="en-US" sz="2400" b="1">
                  <a:solidFill>
                    <a:srgbClr val="000099"/>
                  </a:solidFill>
                  <a:latin typeface="Arial" charset="0"/>
                </a:rPr>
                <a:t>Lễ hội Chữ Đồng Tử</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9"/>
          <p:cNvGrpSpPr>
            <a:grpSpLocks/>
          </p:cNvGrpSpPr>
          <p:nvPr/>
        </p:nvGrpSpPr>
        <p:grpSpPr bwMode="auto">
          <a:xfrm>
            <a:off x="0" y="0"/>
            <a:ext cx="9144000" cy="6858000"/>
            <a:chOff x="1248" y="1296"/>
            <a:chExt cx="3216" cy="2898"/>
          </a:xfrm>
        </p:grpSpPr>
        <p:pic>
          <p:nvPicPr>
            <p:cNvPr id="13315" name="Picture 16" descr="76253-Vua"/>
            <p:cNvPicPr>
              <a:picLocks noChangeAspect="1" noChangeArrowheads="1"/>
            </p:cNvPicPr>
            <p:nvPr/>
          </p:nvPicPr>
          <p:blipFill>
            <a:blip r:embed="rId2"/>
            <a:srcRect l="5080" r="21269"/>
            <a:stretch>
              <a:fillRect/>
            </a:stretch>
          </p:blipFill>
          <p:spPr bwMode="auto">
            <a:xfrm>
              <a:off x="1248" y="1296"/>
              <a:ext cx="3216" cy="2898"/>
            </a:xfrm>
            <a:prstGeom prst="rect">
              <a:avLst/>
            </a:prstGeom>
            <a:noFill/>
            <a:ln w="28575">
              <a:solidFill>
                <a:srgbClr val="990000"/>
              </a:solidFill>
              <a:miter lim="800000"/>
              <a:headEnd/>
              <a:tailEnd/>
            </a:ln>
          </p:spPr>
        </p:pic>
        <p:sp>
          <p:nvSpPr>
            <p:cNvPr id="13316" name="AutoShape 17">
              <a:hlinkClick r:id="rId3" action="ppaction://hlinksldjump"/>
            </p:cNvPr>
            <p:cNvSpPr>
              <a:spLocks noChangeArrowheads="1"/>
            </p:cNvSpPr>
            <p:nvPr/>
          </p:nvSpPr>
          <p:spPr bwMode="gray">
            <a:xfrm>
              <a:off x="1248" y="3840"/>
              <a:ext cx="3216" cy="336"/>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eaLnBrk="1" hangingPunct="1">
                <a:defRPr/>
              </a:pPr>
              <a:r>
                <a:rPr lang="en-US" sz="4000" b="1">
                  <a:solidFill>
                    <a:srgbClr val="990000"/>
                  </a:solidFill>
                  <a:latin typeface="Arial" charset="0"/>
                </a:rPr>
                <a:t>Tượng Chử Đồng Tử-Tiên Dung</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nodeType="clickEffect">
                                  <p:stCondLst>
                                    <p:cond delay="0"/>
                                  </p:stCondLst>
                                  <p:childTnLst>
                                    <p:animEffect transition="out" filter="checkerboard(across)">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1600200" y="228600"/>
            <a:ext cx="6019800" cy="457200"/>
          </a:xfrm>
          <a:prstGeom prst="rect">
            <a:avLst/>
          </a:prstGeom>
          <a:solidFill>
            <a:srgbClr val="FFCC00"/>
          </a:solidFill>
          <a:ln w="9525">
            <a:solidFill>
              <a:schemeClr val="tx1"/>
            </a:solidFill>
            <a:miter lim="800000"/>
            <a:headEnd/>
            <a:tailEnd/>
          </a:ln>
        </p:spPr>
        <p:txBody>
          <a:bodyPr wrap="none" anchor="ctr"/>
          <a:lstStyle/>
          <a:p>
            <a:pPr algn="ctr"/>
            <a:r>
              <a:rPr lang="en-US" sz="2400">
                <a:latin typeface="Arial" charset="0"/>
              </a:rPr>
              <a:t>Xem đoạn phim về Lễ hội Chử Đồng Tử</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WordArt 3"/>
          <p:cNvSpPr>
            <a:spLocks noChangeArrowheads="1" noChangeShapeType="1" noTextEdit="1"/>
          </p:cNvSpPr>
          <p:nvPr/>
        </p:nvSpPr>
        <p:spPr bwMode="auto">
          <a:xfrm>
            <a:off x="1828800" y="228600"/>
            <a:ext cx="5715000" cy="762000"/>
          </a:xfrm>
          <a:prstGeom prst="rect">
            <a:avLst/>
          </a:prstGeom>
        </p:spPr>
        <p:txBody>
          <a:bodyPr wrap="none" fromWordArt="1">
            <a:prstTxWarp prst="textPlain">
              <a:avLst>
                <a:gd name="adj" fmla="val 50000"/>
              </a:avLst>
            </a:prstTxWarp>
          </a:bodyPr>
          <a:lstStyle/>
          <a:p>
            <a:pPr algn="ctr"/>
            <a:r>
              <a:rPr lang="en-US" sz="3200" b="1" kern="10" dirty="0" err="1">
                <a:ln w="9525">
                  <a:solidFill>
                    <a:srgbClr val="CC99FF"/>
                  </a:solidFill>
                  <a:round/>
                  <a:headEnd/>
                  <a:tailEnd/>
                </a:ln>
                <a:solidFill>
                  <a:srgbClr val="FF3300"/>
                </a:solidFill>
                <a:effectLst>
                  <a:outerShdw dist="45791" dir="2021404" algn="ctr" rotWithShape="0">
                    <a:srgbClr val="B2B2B2">
                      <a:alpha val="79999"/>
                    </a:srgbClr>
                  </a:outerShdw>
                </a:effectLst>
                <a:latin typeface="Arial"/>
                <a:cs typeface="Arial"/>
              </a:rPr>
              <a:t>Nội</a:t>
            </a:r>
            <a:r>
              <a:rPr lang="en-US" sz="3200" b="1" kern="10" dirty="0">
                <a:ln w="9525">
                  <a:solidFill>
                    <a:srgbClr val="CC99FF"/>
                  </a:solidFill>
                  <a:round/>
                  <a:headEnd/>
                  <a:tailEnd/>
                </a:ln>
                <a:solidFill>
                  <a:srgbClr val="FF3300"/>
                </a:solidFill>
                <a:effectLst>
                  <a:outerShdw dist="45791" dir="2021404" algn="ctr" rotWithShape="0">
                    <a:srgbClr val="B2B2B2">
                      <a:alpha val="79999"/>
                    </a:srgbClr>
                  </a:outerShdw>
                </a:effectLst>
                <a:latin typeface="Arial"/>
                <a:cs typeface="Arial"/>
              </a:rPr>
              <a:t> </a:t>
            </a:r>
            <a:r>
              <a:rPr lang="en-US" sz="3200" b="1" kern="10" dirty="0" smtClean="0">
                <a:ln w="9525">
                  <a:solidFill>
                    <a:srgbClr val="CC99FF"/>
                  </a:solidFill>
                  <a:round/>
                  <a:headEnd/>
                  <a:tailEnd/>
                </a:ln>
                <a:solidFill>
                  <a:srgbClr val="FF3300"/>
                </a:solidFill>
                <a:effectLst>
                  <a:outerShdw dist="45791" dir="2021404" algn="ctr" rotWithShape="0">
                    <a:srgbClr val="B2B2B2">
                      <a:alpha val="79999"/>
                    </a:srgbClr>
                  </a:outerShdw>
                </a:effectLst>
                <a:latin typeface="Arial"/>
                <a:cs typeface="Arial"/>
              </a:rPr>
              <a:t>dung</a:t>
            </a:r>
            <a:endParaRPr lang="en-US" sz="3200" b="1" kern="10" dirty="0">
              <a:ln w="9525">
                <a:solidFill>
                  <a:srgbClr val="CC99FF"/>
                </a:solidFill>
                <a:round/>
                <a:headEnd/>
                <a:tailEnd/>
              </a:ln>
              <a:solidFill>
                <a:srgbClr val="FF3300"/>
              </a:solidFill>
              <a:effectLst>
                <a:outerShdw dist="45791" dir="2021404" algn="ctr" rotWithShape="0">
                  <a:srgbClr val="B2B2B2">
                    <a:alpha val="79999"/>
                  </a:srgbClr>
                </a:outerShdw>
              </a:effectLst>
              <a:latin typeface="Arial"/>
              <a:cs typeface="Arial"/>
            </a:endParaRPr>
          </a:p>
        </p:txBody>
      </p:sp>
      <p:sp>
        <p:nvSpPr>
          <p:cNvPr id="21506" name="Text Box 2"/>
          <p:cNvSpPr txBox="1">
            <a:spLocks noChangeArrowheads="1"/>
          </p:cNvSpPr>
          <p:nvPr/>
        </p:nvSpPr>
        <p:spPr bwMode="auto">
          <a:xfrm>
            <a:off x="0" y="1584325"/>
            <a:ext cx="9144000" cy="2492375"/>
          </a:xfrm>
          <a:prstGeom prst="rect">
            <a:avLst/>
          </a:prstGeom>
          <a:noFill/>
          <a:ln w="9525">
            <a:noFill/>
            <a:miter lim="800000"/>
            <a:headEnd/>
            <a:tailEnd/>
          </a:ln>
        </p:spPr>
        <p:txBody>
          <a:bodyPr>
            <a:spAutoFit/>
          </a:bodyPr>
          <a:lstStyle/>
          <a:p>
            <a:pPr algn="just" eaLnBrk="1" hangingPunct="1">
              <a:spcBef>
                <a:spcPct val="50000"/>
              </a:spcBef>
            </a:pPr>
            <a:r>
              <a:rPr lang="en-US" sz="4400">
                <a:latin typeface="Arial" charset="0"/>
                <a:cs typeface="Times New Roman" pitchFamily="18" charset="0"/>
              </a:rPr>
              <a:t>  </a:t>
            </a:r>
            <a:r>
              <a:rPr lang="en-US" b="1" i="1">
                <a:solidFill>
                  <a:srgbClr val="CC0000"/>
                </a:solidFill>
                <a:latin typeface="Arial" charset="0"/>
                <a:cs typeface="Times New Roman" pitchFamily="18" charset="0"/>
              </a:rPr>
              <a:t>Chử Đồng Tử là người có hiếu, chăm chỉ, có công lớn với dân, với nước. Nhân dân kính yêu và ghi nhớ công ơn của vợ chồng Chử Đồng Tử. Lễ hội được tổ chức hằng năm ở nhiều nơi bên sông Hồng là thể hiện lòng biết ơn đó.</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downLeft)">
                                      <p:cBhvr>
                                        <p:cTn id="7" dur="1000"/>
                                        <p:tgtEl>
                                          <p:spTgt spid="21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dissolve">
                                      <p:cBhvr>
                                        <p:cTn id="12"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2150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5"/>
          <p:cNvGrpSpPr>
            <a:grpSpLocks/>
          </p:cNvGrpSpPr>
          <p:nvPr/>
        </p:nvGrpSpPr>
        <p:grpSpPr bwMode="auto">
          <a:xfrm>
            <a:off x="1447800" y="685800"/>
            <a:ext cx="6705600" cy="1117600"/>
            <a:chOff x="1344" y="480"/>
            <a:chExt cx="3072" cy="704"/>
          </a:xfrm>
        </p:grpSpPr>
        <p:sp>
          <p:nvSpPr>
            <p:cNvPr id="16390" name="Text Box 6"/>
            <p:cNvSpPr txBox="1">
              <a:spLocks noChangeArrowheads="1"/>
            </p:cNvSpPr>
            <p:nvPr/>
          </p:nvSpPr>
          <p:spPr bwMode="auto">
            <a:xfrm>
              <a:off x="1824" y="480"/>
              <a:ext cx="2064" cy="368"/>
            </a:xfrm>
            <a:prstGeom prst="rect">
              <a:avLst/>
            </a:prstGeom>
            <a:noFill/>
            <a:ln w="9525">
              <a:noFill/>
              <a:miter lim="800000"/>
              <a:headEnd/>
              <a:tailEnd/>
            </a:ln>
          </p:spPr>
          <p:txBody>
            <a:bodyPr>
              <a:spAutoFit/>
            </a:bodyPr>
            <a:lstStyle/>
            <a:p>
              <a:pPr>
                <a:spcBef>
                  <a:spcPct val="50000"/>
                </a:spcBef>
              </a:pPr>
              <a:r>
                <a:rPr lang="en-US" sz="3200" u="sng">
                  <a:latin typeface="Arial" charset="0"/>
                </a:rPr>
                <a:t>Tập đọc - Kể chuyện</a:t>
              </a:r>
            </a:p>
          </p:txBody>
        </p:sp>
        <p:sp>
          <p:nvSpPr>
            <p:cNvPr id="16391" name="Text Box 7"/>
            <p:cNvSpPr txBox="1">
              <a:spLocks noChangeArrowheads="1"/>
            </p:cNvSpPr>
            <p:nvPr/>
          </p:nvSpPr>
          <p:spPr bwMode="auto">
            <a:xfrm>
              <a:off x="1344" y="816"/>
              <a:ext cx="3072" cy="368"/>
            </a:xfrm>
            <a:prstGeom prst="rect">
              <a:avLst/>
            </a:prstGeom>
            <a:noFill/>
            <a:ln w="9525">
              <a:noFill/>
              <a:miter lim="800000"/>
              <a:headEnd/>
              <a:tailEnd/>
            </a:ln>
          </p:spPr>
          <p:txBody>
            <a:bodyPr>
              <a:spAutoFit/>
            </a:bodyPr>
            <a:lstStyle/>
            <a:p>
              <a:pPr>
                <a:spcBef>
                  <a:spcPct val="50000"/>
                </a:spcBef>
              </a:pPr>
              <a:r>
                <a:rPr lang="en-US" sz="3200" u="sng">
                  <a:latin typeface="Arial" charset="0"/>
                </a:rPr>
                <a:t>Bài</a:t>
              </a:r>
              <a:r>
                <a:rPr lang="en-US" sz="2400" u="sng">
                  <a:latin typeface="Arial" charset="0"/>
                </a:rPr>
                <a:t>:</a:t>
              </a:r>
              <a:r>
                <a:rPr lang="en-US" sz="2400">
                  <a:latin typeface="Arial" charset="0"/>
                </a:rPr>
                <a:t> </a:t>
              </a:r>
              <a:r>
                <a:rPr lang="en-US">
                  <a:solidFill>
                    <a:srgbClr val="FF0000"/>
                  </a:solidFill>
                  <a:latin typeface="Arial" charset="0"/>
                </a:rPr>
                <a:t>Sự tích lễ hội Chử Đồng Tử</a:t>
              </a:r>
            </a:p>
          </p:txBody>
        </p:sp>
      </p:grpSp>
      <p:sp>
        <p:nvSpPr>
          <p:cNvPr id="16387" name="Text Box 8"/>
          <p:cNvSpPr txBox="1">
            <a:spLocks noChangeArrowheads="1"/>
          </p:cNvSpPr>
          <p:nvPr/>
        </p:nvSpPr>
        <p:spPr bwMode="auto">
          <a:xfrm>
            <a:off x="381000" y="2057400"/>
            <a:ext cx="3505200" cy="523875"/>
          </a:xfrm>
          <a:prstGeom prst="rect">
            <a:avLst/>
          </a:prstGeom>
          <a:noFill/>
          <a:ln w="9525">
            <a:noFill/>
            <a:miter lim="800000"/>
            <a:headEnd/>
            <a:tailEnd/>
          </a:ln>
        </p:spPr>
        <p:txBody>
          <a:bodyPr>
            <a:spAutoFit/>
          </a:bodyPr>
          <a:lstStyle/>
          <a:p>
            <a:pPr>
              <a:spcBef>
                <a:spcPct val="50000"/>
              </a:spcBef>
            </a:pPr>
            <a:r>
              <a:rPr lang="en-US" b="1" i="1">
                <a:solidFill>
                  <a:srgbClr val="0800A2"/>
                </a:solidFill>
                <a:latin typeface="Arial" charset="0"/>
              </a:rPr>
              <a:t>Luyện đọc lại</a:t>
            </a:r>
          </a:p>
        </p:txBody>
      </p:sp>
      <p:sp>
        <p:nvSpPr>
          <p:cNvPr id="12322" name="Rectangle 34"/>
          <p:cNvSpPr>
            <a:spLocks noChangeArrowheads="1"/>
          </p:cNvSpPr>
          <p:nvPr/>
        </p:nvSpPr>
        <p:spPr bwMode="auto">
          <a:xfrm>
            <a:off x="152400" y="2555875"/>
            <a:ext cx="8991600" cy="2246313"/>
          </a:xfrm>
          <a:prstGeom prst="rect">
            <a:avLst/>
          </a:prstGeom>
          <a:noFill/>
          <a:ln w="9525">
            <a:noFill/>
            <a:miter lim="800000"/>
            <a:headEnd/>
            <a:tailEnd/>
          </a:ln>
        </p:spPr>
        <p:txBody>
          <a:bodyPr anchor="ctr">
            <a:spAutoFit/>
          </a:bodyPr>
          <a:lstStyle/>
          <a:p>
            <a:pPr eaLnBrk="1" hangingPunct="1"/>
            <a:r>
              <a:rPr lang="en-US" sz="4000" b="1" i="1">
                <a:latin typeface="Arial" charset="0"/>
                <a:cs typeface="Times New Roman" pitchFamily="18" charset="0"/>
              </a:rPr>
              <a:t>   </a:t>
            </a:r>
            <a:r>
              <a:rPr lang="en-US" b="1" i="1">
                <a:latin typeface="Arial" charset="0"/>
                <a:cs typeface="Times New Roman" pitchFamily="18" charset="0"/>
              </a:rPr>
              <a:t>*Nhà nghèo, cha mất sớm, hai cha con chàng chỉ có </a:t>
            </a:r>
            <a:r>
              <a:rPr lang="en-US" b="1" i="1">
                <a:solidFill>
                  <a:srgbClr val="990000"/>
                </a:solidFill>
                <a:latin typeface="Arial" charset="0"/>
                <a:cs typeface="Times New Roman" pitchFamily="18" charset="0"/>
              </a:rPr>
              <a:t>một chiếc khố</a:t>
            </a:r>
            <a:r>
              <a:rPr lang="en-US" b="1" i="1">
                <a:latin typeface="Arial" charset="0"/>
                <a:cs typeface="Times New Roman" pitchFamily="18" charset="0"/>
              </a:rPr>
              <a:t> mặc chung.   Khi cha mất,  chàng </a:t>
            </a:r>
            <a:r>
              <a:rPr lang="en-US" b="1" i="1">
                <a:solidFill>
                  <a:srgbClr val="990000"/>
                </a:solidFill>
                <a:latin typeface="Arial" charset="0"/>
                <a:cs typeface="Times New Roman" pitchFamily="18" charset="0"/>
              </a:rPr>
              <a:t>thương cha</a:t>
            </a:r>
            <a:r>
              <a:rPr lang="en-US" b="1" i="1">
                <a:latin typeface="Arial" charset="0"/>
                <a:cs typeface="Times New Roman" pitchFamily="18" charset="0"/>
              </a:rPr>
              <a:t> nên đã quấn khố chôn cha,  còn mình </a:t>
            </a:r>
            <a:r>
              <a:rPr lang="en-US" b="1" i="1">
                <a:solidFill>
                  <a:srgbClr val="990000"/>
                </a:solidFill>
                <a:latin typeface="Arial" charset="0"/>
                <a:cs typeface="Times New Roman" pitchFamily="18" charset="0"/>
              </a:rPr>
              <a:t>đành ở không</a:t>
            </a:r>
            <a:r>
              <a:rPr lang="en-US">
                <a:solidFill>
                  <a:srgbClr val="990000"/>
                </a:solidFill>
                <a:latin typeface="Arial" charset="0"/>
                <a:cs typeface="Times New Roman" pitchFamily="18" charset="0"/>
              </a:rPr>
              <a:t>.</a:t>
            </a:r>
            <a:r>
              <a:rPr lang="en-US" sz="4000">
                <a:solidFill>
                  <a:srgbClr val="990000"/>
                </a:solidFill>
                <a:latin typeface="Arial" charset="0"/>
                <a:cs typeface="Times New Roman" pitchFamily="18" charset="0"/>
              </a:rPr>
              <a:t> </a:t>
            </a:r>
            <a:endParaRPr lang="en-US" sz="4000">
              <a:solidFill>
                <a:srgbClr val="990000"/>
              </a:solidFill>
              <a:latin typeface="Arial" charset="0"/>
            </a:endParaRPr>
          </a:p>
        </p:txBody>
      </p:sp>
      <p:sp>
        <p:nvSpPr>
          <p:cNvPr id="4" name="Rectangle 44"/>
          <p:cNvSpPr>
            <a:spLocks noChangeArrowheads="1"/>
          </p:cNvSpPr>
          <p:nvPr/>
        </p:nvSpPr>
        <p:spPr bwMode="auto">
          <a:xfrm>
            <a:off x="152400" y="4868863"/>
            <a:ext cx="8991600" cy="1138237"/>
          </a:xfrm>
          <a:prstGeom prst="rect">
            <a:avLst/>
          </a:prstGeom>
          <a:noFill/>
          <a:ln w="9525">
            <a:noFill/>
            <a:miter lim="800000"/>
            <a:headEnd/>
            <a:tailEnd/>
          </a:ln>
        </p:spPr>
        <p:txBody>
          <a:bodyPr anchor="ctr">
            <a:spAutoFit/>
          </a:bodyPr>
          <a:lstStyle/>
          <a:p>
            <a:pPr eaLnBrk="1" hangingPunct="1"/>
            <a:r>
              <a:rPr lang="en-US" sz="4000" b="1" i="1">
                <a:solidFill>
                  <a:schemeClr val="tx2"/>
                </a:solidFill>
                <a:latin typeface="Arial" charset="0"/>
                <a:cs typeface="Times New Roman" pitchFamily="18" charset="0"/>
              </a:rPr>
              <a:t> </a:t>
            </a:r>
            <a:r>
              <a:rPr lang="en-US" b="1" i="1">
                <a:solidFill>
                  <a:schemeClr val="tx2"/>
                </a:solidFill>
                <a:latin typeface="Arial" charset="0"/>
                <a:cs typeface="Times New Roman" pitchFamily="18" charset="0"/>
              </a:rPr>
              <a:t>*Chàng </a:t>
            </a:r>
            <a:r>
              <a:rPr lang="en-US" b="1" i="1">
                <a:solidFill>
                  <a:srgbClr val="990000"/>
                </a:solidFill>
                <a:latin typeface="Arial" charset="0"/>
                <a:cs typeface="Times New Roman" pitchFamily="18" charset="0"/>
              </a:rPr>
              <a:t>hốt</a:t>
            </a:r>
            <a:r>
              <a:rPr lang="en-US" b="1" i="1">
                <a:solidFill>
                  <a:schemeClr val="tx2"/>
                </a:solidFill>
                <a:latin typeface="Arial" charset="0"/>
                <a:cs typeface="Times New Roman" pitchFamily="18" charset="0"/>
              </a:rPr>
              <a:t> </a:t>
            </a:r>
            <a:r>
              <a:rPr lang="en-US" b="1" i="1">
                <a:solidFill>
                  <a:srgbClr val="990000"/>
                </a:solidFill>
                <a:latin typeface="Arial" charset="0"/>
                <a:cs typeface="Times New Roman" pitchFamily="18" charset="0"/>
              </a:rPr>
              <a:t>hoảng</a:t>
            </a:r>
            <a:r>
              <a:rPr lang="en-US" b="1" i="1">
                <a:solidFill>
                  <a:schemeClr val="tx2"/>
                </a:solidFill>
                <a:latin typeface="Arial" charset="0"/>
                <a:cs typeface="Times New Roman" pitchFamily="18" charset="0"/>
              </a:rPr>
              <a:t>, chạy tới khóm lau thưa trên bãi, nằm xuống, bới cát phủ lên mình để ẩn trốn.</a:t>
            </a:r>
            <a:r>
              <a:rPr lang="en-US" b="1">
                <a:solidFill>
                  <a:schemeClr val="tx2"/>
                </a:solidFill>
                <a:latin typeface="Arial" charset="0"/>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322"/>
                                        </p:tgtEl>
                                        <p:attrNameLst>
                                          <p:attrName>style.visibility</p:attrName>
                                        </p:attrNameLst>
                                      </p:cBhvr>
                                      <p:to>
                                        <p:strVal val="visible"/>
                                      </p:to>
                                    </p:set>
                                    <p:animEffect transition="in" filter="blinds(horizontal)">
                                      <p:cBhvr>
                                        <p:cTn id="7" dur="500"/>
                                        <p:tgtEl>
                                          <p:spTgt spid="123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22"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DDD.png"/>
          <p:cNvPicPr>
            <a:picLocks noGrp="1" noChangeAspect="1"/>
          </p:cNvPicPr>
          <p:nvPr isPhoto="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099" name="WordArt 2"/>
          <p:cNvSpPr>
            <a:spLocks noChangeArrowheads="1" noChangeShapeType="1" noTextEdit="1"/>
          </p:cNvSpPr>
          <p:nvPr/>
        </p:nvSpPr>
        <p:spPr bwMode="auto">
          <a:xfrm>
            <a:off x="1524000" y="1219200"/>
            <a:ext cx="7620000" cy="1600200"/>
          </a:xfrm>
          <a:prstGeom prst="rect">
            <a:avLst/>
          </a:prstGeom>
        </p:spPr>
        <p:txBody>
          <a:bodyPr wrap="none" fromWordArt="1">
            <a:prstTxWarp prst="textWave1">
              <a:avLst>
                <a:gd name="adj1" fmla="val 13005"/>
                <a:gd name="adj2" fmla="val 0"/>
              </a:avLst>
            </a:prstTxWarp>
            <a:scene3d>
              <a:camera prst="legacyObliqueBottomLeft"/>
              <a:lightRig rig="legacyFlat3" dir="t"/>
            </a:scene3d>
            <a:sp3d extrusionH="430200" prstMaterial="legacyMatte">
              <a:extrusionClr>
                <a:srgbClr val="FF0000"/>
              </a:extrusionClr>
            </a:sp3d>
          </a:bodyPr>
          <a:lstStyle/>
          <a:p>
            <a:pPr algn="ctr"/>
            <a:r>
              <a:rPr lang="en-US" sz="3600" b="1" kern="10">
                <a:ln w="9525">
                  <a:round/>
                  <a:headEnd/>
                  <a:tailEnd/>
                </a:ln>
                <a:gradFill rotWithShape="1">
                  <a:gsLst>
                    <a:gs pos="0">
                      <a:srgbClr val="FFFFCC"/>
                    </a:gs>
                    <a:gs pos="100000">
                      <a:srgbClr val="FF0000"/>
                    </a:gs>
                  </a:gsLst>
                  <a:path path="rect">
                    <a:fillToRect l="50000" t="50000" r="50000" b="50000"/>
                  </a:path>
                </a:gradFill>
                <a:latin typeface="Arial"/>
                <a:cs typeface="Arial"/>
              </a:rPr>
              <a:t>LUYỆN ĐỌC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Line 15"/>
          <p:cNvSpPr>
            <a:spLocks noChangeShapeType="1"/>
          </p:cNvSpPr>
          <p:nvPr/>
        </p:nvSpPr>
        <p:spPr bwMode="auto">
          <a:xfrm>
            <a:off x="4724400" y="2514600"/>
            <a:ext cx="0" cy="4343400"/>
          </a:xfrm>
          <a:prstGeom prst="line">
            <a:avLst/>
          </a:prstGeom>
          <a:noFill/>
          <a:ln w="9525">
            <a:solidFill>
              <a:schemeClr val="tx1"/>
            </a:solidFill>
            <a:round/>
            <a:headEnd/>
            <a:tailEnd/>
          </a:ln>
        </p:spPr>
        <p:txBody>
          <a:bodyPr/>
          <a:lstStyle/>
          <a:p>
            <a:endParaRPr lang="en-US"/>
          </a:p>
        </p:txBody>
      </p:sp>
      <p:sp>
        <p:nvSpPr>
          <p:cNvPr id="5125" name="Line 16"/>
          <p:cNvSpPr>
            <a:spLocks noChangeShapeType="1"/>
          </p:cNvSpPr>
          <p:nvPr/>
        </p:nvSpPr>
        <p:spPr bwMode="auto">
          <a:xfrm>
            <a:off x="4648200" y="2514600"/>
            <a:ext cx="152400" cy="0"/>
          </a:xfrm>
          <a:prstGeom prst="line">
            <a:avLst/>
          </a:prstGeom>
          <a:noFill/>
          <a:ln w="9525">
            <a:solidFill>
              <a:schemeClr val="tx1"/>
            </a:solidFill>
            <a:round/>
            <a:headEnd/>
            <a:tailEnd/>
          </a:ln>
        </p:spPr>
        <p:txBody>
          <a:bodyPr/>
          <a:lstStyle/>
          <a:p>
            <a:endParaRPr lang="en-US"/>
          </a:p>
        </p:txBody>
      </p:sp>
      <p:sp>
        <p:nvSpPr>
          <p:cNvPr id="9233" name="Text Box 17"/>
          <p:cNvSpPr txBox="1">
            <a:spLocks noChangeArrowheads="1"/>
          </p:cNvSpPr>
          <p:nvPr/>
        </p:nvSpPr>
        <p:spPr bwMode="auto">
          <a:xfrm>
            <a:off x="838200" y="1828800"/>
            <a:ext cx="2895600" cy="519113"/>
          </a:xfrm>
          <a:prstGeom prst="rect">
            <a:avLst/>
          </a:prstGeom>
          <a:noFill/>
          <a:ln w="9525">
            <a:noFill/>
            <a:miter lim="800000"/>
            <a:headEnd/>
            <a:tailEnd/>
          </a:ln>
        </p:spPr>
        <p:txBody>
          <a:bodyPr>
            <a:spAutoFit/>
          </a:bodyPr>
          <a:lstStyle/>
          <a:p>
            <a:pPr>
              <a:spcBef>
                <a:spcPct val="50000"/>
              </a:spcBef>
            </a:pPr>
            <a:r>
              <a:rPr lang="en-US" b="1" i="1" u="sng">
                <a:solidFill>
                  <a:srgbClr val="0800A2"/>
                </a:solidFill>
                <a:latin typeface="Arial" charset="0"/>
              </a:rPr>
              <a:t>Luyện đọc</a:t>
            </a:r>
          </a:p>
        </p:txBody>
      </p:sp>
      <p:sp>
        <p:nvSpPr>
          <p:cNvPr id="9235" name="Text Box 19"/>
          <p:cNvSpPr txBox="1">
            <a:spLocks noChangeArrowheads="1"/>
          </p:cNvSpPr>
          <p:nvPr/>
        </p:nvSpPr>
        <p:spPr bwMode="auto">
          <a:xfrm>
            <a:off x="5029200" y="2018451"/>
            <a:ext cx="2286000" cy="519113"/>
          </a:xfrm>
          <a:prstGeom prst="rect">
            <a:avLst/>
          </a:prstGeom>
          <a:noFill/>
          <a:ln w="9525">
            <a:noFill/>
            <a:miter lim="800000"/>
            <a:headEnd/>
            <a:tailEnd/>
          </a:ln>
        </p:spPr>
        <p:txBody>
          <a:bodyPr>
            <a:spAutoFit/>
          </a:bodyPr>
          <a:lstStyle/>
          <a:p>
            <a:pPr>
              <a:spcBef>
                <a:spcPct val="50000"/>
              </a:spcBef>
            </a:pPr>
            <a:r>
              <a:rPr lang="en-US" b="1" i="1" u="sng" dirty="0" err="1">
                <a:solidFill>
                  <a:srgbClr val="0800A2"/>
                </a:solidFill>
                <a:latin typeface="Arial" charset="0"/>
              </a:rPr>
              <a:t>Từ</a:t>
            </a:r>
            <a:r>
              <a:rPr lang="en-US" b="1" i="1" u="sng" dirty="0">
                <a:solidFill>
                  <a:srgbClr val="0800A2"/>
                </a:solidFill>
                <a:latin typeface="Arial" charset="0"/>
              </a:rPr>
              <a:t> </a:t>
            </a:r>
            <a:r>
              <a:rPr lang="en-US" b="1" i="1" u="sng" dirty="0" err="1">
                <a:solidFill>
                  <a:srgbClr val="0800A2"/>
                </a:solidFill>
                <a:latin typeface="Arial" charset="0"/>
              </a:rPr>
              <a:t>ngữ</a:t>
            </a:r>
            <a:endParaRPr lang="en-US" b="1" i="1" u="sng" dirty="0">
              <a:solidFill>
                <a:srgbClr val="0800A2"/>
              </a:solidFill>
              <a:latin typeface="Arial" charset="0"/>
            </a:endParaRPr>
          </a:p>
        </p:txBody>
      </p:sp>
      <p:sp>
        <p:nvSpPr>
          <p:cNvPr id="9237" name="Text Box 21"/>
          <p:cNvSpPr txBox="1">
            <a:spLocks noChangeArrowheads="1"/>
          </p:cNvSpPr>
          <p:nvPr/>
        </p:nvSpPr>
        <p:spPr bwMode="auto">
          <a:xfrm>
            <a:off x="609600" y="3124200"/>
            <a:ext cx="1371600" cy="954088"/>
          </a:xfrm>
          <a:prstGeom prst="rect">
            <a:avLst/>
          </a:prstGeom>
          <a:noFill/>
          <a:ln w="9525">
            <a:noFill/>
            <a:miter lim="800000"/>
            <a:headEnd/>
            <a:tailEnd/>
          </a:ln>
        </p:spPr>
        <p:txBody>
          <a:bodyPr>
            <a:spAutoFit/>
          </a:bodyPr>
          <a:lstStyle/>
          <a:p>
            <a:pPr>
              <a:spcBef>
                <a:spcPct val="50000"/>
              </a:spcBef>
            </a:pPr>
            <a:r>
              <a:rPr lang="en-US" b="1" i="1">
                <a:solidFill>
                  <a:srgbClr val="0800A2"/>
                </a:solidFill>
                <a:latin typeface="Arial" charset="0"/>
              </a:rPr>
              <a:t>Từ khó</a:t>
            </a:r>
            <a:r>
              <a:rPr lang="en-US">
                <a:latin typeface="Arial" charset="0"/>
              </a:rPr>
              <a:t>:</a:t>
            </a:r>
          </a:p>
        </p:txBody>
      </p:sp>
      <p:sp>
        <p:nvSpPr>
          <p:cNvPr id="5129" name="Text Box 22"/>
          <p:cNvSpPr txBox="1">
            <a:spLocks noChangeArrowheads="1"/>
          </p:cNvSpPr>
          <p:nvPr/>
        </p:nvSpPr>
        <p:spPr bwMode="auto">
          <a:xfrm>
            <a:off x="1981200" y="3200400"/>
            <a:ext cx="1600200" cy="519113"/>
          </a:xfrm>
          <a:prstGeom prst="rect">
            <a:avLst/>
          </a:prstGeom>
          <a:noFill/>
          <a:ln w="9525">
            <a:noFill/>
            <a:miter lim="800000"/>
            <a:headEnd/>
            <a:tailEnd/>
          </a:ln>
        </p:spPr>
        <p:txBody>
          <a:bodyPr>
            <a:spAutoFit/>
          </a:bodyPr>
          <a:lstStyle/>
          <a:p>
            <a:pPr>
              <a:spcBef>
                <a:spcPct val="50000"/>
              </a:spcBef>
            </a:pPr>
            <a:endParaRPr lang="en-US">
              <a:latin typeface="Arial" charset="0"/>
            </a:endParaRPr>
          </a:p>
        </p:txBody>
      </p:sp>
      <p:sp>
        <p:nvSpPr>
          <p:cNvPr id="9240" name="Text Box 24"/>
          <p:cNvSpPr txBox="1">
            <a:spLocks noChangeArrowheads="1"/>
          </p:cNvSpPr>
          <p:nvPr/>
        </p:nvSpPr>
        <p:spPr bwMode="auto">
          <a:xfrm>
            <a:off x="1905000" y="3124200"/>
            <a:ext cx="1981200" cy="2892425"/>
          </a:xfrm>
          <a:prstGeom prst="rect">
            <a:avLst/>
          </a:prstGeom>
          <a:noFill/>
          <a:ln w="9525">
            <a:noFill/>
            <a:miter lim="800000"/>
            <a:headEnd/>
            <a:tailEnd/>
          </a:ln>
        </p:spPr>
        <p:txBody>
          <a:bodyPr>
            <a:spAutoFit/>
          </a:bodyPr>
          <a:lstStyle/>
          <a:p>
            <a:pPr>
              <a:spcBef>
                <a:spcPct val="50000"/>
              </a:spcBef>
            </a:pPr>
            <a:r>
              <a:rPr lang="en-US" i="1">
                <a:solidFill>
                  <a:srgbClr val="0800A2"/>
                </a:solidFill>
                <a:latin typeface="Arial" charset="0"/>
              </a:rPr>
              <a:t>Q</a:t>
            </a:r>
            <a:r>
              <a:rPr lang="en-US" i="1">
                <a:solidFill>
                  <a:srgbClr val="CC0000"/>
                </a:solidFill>
                <a:latin typeface="Arial" charset="0"/>
              </a:rPr>
              <a:t>uấn</a:t>
            </a:r>
            <a:r>
              <a:rPr lang="en-US" i="1">
                <a:latin typeface="Arial" charset="0"/>
              </a:rPr>
              <a:t> </a:t>
            </a:r>
            <a:r>
              <a:rPr lang="en-US" i="1">
                <a:solidFill>
                  <a:srgbClr val="0800A2"/>
                </a:solidFill>
                <a:latin typeface="Arial" charset="0"/>
              </a:rPr>
              <a:t>kh</a:t>
            </a:r>
            <a:r>
              <a:rPr lang="en-US" i="1">
                <a:solidFill>
                  <a:srgbClr val="CC0000"/>
                </a:solidFill>
                <a:latin typeface="Arial" charset="0"/>
              </a:rPr>
              <a:t>ố</a:t>
            </a:r>
          </a:p>
          <a:p>
            <a:pPr>
              <a:spcBef>
                <a:spcPct val="50000"/>
              </a:spcBef>
            </a:pPr>
            <a:r>
              <a:rPr lang="en-US" i="1">
                <a:solidFill>
                  <a:srgbClr val="0800A2"/>
                </a:solidFill>
                <a:latin typeface="Arial" charset="0"/>
              </a:rPr>
              <a:t>H</a:t>
            </a:r>
            <a:r>
              <a:rPr lang="en-US" i="1">
                <a:solidFill>
                  <a:srgbClr val="CC0000"/>
                </a:solidFill>
                <a:latin typeface="Arial" charset="0"/>
              </a:rPr>
              <a:t>oảng</a:t>
            </a:r>
            <a:r>
              <a:rPr lang="en-US" i="1">
                <a:latin typeface="Arial" charset="0"/>
              </a:rPr>
              <a:t> </a:t>
            </a:r>
            <a:r>
              <a:rPr lang="en-US" i="1">
                <a:solidFill>
                  <a:srgbClr val="0800A2"/>
                </a:solidFill>
                <a:latin typeface="Arial" charset="0"/>
              </a:rPr>
              <a:t>hốt</a:t>
            </a:r>
          </a:p>
          <a:p>
            <a:pPr>
              <a:spcBef>
                <a:spcPct val="50000"/>
              </a:spcBef>
            </a:pPr>
            <a:r>
              <a:rPr lang="en-US" i="1">
                <a:solidFill>
                  <a:srgbClr val="0800A2"/>
                </a:solidFill>
                <a:latin typeface="Arial" charset="0"/>
              </a:rPr>
              <a:t>ẩn</a:t>
            </a:r>
            <a:r>
              <a:rPr lang="en-US" i="1">
                <a:latin typeface="Arial" charset="0"/>
              </a:rPr>
              <a:t> </a:t>
            </a:r>
            <a:r>
              <a:rPr lang="en-US" i="1">
                <a:solidFill>
                  <a:srgbClr val="CC0000"/>
                </a:solidFill>
                <a:latin typeface="Arial" charset="0"/>
              </a:rPr>
              <a:t>tr</a:t>
            </a:r>
            <a:r>
              <a:rPr lang="en-US" i="1">
                <a:solidFill>
                  <a:srgbClr val="0800A2"/>
                </a:solidFill>
                <a:latin typeface="Arial" charset="0"/>
              </a:rPr>
              <a:t>ốn</a:t>
            </a:r>
          </a:p>
          <a:p>
            <a:pPr>
              <a:spcBef>
                <a:spcPct val="50000"/>
              </a:spcBef>
            </a:pPr>
            <a:r>
              <a:rPr lang="en-US" i="1">
                <a:solidFill>
                  <a:srgbClr val="0800A2"/>
                </a:solidFill>
                <a:latin typeface="Arial" charset="0"/>
              </a:rPr>
              <a:t>B</a:t>
            </a:r>
            <a:r>
              <a:rPr lang="en-US" i="1">
                <a:solidFill>
                  <a:srgbClr val="CC0000"/>
                </a:solidFill>
                <a:latin typeface="Arial" charset="0"/>
              </a:rPr>
              <a:t>àng</a:t>
            </a:r>
            <a:r>
              <a:rPr lang="en-US" i="1">
                <a:latin typeface="Arial" charset="0"/>
              </a:rPr>
              <a:t> </a:t>
            </a:r>
            <a:r>
              <a:rPr lang="en-US" i="1">
                <a:solidFill>
                  <a:srgbClr val="0800A2"/>
                </a:solidFill>
                <a:latin typeface="Arial" charset="0"/>
              </a:rPr>
              <a:t>h</a:t>
            </a:r>
            <a:r>
              <a:rPr lang="en-US" i="1">
                <a:solidFill>
                  <a:srgbClr val="CC0000"/>
                </a:solidFill>
                <a:latin typeface="Arial" charset="0"/>
              </a:rPr>
              <a:t>oàng</a:t>
            </a:r>
          </a:p>
        </p:txBody>
      </p:sp>
      <p:sp>
        <p:nvSpPr>
          <p:cNvPr id="9242" name="Text Box 26"/>
          <p:cNvSpPr txBox="1">
            <a:spLocks noChangeArrowheads="1"/>
          </p:cNvSpPr>
          <p:nvPr/>
        </p:nvSpPr>
        <p:spPr bwMode="auto">
          <a:xfrm>
            <a:off x="5181600" y="3276600"/>
            <a:ext cx="1371600" cy="954088"/>
          </a:xfrm>
          <a:prstGeom prst="rect">
            <a:avLst/>
          </a:prstGeom>
          <a:noFill/>
          <a:ln w="9525">
            <a:noFill/>
            <a:miter lim="800000"/>
            <a:headEnd/>
            <a:tailEnd/>
          </a:ln>
        </p:spPr>
        <p:txBody>
          <a:bodyPr>
            <a:spAutoFit/>
          </a:bodyPr>
          <a:lstStyle/>
          <a:p>
            <a:pPr>
              <a:spcBef>
                <a:spcPct val="50000"/>
              </a:spcBef>
            </a:pPr>
            <a:r>
              <a:rPr lang="en-US" i="1">
                <a:solidFill>
                  <a:srgbClr val="0800A2"/>
                </a:solidFill>
                <a:latin typeface="Arial" charset="0"/>
              </a:rPr>
              <a:t>Chử Xá</a:t>
            </a:r>
          </a:p>
        </p:txBody>
      </p:sp>
      <p:sp>
        <p:nvSpPr>
          <p:cNvPr id="9243" name="Text Box 27"/>
          <p:cNvSpPr txBox="1">
            <a:spLocks noChangeArrowheads="1"/>
          </p:cNvSpPr>
          <p:nvPr/>
        </p:nvSpPr>
        <p:spPr bwMode="auto">
          <a:xfrm>
            <a:off x="5181600" y="3810000"/>
            <a:ext cx="1905000" cy="519113"/>
          </a:xfrm>
          <a:prstGeom prst="rect">
            <a:avLst/>
          </a:prstGeom>
          <a:noFill/>
          <a:ln w="9525">
            <a:noFill/>
            <a:miter lim="800000"/>
            <a:headEnd/>
            <a:tailEnd/>
          </a:ln>
        </p:spPr>
        <p:txBody>
          <a:bodyPr>
            <a:spAutoFit/>
          </a:bodyPr>
          <a:lstStyle/>
          <a:p>
            <a:pPr>
              <a:spcBef>
                <a:spcPct val="50000"/>
              </a:spcBef>
            </a:pPr>
            <a:r>
              <a:rPr lang="en-US" i="1">
                <a:solidFill>
                  <a:srgbClr val="0800A2"/>
                </a:solidFill>
                <a:latin typeface="Arial" charset="0"/>
              </a:rPr>
              <a:t>Du ngoạn</a:t>
            </a:r>
          </a:p>
        </p:txBody>
      </p:sp>
      <p:sp>
        <p:nvSpPr>
          <p:cNvPr id="9244" name="Text Box 28"/>
          <p:cNvSpPr txBox="1">
            <a:spLocks noChangeArrowheads="1"/>
          </p:cNvSpPr>
          <p:nvPr/>
        </p:nvSpPr>
        <p:spPr bwMode="auto">
          <a:xfrm>
            <a:off x="5181600" y="4419600"/>
            <a:ext cx="1752600" cy="954088"/>
          </a:xfrm>
          <a:prstGeom prst="rect">
            <a:avLst/>
          </a:prstGeom>
          <a:noFill/>
          <a:ln w="9525">
            <a:noFill/>
            <a:miter lim="800000"/>
            <a:headEnd/>
            <a:tailEnd/>
          </a:ln>
        </p:spPr>
        <p:txBody>
          <a:bodyPr>
            <a:spAutoFit/>
          </a:bodyPr>
          <a:lstStyle/>
          <a:p>
            <a:pPr>
              <a:spcBef>
                <a:spcPct val="50000"/>
              </a:spcBef>
            </a:pPr>
            <a:r>
              <a:rPr lang="en-US" i="1">
                <a:solidFill>
                  <a:srgbClr val="0800A2"/>
                </a:solidFill>
                <a:latin typeface="Arial" charset="0"/>
              </a:rPr>
              <a:t>Duyên trời</a:t>
            </a:r>
          </a:p>
        </p:txBody>
      </p:sp>
      <p:sp>
        <p:nvSpPr>
          <p:cNvPr id="9245" name="Text Box 29"/>
          <p:cNvSpPr txBox="1">
            <a:spLocks noChangeArrowheads="1"/>
          </p:cNvSpPr>
          <p:nvPr/>
        </p:nvSpPr>
        <p:spPr bwMode="auto">
          <a:xfrm>
            <a:off x="5181600" y="5105400"/>
            <a:ext cx="1981200" cy="519113"/>
          </a:xfrm>
          <a:prstGeom prst="rect">
            <a:avLst/>
          </a:prstGeom>
          <a:noFill/>
          <a:ln w="9525">
            <a:noFill/>
            <a:miter lim="800000"/>
            <a:headEnd/>
            <a:tailEnd/>
          </a:ln>
        </p:spPr>
        <p:txBody>
          <a:bodyPr>
            <a:spAutoFit/>
          </a:bodyPr>
          <a:lstStyle/>
          <a:p>
            <a:pPr>
              <a:spcBef>
                <a:spcPct val="50000"/>
              </a:spcBef>
            </a:pPr>
            <a:r>
              <a:rPr lang="en-US" i="1">
                <a:solidFill>
                  <a:srgbClr val="0800A2"/>
                </a:solidFill>
                <a:latin typeface="Arial" charset="0"/>
              </a:rPr>
              <a:t>Hiển linh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33"/>
                                        </p:tgtEl>
                                        <p:attrNameLst>
                                          <p:attrName>style.visibility</p:attrName>
                                        </p:attrNameLst>
                                      </p:cBhvr>
                                      <p:to>
                                        <p:strVal val="visible"/>
                                      </p:to>
                                    </p:set>
                                    <p:anim calcmode="lin" valueType="num">
                                      <p:cBhvr additive="base">
                                        <p:cTn id="7" dur="500" fill="hold"/>
                                        <p:tgtEl>
                                          <p:spTgt spid="9233"/>
                                        </p:tgtEl>
                                        <p:attrNameLst>
                                          <p:attrName>ppt_x</p:attrName>
                                        </p:attrNameLst>
                                      </p:cBhvr>
                                      <p:tavLst>
                                        <p:tav tm="0">
                                          <p:val>
                                            <p:strVal val="#ppt_x"/>
                                          </p:val>
                                        </p:tav>
                                        <p:tav tm="100000">
                                          <p:val>
                                            <p:strVal val="#ppt_x"/>
                                          </p:val>
                                        </p:tav>
                                      </p:tavLst>
                                    </p:anim>
                                    <p:anim calcmode="lin" valueType="num">
                                      <p:cBhvr additive="base">
                                        <p:cTn id="8" dur="500" fill="hold"/>
                                        <p:tgtEl>
                                          <p:spTgt spid="923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37"/>
                                        </p:tgtEl>
                                        <p:attrNameLst>
                                          <p:attrName>style.visibility</p:attrName>
                                        </p:attrNameLst>
                                      </p:cBhvr>
                                      <p:to>
                                        <p:strVal val="visible"/>
                                      </p:to>
                                    </p:set>
                                    <p:anim calcmode="lin" valueType="num">
                                      <p:cBhvr additive="base">
                                        <p:cTn id="13" dur="500" fill="hold"/>
                                        <p:tgtEl>
                                          <p:spTgt spid="9237"/>
                                        </p:tgtEl>
                                        <p:attrNameLst>
                                          <p:attrName>ppt_x</p:attrName>
                                        </p:attrNameLst>
                                      </p:cBhvr>
                                      <p:tavLst>
                                        <p:tav tm="0">
                                          <p:val>
                                            <p:strVal val="#ppt_x"/>
                                          </p:val>
                                        </p:tav>
                                        <p:tav tm="100000">
                                          <p:val>
                                            <p:strVal val="#ppt_x"/>
                                          </p:val>
                                        </p:tav>
                                      </p:tavLst>
                                    </p:anim>
                                    <p:anim calcmode="lin" valueType="num">
                                      <p:cBhvr additive="base">
                                        <p:cTn id="14" dur="500" fill="hold"/>
                                        <p:tgtEl>
                                          <p:spTgt spid="923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9240"/>
                                        </p:tgtEl>
                                        <p:attrNameLst>
                                          <p:attrName>style.visibility</p:attrName>
                                        </p:attrNameLst>
                                      </p:cBhvr>
                                      <p:to>
                                        <p:strVal val="visible"/>
                                      </p:to>
                                    </p:set>
                                    <p:animEffect transition="in" filter="box(in)">
                                      <p:cBhvr>
                                        <p:cTn id="19" dur="500"/>
                                        <p:tgtEl>
                                          <p:spTgt spid="924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9235"/>
                                        </p:tgtEl>
                                        <p:attrNameLst>
                                          <p:attrName>style.visibility</p:attrName>
                                        </p:attrNameLst>
                                      </p:cBhvr>
                                      <p:to>
                                        <p:strVal val="visible"/>
                                      </p:to>
                                    </p:set>
                                    <p:animEffect transition="in" filter="diamond(in)">
                                      <p:cBhvr>
                                        <p:cTn id="24" dur="2000"/>
                                        <p:tgtEl>
                                          <p:spTgt spid="9235"/>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9242"/>
                                        </p:tgtEl>
                                        <p:attrNameLst>
                                          <p:attrName>style.visibility</p:attrName>
                                        </p:attrNameLst>
                                      </p:cBhvr>
                                      <p:to>
                                        <p:strVal val="visible"/>
                                      </p:to>
                                    </p:set>
                                    <p:animEffect transition="in" filter="blinds(horizontal)">
                                      <p:cBhvr>
                                        <p:cTn id="29" dur="500"/>
                                        <p:tgtEl>
                                          <p:spTgt spid="924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243"/>
                                        </p:tgtEl>
                                        <p:attrNameLst>
                                          <p:attrName>style.visibility</p:attrName>
                                        </p:attrNameLst>
                                      </p:cBhvr>
                                      <p:to>
                                        <p:strVal val="visible"/>
                                      </p:to>
                                    </p:set>
                                    <p:animEffect transition="in" filter="blinds(horizontal)">
                                      <p:cBhvr>
                                        <p:cTn id="34" dur="500"/>
                                        <p:tgtEl>
                                          <p:spTgt spid="924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9244"/>
                                        </p:tgtEl>
                                        <p:attrNameLst>
                                          <p:attrName>style.visibility</p:attrName>
                                        </p:attrNameLst>
                                      </p:cBhvr>
                                      <p:to>
                                        <p:strVal val="visible"/>
                                      </p:to>
                                    </p:set>
                                    <p:animEffect transition="in" filter="blinds(horizontal)">
                                      <p:cBhvr>
                                        <p:cTn id="39" dur="500"/>
                                        <p:tgtEl>
                                          <p:spTgt spid="92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9245"/>
                                        </p:tgtEl>
                                        <p:attrNameLst>
                                          <p:attrName>style.visibility</p:attrName>
                                        </p:attrNameLst>
                                      </p:cBhvr>
                                      <p:to>
                                        <p:strVal val="visible"/>
                                      </p:to>
                                    </p:set>
                                    <p:animEffect transition="in" filter="blinds(horizontal)">
                                      <p:cBhvr>
                                        <p:cTn id="44" dur="500"/>
                                        <p:tgtEl>
                                          <p:spTgt spid="9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3" grpId="0"/>
      <p:bldP spid="9235" grpId="0"/>
      <p:bldP spid="9237" grpId="0"/>
      <p:bldP spid="9240" grpId="0"/>
      <p:bldP spid="9242" grpId="0"/>
      <p:bldP spid="9243" grpId="0"/>
      <p:bldP spid="9244" grpId="0"/>
      <p:bldP spid="92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WordArt 2"/>
          <p:cNvSpPr>
            <a:spLocks noChangeArrowheads="1" noChangeShapeType="1" noTextEdit="1"/>
          </p:cNvSpPr>
          <p:nvPr/>
        </p:nvSpPr>
        <p:spPr bwMode="auto">
          <a:xfrm>
            <a:off x="990600" y="1524000"/>
            <a:ext cx="7620000" cy="1600200"/>
          </a:xfrm>
          <a:prstGeom prst="rect">
            <a:avLst/>
          </a:prstGeom>
        </p:spPr>
        <p:txBody>
          <a:bodyPr wrap="none" fromWordArt="1">
            <a:prstTxWarp prst="textWave1">
              <a:avLst>
                <a:gd name="adj1" fmla="val 13005"/>
                <a:gd name="adj2" fmla="val 0"/>
              </a:avLst>
            </a:prstTxWarp>
            <a:scene3d>
              <a:camera prst="legacyObliqueBottomLeft"/>
              <a:lightRig rig="legacyFlat3" dir="t"/>
            </a:scene3d>
            <a:sp3d extrusionH="430200" prstMaterial="legacyMatte">
              <a:extrusionClr>
                <a:srgbClr val="FF0000"/>
              </a:extrusionClr>
            </a:sp3d>
          </a:bodyPr>
          <a:lstStyle/>
          <a:p>
            <a:pPr algn="ctr"/>
            <a:r>
              <a:rPr lang="en-US" sz="3600" b="1" kern="10" dirty="0">
                <a:ln w="9525">
                  <a:round/>
                  <a:headEnd/>
                  <a:tailEnd/>
                </a:ln>
                <a:gradFill rotWithShape="1">
                  <a:gsLst>
                    <a:gs pos="0">
                      <a:srgbClr val="FFFFCC"/>
                    </a:gs>
                    <a:gs pos="100000">
                      <a:srgbClr val="FF0000"/>
                    </a:gs>
                  </a:gsLst>
                  <a:path path="rect">
                    <a:fillToRect l="50000" t="50000" r="50000" b="50000"/>
                  </a:path>
                </a:gradFill>
                <a:latin typeface="Arial"/>
                <a:cs typeface="Arial"/>
              </a:rPr>
              <a:t>TÌM HIỂU BÀI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ChangeArrowheads="1"/>
          </p:cNvSpPr>
          <p:nvPr/>
        </p:nvSpPr>
        <p:spPr bwMode="auto">
          <a:xfrm>
            <a:off x="0" y="228600"/>
            <a:ext cx="8915400" cy="830263"/>
          </a:xfrm>
          <a:prstGeom prst="rect">
            <a:avLst/>
          </a:prstGeom>
          <a:noFill/>
          <a:ln w="9525">
            <a:noFill/>
            <a:miter lim="800000"/>
            <a:headEnd/>
            <a:tailEnd/>
          </a:ln>
        </p:spPr>
        <p:txBody>
          <a:bodyPr>
            <a:spAutoFit/>
          </a:bodyPr>
          <a:lstStyle/>
          <a:p>
            <a:pPr marL="342900" indent="-342900"/>
            <a:r>
              <a:rPr lang="en-US" sz="2400" b="1" i="1">
                <a:solidFill>
                  <a:srgbClr val="000099"/>
                </a:solidFill>
                <a:latin typeface="Arial" charset="0"/>
              </a:rPr>
              <a:t>Câu 1: Tìm những chi tiết cho thấy cảnh nhà Chử Đồng Tử rất nghèo khó?</a:t>
            </a:r>
          </a:p>
        </p:txBody>
      </p:sp>
      <p:pic>
        <p:nvPicPr>
          <p:cNvPr id="46089" name="Picture 10" descr="TV3"/>
          <p:cNvPicPr>
            <a:picLocks noChangeAspect="1" noChangeArrowheads="1"/>
          </p:cNvPicPr>
          <p:nvPr/>
        </p:nvPicPr>
        <p:blipFill>
          <a:blip r:embed="rId2"/>
          <a:srcRect r="52817" b="54785"/>
          <a:stretch>
            <a:fillRect/>
          </a:stretch>
        </p:blipFill>
        <p:spPr bwMode="auto">
          <a:xfrm>
            <a:off x="4191000" y="1066800"/>
            <a:ext cx="4953000" cy="5791200"/>
          </a:xfrm>
          <a:prstGeom prst="rect">
            <a:avLst/>
          </a:prstGeom>
          <a:noFill/>
          <a:ln w="28575">
            <a:solidFill>
              <a:srgbClr val="990000"/>
            </a:solidFill>
            <a:miter lim="800000"/>
            <a:headEnd/>
            <a:tailEnd/>
          </a:ln>
        </p:spPr>
      </p:pic>
      <p:sp>
        <p:nvSpPr>
          <p:cNvPr id="46098" name="Rectangle 18"/>
          <p:cNvSpPr>
            <a:spLocks noChangeArrowheads="1"/>
          </p:cNvSpPr>
          <p:nvPr/>
        </p:nvSpPr>
        <p:spPr bwMode="auto">
          <a:xfrm>
            <a:off x="0" y="2057400"/>
            <a:ext cx="4038600" cy="2308225"/>
          </a:xfrm>
          <a:prstGeom prst="rect">
            <a:avLst/>
          </a:prstGeom>
          <a:noFill/>
          <a:ln w="9525">
            <a:noFill/>
            <a:miter lim="800000"/>
            <a:headEnd/>
            <a:tailEnd/>
          </a:ln>
        </p:spPr>
        <p:txBody>
          <a:bodyPr>
            <a:spAutoFit/>
          </a:bodyPr>
          <a:lstStyle/>
          <a:p>
            <a:r>
              <a:rPr lang="en-US" sz="2400" b="1">
                <a:solidFill>
                  <a:srgbClr val="CC0000"/>
                </a:solidFill>
                <a:latin typeface="Arial" charset="0"/>
              </a:rPr>
              <a:t>- Mẹ mất sớm, hai cha con chỉ có một chiếc khố mặc chung. Khi cha mất Chử Đồng Tử thương cha đã cuốn khố chôn cha còn mình đành ở không.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6085"/>
                                        </p:tgtEl>
                                        <p:attrNameLst>
                                          <p:attrName>style.visibility</p:attrName>
                                        </p:attrNameLst>
                                      </p:cBhvr>
                                      <p:to>
                                        <p:strVal val="visible"/>
                                      </p:to>
                                    </p:set>
                                    <p:animEffect transition="in" filter="diamond(in)">
                                      <p:cBhvr>
                                        <p:cTn id="7" dur="2000"/>
                                        <p:tgtEl>
                                          <p:spTgt spid="460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098"/>
                                        </p:tgtEl>
                                        <p:attrNameLst>
                                          <p:attrName>style.visibility</p:attrName>
                                        </p:attrNameLst>
                                      </p:cBhvr>
                                      <p:to>
                                        <p:strVal val="visible"/>
                                      </p:to>
                                    </p:set>
                                    <p:animEffect transition="in" filter="blinds(horizontal)">
                                      <p:cBhvr>
                                        <p:cTn id="12" dur="500"/>
                                        <p:tgtEl>
                                          <p:spTgt spid="460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46089"/>
                                        </p:tgtEl>
                                        <p:attrNameLst>
                                          <p:attrName>style.visibility</p:attrName>
                                        </p:attrNameLst>
                                      </p:cBhvr>
                                      <p:to>
                                        <p:strVal val="visible"/>
                                      </p:to>
                                    </p:set>
                                    <p:animEffect transition="in" filter="checkerboard(across)">
                                      <p:cBhvr>
                                        <p:cTn id="17" dur="500"/>
                                        <p:tgtEl>
                                          <p:spTgt spid="46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p:bldP spid="4609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ChangeArrowheads="1"/>
          </p:cNvSpPr>
          <p:nvPr/>
        </p:nvSpPr>
        <p:spPr bwMode="auto">
          <a:xfrm>
            <a:off x="152400" y="228600"/>
            <a:ext cx="8763000" cy="830263"/>
          </a:xfrm>
          <a:prstGeom prst="rect">
            <a:avLst/>
          </a:prstGeom>
          <a:noFill/>
          <a:ln w="9525">
            <a:noFill/>
            <a:miter lim="800000"/>
            <a:headEnd/>
            <a:tailEnd/>
          </a:ln>
        </p:spPr>
        <p:txBody>
          <a:bodyPr>
            <a:spAutoFit/>
          </a:bodyPr>
          <a:lstStyle/>
          <a:p>
            <a:r>
              <a:rPr lang="en-US" sz="2400" b="1" i="1">
                <a:solidFill>
                  <a:srgbClr val="000099"/>
                </a:solidFill>
                <a:latin typeface="Arial" charset="0"/>
              </a:rPr>
              <a:t>Câu 2: Cuộc gặp gỡ kì lạ giữa Tiên Dung</a:t>
            </a:r>
            <a:r>
              <a:rPr lang="en-US" sz="2400" i="1">
                <a:latin typeface="Arial" charset="0"/>
              </a:rPr>
              <a:t> </a:t>
            </a:r>
            <a:r>
              <a:rPr lang="en-US" sz="2400" b="1" i="1">
                <a:solidFill>
                  <a:srgbClr val="000099"/>
                </a:solidFill>
                <a:latin typeface="Arial" charset="0"/>
              </a:rPr>
              <a:t>và Chử Đồng Tử diễn ra như thế nào?</a:t>
            </a:r>
            <a:r>
              <a:rPr lang="en-US" sz="2400" i="1">
                <a:latin typeface="Arial" charset="0"/>
              </a:rPr>
              <a:t> </a:t>
            </a:r>
            <a:endParaRPr lang="en-US" sz="2400" b="1" i="1">
              <a:solidFill>
                <a:srgbClr val="000099"/>
              </a:solidFill>
              <a:latin typeface="Arial" charset="0"/>
            </a:endParaRPr>
          </a:p>
        </p:txBody>
      </p:sp>
      <p:pic>
        <p:nvPicPr>
          <p:cNvPr id="47111" name="Picture 27" descr="TV3"/>
          <p:cNvPicPr>
            <a:picLocks noChangeAspect="1" noChangeArrowheads="1"/>
          </p:cNvPicPr>
          <p:nvPr/>
        </p:nvPicPr>
        <p:blipFill>
          <a:blip r:embed="rId2"/>
          <a:srcRect l="51601" r="2016" b="53571"/>
          <a:stretch>
            <a:fillRect/>
          </a:stretch>
        </p:blipFill>
        <p:spPr bwMode="auto">
          <a:xfrm>
            <a:off x="4191000" y="1371600"/>
            <a:ext cx="4953000" cy="5486400"/>
          </a:xfrm>
          <a:prstGeom prst="rect">
            <a:avLst/>
          </a:prstGeom>
          <a:noFill/>
          <a:ln w="28575">
            <a:solidFill>
              <a:srgbClr val="990000"/>
            </a:solidFill>
            <a:miter lim="800000"/>
            <a:headEnd/>
            <a:tailEnd/>
          </a:ln>
        </p:spPr>
      </p:pic>
      <p:sp>
        <p:nvSpPr>
          <p:cNvPr id="47120" name="Rectangle 16"/>
          <p:cNvSpPr>
            <a:spLocks noChangeArrowheads="1"/>
          </p:cNvSpPr>
          <p:nvPr/>
        </p:nvSpPr>
        <p:spPr bwMode="auto">
          <a:xfrm>
            <a:off x="0" y="1219200"/>
            <a:ext cx="4191000" cy="3786188"/>
          </a:xfrm>
          <a:prstGeom prst="rect">
            <a:avLst/>
          </a:prstGeom>
          <a:noFill/>
          <a:ln w="9525">
            <a:noFill/>
            <a:miter lim="800000"/>
            <a:headEnd/>
            <a:tailEnd/>
          </a:ln>
        </p:spPr>
        <p:txBody>
          <a:bodyPr>
            <a:spAutoFit/>
          </a:bodyPr>
          <a:lstStyle/>
          <a:p>
            <a:r>
              <a:rPr lang="en-US" sz="2400" b="1">
                <a:solidFill>
                  <a:srgbClr val="990000"/>
                </a:solidFill>
                <a:latin typeface="Arial" charset="0"/>
              </a:rPr>
              <a:t>- Chử Đồng Tử thấy chiếc thuyền lớn sắp cập bờ, hoảng hốt bới cát vùi mình trên bãi lau thưa để trốn. Công chúa Tiên Dung tình cờ vây màn tắm đúng nơi đó. Nước dội làm cho cát trôi, lộ ra Chử Đồng Tử. Công chúa Tiên Dung rất đỗi bàng hoàng.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8"/>
                                        </p:tgtEl>
                                        <p:attrNameLst>
                                          <p:attrName>style.visibility</p:attrName>
                                        </p:attrNameLst>
                                      </p:cBhvr>
                                      <p:to>
                                        <p:strVal val="visible"/>
                                      </p:to>
                                    </p:set>
                                    <p:anim calcmode="lin" valueType="num">
                                      <p:cBhvr additive="base">
                                        <p:cTn id="7" dur="500" fill="hold"/>
                                        <p:tgtEl>
                                          <p:spTgt spid="47108"/>
                                        </p:tgtEl>
                                        <p:attrNameLst>
                                          <p:attrName>ppt_x</p:attrName>
                                        </p:attrNameLst>
                                      </p:cBhvr>
                                      <p:tavLst>
                                        <p:tav tm="0">
                                          <p:val>
                                            <p:strVal val="#ppt_x"/>
                                          </p:val>
                                        </p:tav>
                                        <p:tav tm="100000">
                                          <p:val>
                                            <p:strVal val="#ppt_x"/>
                                          </p:val>
                                        </p:tav>
                                      </p:tavLst>
                                    </p:anim>
                                    <p:anim calcmode="lin" valueType="num">
                                      <p:cBhvr additive="base">
                                        <p:cTn id="8" dur="500" fill="hold"/>
                                        <p:tgtEl>
                                          <p:spTgt spid="4710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7120"/>
                                        </p:tgtEl>
                                        <p:attrNameLst>
                                          <p:attrName>style.visibility</p:attrName>
                                        </p:attrNameLst>
                                      </p:cBhvr>
                                      <p:to>
                                        <p:strVal val="visible"/>
                                      </p:to>
                                    </p:set>
                                    <p:animEffect transition="in" filter="checkerboard(across)">
                                      <p:cBhvr>
                                        <p:cTn id="13" dur="500"/>
                                        <p:tgtEl>
                                          <p:spTgt spid="4712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47111"/>
                                        </p:tgtEl>
                                        <p:attrNameLst>
                                          <p:attrName>style.visibility</p:attrName>
                                        </p:attrNameLst>
                                      </p:cBhvr>
                                      <p:to>
                                        <p:strVal val="visible"/>
                                      </p:to>
                                    </p:set>
                                    <p:animEffect transition="in" filter="blinds(horizontal)">
                                      <p:cBhvr>
                                        <p:cTn id="18" dur="500"/>
                                        <p:tgtEl>
                                          <p:spTgt spid="47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P spid="471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ChangeArrowheads="1"/>
          </p:cNvSpPr>
          <p:nvPr/>
        </p:nvSpPr>
        <p:spPr bwMode="auto">
          <a:xfrm>
            <a:off x="228600" y="228600"/>
            <a:ext cx="8915400" cy="830263"/>
          </a:xfrm>
          <a:prstGeom prst="rect">
            <a:avLst/>
          </a:prstGeom>
          <a:noFill/>
          <a:ln w="9525">
            <a:noFill/>
            <a:miter lim="800000"/>
            <a:headEnd/>
            <a:tailEnd/>
          </a:ln>
        </p:spPr>
        <p:txBody>
          <a:bodyPr>
            <a:spAutoFit/>
          </a:bodyPr>
          <a:lstStyle/>
          <a:p>
            <a:r>
              <a:rPr lang="en-US" sz="2400" b="1" i="1">
                <a:solidFill>
                  <a:srgbClr val="000099"/>
                </a:solidFill>
                <a:latin typeface="Arial" charset="0"/>
              </a:rPr>
              <a:t>Câu 3: Chử Đồng Tử và Tiên Dung giúp dân làm những việc gì?</a:t>
            </a:r>
          </a:p>
        </p:txBody>
      </p:sp>
      <p:pic>
        <p:nvPicPr>
          <p:cNvPr id="9219" name="Picture 51" descr="878031oq6iuoirb6"/>
          <p:cNvPicPr>
            <a:picLocks noChangeAspect="1" noChangeArrowheads="1" noCrop="1"/>
          </p:cNvPicPr>
          <p:nvPr/>
        </p:nvPicPr>
        <p:blipFill>
          <a:blip r:embed="rId2"/>
          <a:srcRect/>
          <a:stretch>
            <a:fillRect/>
          </a:stretch>
        </p:blipFill>
        <p:spPr bwMode="auto">
          <a:xfrm rot="-5400000">
            <a:off x="890587" y="5214938"/>
            <a:ext cx="752475" cy="2533650"/>
          </a:xfrm>
          <a:prstGeom prst="rect">
            <a:avLst/>
          </a:prstGeom>
          <a:noFill/>
          <a:ln w="9525">
            <a:noFill/>
            <a:miter lim="800000"/>
            <a:headEnd/>
            <a:tailEnd/>
          </a:ln>
        </p:spPr>
      </p:pic>
      <p:pic>
        <p:nvPicPr>
          <p:cNvPr id="9220" name="Picture 51" descr="878031oq6iuoirb6"/>
          <p:cNvPicPr>
            <a:picLocks noChangeAspect="1" noChangeArrowheads="1" noCrop="1"/>
          </p:cNvPicPr>
          <p:nvPr/>
        </p:nvPicPr>
        <p:blipFill>
          <a:blip r:embed="rId2"/>
          <a:srcRect/>
          <a:stretch>
            <a:fillRect/>
          </a:stretch>
        </p:blipFill>
        <p:spPr bwMode="auto">
          <a:xfrm rot="-5400000">
            <a:off x="2490787" y="5214938"/>
            <a:ext cx="752475" cy="2533650"/>
          </a:xfrm>
          <a:prstGeom prst="rect">
            <a:avLst/>
          </a:prstGeom>
          <a:noFill/>
          <a:ln w="9525">
            <a:noFill/>
            <a:miter lim="800000"/>
            <a:headEnd/>
            <a:tailEnd/>
          </a:ln>
        </p:spPr>
      </p:pic>
      <p:pic>
        <p:nvPicPr>
          <p:cNvPr id="9221" name="Picture 51" descr="878031oq6iuoirb6"/>
          <p:cNvPicPr>
            <a:picLocks noChangeAspect="1" noChangeArrowheads="1" noCrop="1"/>
          </p:cNvPicPr>
          <p:nvPr/>
        </p:nvPicPr>
        <p:blipFill>
          <a:blip r:embed="rId2"/>
          <a:srcRect/>
          <a:stretch>
            <a:fillRect/>
          </a:stretch>
        </p:blipFill>
        <p:spPr bwMode="auto">
          <a:xfrm rot="-5400000">
            <a:off x="4548187" y="5214938"/>
            <a:ext cx="752475" cy="2533650"/>
          </a:xfrm>
          <a:prstGeom prst="rect">
            <a:avLst/>
          </a:prstGeom>
          <a:noFill/>
          <a:ln w="9525">
            <a:noFill/>
            <a:miter lim="800000"/>
            <a:headEnd/>
            <a:tailEnd/>
          </a:ln>
        </p:spPr>
      </p:pic>
      <p:pic>
        <p:nvPicPr>
          <p:cNvPr id="48142" name="Picture 12" descr="TV3"/>
          <p:cNvPicPr>
            <a:picLocks noChangeAspect="1" noChangeArrowheads="1"/>
          </p:cNvPicPr>
          <p:nvPr/>
        </p:nvPicPr>
        <p:blipFill>
          <a:blip r:embed="rId3"/>
          <a:srcRect t="50000" r="52818" b="1190"/>
          <a:stretch>
            <a:fillRect/>
          </a:stretch>
        </p:blipFill>
        <p:spPr bwMode="auto">
          <a:xfrm>
            <a:off x="4114800" y="1143000"/>
            <a:ext cx="5029200" cy="5715000"/>
          </a:xfrm>
          <a:prstGeom prst="rect">
            <a:avLst/>
          </a:prstGeom>
          <a:noFill/>
          <a:ln w="28575">
            <a:solidFill>
              <a:srgbClr val="990000"/>
            </a:solidFill>
            <a:miter lim="800000"/>
            <a:headEnd/>
            <a:tailEnd/>
          </a:ln>
        </p:spPr>
      </p:pic>
      <p:sp>
        <p:nvSpPr>
          <p:cNvPr id="9223" name="Text Box 24"/>
          <p:cNvSpPr txBox="1">
            <a:spLocks noChangeArrowheads="1"/>
          </p:cNvSpPr>
          <p:nvPr/>
        </p:nvSpPr>
        <p:spPr bwMode="auto">
          <a:xfrm>
            <a:off x="381000" y="1524000"/>
            <a:ext cx="2819400" cy="461963"/>
          </a:xfrm>
          <a:prstGeom prst="rect">
            <a:avLst/>
          </a:prstGeom>
          <a:noFill/>
          <a:ln w="9525">
            <a:noFill/>
            <a:miter lim="800000"/>
            <a:headEnd/>
            <a:tailEnd/>
          </a:ln>
        </p:spPr>
        <p:txBody>
          <a:bodyPr>
            <a:spAutoFit/>
          </a:bodyPr>
          <a:lstStyle/>
          <a:p>
            <a:pPr>
              <a:spcBef>
                <a:spcPct val="50000"/>
              </a:spcBef>
            </a:pPr>
            <a:endParaRPr lang="en-US" sz="2400">
              <a:latin typeface="Arial" charset="0"/>
            </a:endParaRPr>
          </a:p>
        </p:txBody>
      </p:sp>
      <p:sp>
        <p:nvSpPr>
          <p:cNvPr id="48154" name="Text Box 26"/>
          <p:cNvSpPr txBox="1">
            <a:spLocks noChangeArrowheads="1"/>
          </p:cNvSpPr>
          <p:nvPr/>
        </p:nvSpPr>
        <p:spPr bwMode="auto">
          <a:xfrm>
            <a:off x="0" y="1524000"/>
            <a:ext cx="4038600" cy="3046413"/>
          </a:xfrm>
          <a:prstGeom prst="rect">
            <a:avLst/>
          </a:prstGeom>
          <a:noFill/>
          <a:ln w="9525">
            <a:noFill/>
            <a:miter lim="800000"/>
            <a:headEnd/>
            <a:tailEnd/>
          </a:ln>
        </p:spPr>
        <p:txBody>
          <a:bodyPr>
            <a:spAutoFit/>
          </a:bodyPr>
          <a:lstStyle/>
          <a:p>
            <a:pPr>
              <a:spcBef>
                <a:spcPct val="50000"/>
              </a:spcBef>
            </a:pPr>
            <a:r>
              <a:rPr lang="en-US" sz="2400" b="1">
                <a:solidFill>
                  <a:srgbClr val="CC0000"/>
                </a:solidFill>
                <a:latin typeface="Arial" charset="0"/>
              </a:rPr>
              <a:t>- Chử Đồng Tử và Tiên Dung đi khắp nơi dạy dân làng cách trồng lúa, trồng dâu, nuôi tằm, dệt vải. Sau khi về trời Chử Đồng Tử và Tiên Dung còn nhiều lần hiển linh giúp dân đánh giặc.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8132"/>
                                        </p:tgtEl>
                                        <p:attrNameLst>
                                          <p:attrName>style.visibility</p:attrName>
                                        </p:attrNameLst>
                                      </p:cBhvr>
                                      <p:to>
                                        <p:strVal val="visible"/>
                                      </p:to>
                                    </p:set>
                                    <p:animEffect transition="in" filter="diamond(in)">
                                      <p:cBhvr>
                                        <p:cTn id="7" dur="2000"/>
                                        <p:tgtEl>
                                          <p:spTgt spid="481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154"/>
                                        </p:tgtEl>
                                        <p:attrNameLst>
                                          <p:attrName>style.visibility</p:attrName>
                                        </p:attrNameLst>
                                      </p:cBhvr>
                                      <p:to>
                                        <p:strVal val="visible"/>
                                      </p:to>
                                    </p:set>
                                    <p:animEffect transition="in" filter="blinds(horizontal)">
                                      <p:cBhvr>
                                        <p:cTn id="12" dur="500"/>
                                        <p:tgtEl>
                                          <p:spTgt spid="4815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48142"/>
                                        </p:tgtEl>
                                        <p:attrNameLst>
                                          <p:attrName>style.visibility</p:attrName>
                                        </p:attrNameLst>
                                      </p:cBhvr>
                                      <p:to>
                                        <p:strVal val="visible"/>
                                      </p:to>
                                    </p:set>
                                    <p:animEffect transition="in" filter="checkerboard(across)">
                                      <p:cBhvr>
                                        <p:cTn id="17" dur="500"/>
                                        <p:tgtEl>
                                          <p:spTgt spid="48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p:bldP spid="4815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ChangeArrowheads="1"/>
          </p:cNvSpPr>
          <p:nvPr/>
        </p:nvSpPr>
        <p:spPr bwMode="auto">
          <a:xfrm>
            <a:off x="457200" y="304800"/>
            <a:ext cx="8229600" cy="830263"/>
          </a:xfrm>
          <a:prstGeom prst="rect">
            <a:avLst/>
          </a:prstGeom>
          <a:noFill/>
          <a:ln w="9525">
            <a:noFill/>
            <a:miter lim="800000"/>
            <a:headEnd/>
            <a:tailEnd/>
          </a:ln>
        </p:spPr>
        <p:txBody>
          <a:bodyPr>
            <a:spAutoFit/>
          </a:bodyPr>
          <a:lstStyle/>
          <a:p>
            <a:r>
              <a:rPr lang="en-US" sz="2400" b="1" i="1">
                <a:solidFill>
                  <a:srgbClr val="000099"/>
                </a:solidFill>
                <a:latin typeface="Arial" charset="0"/>
              </a:rPr>
              <a:t>Câu 4: Nhân dân đã làm gì để tỏ lòng biết ơn Chử Đồng Tử?</a:t>
            </a:r>
          </a:p>
        </p:txBody>
      </p:sp>
      <p:sp>
        <p:nvSpPr>
          <p:cNvPr id="10243" name="AutoShape 3">
            <a:hlinkClick r:id="rId2" action="ppaction://hlinksldjump"/>
          </p:cNvPr>
          <p:cNvSpPr>
            <a:spLocks noChangeArrowheads="1"/>
          </p:cNvSpPr>
          <p:nvPr/>
        </p:nvSpPr>
        <p:spPr bwMode="auto">
          <a:xfrm>
            <a:off x="1600200" y="1600200"/>
            <a:ext cx="6096000" cy="4114800"/>
          </a:xfrm>
          <a:prstGeom prst="roundRect">
            <a:avLst>
              <a:gd name="adj" fmla="val 16667"/>
            </a:avLst>
          </a:prstGeom>
          <a:solidFill>
            <a:schemeClr val="bg1"/>
          </a:solidFill>
          <a:ln w="9525">
            <a:solidFill>
              <a:srgbClr val="000099"/>
            </a:solidFill>
            <a:round/>
            <a:headEnd/>
            <a:tailEnd/>
          </a:ln>
        </p:spPr>
        <p:txBody>
          <a:bodyPr wrap="none" anchor="ctr"/>
          <a:lstStyle/>
          <a:p>
            <a:pPr eaLnBrk="1" hangingPunct="1"/>
            <a:r>
              <a:rPr lang="en-US" b="1">
                <a:solidFill>
                  <a:srgbClr val="990000"/>
                </a:solidFill>
                <a:latin typeface="Arial" charset="0"/>
                <a:cs typeface="Times New Roman" pitchFamily="18" charset="0"/>
              </a:rPr>
              <a:t>-Nhân dân ta lập đền thờ ông ở </a:t>
            </a:r>
          </a:p>
          <a:p>
            <a:pPr eaLnBrk="1" hangingPunct="1"/>
            <a:r>
              <a:rPr lang="en-US" b="1">
                <a:solidFill>
                  <a:srgbClr val="990000"/>
                </a:solidFill>
                <a:latin typeface="Arial" charset="0"/>
                <a:cs typeface="Times New Roman" pitchFamily="18" charset="0"/>
              </a:rPr>
              <a:t>nhiều nơi ở bên bờ sông Hồng. </a:t>
            </a:r>
          </a:p>
          <a:p>
            <a:pPr eaLnBrk="1" hangingPunct="1"/>
            <a:r>
              <a:rPr lang="en-US" b="1">
                <a:solidFill>
                  <a:srgbClr val="990000"/>
                </a:solidFill>
                <a:latin typeface="Arial" charset="0"/>
                <a:cs typeface="Times New Roman" pitchFamily="18" charset="0"/>
              </a:rPr>
              <a:t>Hằng năm, suốt mấy tháng mùa</a:t>
            </a:r>
          </a:p>
          <a:p>
            <a:pPr eaLnBrk="1" hangingPunct="1"/>
            <a:r>
              <a:rPr lang="en-US" b="1">
                <a:solidFill>
                  <a:srgbClr val="990000"/>
                </a:solidFill>
                <a:latin typeface="Arial" charset="0"/>
                <a:cs typeface="Times New Roman" pitchFamily="18" charset="0"/>
              </a:rPr>
              <a:t> xuân, cả một vùng bờ bãi sông </a:t>
            </a:r>
          </a:p>
          <a:p>
            <a:pPr eaLnBrk="1" hangingPunct="1"/>
            <a:r>
              <a:rPr lang="en-US" b="1">
                <a:solidFill>
                  <a:srgbClr val="990000"/>
                </a:solidFill>
                <a:latin typeface="Arial" charset="0"/>
                <a:cs typeface="Times New Roman" pitchFamily="18" charset="0"/>
              </a:rPr>
              <a:t>Hồng nô nức làm lễ, mở hội để</a:t>
            </a:r>
          </a:p>
          <a:p>
            <a:pPr eaLnBrk="1" hangingPunct="1"/>
            <a:r>
              <a:rPr lang="en-US" b="1">
                <a:solidFill>
                  <a:srgbClr val="990000"/>
                </a:solidFill>
                <a:latin typeface="Arial" charset="0"/>
                <a:cs typeface="Times New Roman" pitchFamily="18" charset="0"/>
              </a:rPr>
              <a:t> tưởng nhớ ông.</a:t>
            </a:r>
          </a:p>
        </p:txBody>
      </p:sp>
      <p:pic>
        <p:nvPicPr>
          <p:cNvPr id="10244" name="Picture 6" descr="images (5)"/>
          <p:cNvPicPr>
            <a:picLocks noChangeAspect="1" noChangeArrowheads="1"/>
          </p:cNvPicPr>
          <p:nvPr/>
        </p:nvPicPr>
        <p:blipFill>
          <a:blip r:embed="rId3"/>
          <a:srcRect/>
          <a:stretch>
            <a:fillRect/>
          </a:stretch>
        </p:blipFill>
        <p:spPr bwMode="auto">
          <a:xfrm>
            <a:off x="0" y="2438400"/>
            <a:ext cx="1295400" cy="4419600"/>
          </a:xfrm>
          <a:prstGeom prst="rect">
            <a:avLst/>
          </a:prstGeom>
          <a:noFill/>
          <a:ln w="9525">
            <a:noFill/>
            <a:miter lim="800000"/>
            <a:headEnd/>
            <a:tailEnd/>
          </a:ln>
        </p:spPr>
      </p:pic>
      <p:pic>
        <p:nvPicPr>
          <p:cNvPr id="10245" name="Picture 55" descr="887822uivpqeloza"/>
          <p:cNvPicPr>
            <a:picLocks noChangeAspect="1" noChangeArrowheads="1" noCrop="1"/>
          </p:cNvPicPr>
          <p:nvPr/>
        </p:nvPicPr>
        <p:blipFill>
          <a:blip r:embed="rId4"/>
          <a:srcRect/>
          <a:stretch>
            <a:fillRect/>
          </a:stretch>
        </p:blipFill>
        <p:spPr bwMode="auto">
          <a:xfrm rot="5400000">
            <a:off x="1990725" y="5391150"/>
            <a:ext cx="619125" cy="2314575"/>
          </a:xfrm>
          <a:prstGeom prst="rect">
            <a:avLst/>
          </a:prstGeom>
          <a:noFill/>
          <a:ln w="9525">
            <a:noFill/>
            <a:miter lim="800000"/>
            <a:headEnd/>
            <a:tailEnd/>
          </a:ln>
        </p:spPr>
      </p:pic>
      <p:pic>
        <p:nvPicPr>
          <p:cNvPr id="10246" name="Picture 55" descr="887822uivpqeloza"/>
          <p:cNvPicPr>
            <a:picLocks noChangeAspect="1" noChangeArrowheads="1" noCrop="1"/>
          </p:cNvPicPr>
          <p:nvPr/>
        </p:nvPicPr>
        <p:blipFill>
          <a:blip r:embed="rId4"/>
          <a:srcRect/>
          <a:stretch>
            <a:fillRect/>
          </a:stretch>
        </p:blipFill>
        <p:spPr bwMode="auto">
          <a:xfrm rot="5400000">
            <a:off x="4581525" y="5391150"/>
            <a:ext cx="619125" cy="2314575"/>
          </a:xfrm>
          <a:prstGeom prst="rect">
            <a:avLst/>
          </a:prstGeom>
          <a:noFill/>
          <a:ln w="9525">
            <a:noFill/>
            <a:miter lim="800000"/>
            <a:headEnd/>
            <a:tailEnd/>
          </a:ln>
        </p:spPr>
      </p:pic>
      <p:pic>
        <p:nvPicPr>
          <p:cNvPr id="10247" name="Picture 55" descr="887822uivpqeloza"/>
          <p:cNvPicPr>
            <a:picLocks noChangeAspect="1" noChangeArrowheads="1" noCrop="1"/>
          </p:cNvPicPr>
          <p:nvPr/>
        </p:nvPicPr>
        <p:blipFill>
          <a:blip r:embed="rId4"/>
          <a:srcRect/>
          <a:stretch>
            <a:fillRect/>
          </a:stretch>
        </p:blipFill>
        <p:spPr bwMode="auto">
          <a:xfrm rot="5400000">
            <a:off x="7096125" y="5391150"/>
            <a:ext cx="619125" cy="2314575"/>
          </a:xfrm>
          <a:prstGeom prst="rect">
            <a:avLst/>
          </a:prstGeom>
          <a:noFill/>
          <a:ln w="9525">
            <a:noFill/>
            <a:miter lim="800000"/>
            <a:headEnd/>
            <a:tailEnd/>
          </a:ln>
        </p:spPr>
      </p:pic>
      <p:pic>
        <p:nvPicPr>
          <p:cNvPr id="10248" name="Picture 10" descr="images (5)"/>
          <p:cNvPicPr>
            <a:picLocks noChangeAspect="1" noChangeArrowheads="1"/>
          </p:cNvPicPr>
          <p:nvPr/>
        </p:nvPicPr>
        <p:blipFill>
          <a:blip r:embed="rId3"/>
          <a:srcRect/>
          <a:stretch>
            <a:fillRect/>
          </a:stretch>
        </p:blipFill>
        <p:spPr bwMode="auto">
          <a:xfrm>
            <a:off x="7848600" y="2057400"/>
            <a:ext cx="1295400" cy="441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Effect transition="in" filter="blinds(horizontal)">
                                      <p:cBhvr>
                                        <p:cTn id="7" dur="500"/>
                                        <p:tgtEl>
                                          <p:spTgt spid="501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243"/>
                                        </p:tgtEl>
                                        <p:attrNameLst>
                                          <p:attrName>style.visibility</p:attrName>
                                        </p:attrNameLst>
                                      </p:cBhvr>
                                      <p:to>
                                        <p:strVal val="visible"/>
                                      </p:to>
                                    </p:set>
                                    <p:animEffect transition="in" filter="checkerboard(across)">
                                      <p:cBhvr>
                                        <p:cTn id="12" dur="500"/>
                                        <p:tgtEl>
                                          <p:spTgt spid="102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P spid="1024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15"/>
          <p:cNvGrpSpPr>
            <a:grpSpLocks/>
          </p:cNvGrpSpPr>
          <p:nvPr/>
        </p:nvGrpSpPr>
        <p:grpSpPr bwMode="auto">
          <a:xfrm>
            <a:off x="0" y="76200"/>
            <a:ext cx="9144000" cy="6781800"/>
            <a:chOff x="144" y="1296"/>
            <a:chExt cx="5472" cy="2880"/>
          </a:xfrm>
        </p:grpSpPr>
        <p:pic>
          <p:nvPicPr>
            <p:cNvPr id="11267" name="Picture 5" descr="Den20chu20d20tu"/>
            <p:cNvPicPr>
              <a:picLocks noChangeAspect="1" noChangeArrowheads="1"/>
            </p:cNvPicPr>
            <p:nvPr/>
          </p:nvPicPr>
          <p:blipFill>
            <a:blip r:embed="rId2"/>
            <a:srcRect/>
            <a:stretch>
              <a:fillRect/>
            </a:stretch>
          </p:blipFill>
          <p:spPr bwMode="auto">
            <a:xfrm>
              <a:off x="144" y="1296"/>
              <a:ext cx="5472" cy="2880"/>
            </a:xfrm>
            <a:prstGeom prst="rect">
              <a:avLst/>
            </a:prstGeom>
            <a:noFill/>
            <a:ln w="28575">
              <a:solidFill>
                <a:srgbClr val="990000"/>
              </a:solidFill>
              <a:miter lim="800000"/>
              <a:headEnd/>
              <a:tailEnd/>
            </a:ln>
          </p:spPr>
        </p:pic>
        <p:sp>
          <p:nvSpPr>
            <p:cNvPr id="11268" name="AutoShape 14">
              <a:hlinkClick r:id="rId3" action="ppaction://hlinksldjump"/>
            </p:cNvPr>
            <p:cNvSpPr>
              <a:spLocks noChangeArrowheads="1"/>
            </p:cNvSpPr>
            <p:nvPr/>
          </p:nvSpPr>
          <p:spPr bwMode="gray">
            <a:xfrm>
              <a:off x="183" y="3816"/>
              <a:ext cx="2256" cy="336"/>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lgn="ctr" eaLnBrk="1" hangingPunct="1"/>
              <a:r>
                <a:rPr lang="en-US" sz="2400" b="1">
                  <a:solidFill>
                    <a:srgbClr val="990000"/>
                  </a:solidFill>
                  <a:latin typeface="Arial" charset="0"/>
                </a:rPr>
                <a:t>Đền thờ Chử Đồng Tử</a:t>
              </a: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279</TotalTime>
  <Words>468</Words>
  <Application>Microsoft Office PowerPoint</Application>
  <PresentationFormat>On-screen Show (4:3)</PresentationFormat>
  <Paragraphs>40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Watermark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asus</cp:lastModifiedBy>
  <cp:revision>18</cp:revision>
  <dcterms:created xsi:type="dcterms:W3CDTF">2012-03-05T11:40:42Z</dcterms:created>
  <dcterms:modified xsi:type="dcterms:W3CDTF">2020-07-06T14:42:27Z</dcterms:modified>
</cp:coreProperties>
</file>