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9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3" r:id="rId21"/>
  </p:sldIdLst>
  <p:sldSz cx="9144000" cy="5143500" type="screen16x9"/>
  <p:notesSz cx="6858000" cy="9144000"/>
  <p:embeddedFontLs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Ciel Cadena" panose="020B0604020202020204" charset="-93"/>
      <p:bold r:id="rId31"/>
    </p:embeddedFont>
    <p:embeddedFont>
      <p:font typeface="Amazone" panose="03020702060507090A04" pitchFamily="66" charset="-9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830" y="8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8.m4a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F0E35B9-A55B-4349-802F-644E900AE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" y="0"/>
            <a:ext cx="9143189" cy="58715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9181B05-60D0-45F6-97D7-5F663B600695}"/>
              </a:ext>
            </a:extLst>
          </p:cNvPr>
          <p:cNvSpPr txBox="1"/>
          <p:nvPr/>
        </p:nvSpPr>
        <p:spPr>
          <a:xfrm>
            <a:off x="2051720" y="1419622"/>
            <a:ext cx="4877010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38AF90"/>
                </a:solidFill>
                <a:latin typeface="iCiel Soup of Justice" pitchFamily="50" charset="0"/>
              </a:rPr>
              <a:t>Chào mừng các con đến với tiết học.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93B9F33-EDF2-43AA-9E90-CCBC082B6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-108520" y="47621"/>
            <a:ext cx="9682837" cy="86177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08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PHÒNG GIÁO DỤC VÀ ĐÀO TẠO QUẬN LONG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BIÊN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Trường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Tiểu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học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Phúc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Lợi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2372924" y="5143500"/>
            <a:ext cx="4111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GV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: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Đinh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 Thu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Huyền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04211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AADA5A3E-C3DA-4DD0-BA3A-0A25E4A79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CF44B96C-56F5-4C14-AEA6-89BAFF42A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41CC09F-B520-4DB3-8DFC-F75B450E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0D7E2CE-4C14-4265-A701-0BBD5FA92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DA7FDD9D-5B69-46F0-BFCB-99583E169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người thân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7FF6FE6-DC3E-43FC-A6C8-63E8F3973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F86BC5B-FEAB-490B-8C74-82F9CAF48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1D82A18-41BD-430F-996F-2F4BFA3CD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908EE16-000E-462A-BBD9-0A798C2A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E8D4BCC-BDB5-47CC-8709-F5C8399C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2FECF3B-0E24-424D-95F1-65D1786A6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2EF5001-C1E0-45C6-A19E-461E0342B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552CD0-A574-4065-B0DF-7ACB5938FB50}"/>
              </a:ext>
            </a:extLst>
          </p:cNvPr>
          <p:cNvSpPr txBox="1"/>
          <p:nvPr/>
        </p:nvSpPr>
        <p:spPr>
          <a:xfrm>
            <a:off x="1403648" y="555526"/>
            <a:ext cx="5904656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Xin chào và </a:t>
            </a:r>
          </a:p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hẹn gặp lại các con!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A7A0E07C-5265-492A-BCE8-D09F3487E9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031174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6" name="ChiecAoMuaDong-DangCapNhat-2618771 (mp3cut.net) (1)">
            <a:hlinkClick r:id="" action="ppaction://media"/>
            <a:extLst>
              <a:ext uri="{FF2B5EF4-FFF2-40B4-BE49-F238E27FC236}">
                <a16:creationId xmlns:a16="http://schemas.microsoft.com/office/drawing/2014/main" id="{1C0E555C-E42A-4A6B-B4DB-3AE88899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436" y="4308338"/>
            <a:ext cx="563240" cy="56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Theo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chiếc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mùa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đông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tặng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7D7D8D5-38A2-44F2-8BA6-DD244403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B1C50C4-A6E4-4967-9A8E-6062E6B8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8131819-DB33-4B6A-A390-50CA57696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ACABC44-6906-4DFE-AE09-1FEB2052A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  <p:pic>
        <p:nvPicPr>
          <p:cNvPr id="2" name="Đạo-đức-bài-4 (mp3cut.net)">
            <a:hlinkClick r:id="" action="ppaction://media"/>
            <a:extLst>
              <a:ext uri="{FF2B5EF4-FFF2-40B4-BE49-F238E27FC236}">
                <a16:creationId xmlns:a16="http://schemas.microsoft.com/office/drawing/2014/main" id="{2D3D1B35-9DE8-4811-8D4E-549DA6CAF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515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981E9018-88D6-411B-A4AF-7A75DF954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964</TotalTime>
  <Words>220</Words>
  <Application>Microsoft Office PowerPoint</Application>
  <PresentationFormat>On-screen Show (16:9)</PresentationFormat>
  <Paragraphs>39</Paragraphs>
  <Slides>20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iCiel Soup of Justice</vt:lpstr>
      <vt:lpstr>Arial</vt:lpstr>
      <vt:lpstr>iCiel Cucho</vt:lpstr>
      <vt:lpstr>Lato</vt:lpstr>
      <vt:lpstr>iCiel Cucho Bold</vt:lpstr>
      <vt:lpstr>Calibri</vt:lpstr>
      <vt:lpstr>r0c0i Linotte</vt:lpstr>
      <vt:lpstr>iCiel Cadena</vt:lpstr>
      <vt:lpstr>Amazone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ASUS</cp:lastModifiedBy>
  <cp:revision>74</cp:revision>
  <dcterms:created xsi:type="dcterms:W3CDTF">2020-04-29T11:34:14Z</dcterms:created>
  <dcterms:modified xsi:type="dcterms:W3CDTF">2021-10-04T01:34:06Z</dcterms:modified>
  <cp:category>9Slide.vn</cp:category>
</cp:coreProperties>
</file>