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8" r:id="rId2"/>
    <p:sldId id="281" r:id="rId3"/>
    <p:sldId id="282" r:id="rId4"/>
    <p:sldId id="283" r:id="rId5"/>
    <p:sldId id="318" r:id="rId6"/>
    <p:sldId id="307" r:id="rId7"/>
    <p:sldId id="319" r:id="rId8"/>
    <p:sldId id="308" r:id="rId9"/>
    <p:sldId id="309" r:id="rId10"/>
    <p:sldId id="320" r:id="rId11"/>
    <p:sldId id="310" r:id="rId12"/>
    <p:sldId id="321" r:id="rId13"/>
    <p:sldId id="311" r:id="rId14"/>
    <p:sldId id="322" r:id="rId15"/>
    <p:sldId id="323" r:id="rId16"/>
    <p:sldId id="312" r:id="rId17"/>
    <p:sldId id="302" r:id="rId18"/>
    <p:sldId id="314" r:id="rId19"/>
    <p:sldId id="316" r:id="rId20"/>
    <p:sldId id="315" r:id="rId21"/>
    <p:sldId id="317" r:id="rId22"/>
    <p:sldId id="32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8000"/>
    <a:srgbClr val="66FFFF"/>
    <a:srgbClr val="00FFCC"/>
    <a:srgbClr val="00FFFF"/>
    <a:srgbClr val="0066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3B220DF-1F3F-4A3D-8A5B-0785ADDA1C0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 xmlns:a16="http://schemas.microsoft.com/office/drawing/2014/main" id="{C8669931-BA9E-46B4-BC98-832F31D0D0C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B52F93A-316B-49D7-8A46-5AADE74C08BE}" type="datetimeFigureOut">
              <a:rPr lang="en-US"/>
              <a:pPr>
                <a:defRPr/>
              </a:pPr>
              <a:t>4/28/2020</a:t>
            </a:fld>
            <a:endParaRPr lang="en-US"/>
          </a:p>
        </p:txBody>
      </p:sp>
      <p:sp>
        <p:nvSpPr>
          <p:cNvPr id="4" name="Footer Placeholder 3">
            <a:extLst>
              <a:ext uri="{FF2B5EF4-FFF2-40B4-BE49-F238E27FC236}">
                <a16:creationId xmlns="" xmlns:a16="http://schemas.microsoft.com/office/drawing/2014/main" id="{341AEA3E-0CE4-4D59-A3CA-544B1A755DD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 xmlns:a16="http://schemas.microsoft.com/office/drawing/2014/main" id="{56DA0B45-D19B-4D51-BCE7-8B6E5C9B848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389D566-7788-4E75-8AF4-2AE859EC7895}" type="slidenum">
              <a:rPr lang="en-US" altLang="en-US"/>
              <a:pPr/>
              <a:t>‹#›</a:t>
            </a:fld>
            <a:endParaRPr lang="en-US" altLang="en-US"/>
          </a:p>
        </p:txBody>
      </p:sp>
    </p:spTree>
    <p:extLst>
      <p:ext uri="{BB962C8B-B14F-4D97-AF65-F5344CB8AC3E}">
        <p14:creationId xmlns:p14="http://schemas.microsoft.com/office/powerpoint/2010/main" val="25613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7CAFCC8-7BA1-43F7-B530-FD9CE6BB14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ECDB0AFC-E0D0-4B01-8ED3-7F8B70FA52A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197E572-731C-4619-97B1-2D9FB89F72F4}" type="datetimeFigureOut">
              <a:rPr lang="en-US"/>
              <a:pPr>
                <a:defRPr/>
              </a:pPr>
              <a:t>4/28/2020</a:t>
            </a:fld>
            <a:endParaRPr lang="en-US"/>
          </a:p>
        </p:txBody>
      </p:sp>
      <p:sp>
        <p:nvSpPr>
          <p:cNvPr id="4" name="Slide Image Placeholder 3">
            <a:extLst>
              <a:ext uri="{FF2B5EF4-FFF2-40B4-BE49-F238E27FC236}">
                <a16:creationId xmlns="" xmlns:a16="http://schemas.microsoft.com/office/drawing/2014/main" id="{14C68FE0-7505-404D-B9B6-5A588C43786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0B12476C-0D3A-4A89-A406-64CD038C6D8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073EDBEB-55D2-4D55-BC01-C715F696A42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94A42C14-B1B5-4365-A83F-6475CC153CA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57EBA2-3594-4456-88FE-657DC3264F7E}" type="slidenum">
              <a:rPr lang="en-US" altLang="en-US"/>
              <a:pPr/>
              <a:t>‹#›</a:t>
            </a:fld>
            <a:endParaRPr lang="en-US" altLang="en-US"/>
          </a:p>
        </p:txBody>
      </p:sp>
    </p:spTree>
    <p:extLst>
      <p:ext uri="{BB962C8B-B14F-4D97-AF65-F5344CB8AC3E}">
        <p14:creationId xmlns:p14="http://schemas.microsoft.com/office/powerpoint/2010/main" val="385016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16ACCC90-2E1D-4AF4-AE9C-9E8610B0C3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71E4BE7-0B6A-4579-8B03-51C900C173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6CE0E76-7D8B-4438-BCC7-AECFB3CFCC7A}"/>
              </a:ext>
            </a:extLst>
          </p:cNvPr>
          <p:cNvSpPr>
            <a:spLocks noGrp="1" noChangeArrowheads="1"/>
          </p:cNvSpPr>
          <p:nvPr>
            <p:ph type="sldNum" sz="quarter" idx="12"/>
          </p:nvPr>
        </p:nvSpPr>
        <p:spPr>
          <a:ln/>
        </p:spPr>
        <p:txBody>
          <a:bodyPr/>
          <a:lstStyle>
            <a:lvl1pPr>
              <a:defRPr/>
            </a:lvl1pPr>
          </a:lstStyle>
          <a:p>
            <a:fld id="{5B5D6C9C-CC09-41CE-8484-3A092D47F5B7}" type="slidenum">
              <a:rPr lang="en-US" altLang="en-US"/>
              <a:pPr/>
              <a:t>‹#›</a:t>
            </a:fld>
            <a:endParaRPr lang="en-US" altLang="en-US"/>
          </a:p>
        </p:txBody>
      </p:sp>
    </p:spTree>
    <p:extLst>
      <p:ext uri="{BB962C8B-B14F-4D97-AF65-F5344CB8AC3E}">
        <p14:creationId xmlns:p14="http://schemas.microsoft.com/office/powerpoint/2010/main" val="311790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D96AA37-FE5E-41A9-B8A3-53D9F9483C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323F17E-2941-4247-B92F-9F2D716AFF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038EECD1-86E1-4E13-AE7D-384E45491503}"/>
              </a:ext>
            </a:extLst>
          </p:cNvPr>
          <p:cNvSpPr>
            <a:spLocks noGrp="1" noChangeArrowheads="1"/>
          </p:cNvSpPr>
          <p:nvPr>
            <p:ph type="sldNum" sz="quarter" idx="12"/>
          </p:nvPr>
        </p:nvSpPr>
        <p:spPr>
          <a:ln/>
        </p:spPr>
        <p:txBody>
          <a:bodyPr/>
          <a:lstStyle>
            <a:lvl1pPr>
              <a:defRPr/>
            </a:lvl1pPr>
          </a:lstStyle>
          <a:p>
            <a:fld id="{F2CB324F-8978-4E47-8C43-6DC3AC8C1E45}" type="slidenum">
              <a:rPr lang="en-US" altLang="en-US"/>
              <a:pPr/>
              <a:t>‹#›</a:t>
            </a:fld>
            <a:endParaRPr lang="en-US" altLang="en-US"/>
          </a:p>
        </p:txBody>
      </p:sp>
    </p:spTree>
    <p:extLst>
      <p:ext uri="{BB962C8B-B14F-4D97-AF65-F5344CB8AC3E}">
        <p14:creationId xmlns:p14="http://schemas.microsoft.com/office/powerpoint/2010/main" val="36387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C277F9F-8A31-4E01-A9FE-DC0556E177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11F9459-B68F-4D54-9AFE-6A42FA4F86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587C79E2-6D7E-4DD8-B955-8F646868B30E}"/>
              </a:ext>
            </a:extLst>
          </p:cNvPr>
          <p:cNvSpPr>
            <a:spLocks noGrp="1" noChangeArrowheads="1"/>
          </p:cNvSpPr>
          <p:nvPr>
            <p:ph type="sldNum" sz="quarter" idx="12"/>
          </p:nvPr>
        </p:nvSpPr>
        <p:spPr>
          <a:ln/>
        </p:spPr>
        <p:txBody>
          <a:bodyPr/>
          <a:lstStyle>
            <a:lvl1pPr>
              <a:defRPr/>
            </a:lvl1pPr>
          </a:lstStyle>
          <a:p>
            <a:fld id="{BDAF2173-E59A-494E-AE46-F88D254674CB}" type="slidenum">
              <a:rPr lang="en-US" altLang="en-US"/>
              <a:pPr/>
              <a:t>‹#›</a:t>
            </a:fld>
            <a:endParaRPr lang="en-US" altLang="en-US"/>
          </a:p>
        </p:txBody>
      </p:sp>
    </p:spTree>
    <p:extLst>
      <p:ext uri="{BB962C8B-B14F-4D97-AF65-F5344CB8AC3E}">
        <p14:creationId xmlns:p14="http://schemas.microsoft.com/office/powerpoint/2010/main" val="170855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56B0CDE5-188D-4A9D-93DB-1EA09ED495AA}"/>
              </a:ext>
            </a:extLst>
          </p:cNvPr>
          <p:cNvSpPr>
            <a:spLocks noGrp="1" noChangeArrowheads="1"/>
          </p:cNvSpPr>
          <p:nvPr>
            <p:ph type="dt" sz="half" idx="10"/>
          </p:nvPr>
        </p:nvSpPr>
        <p:spPr/>
        <p:txBody>
          <a:bodyPr/>
          <a:lstStyle>
            <a:lvl1pPr>
              <a:defRPr/>
            </a:lvl1pPr>
          </a:lstStyle>
          <a:p>
            <a:pPr>
              <a:defRPr/>
            </a:pPr>
            <a:fld id="{0C3DF8C8-FFA4-498C-A766-ACB20ABB6509}" type="datetimeFigureOut">
              <a:rPr lang="en-US"/>
              <a:pPr>
                <a:defRPr/>
              </a:pPr>
              <a:t>4/28/2020</a:t>
            </a:fld>
            <a:endParaRPr lang="en-US"/>
          </a:p>
        </p:txBody>
      </p:sp>
      <p:sp>
        <p:nvSpPr>
          <p:cNvPr id="4" name="Rectangle 5">
            <a:extLst>
              <a:ext uri="{FF2B5EF4-FFF2-40B4-BE49-F238E27FC236}">
                <a16:creationId xmlns="" xmlns:a16="http://schemas.microsoft.com/office/drawing/2014/main" id="{62DF4A34-C4AC-4471-B785-5600A1AFDAB0}"/>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EC24E856-DE5D-4AB6-B528-5675437DAF1D}"/>
              </a:ext>
            </a:extLst>
          </p:cNvPr>
          <p:cNvSpPr>
            <a:spLocks noGrp="1" noChangeArrowheads="1"/>
          </p:cNvSpPr>
          <p:nvPr>
            <p:ph type="sldNum" sz="quarter" idx="12"/>
          </p:nvPr>
        </p:nvSpPr>
        <p:spPr/>
        <p:txBody>
          <a:bodyPr/>
          <a:lstStyle>
            <a:lvl1pPr>
              <a:defRPr/>
            </a:lvl1pPr>
          </a:lstStyle>
          <a:p>
            <a:fld id="{A80EA9E4-7D9F-41B4-BDFC-872AA6E4F3E3}" type="slidenum">
              <a:rPr lang="en-US" altLang="en-US"/>
              <a:pPr/>
              <a:t>‹#›</a:t>
            </a:fld>
            <a:endParaRPr lang="en-US" altLang="en-US"/>
          </a:p>
        </p:txBody>
      </p:sp>
    </p:spTree>
    <p:extLst>
      <p:ext uri="{BB962C8B-B14F-4D97-AF65-F5344CB8AC3E}">
        <p14:creationId xmlns:p14="http://schemas.microsoft.com/office/powerpoint/2010/main" val="341478587"/>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4963F1B-9D76-441F-89EB-1AD2E446E9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93AE96F4-25A3-4733-A858-1588D37FC4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66FC2FF-51A4-4C3F-8FC6-0B34A8FA2E6B}"/>
              </a:ext>
            </a:extLst>
          </p:cNvPr>
          <p:cNvSpPr>
            <a:spLocks noGrp="1" noChangeArrowheads="1"/>
          </p:cNvSpPr>
          <p:nvPr>
            <p:ph type="sldNum" sz="quarter" idx="12"/>
          </p:nvPr>
        </p:nvSpPr>
        <p:spPr>
          <a:ln/>
        </p:spPr>
        <p:txBody>
          <a:bodyPr/>
          <a:lstStyle>
            <a:lvl1pPr>
              <a:defRPr/>
            </a:lvl1pPr>
          </a:lstStyle>
          <a:p>
            <a:fld id="{1B98302F-3172-4734-B4EB-32D52FAEC63D}" type="slidenum">
              <a:rPr lang="en-US" altLang="en-US"/>
              <a:pPr/>
              <a:t>‹#›</a:t>
            </a:fld>
            <a:endParaRPr lang="en-US" altLang="en-US"/>
          </a:p>
        </p:txBody>
      </p:sp>
    </p:spTree>
    <p:extLst>
      <p:ext uri="{BB962C8B-B14F-4D97-AF65-F5344CB8AC3E}">
        <p14:creationId xmlns:p14="http://schemas.microsoft.com/office/powerpoint/2010/main" val="293671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9D7C3449-E2A8-4201-B050-E78435C620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27487643-21C8-4D48-B565-6A8E546317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F25F4EA-0DED-4029-8E83-446B4408A21A}"/>
              </a:ext>
            </a:extLst>
          </p:cNvPr>
          <p:cNvSpPr>
            <a:spLocks noGrp="1" noChangeArrowheads="1"/>
          </p:cNvSpPr>
          <p:nvPr>
            <p:ph type="sldNum" sz="quarter" idx="12"/>
          </p:nvPr>
        </p:nvSpPr>
        <p:spPr>
          <a:ln/>
        </p:spPr>
        <p:txBody>
          <a:bodyPr/>
          <a:lstStyle>
            <a:lvl1pPr>
              <a:defRPr/>
            </a:lvl1pPr>
          </a:lstStyle>
          <a:p>
            <a:fld id="{27C790E4-C748-4677-82D4-79617D82FB3A}" type="slidenum">
              <a:rPr lang="en-US" altLang="en-US"/>
              <a:pPr/>
              <a:t>‹#›</a:t>
            </a:fld>
            <a:endParaRPr lang="en-US" altLang="en-US"/>
          </a:p>
        </p:txBody>
      </p:sp>
    </p:spTree>
    <p:extLst>
      <p:ext uri="{BB962C8B-B14F-4D97-AF65-F5344CB8AC3E}">
        <p14:creationId xmlns:p14="http://schemas.microsoft.com/office/powerpoint/2010/main" val="336162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0BD6A968-1354-41D5-9412-FAE3DA9662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299631A8-B500-4B21-823F-E452E3D4A8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069498CB-940C-43CC-BBB1-7C5D5D872858}"/>
              </a:ext>
            </a:extLst>
          </p:cNvPr>
          <p:cNvSpPr>
            <a:spLocks noGrp="1" noChangeArrowheads="1"/>
          </p:cNvSpPr>
          <p:nvPr>
            <p:ph type="sldNum" sz="quarter" idx="12"/>
          </p:nvPr>
        </p:nvSpPr>
        <p:spPr>
          <a:ln/>
        </p:spPr>
        <p:txBody>
          <a:bodyPr/>
          <a:lstStyle>
            <a:lvl1pPr>
              <a:defRPr/>
            </a:lvl1pPr>
          </a:lstStyle>
          <a:p>
            <a:fld id="{47812539-0F7D-4A08-A24C-A6190845B253}" type="slidenum">
              <a:rPr lang="en-US" altLang="en-US"/>
              <a:pPr/>
              <a:t>‹#›</a:t>
            </a:fld>
            <a:endParaRPr lang="en-US" altLang="en-US"/>
          </a:p>
        </p:txBody>
      </p:sp>
    </p:spTree>
    <p:extLst>
      <p:ext uri="{BB962C8B-B14F-4D97-AF65-F5344CB8AC3E}">
        <p14:creationId xmlns:p14="http://schemas.microsoft.com/office/powerpoint/2010/main" val="173193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0560D503-BF67-40E5-9B3B-6367117BBD5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A274E673-C355-4AC3-9C31-7B6BC10FD3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DEC898EA-0A32-4B1C-B11E-5DB7309EF581}"/>
              </a:ext>
            </a:extLst>
          </p:cNvPr>
          <p:cNvSpPr>
            <a:spLocks noGrp="1" noChangeArrowheads="1"/>
          </p:cNvSpPr>
          <p:nvPr>
            <p:ph type="sldNum" sz="quarter" idx="12"/>
          </p:nvPr>
        </p:nvSpPr>
        <p:spPr>
          <a:ln/>
        </p:spPr>
        <p:txBody>
          <a:bodyPr/>
          <a:lstStyle>
            <a:lvl1pPr>
              <a:defRPr/>
            </a:lvl1pPr>
          </a:lstStyle>
          <a:p>
            <a:fld id="{DDC48C24-54C6-438D-9F85-88471E34F9F4}" type="slidenum">
              <a:rPr lang="en-US" altLang="en-US"/>
              <a:pPr/>
              <a:t>‹#›</a:t>
            </a:fld>
            <a:endParaRPr lang="en-US" altLang="en-US"/>
          </a:p>
        </p:txBody>
      </p:sp>
    </p:spTree>
    <p:extLst>
      <p:ext uri="{BB962C8B-B14F-4D97-AF65-F5344CB8AC3E}">
        <p14:creationId xmlns:p14="http://schemas.microsoft.com/office/powerpoint/2010/main" val="155073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9EAFFEEC-4207-481F-A95A-7C705D123F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CAA3576D-13E3-4D08-AE7C-D593DD006E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C65E4762-94A9-4293-B6CD-6A112ECE56F9}"/>
              </a:ext>
            </a:extLst>
          </p:cNvPr>
          <p:cNvSpPr>
            <a:spLocks noGrp="1" noChangeArrowheads="1"/>
          </p:cNvSpPr>
          <p:nvPr>
            <p:ph type="sldNum" sz="quarter" idx="12"/>
          </p:nvPr>
        </p:nvSpPr>
        <p:spPr>
          <a:ln/>
        </p:spPr>
        <p:txBody>
          <a:bodyPr/>
          <a:lstStyle>
            <a:lvl1pPr>
              <a:defRPr/>
            </a:lvl1pPr>
          </a:lstStyle>
          <a:p>
            <a:fld id="{2A7C2124-CFD7-46E7-81C8-33B610318924}" type="slidenum">
              <a:rPr lang="en-US" altLang="en-US"/>
              <a:pPr/>
              <a:t>‹#›</a:t>
            </a:fld>
            <a:endParaRPr lang="en-US" altLang="en-US"/>
          </a:p>
        </p:txBody>
      </p:sp>
    </p:spTree>
    <p:extLst>
      <p:ext uri="{BB962C8B-B14F-4D97-AF65-F5344CB8AC3E}">
        <p14:creationId xmlns:p14="http://schemas.microsoft.com/office/powerpoint/2010/main" val="21107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5ED5AD6-E43A-4D24-A696-5F6C5E8D18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A8DD934F-31D4-429C-B92D-4505DE0A82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A55C0327-4C53-4B9B-B3D9-CCBE41803182}"/>
              </a:ext>
            </a:extLst>
          </p:cNvPr>
          <p:cNvSpPr>
            <a:spLocks noGrp="1" noChangeArrowheads="1"/>
          </p:cNvSpPr>
          <p:nvPr>
            <p:ph type="sldNum" sz="quarter" idx="12"/>
          </p:nvPr>
        </p:nvSpPr>
        <p:spPr>
          <a:ln/>
        </p:spPr>
        <p:txBody>
          <a:bodyPr/>
          <a:lstStyle>
            <a:lvl1pPr>
              <a:defRPr/>
            </a:lvl1pPr>
          </a:lstStyle>
          <a:p>
            <a:fld id="{760E5135-E4C1-47ED-8054-3B770D8E1FBE}" type="slidenum">
              <a:rPr lang="en-US" altLang="en-US"/>
              <a:pPr/>
              <a:t>‹#›</a:t>
            </a:fld>
            <a:endParaRPr lang="en-US" altLang="en-US"/>
          </a:p>
        </p:txBody>
      </p:sp>
    </p:spTree>
    <p:extLst>
      <p:ext uri="{BB962C8B-B14F-4D97-AF65-F5344CB8AC3E}">
        <p14:creationId xmlns:p14="http://schemas.microsoft.com/office/powerpoint/2010/main" val="98273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67372D63-AE88-439D-96B6-7F58CCAB5C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F6F351DE-4856-403B-992A-0D8509C70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B3ADD10-AABB-45FD-A0CD-8FEE4EAA3CA7}"/>
              </a:ext>
            </a:extLst>
          </p:cNvPr>
          <p:cNvSpPr>
            <a:spLocks noGrp="1" noChangeArrowheads="1"/>
          </p:cNvSpPr>
          <p:nvPr>
            <p:ph type="sldNum" sz="quarter" idx="12"/>
          </p:nvPr>
        </p:nvSpPr>
        <p:spPr>
          <a:ln/>
        </p:spPr>
        <p:txBody>
          <a:bodyPr/>
          <a:lstStyle>
            <a:lvl1pPr>
              <a:defRPr/>
            </a:lvl1pPr>
          </a:lstStyle>
          <a:p>
            <a:fld id="{6383ABAC-346B-474D-83D7-B061378E18CD}" type="slidenum">
              <a:rPr lang="en-US" altLang="en-US"/>
              <a:pPr/>
              <a:t>‹#›</a:t>
            </a:fld>
            <a:endParaRPr lang="en-US" altLang="en-US"/>
          </a:p>
        </p:txBody>
      </p:sp>
    </p:spTree>
    <p:extLst>
      <p:ext uri="{BB962C8B-B14F-4D97-AF65-F5344CB8AC3E}">
        <p14:creationId xmlns:p14="http://schemas.microsoft.com/office/powerpoint/2010/main" val="38369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5E2434BD-6949-48C3-B5EB-F2ACF3E1B8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336B7C1C-BCF3-4648-A0B3-CB62D249A9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88EA6DC7-DB1F-44C0-A8EF-90C2354690E7}"/>
              </a:ext>
            </a:extLst>
          </p:cNvPr>
          <p:cNvSpPr>
            <a:spLocks noGrp="1" noChangeArrowheads="1"/>
          </p:cNvSpPr>
          <p:nvPr>
            <p:ph type="sldNum" sz="quarter" idx="12"/>
          </p:nvPr>
        </p:nvSpPr>
        <p:spPr>
          <a:ln/>
        </p:spPr>
        <p:txBody>
          <a:bodyPr/>
          <a:lstStyle>
            <a:lvl1pPr>
              <a:defRPr/>
            </a:lvl1pPr>
          </a:lstStyle>
          <a:p>
            <a:fld id="{D5C8C86C-2264-449D-BB4A-38F57FD5D822}" type="slidenum">
              <a:rPr lang="en-US" altLang="en-US"/>
              <a:pPr/>
              <a:t>‹#›</a:t>
            </a:fld>
            <a:endParaRPr lang="en-US" altLang="en-US"/>
          </a:p>
        </p:txBody>
      </p:sp>
    </p:spTree>
    <p:extLst>
      <p:ext uri="{BB962C8B-B14F-4D97-AF65-F5344CB8AC3E}">
        <p14:creationId xmlns:p14="http://schemas.microsoft.com/office/powerpoint/2010/main" val="257710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0A7911AE-007D-437C-9174-17AFD2DBF09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4F52B70C-D3C9-45CF-BE48-05B6A942655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FDAC55A8-0636-4F3D-A149-57E0F4EAA6D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 xmlns:a16="http://schemas.microsoft.com/office/drawing/2014/main" id="{7F141D56-4DFC-48F9-AACE-68171FBE6CC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 xmlns:a16="http://schemas.microsoft.com/office/drawing/2014/main" id="{0308960A-095B-437A-A873-D2FF6ADBED0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C209587-55DE-4586-96B6-DC82D288D5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 xmlns:a16="http://schemas.microsoft.com/office/drawing/2014/main" id="{B3D871C5-EDB7-400C-ADBB-B004E6F48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642">
            <a:extLst>
              <a:ext uri="{FF2B5EF4-FFF2-40B4-BE49-F238E27FC236}">
                <a16:creationId xmlns="" xmlns:a16="http://schemas.microsoft.com/office/drawing/2014/main" id="{0BB068A3-D8D9-42FD-9B1A-7ED0B47B5D18}"/>
              </a:ext>
            </a:extLst>
          </p:cNvPr>
          <p:cNvSpPr>
            <a:spLocks noChangeArrowheads="1" noChangeShapeType="1" noTextEdit="1"/>
          </p:cNvSpPr>
          <p:nvPr/>
        </p:nvSpPr>
        <p:spPr bwMode="auto">
          <a:xfrm>
            <a:off x="1066800" y="2743200"/>
            <a:ext cx="7391400" cy="1184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LUYỆN TỪ VÀ CÂU</a:t>
            </a:r>
          </a:p>
        </p:txBody>
      </p:sp>
      <p:sp>
        <p:nvSpPr>
          <p:cNvPr id="3076" name="TextBox 1">
            <a:extLst>
              <a:ext uri="{FF2B5EF4-FFF2-40B4-BE49-F238E27FC236}">
                <a16:creationId xmlns="" xmlns:a16="http://schemas.microsoft.com/office/drawing/2014/main" id="{44D303BD-D9DF-41A9-8024-F7874C9F0592}"/>
              </a:ext>
            </a:extLst>
          </p:cNvPr>
          <p:cNvSpPr txBox="1">
            <a:spLocks noChangeArrowheads="1"/>
          </p:cNvSpPr>
          <p:nvPr/>
        </p:nvSpPr>
        <p:spPr bwMode="auto">
          <a:xfrm>
            <a:off x="-88900" y="44958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b="1" dirty="0" err="1" smtClean="0">
                <a:solidFill>
                  <a:srgbClr val="FF0000"/>
                </a:solidFill>
                <a:latin typeface="Times New Roman" panose="02020603050405020304" pitchFamily="18" charset="0"/>
                <a:cs typeface="Times New Roman" panose="02020603050405020304" pitchFamily="18" charset="0"/>
              </a:rPr>
              <a:t>Từ</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ngữ</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về</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nghệ</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thuật</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a:r>
              <a:rPr lang="en-US" altLang="en-US" sz="4400" b="1" dirty="0" err="1">
                <a:solidFill>
                  <a:srgbClr val="FF0000"/>
                </a:solidFill>
                <a:latin typeface="Times New Roman" panose="02020603050405020304" pitchFamily="18" charset="0"/>
                <a:cs typeface="Times New Roman" panose="02020603050405020304" pitchFamily="18" charset="0"/>
              </a:rPr>
              <a:t>Dấu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phẩy</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12126">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9C5141F7-3C6A-44E5-98A6-4969DC26BD86}"/>
              </a:ext>
            </a:extLst>
          </p:cNvPr>
          <p:cNvSpPr txBox="1">
            <a:spLocks noChangeArrowheads="1"/>
          </p:cNvSpPr>
          <p:nvPr/>
        </p:nvSpPr>
        <p:spPr bwMode="auto">
          <a:xfrm>
            <a:off x="76200" y="53594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Nhạc sĩ Phong Nhã</a:t>
            </a:r>
          </a:p>
        </p:txBody>
      </p:sp>
      <p:pic>
        <p:nvPicPr>
          <p:cNvPr id="59394" name="Picture 2" descr="HaNoi18H - Nhạc sỹ Phong Nhã và bài hát &quot;Ai yêu Bác Hồ Chí Minh ...">
            <a:extLst>
              <a:ext uri="{FF2B5EF4-FFF2-40B4-BE49-F238E27FC236}">
                <a16:creationId xmlns="" xmlns:a16="http://schemas.microsoft.com/office/drawing/2014/main" id="{6CEA85C6-0D61-49D0-9DE4-1008DC8B9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7250"/>
            <a:ext cx="78073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Cung cấp nhóm múa biểu diễn chuyên nghiệp">
            <a:extLst>
              <a:ext uri="{FF2B5EF4-FFF2-40B4-BE49-F238E27FC236}">
                <a16:creationId xmlns="" xmlns:a16="http://schemas.microsoft.com/office/drawing/2014/main" id="{C79606EB-6459-4F65-9EC6-0E253794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933450"/>
            <a:ext cx="81597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E53EEFC1-EEEA-4637-8527-37BD1BAE7A91}"/>
              </a:ext>
            </a:extLst>
          </p:cNvPr>
          <p:cNvSpPr txBox="1">
            <a:spLocks noChangeArrowheads="1"/>
          </p:cNvSpPr>
          <p:nvPr/>
        </p:nvSpPr>
        <p:spPr bwMode="auto">
          <a:xfrm>
            <a:off x="228600" y="53594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Vũ công múa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circle(in)">
                                      <p:cBhvr>
                                        <p:cTn id="7" dur="2000"/>
                                        <p:tgtEl>
                                          <p:spTgt spid="5939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xit" presetSubtype="32" fill="hold" grpId="1" nodeType="clickEffect">
                                  <p:stCondLst>
                                    <p:cond delay="0"/>
                                  </p:stCondLst>
                                  <p:childTnLst>
                                    <p:animEffect transition="out" filter="circle(out)">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59394"/>
                                        </p:tgtEl>
                                      </p:cBhvr>
                                    </p:animEffect>
                                    <p:set>
                                      <p:cBhvr>
                                        <p:cTn id="18" dur="1" fill="hold">
                                          <p:stCondLst>
                                            <p:cond delay="1999"/>
                                          </p:stCondLst>
                                        </p:cTn>
                                        <p:tgtEl>
                                          <p:spTgt spid="59394"/>
                                        </p:tgtEl>
                                        <p:attrNameLst>
                                          <p:attrName>style.visibility</p:attrName>
                                        </p:attrNameLst>
                                      </p:cBhvr>
                                      <p:to>
                                        <p:strVal val="hidden"/>
                                      </p:to>
                                    </p:set>
                                  </p:childTnLst>
                                </p:cTn>
                              </p:par>
                              <p:par>
                                <p:cTn id="19" presetID="6" presetClass="entr" presetSubtype="16" fill="hold" nodeType="withEffect">
                                  <p:stCondLst>
                                    <p:cond delay="0"/>
                                  </p:stCondLst>
                                  <p:childTnLst>
                                    <p:set>
                                      <p:cBhvr>
                                        <p:cTn id="20" dur="1" fill="hold">
                                          <p:stCondLst>
                                            <p:cond delay="0"/>
                                          </p:stCondLst>
                                        </p:cTn>
                                        <p:tgtEl>
                                          <p:spTgt spid="59396"/>
                                        </p:tgtEl>
                                        <p:attrNameLst>
                                          <p:attrName>style.visibility</p:attrName>
                                        </p:attrNameLst>
                                      </p:cBhvr>
                                      <p:to>
                                        <p:strVal val="visible"/>
                                      </p:to>
                                    </p:set>
                                    <p:animEffect transition="in" filter="circle(in)">
                                      <p:cBhvr>
                                        <p:cTn id="21" dur="2000"/>
                                        <p:tgtEl>
                                          <p:spTgt spid="5939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a:extLst>
              <a:ext uri="{FF2B5EF4-FFF2-40B4-BE49-F238E27FC236}">
                <a16:creationId xmlns="" xmlns:a16="http://schemas.microsoft.com/office/drawing/2014/main" id="{43DCF6D7-BF63-47A6-B0F7-05FE02D359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7F3EC516-80D5-4468-A95E-52D72CEC22A2}"/>
              </a:ext>
            </a:extLst>
          </p:cNvPr>
          <p:cNvSpPr txBox="1"/>
          <p:nvPr/>
        </p:nvSpPr>
        <p:spPr>
          <a:xfrm>
            <a:off x="1143000" y="1703388"/>
            <a:ext cx="2971800" cy="1755775"/>
          </a:xfrm>
          <a:prstGeom prst="rect">
            <a:avLst/>
          </a:prstGeom>
          <a:noFill/>
        </p:spPr>
        <p:txBody>
          <a:bodyPr>
            <a:spAutoFit/>
          </a:bodyPr>
          <a:lstStyle/>
          <a:p>
            <a:pPr algn="ctr">
              <a:defRPr/>
            </a:pPr>
            <a:r>
              <a:rPr lang="en-US" sz="5400" b="1" dirty="0" err="1">
                <a:solidFill>
                  <a:schemeClr val="accent5">
                    <a:lumMod val="50000"/>
                  </a:schemeClr>
                </a:solidFill>
                <a:latin typeface="Times New Roman" pitchFamily="18" charset="0"/>
                <a:cs typeface="Times New Roman" pitchFamily="18" charset="0"/>
              </a:rPr>
              <a:t>Văn</a:t>
            </a:r>
            <a:r>
              <a:rPr lang="en-US" sz="5400" b="1" dirty="0">
                <a:solidFill>
                  <a:schemeClr val="accent5">
                    <a:lumMod val="50000"/>
                  </a:schemeClr>
                </a:solidFill>
                <a:latin typeface="Times New Roman" pitchFamily="18" charset="0"/>
                <a:cs typeface="Times New Roman" pitchFamily="18" charset="0"/>
              </a:rPr>
              <a:t> </a:t>
            </a:r>
            <a:r>
              <a:rPr lang="en-US" sz="5400" b="1" dirty="0" err="1">
                <a:solidFill>
                  <a:schemeClr val="accent5">
                    <a:lumMod val="50000"/>
                  </a:schemeClr>
                </a:solidFill>
                <a:latin typeface="Times New Roman" pitchFamily="18" charset="0"/>
                <a:cs typeface="Times New Roman" pitchFamily="18" charset="0"/>
              </a:rPr>
              <a:t>chương</a:t>
            </a:r>
            <a:endParaRPr lang="en-US" sz="5400" b="1" dirty="0">
              <a:solidFill>
                <a:schemeClr val="accent5">
                  <a:lumMod val="50000"/>
                </a:schemeClr>
              </a:solidFill>
              <a:latin typeface="Times New Roman" pitchFamily="18" charset="0"/>
              <a:cs typeface="Times New Roman" pitchFamily="18" charset="0"/>
            </a:endParaRPr>
          </a:p>
        </p:txBody>
      </p:sp>
      <p:sp>
        <p:nvSpPr>
          <p:cNvPr id="13316" name="Rectangle 8">
            <a:extLst>
              <a:ext uri="{FF2B5EF4-FFF2-40B4-BE49-F238E27FC236}">
                <a16:creationId xmlns="" xmlns:a16="http://schemas.microsoft.com/office/drawing/2014/main" id="{211AC17F-DFC6-43D3-81CD-1CFAD472CFBA}"/>
              </a:ext>
            </a:extLst>
          </p:cNvPr>
          <p:cNvSpPr>
            <a:spLocks noChangeArrowheads="1"/>
          </p:cNvSpPr>
          <p:nvPr/>
        </p:nvSpPr>
        <p:spPr bwMode="auto">
          <a:xfrm>
            <a:off x="3124200" y="3429000"/>
            <a:ext cx="5562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solidFill>
                  <a:srgbClr val="FF0000"/>
                </a:solidFill>
                <a:latin typeface="Times New Roman" panose="02020603050405020304" pitchFamily="18" charset="0"/>
                <a:cs typeface="Times New Roman" panose="02020603050405020304" pitchFamily="18" charset="0"/>
              </a:rPr>
              <a:t>Là khái niệm dùng để chỉ một ngành nghệ thuật được gọi là ngôn từ. Văn chương dùng ngôn từ làm chất liệu để xây dựng hình tượng, phản ánh và biểu hiện đời sống của mọi sự vật.</a:t>
            </a:r>
          </a:p>
        </p:txBody>
      </p:sp>
      <p:pic>
        <p:nvPicPr>
          <p:cNvPr id="13321" name="Audio 2">
            <a:hlinkClick r:id="" action="ppaction://media"/>
            <a:extLst>
              <a:ext uri="{FF2B5EF4-FFF2-40B4-BE49-F238E27FC236}">
                <a16:creationId xmlns="" xmlns:a16="http://schemas.microsoft.com/office/drawing/2014/main" id="{16B6DAB9-0748-4638-854E-D56CFF86F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11">
            <a:extLst>
              <a:ext uri="{FF2B5EF4-FFF2-40B4-BE49-F238E27FC236}">
                <a16:creationId xmlns="" xmlns:a16="http://schemas.microsoft.com/office/drawing/2014/main" id="{23F75312-9F0C-421C-AA12-D8571E8B740E}"/>
              </a:ext>
            </a:extLst>
          </p:cNvPr>
          <p:cNvSpPr txBox="1">
            <a:spLocks noChangeArrowheads="1"/>
          </p:cNvSpPr>
          <p:nvPr/>
        </p:nvSpPr>
        <p:spPr bwMode="auto">
          <a:xfrm>
            <a:off x="114300" y="3810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Tác phẩm văn học</a:t>
            </a:r>
          </a:p>
        </p:txBody>
      </p:sp>
      <p:pic>
        <p:nvPicPr>
          <p:cNvPr id="14343" name="Picture 2" descr="Dế Mèn Phiêu Lưu Ký">
            <a:extLst>
              <a:ext uri="{FF2B5EF4-FFF2-40B4-BE49-F238E27FC236}">
                <a16:creationId xmlns="" xmlns:a16="http://schemas.microsoft.com/office/drawing/2014/main" id="{11486A83-232A-459F-90B3-6F4204DC82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25" y="1295400"/>
            <a:ext cx="358457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a:extLst>
              <a:ext uri="{FF2B5EF4-FFF2-40B4-BE49-F238E27FC236}">
                <a16:creationId xmlns="" xmlns:a16="http://schemas.microsoft.com/office/drawing/2014/main" id="{D75A1472-5DD7-46CC-A1E9-B77C4A962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331913"/>
            <a:ext cx="3638550" cy="48958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4">
            <a:extLst>
              <a:ext uri="{FF2B5EF4-FFF2-40B4-BE49-F238E27FC236}">
                <a16:creationId xmlns="" xmlns:a16="http://schemas.microsoft.com/office/drawing/2014/main" id="{0C5E5F07-E8E8-470D-9AEE-3EBE6108F3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9829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7">
            <a:extLst>
              <a:ext uri="{FF2B5EF4-FFF2-40B4-BE49-F238E27FC236}">
                <a16:creationId xmlns="" xmlns:a16="http://schemas.microsoft.com/office/drawing/2014/main" id="{B30BDA91-1D25-4571-997E-B73EE567C385}"/>
              </a:ext>
            </a:extLst>
          </p:cNvPr>
          <p:cNvSpPr txBox="1">
            <a:spLocks noChangeArrowheads="1"/>
          </p:cNvSpPr>
          <p:nvPr/>
        </p:nvSpPr>
        <p:spPr bwMode="auto">
          <a:xfrm>
            <a:off x="914400" y="18288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CC00FF"/>
                </a:solidFill>
                <a:latin typeface="Times New Roman" panose="02020603050405020304" pitchFamily="18" charset="0"/>
                <a:cs typeface="Times New Roman" panose="02020603050405020304" pitchFamily="18" charset="0"/>
              </a:rPr>
              <a:t>Sân </a:t>
            </a:r>
          </a:p>
          <a:p>
            <a:pPr algn="ctr"/>
            <a:r>
              <a:rPr lang="en-US" altLang="en-US" sz="5400" b="1">
                <a:solidFill>
                  <a:srgbClr val="CC00FF"/>
                </a:solidFill>
                <a:latin typeface="Times New Roman" panose="02020603050405020304" pitchFamily="18" charset="0"/>
                <a:cs typeface="Times New Roman" panose="02020603050405020304" pitchFamily="18" charset="0"/>
              </a:rPr>
              <a:t>khấu</a:t>
            </a:r>
          </a:p>
        </p:txBody>
      </p:sp>
      <p:sp>
        <p:nvSpPr>
          <p:cNvPr id="15364" name="Rectangle 8">
            <a:extLst>
              <a:ext uri="{FF2B5EF4-FFF2-40B4-BE49-F238E27FC236}">
                <a16:creationId xmlns="" xmlns:a16="http://schemas.microsoft.com/office/drawing/2014/main" id="{87128425-615C-4576-88E4-DE41D15E03C4}"/>
              </a:ext>
            </a:extLst>
          </p:cNvPr>
          <p:cNvSpPr>
            <a:spLocks noChangeArrowheads="1"/>
          </p:cNvSpPr>
          <p:nvPr/>
        </p:nvSpPr>
        <p:spPr bwMode="auto">
          <a:xfrm>
            <a:off x="3124200" y="3898900"/>
            <a:ext cx="5562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latin typeface="Times New Roman" panose="02020603050405020304" pitchFamily="18" charset="0"/>
                <a:cs typeface="Times New Roman" panose="02020603050405020304" pitchFamily="18" charset="0"/>
              </a:rPr>
              <a:t>Là một hình thúc sử dụng biểu diễn trực tiếp, thường bao gồm việc các diễn viên trình bày những trải nghiệm của một sự kiện có thật hay tưởng tượng trước khán giả.</a:t>
            </a:r>
          </a:p>
        </p:txBody>
      </p:sp>
      <p:pic>
        <p:nvPicPr>
          <p:cNvPr id="15369" name="Audio 2">
            <a:hlinkClick r:id="" action="ppaction://media"/>
            <a:extLst>
              <a:ext uri="{FF2B5EF4-FFF2-40B4-BE49-F238E27FC236}">
                <a16:creationId xmlns="" xmlns:a16="http://schemas.microsoft.com/office/drawing/2014/main" id="{087C1EAD-055A-4A93-B74B-9C9DE3DAB4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1AAB4E48-CA7F-4BCC-A302-701CC380020C}"/>
              </a:ext>
            </a:extLst>
          </p:cNvPr>
          <p:cNvSpPr txBox="1">
            <a:spLocks noChangeArrowheads="1"/>
          </p:cNvSpPr>
          <p:nvPr/>
        </p:nvSpPr>
        <p:spPr bwMode="auto">
          <a:xfrm>
            <a:off x="76200" y="29718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Sân khấu tuồng</a:t>
            </a:r>
          </a:p>
        </p:txBody>
      </p:sp>
      <p:sp>
        <p:nvSpPr>
          <p:cNvPr id="16391" name="TextBox 6">
            <a:extLst>
              <a:ext uri="{FF2B5EF4-FFF2-40B4-BE49-F238E27FC236}">
                <a16:creationId xmlns="" xmlns:a16="http://schemas.microsoft.com/office/drawing/2014/main" id="{D3308CAC-1D10-48C3-A7BF-A267CAA4D676}"/>
              </a:ext>
            </a:extLst>
          </p:cNvPr>
          <p:cNvSpPr txBox="1">
            <a:spLocks noChangeArrowheads="1"/>
          </p:cNvSpPr>
          <p:nvPr/>
        </p:nvSpPr>
        <p:spPr bwMode="auto">
          <a:xfrm>
            <a:off x="-2209800" y="61722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Sân khấu cải lương</a:t>
            </a:r>
          </a:p>
        </p:txBody>
      </p:sp>
      <p:sp>
        <p:nvSpPr>
          <p:cNvPr id="16392" name="AutoShape 2" descr="Hơn 20 đoàn dự Hội diễn Sân khấu Tuồng không chuyên toàn quốc 2018">
            <a:extLst>
              <a:ext uri="{FF2B5EF4-FFF2-40B4-BE49-F238E27FC236}">
                <a16:creationId xmlns="" xmlns:a16="http://schemas.microsoft.com/office/drawing/2014/main" id="{6E4C580A-B35B-438B-A772-2A70A3CCCDB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3" name="AutoShape 4" descr="Hơn 20 đoàn dự Hội diễn Sân khấu Tuồng không chuyên toàn quốc 2018">
            <a:extLst>
              <a:ext uri="{FF2B5EF4-FFF2-40B4-BE49-F238E27FC236}">
                <a16:creationId xmlns="" xmlns:a16="http://schemas.microsoft.com/office/drawing/2014/main" id="{3968774C-F251-482B-BDA5-A65BBA83ED82}"/>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1448" name="Picture 8" descr="Biết làm, cải lương vẫn ăn khách - Báo Người lao động">
            <a:extLst>
              <a:ext uri="{FF2B5EF4-FFF2-40B4-BE49-F238E27FC236}">
                <a16:creationId xmlns="" xmlns:a16="http://schemas.microsoft.com/office/drawing/2014/main" id="{8FC9BA14-07CF-464B-B699-8CD722FCB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3756025"/>
            <a:ext cx="37417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AutoShape 10" descr="Hát bội và những điều cơ bản thú vị về nghệ thuật hát bội">
            <a:extLst>
              <a:ext uri="{FF2B5EF4-FFF2-40B4-BE49-F238E27FC236}">
                <a16:creationId xmlns="" xmlns:a16="http://schemas.microsoft.com/office/drawing/2014/main" id="{8FE695E5-0D7E-4723-8B7E-B6D8BE24F1B0}"/>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6" name="AutoShape 12" descr="Hát bội và những điều cơ bản thú vị về nghệ thuật hát bội">
            <a:extLst>
              <a:ext uri="{FF2B5EF4-FFF2-40B4-BE49-F238E27FC236}">
                <a16:creationId xmlns="" xmlns:a16="http://schemas.microsoft.com/office/drawing/2014/main" id="{C67F1031-EEDF-42A9-AB87-1F511677FA8A}"/>
              </a:ext>
            </a:extLst>
          </p:cNvPr>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7" name="AutoShape 14" descr="Hát bội và những điều cơ bản thú vị về nghệ thuật hát bội">
            <a:extLst>
              <a:ext uri="{FF2B5EF4-FFF2-40B4-BE49-F238E27FC236}">
                <a16:creationId xmlns="" xmlns:a16="http://schemas.microsoft.com/office/drawing/2014/main" id="{92020141-3148-4A29-98DE-1EF8634BF5D2}"/>
              </a:ext>
            </a:extLst>
          </p:cNvPr>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398" name="AutoShape 16" descr="Hát bội và những điều cơ bản thú vị về nghệ thuật hát bội">
            <a:extLst>
              <a:ext uri="{FF2B5EF4-FFF2-40B4-BE49-F238E27FC236}">
                <a16:creationId xmlns="" xmlns:a16="http://schemas.microsoft.com/office/drawing/2014/main" id="{70064700-7416-4C1A-A70B-895C40C7A150}"/>
              </a:ext>
            </a:extLst>
          </p:cNvPr>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1457" name="Picture 17">
            <a:extLst>
              <a:ext uri="{FF2B5EF4-FFF2-40B4-BE49-F238E27FC236}">
                <a16:creationId xmlns="" xmlns:a16="http://schemas.microsoft.com/office/drawing/2014/main" id="{E6A5413B-3F4B-469A-BF99-882458AE4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795713"/>
            <a:ext cx="3600450" cy="2413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 xmlns:a16="http://schemas.microsoft.com/office/drawing/2014/main" id="{B62B626C-BADA-4A5D-AABE-CA8CD5F77476}"/>
              </a:ext>
            </a:extLst>
          </p:cNvPr>
          <p:cNvSpPr txBox="1">
            <a:spLocks noChangeArrowheads="1"/>
          </p:cNvSpPr>
          <p:nvPr/>
        </p:nvSpPr>
        <p:spPr bwMode="auto">
          <a:xfrm>
            <a:off x="2362200" y="61722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Sân khấu hát bội</a:t>
            </a:r>
          </a:p>
        </p:txBody>
      </p:sp>
      <p:sp>
        <p:nvSpPr>
          <p:cNvPr id="16401" name="AutoShape 19" descr="Những người giữ gìn tuồng Huế - Tin tức Huế">
            <a:extLst>
              <a:ext uri="{FF2B5EF4-FFF2-40B4-BE49-F238E27FC236}">
                <a16:creationId xmlns="" xmlns:a16="http://schemas.microsoft.com/office/drawing/2014/main" id="{21FBF26F-A8B7-48B9-9F86-5364C5F59EA8}"/>
              </a:ext>
            </a:extLst>
          </p:cNvPr>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1460" name="Picture 20">
            <a:extLst>
              <a:ext uri="{FF2B5EF4-FFF2-40B4-BE49-F238E27FC236}">
                <a16:creationId xmlns="" xmlns:a16="http://schemas.microsoft.com/office/drawing/2014/main" id="{2A17F1FB-0E94-42FD-ADF3-125A6A78F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244475"/>
            <a:ext cx="3695700" cy="27289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60"/>
                                        </p:tgtEl>
                                        <p:attrNameLst>
                                          <p:attrName>style.visibility</p:attrName>
                                        </p:attrNameLst>
                                      </p:cBhvr>
                                      <p:to>
                                        <p:strVal val="visible"/>
                                      </p:to>
                                    </p:set>
                                    <p:animEffect transition="in" filter="circle(in)">
                                      <p:cBhvr>
                                        <p:cTn id="7" dur="2000"/>
                                        <p:tgtEl>
                                          <p:spTgt spid="61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61448"/>
                                        </p:tgtEl>
                                        <p:attrNameLst>
                                          <p:attrName>style.visibility</p:attrName>
                                        </p:attrNameLst>
                                      </p:cBhvr>
                                      <p:to>
                                        <p:strVal val="visible"/>
                                      </p:to>
                                    </p:set>
                                    <p:animEffect transition="in" filter="randombar(horizontal)">
                                      <p:cBhvr>
                                        <p:cTn id="15" dur="500"/>
                                        <p:tgtEl>
                                          <p:spTgt spid="61448"/>
                                        </p:tgtEl>
                                      </p:cBhvr>
                                    </p:animEffect>
                                  </p:childTnLst>
                                </p:cTn>
                              </p:par>
                              <p:par>
                                <p:cTn id="16" presetID="14" presetClass="entr" presetSubtype="10" fill="hold" nodeType="withEffect">
                                  <p:stCondLst>
                                    <p:cond delay="0"/>
                                  </p:stCondLst>
                                  <p:childTnLst>
                                    <p:set>
                                      <p:cBhvr>
                                        <p:cTn id="17" dur="1" fill="hold">
                                          <p:stCondLst>
                                            <p:cond delay="0"/>
                                          </p:stCondLst>
                                        </p:cTn>
                                        <p:tgtEl>
                                          <p:spTgt spid="61457"/>
                                        </p:tgtEl>
                                        <p:attrNameLst>
                                          <p:attrName>style.visibility</p:attrName>
                                        </p:attrNameLst>
                                      </p:cBhvr>
                                      <p:to>
                                        <p:strVal val="visible"/>
                                      </p:to>
                                    </p:set>
                                    <p:animEffect transition="in" filter="randombar(horizontal)">
                                      <p:cBhvr>
                                        <p:cTn id="18" dur="500"/>
                                        <p:tgtEl>
                                          <p:spTgt spid="6145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Box 11">
            <a:extLst>
              <a:ext uri="{FF2B5EF4-FFF2-40B4-BE49-F238E27FC236}">
                <a16:creationId xmlns="" xmlns:a16="http://schemas.microsoft.com/office/drawing/2014/main" id="{97294A38-72A6-436C-914C-A04B1A4E2ECC}"/>
              </a:ext>
            </a:extLst>
          </p:cNvPr>
          <p:cNvSpPr txBox="1">
            <a:spLocks noChangeArrowheads="1"/>
          </p:cNvSpPr>
          <p:nvPr/>
        </p:nvSpPr>
        <p:spPr bwMode="auto">
          <a:xfrm>
            <a:off x="-1295400" y="31369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Sân khấu kịch</a:t>
            </a:r>
          </a:p>
        </p:txBody>
      </p:sp>
      <p:sp>
        <p:nvSpPr>
          <p:cNvPr id="17415" name="AutoShape 4" descr="Sân Khấu Kịch IDECAF ở Quận 1, TP. HCM | Foody.vn">
            <a:extLst>
              <a:ext uri="{FF2B5EF4-FFF2-40B4-BE49-F238E27FC236}">
                <a16:creationId xmlns="" xmlns:a16="http://schemas.microsoft.com/office/drawing/2014/main" id="{C37CBCE7-8D70-4366-A28D-071683B0956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7416" name="Picture 5">
            <a:extLst>
              <a:ext uri="{FF2B5EF4-FFF2-40B4-BE49-F238E27FC236}">
                <a16:creationId xmlns="" xmlns:a16="http://schemas.microsoft.com/office/drawing/2014/main" id="{6CA0B5D4-B92F-4C22-A37B-572B7D832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85750"/>
            <a:ext cx="4933950" cy="28273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6">
            <a:extLst>
              <a:ext uri="{FF2B5EF4-FFF2-40B4-BE49-F238E27FC236}">
                <a16:creationId xmlns="" xmlns:a16="http://schemas.microsoft.com/office/drawing/2014/main" id="{021BA54D-EB13-4B4A-BCF0-63700CFC9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44913"/>
            <a:ext cx="4114800" cy="23510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8" name="TextBox 10">
            <a:extLst>
              <a:ext uri="{FF2B5EF4-FFF2-40B4-BE49-F238E27FC236}">
                <a16:creationId xmlns="" xmlns:a16="http://schemas.microsoft.com/office/drawing/2014/main" id="{755A1C60-6299-4476-8FDF-5D81E0FADC48}"/>
              </a:ext>
            </a:extLst>
          </p:cNvPr>
          <p:cNvSpPr txBox="1">
            <a:spLocks noChangeArrowheads="1"/>
          </p:cNvSpPr>
          <p:nvPr/>
        </p:nvSpPr>
        <p:spPr bwMode="auto">
          <a:xfrm>
            <a:off x="2819400" y="6202363"/>
            <a:ext cx="7620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Sân khấu hài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4">
            <a:extLst>
              <a:ext uri="{FF2B5EF4-FFF2-40B4-BE49-F238E27FC236}">
                <a16:creationId xmlns="" xmlns:a16="http://schemas.microsoft.com/office/drawing/2014/main" id="{44253526-E678-4DC5-9F61-3ADE74D5D3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677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7">
            <a:extLst>
              <a:ext uri="{FF2B5EF4-FFF2-40B4-BE49-F238E27FC236}">
                <a16:creationId xmlns="" xmlns:a16="http://schemas.microsoft.com/office/drawing/2014/main" id="{5FD89826-F8EE-42BF-B19F-F44261A88CA7}"/>
              </a:ext>
            </a:extLst>
          </p:cNvPr>
          <p:cNvSpPr txBox="1">
            <a:spLocks noChangeArrowheads="1"/>
          </p:cNvSpPr>
          <p:nvPr/>
        </p:nvSpPr>
        <p:spPr bwMode="auto">
          <a:xfrm>
            <a:off x="914400" y="18288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FF0000"/>
                </a:solidFill>
                <a:latin typeface="Times New Roman" panose="02020603050405020304" pitchFamily="18" charset="0"/>
                <a:cs typeface="Times New Roman" panose="02020603050405020304" pitchFamily="18" charset="0"/>
              </a:rPr>
              <a:t>Điện </a:t>
            </a:r>
          </a:p>
          <a:p>
            <a:pPr algn="ctr"/>
            <a:r>
              <a:rPr lang="en-US" altLang="en-US" sz="5400" b="1">
                <a:solidFill>
                  <a:srgbClr val="FF0000"/>
                </a:solidFill>
                <a:latin typeface="Times New Roman" panose="02020603050405020304" pitchFamily="18" charset="0"/>
                <a:cs typeface="Times New Roman" panose="02020603050405020304" pitchFamily="18" charset="0"/>
              </a:rPr>
              <a:t>ảnh</a:t>
            </a:r>
          </a:p>
        </p:txBody>
      </p:sp>
      <p:sp>
        <p:nvSpPr>
          <p:cNvPr id="9" name="Rectangle 8">
            <a:extLst>
              <a:ext uri="{FF2B5EF4-FFF2-40B4-BE49-F238E27FC236}">
                <a16:creationId xmlns="" xmlns:a16="http://schemas.microsoft.com/office/drawing/2014/main" id="{05C907F6-A06C-48F9-B765-F9E822404E62}"/>
              </a:ext>
            </a:extLst>
          </p:cNvPr>
          <p:cNvSpPr/>
          <p:nvPr/>
        </p:nvSpPr>
        <p:spPr>
          <a:xfrm>
            <a:off x="3562350" y="3790950"/>
            <a:ext cx="4953000" cy="2246313"/>
          </a:xfrm>
          <a:prstGeom prst="rect">
            <a:avLst/>
          </a:prstGeom>
        </p:spPr>
        <p:txBody>
          <a:bodyPr>
            <a:spAutoFit/>
          </a:bodyPr>
          <a:lstStyle/>
          <a:p>
            <a:pPr algn="just">
              <a:defRPr/>
            </a:pPr>
            <a:r>
              <a:rPr lang="en-US" sz="2800" dirty="0" err="1">
                <a:solidFill>
                  <a:schemeClr val="accent1">
                    <a:lumMod val="50000"/>
                  </a:schemeClr>
                </a:solidFill>
                <a:latin typeface="Times New Roman" pitchFamily="18" charset="0"/>
                <a:cs typeface="Times New Roman" pitchFamily="18" charset="0"/>
              </a:rPr>
              <a:t>Là</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một</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khái</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niệm</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lớn</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bao</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gồm</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các</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bộ</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phim</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tạo</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bởi</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những</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kĩ</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thuật</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kĩ</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xảo</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về</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hình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ảnh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âm</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thanh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và</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ánh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sáng</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để</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tạo</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thành</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một</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bộ</a:t>
            </a:r>
            <a:r>
              <a:rPr lang="en-US" sz="2800" dirty="0">
                <a:solidFill>
                  <a:schemeClr val="accent1">
                    <a:lumMod val="50000"/>
                  </a:schemeClr>
                </a:solidFill>
                <a:latin typeface="Times New Roman" pitchFamily="18" charset="0"/>
                <a:cs typeface="Times New Roman" pitchFamily="18" charset="0"/>
              </a:rPr>
              <a:t> </a:t>
            </a:r>
            <a:r>
              <a:rPr lang="en-US" sz="2800" dirty="0" err="1">
                <a:solidFill>
                  <a:schemeClr val="accent1">
                    <a:lumMod val="50000"/>
                  </a:schemeClr>
                </a:solidFill>
                <a:latin typeface="Times New Roman" pitchFamily="18" charset="0"/>
                <a:cs typeface="Times New Roman" pitchFamily="18" charset="0"/>
              </a:rPr>
              <a:t>phim</a:t>
            </a:r>
            <a:r>
              <a:rPr lang="en-US" sz="2800" dirty="0">
                <a:solidFill>
                  <a:schemeClr val="accent1">
                    <a:lumMod val="50000"/>
                  </a:schemeClr>
                </a:solidFill>
                <a:latin typeface="Times New Roman" pitchFamily="18" charset="0"/>
                <a:cs typeface="Times New Roman" pitchFamily="18" charset="0"/>
              </a:rPr>
              <a:t> </a:t>
            </a:r>
            <a:r>
              <a:rPr lang="en-US" sz="2800" dirty="0"/>
              <a:t>.</a:t>
            </a:r>
            <a:endParaRPr lang="en-US" sz="2800" dirty="0">
              <a:solidFill>
                <a:srgbClr val="0000FF"/>
              </a:solidFill>
              <a:latin typeface="Times New Roman" pitchFamily="18" charset="0"/>
              <a:cs typeface="Times New Roman" pitchFamily="18" charset="0"/>
            </a:endParaRPr>
          </a:p>
        </p:txBody>
      </p:sp>
      <p:pic>
        <p:nvPicPr>
          <p:cNvPr id="18441" name="Audio 2">
            <a:hlinkClick r:id="" action="ppaction://media"/>
            <a:extLst>
              <a:ext uri="{FF2B5EF4-FFF2-40B4-BE49-F238E27FC236}">
                <a16:creationId xmlns="" xmlns:a16="http://schemas.microsoft.com/office/drawing/2014/main" id="{B06B9BA6-CE36-4444-90F1-F1EDF654C6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1">
            <a:extLst>
              <a:ext uri="{FF2B5EF4-FFF2-40B4-BE49-F238E27FC236}">
                <a16:creationId xmlns="" xmlns:a16="http://schemas.microsoft.com/office/drawing/2014/main" id="{A3512C0C-6013-4B58-94AC-BC1E975720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222250"/>
            <a:ext cx="8858250"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 xmlns:a16="http://schemas.microsoft.com/office/drawing/2014/main" id="{4EC63644-B9DE-4E77-A650-D15FB4D54E11}"/>
              </a:ext>
            </a:extLst>
          </p:cNvPr>
          <p:cNvSpPr>
            <a:spLocks noChangeArrowheads="1"/>
          </p:cNvSpPr>
          <p:nvPr/>
        </p:nvSpPr>
        <p:spPr bwMode="auto">
          <a:xfrm>
            <a:off x="1231900" y="1762125"/>
            <a:ext cx="6769100" cy="523875"/>
          </a:xfrm>
          <a:prstGeom prst="rect">
            <a:avLst/>
          </a:prstGeom>
          <a:solidFill>
            <a:srgbClr val="CCFF66"/>
          </a:solidFill>
          <a:ln w="9525">
            <a:solidFill>
              <a:srgbClr val="0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1. Em hãy tìm và ghi vào vở những từ ngữ:</a:t>
            </a:r>
          </a:p>
        </p:txBody>
      </p:sp>
      <p:sp>
        <p:nvSpPr>
          <p:cNvPr id="12" name="Text Box 36">
            <a:extLst>
              <a:ext uri="{FF2B5EF4-FFF2-40B4-BE49-F238E27FC236}">
                <a16:creationId xmlns="" xmlns:a16="http://schemas.microsoft.com/office/drawing/2014/main" id="{5297AC1A-BD2B-4AF0-BC8B-6A961D96BCD8}"/>
              </a:ext>
            </a:extLst>
          </p:cNvPr>
          <p:cNvSpPr txBox="1">
            <a:spLocks noChangeArrowheads="1"/>
          </p:cNvSpPr>
          <p:nvPr/>
        </p:nvSpPr>
        <p:spPr bwMode="auto">
          <a:xfrm>
            <a:off x="952500" y="2800350"/>
            <a:ext cx="6896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lphaLcParenR"/>
            </a:pPr>
            <a:r>
              <a:rPr lang="en-US" altLang="en-US" sz="2800" b="1">
                <a:solidFill>
                  <a:srgbClr val="0000FF"/>
                </a:solidFill>
                <a:latin typeface="Times New Roman" panose="02020603050405020304" pitchFamily="18" charset="0"/>
                <a:cs typeface="Times New Roman" panose="02020603050405020304" pitchFamily="18" charset="0"/>
              </a:rPr>
              <a:t>Chỉ những </a:t>
            </a:r>
            <a:r>
              <a:rPr lang="en-US" altLang="en-US" sz="2800" b="1" u="sng">
                <a:solidFill>
                  <a:srgbClr val="0000FF"/>
                </a:solidFill>
                <a:latin typeface="Times New Roman" panose="02020603050405020304" pitchFamily="18" charset="0"/>
                <a:cs typeface="Times New Roman" panose="02020603050405020304" pitchFamily="18" charset="0"/>
              </a:rPr>
              <a:t>người hoạt động nghệ thuật</a:t>
            </a:r>
            <a:r>
              <a:rPr lang="en-US" altLang="en-US" sz="2800" b="1">
                <a:solidFill>
                  <a:srgbClr val="0000FF"/>
                </a:solidFill>
                <a:latin typeface="Times New Roman" panose="02020603050405020304" pitchFamily="18" charset="0"/>
                <a:cs typeface="Times New Roman" panose="02020603050405020304" pitchFamily="18" charset="0"/>
              </a:rPr>
              <a:t>: </a:t>
            </a:r>
          </a:p>
          <a:p>
            <a:pPr>
              <a:spcBef>
                <a:spcPct val="50000"/>
              </a:spcBef>
              <a:buFontTx/>
              <a:buAutoNum type="alphaLcParenR"/>
            </a:pPr>
            <a:r>
              <a:rPr lang="en-US" altLang="en-US" sz="2800" b="1">
                <a:solidFill>
                  <a:srgbClr val="0000FF"/>
                </a:solidFill>
                <a:latin typeface="Times New Roman" panose="02020603050405020304" pitchFamily="18" charset="0"/>
                <a:cs typeface="Times New Roman" panose="02020603050405020304" pitchFamily="18" charset="0"/>
              </a:rPr>
              <a:t>Chỉ các </a:t>
            </a:r>
            <a:r>
              <a:rPr lang="en-US" altLang="en-US" sz="2800" b="1" u="sng">
                <a:solidFill>
                  <a:srgbClr val="0000FF"/>
                </a:solidFill>
                <a:latin typeface="Times New Roman" panose="02020603050405020304" pitchFamily="18" charset="0"/>
                <a:cs typeface="Times New Roman" panose="02020603050405020304" pitchFamily="18" charset="0"/>
              </a:rPr>
              <a:t>hoạt động nghệ thuật</a:t>
            </a:r>
            <a:r>
              <a:rPr lang="en-US" altLang="en-US" sz="2800" b="1">
                <a:solidFill>
                  <a:srgbClr val="0000FF"/>
                </a:solidFill>
                <a:latin typeface="Times New Roman" panose="02020603050405020304" pitchFamily="18" charset="0"/>
                <a:cs typeface="Times New Roman" panose="02020603050405020304" pitchFamily="18" charset="0"/>
              </a:rPr>
              <a:t>: </a:t>
            </a:r>
          </a:p>
          <a:p>
            <a:pPr>
              <a:spcBef>
                <a:spcPct val="50000"/>
              </a:spcBef>
              <a:buFontTx/>
              <a:buAutoNum type="alphaLcParenR"/>
            </a:pPr>
            <a:r>
              <a:rPr lang="en-US" altLang="en-US" sz="2800" b="1">
                <a:solidFill>
                  <a:srgbClr val="0000FF"/>
                </a:solidFill>
                <a:latin typeface="Times New Roman" panose="02020603050405020304" pitchFamily="18" charset="0"/>
                <a:cs typeface="Times New Roman" panose="02020603050405020304" pitchFamily="18" charset="0"/>
              </a:rPr>
              <a:t>c) Chỉ các </a:t>
            </a:r>
            <a:r>
              <a:rPr lang="en-US" altLang="en-US" sz="2800" b="1" u="sng">
                <a:solidFill>
                  <a:srgbClr val="0000FF"/>
                </a:solidFill>
                <a:latin typeface="Times New Roman" panose="02020603050405020304" pitchFamily="18" charset="0"/>
                <a:cs typeface="Times New Roman" panose="02020603050405020304" pitchFamily="18" charset="0"/>
              </a:rPr>
              <a:t>môn nghệ thuật</a:t>
            </a:r>
            <a:r>
              <a:rPr lang="en-US" altLang="en-US" sz="2800" b="1">
                <a:solidFill>
                  <a:srgbClr val="0000FF"/>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ransition spd="med" advTm="515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a:extLst>
              <a:ext uri="{FF2B5EF4-FFF2-40B4-BE49-F238E27FC236}">
                <a16:creationId xmlns="" xmlns:a16="http://schemas.microsoft.com/office/drawing/2014/main" id="{182CA5F6-EA40-4160-9F56-9756115DB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98298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 xmlns:a16="http://schemas.microsoft.com/office/drawing/2014/main" id="{72F65093-4707-410C-B9FF-7BAF1EB41F70}"/>
              </a:ext>
            </a:extLst>
          </p:cNvPr>
          <p:cNvGraphicFramePr>
            <a:graphicFrameLocks noGrp="1"/>
          </p:cNvGraphicFramePr>
          <p:nvPr/>
        </p:nvGraphicFramePr>
        <p:xfrm>
          <a:off x="766763" y="717550"/>
          <a:ext cx="7691437" cy="5530849"/>
        </p:xfrm>
        <a:graphic>
          <a:graphicData uri="http://schemas.openxmlformats.org/drawingml/2006/table">
            <a:tbl>
              <a:tblPr/>
              <a:tblGrid>
                <a:gridCol w="3271837">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tblGrid>
              <a:tr h="1339849">
                <a:tc>
                  <a:txBody>
                    <a:bodyPr/>
                    <a:lstStyle>
                      <a:lvl1pPr>
                        <a:spcBef>
                          <a:spcPct val="20000"/>
                        </a:spcBef>
                        <a:buFont typeface="Arial" panose="020B0604020202020204" pitchFamily="34" charset="0"/>
                        <a:defRPr sz="39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defRPr sz="34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những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1"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động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nghệ</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thuật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39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defRPr sz="34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hoạt</a:t>
                      </a:r>
                      <a:r>
                        <a:rPr kumimoji="0" lang="en-US" altLang="en-US" sz="2800" b="0" i="1"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1"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động</a:t>
                      </a:r>
                      <a:r>
                        <a:rPr kumimoji="0" lang="en-US" altLang="en-US" sz="2800" b="0" i="1"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nghệ</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thuật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1"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môn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nghệ</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thuật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09600">
                <a:tc>
                  <a:txBody>
                    <a:bodyPr/>
                    <a:lstStyle>
                      <a:lvl1pPr>
                        <a:spcBef>
                          <a:spcPct val="20000"/>
                        </a:spcBef>
                        <a:buFont typeface="Arial" panose="020B0604020202020204" pitchFamily="34" charset="0"/>
                        <a:defRPr sz="39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defRPr sz="34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39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defRPr sz="34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94360">
                <a:tc>
                  <a:txBody>
                    <a:bodyPr/>
                    <a:lstStyle>
                      <a:lvl1pPr>
                        <a:spcBef>
                          <a:spcPct val="20000"/>
                        </a:spcBef>
                        <a:buFont typeface="Arial" panose="020B0604020202020204" pitchFamily="34" charset="0"/>
                        <a:defRPr sz="39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defRPr sz="34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39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defRPr sz="34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sz="2300">
                          <a:solidFill>
                            <a:schemeClr val="tx1"/>
                          </a:solidFill>
                          <a:latin typeface="Calibri" panose="020F0502020204030204" pitchFamily="34" charset="0"/>
                          <a:ea typeface="SimSun"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34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23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96" marR="685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14" name="TextBox 13">
            <a:extLst>
              <a:ext uri="{FF2B5EF4-FFF2-40B4-BE49-F238E27FC236}">
                <a16:creationId xmlns="" xmlns:a16="http://schemas.microsoft.com/office/drawing/2014/main" id="{19DBBD2D-7964-4AED-888A-0764B3DB03FA}"/>
              </a:ext>
            </a:extLst>
          </p:cNvPr>
          <p:cNvSpPr txBox="1">
            <a:spLocks noChangeArrowheads="1"/>
          </p:cNvSpPr>
          <p:nvPr/>
        </p:nvSpPr>
        <p:spPr bwMode="auto">
          <a:xfrm>
            <a:off x="1676400" y="2057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00FF"/>
                </a:solidFill>
                <a:latin typeface="Times New Roman" panose="02020603050405020304" pitchFamily="18" charset="0"/>
                <a:cs typeface="Times New Roman" panose="02020603050405020304" pitchFamily="18" charset="0"/>
              </a:rPr>
              <a:t>Diễn viên</a:t>
            </a:r>
          </a:p>
        </p:txBody>
      </p:sp>
      <p:sp>
        <p:nvSpPr>
          <p:cNvPr id="15" name="TextBox 14">
            <a:extLst>
              <a:ext uri="{FF2B5EF4-FFF2-40B4-BE49-F238E27FC236}">
                <a16:creationId xmlns="" xmlns:a16="http://schemas.microsoft.com/office/drawing/2014/main" id="{602800D0-DC0E-4595-8733-1B7AAD0E4870}"/>
              </a:ext>
            </a:extLst>
          </p:cNvPr>
          <p:cNvSpPr txBox="1">
            <a:spLocks noChangeArrowheads="1"/>
          </p:cNvSpPr>
          <p:nvPr/>
        </p:nvSpPr>
        <p:spPr bwMode="auto">
          <a:xfrm>
            <a:off x="4267200" y="2085975"/>
            <a:ext cx="2057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00FF"/>
                </a:solidFill>
                <a:latin typeface="Times New Roman" panose="02020603050405020304" pitchFamily="18" charset="0"/>
                <a:cs typeface="Times New Roman" panose="02020603050405020304" pitchFamily="18" charset="0"/>
              </a:rPr>
              <a:t>Đóng phim</a:t>
            </a:r>
          </a:p>
        </p:txBody>
      </p:sp>
      <p:sp>
        <p:nvSpPr>
          <p:cNvPr id="16" name="TextBox 15">
            <a:extLst>
              <a:ext uri="{FF2B5EF4-FFF2-40B4-BE49-F238E27FC236}">
                <a16:creationId xmlns="" xmlns:a16="http://schemas.microsoft.com/office/drawing/2014/main" id="{7309B2C4-71C8-436D-9FCF-A3A21671BCAB}"/>
              </a:ext>
            </a:extLst>
          </p:cNvPr>
          <p:cNvSpPr txBox="1">
            <a:spLocks noChangeArrowheads="1"/>
          </p:cNvSpPr>
          <p:nvPr/>
        </p:nvSpPr>
        <p:spPr bwMode="auto">
          <a:xfrm>
            <a:off x="6324600" y="2087563"/>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Điện ảnh</a:t>
            </a:r>
          </a:p>
        </p:txBody>
      </p:sp>
      <p:sp>
        <p:nvSpPr>
          <p:cNvPr id="17" name="TextBox 16">
            <a:extLst>
              <a:ext uri="{FF2B5EF4-FFF2-40B4-BE49-F238E27FC236}">
                <a16:creationId xmlns="" xmlns:a16="http://schemas.microsoft.com/office/drawing/2014/main" id="{36E2C9A9-AE10-4621-8486-FBC9F58943F7}"/>
              </a:ext>
            </a:extLst>
          </p:cNvPr>
          <p:cNvSpPr txBox="1">
            <a:spLocks noChangeArrowheads="1"/>
          </p:cNvSpPr>
          <p:nvPr/>
        </p:nvSpPr>
        <p:spPr bwMode="auto">
          <a:xfrm>
            <a:off x="6324600" y="2757488"/>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Sân khấu</a:t>
            </a:r>
          </a:p>
        </p:txBody>
      </p:sp>
      <p:sp>
        <p:nvSpPr>
          <p:cNvPr id="18" name="TextBox 17">
            <a:extLst>
              <a:ext uri="{FF2B5EF4-FFF2-40B4-BE49-F238E27FC236}">
                <a16:creationId xmlns="" xmlns:a16="http://schemas.microsoft.com/office/drawing/2014/main" id="{BBCA237A-2494-4E24-B2DF-13F40B17AF55}"/>
              </a:ext>
            </a:extLst>
          </p:cNvPr>
          <p:cNvSpPr txBox="1">
            <a:spLocks noChangeArrowheads="1"/>
          </p:cNvSpPr>
          <p:nvPr/>
        </p:nvSpPr>
        <p:spPr bwMode="auto">
          <a:xfrm>
            <a:off x="6324600" y="329247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Văn chương</a:t>
            </a:r>
          </a:p>
        </p:txBody>
      </p:sp>
      <p:sp>
        <p:nvSpPr>
          <p:cNvPr id="19" name="TextBox 18">
            <a:extLst>
              <a:ext uri="{FF2B5EF4-FFF2-40B4-BE49-F238E27FC236}">
                <a16:creationId xmlns="" xmlns:a16="http://schemas.microsoft.com/office/drawing/2014/main" id="{23AF893C-98F6-4B9F-B120-248A5D14E919}"/>
              </a:ext>
            </a:extLst>
          </p:cNvPr>
          <p:cNvSpPr txBox="1">
            <a:spLocks noChangeArrowheads="1"/>
          </p:cNvSpPr>
          <p:nvPr/>
        </p:nvSpPr>
        <p:spPr bwMode="auto">
          <a:xfrm>
            <a:off x="6324600" y="384175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Âm nhạc</a:t>
            </a:r>
          </a:p>
        </p:txBody>
      </p:sp>
      <p:sp>
        <p:nvSpPr>
          <p:cNvPr id="20" name="TextBox 19">
            <a:extLst>
              <a:ext uri="{FF2B5EF4-FFF2-40B4-BE49-F238E27FC236}">
                <a16:creationId xmlns="" xmlns:a16="http://schemas.microsoft.com/office/drawing/2014/main" id="{DA845067-A616-466A-91DC-EE823DD3BBE8}"/>
              </a:ext>
            </a:extLst>
          </p:cNvPr>
          <p:cNvSpPr txBox="1">
            <a:spLocks noChangeArrowheads="1"/>
          </p:cNvSpPr>
          <p:nvPr/>
        </p:nvSpPr>
        <p:spPr bwMode="auto">
          <a:xfrm>
            <a:off x="6286500" y="4518025"/>
            <a:ext cx="2057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Hội họa</a:t>
            </a:r>
          </a:p>
        </p:txBody>
      </p:sp>
      <p:sp>
        <p:nvSpPr>
          <p:cNvPr id="21" name="TextBox 20">
            <a:extLst>
              <a:ext uri="{FF2B5EF4-FFF2-40B4-BE49-F238E27FC236}">
                <a16:creationId xmlns="" xmlns:a16="http://schemas.microsoft.com/office/drawing/2014/main" id="{95F668DC-97B1-49AE-B59E-F5018D13662B}"/>
              </a:ext>
            </a:extLst>
          </p:cNvPr>
          <p:cNvSpPr txBox="1">
            <a:spLocks noChangeArrowheads="1"/>
          </p:cNvSpPr>
          <p:nvPr/>
        </p:nvSpPr>
        <p:spPr bwMode="auto">
          <a:xfrm>
            <a:off x="6400800" y="511492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Điêu khắc</a:t>
            </a:r>
          </a:p>
        </p:txBody>
      </p:sp>
      <p:sp>
        <p:nvSpPr>
          <p:cNvPr id="22" name="TextBox 21">
            <a:extLst>
              <a:ext uri="{FF2B5EF4-FFF2-40B4-BE49-F238E27FC236}">
                <a16:creationId xmlns="" xmlns:a16="http://schemas.microsoft.com/office/drawing/2014/main" id="{486104DE-4DB8-44B9-BFD7-EB09BE2CE38E}"/>
              </a:ext>
            </a:extLst>
          </p:cNvPr>
          <p:cNvSpPr txBox="1">
            <a:spLocks noChangeArrowheads="1"/>
          </p:cNvSpPr>
          <p:nvPr/>
        </p:nvSpPr>
        <p:spPr bwMode="auto">
          <a:xfrm>
            <a:off x="6324600" y="572452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cs typeface="Times New Roman" panose="02020603050405020304" pitchFamily="18" charset="0"/>
              </a:rPr>
              <a:t>Kiến trúc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a:extLst>
              <a:ext uri="{FF2B5EF4-FFF2-40B4-BE49-F238E27FC236}">
                <a16:creationId xmlns="" xmlns:a16="http://schemas.microsoft.com/office/drawing/2014/main" id="{5D1E2746-01A9-46A5-A473-89D89FA87D94}"/>
              </a:ext>
            </a:extLst>
          </p:cNvPr>
          <p:cNvSpPr>
            <a:spLocks noChangeArrowheads="1"/>
          </p:cNvSpPr>
          <p:nvPr/>
        </p:nvSpPr>
        <p:spPr bwMode="auto">
          <a:xfrm>
            <a:off x="762000" y="676275"/>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i="1">
                <a:solidFill>
                  <a:srgbClr val="FF0000"/>
                </a:solidFill>
                <a:latin typeface="Times New Roman" panose="02020603050405020304" pitchFamily="18" charset="0"/>
                <a:cs typeface="Times New Roman" panose="02020603050405020304" pitchFamily="18" charset="0"/>
              </a:rPr>
              <a:t>2. </a:t>
            </a:r>
            <a:r>
              <a:rPr lang="en-US" altLang="en-US" sz="3200" b="1">
                <a:solidFill>
                  <a:srgbClr val="FF0000"/>
                </a:solidFill>
                <a:latin typeface="Times New Roman" panose="02020603050405020304" pitchFamily="18" charset="0"/>
                <a:cs typeface="Times New Roman" panose="02020603050405020304" pitchFamily="18" charset="0"/>
              </a:rPr>
              <a:t>Em đặt </a:t>
            </a:r>
            <a:r>
              <a:rPr lang="en-US" altLang="en-US" sz="3200" b="1" i="1">
                <a:solidFill>
                  <a:srgbClr val="FF0000"/>
                </a:solidFill>
                <a:latin typeface="Times New Roman" panose="02020603050405020304" pitchFamily="18" charset="0"/>
                <a:cs typeface="Times New Roman" panose="02020603050405020304" pitchFamily="18" charset="0"/>
              </a:rPr>
              <a:t>dấu phẩy </a:t>
            </a:r>
            <a:r>
              <a:rPr lang="en-US" altLang="en-US" sz="3200" b="1">
                <a:solidFill>
                  <a:srgbClr val="FF0000"/>
                </a:solidFill>
                <a:latin typeface="Times New Roman" panose="02020603050405020304" pitchFamily="18" charset="0"/>
                <a:cs typeface="Times New Roman" panose="02020603050405020304" pitchFamily="18" charset="0"/>
              </a:rPr>
              <a:t>vào những chỗ nào trong đoạn văn sau?</a:t>
            </a:r>
          </a:p>
        </p:txBody>
      </p:sp>
      <p:sp>
        <p:nvSpPr>
          <p:cNvPr id="21512" name="Rectangle 1">
            <a:extLst>
              <a:ext uri="{FF2B5EF4-FFF2-40B4-BE49-F238E27FC236}">
                <a16:creationId xmlns="" xmlns:a16="http://schemas.microsoft.com/office/drawing/2014/main" id="{631BB879-4B34-4B6D-8C1C-698E6F5D9AB6}"/>
              </a:ext>
            </a:extLst>
          </p:cNvPr>
          <p:cNvSpPr>
            <a:spLocks noChangeArrowheads="1"/>
          </p:cNvSpPr>
          <p:nvPr/>
        </p:nvSpPr>
        <p:spPr bwMode="auto">
          <a:xfrm>
            <a:off x="762000" y="1709738"/>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008000"/>
                </a:solidFill>
                <a:latin typeface="Times New Roman" panose="02020603050405020304" pitchFamily="18" charset="0"/>
                <a:cs typeface="Times New Roman" panose="02020603050405020304" pitchFamily="18" charset="0"/>
              </a:rPr>
              <a:t>    Mỗi bản nhạc mỗi bức tranh mỗi câu chuyện  mỗi vở kịch mỗi cuốn phim,... đều là một tác phẩm nghệ thuật. Người tạo nên tác phẩm nghệ thuật là các nhạc sĩ  hoạ sĩ  nhà văn   nghệ sĩ sân khấu hay đạo diễn. Họ đang lao động miệt mài   say mê để đem lại cho chúng ta những giờ giải trí tuyệt vời   giúp ta nâng cao hiểu biết và góp phần làm cho cuộc sống mỗi ngày một tốt đẹp hơn.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F48BE7F-24D0-4E8A-92A6-472E161106C1}"/>
              </a:ext>
            </a:extLst>
          </p:cNvPr>
          <p:cNvSpPr/>
          <p:nvPr/>
        </p:nvSpPr>
        <p:spPr bwMode="auto">
          <a:xfrm>
            <a:off x="1219200" y="1198563"/>
            <a:ext cx="6477000" cy="685800"/>
          </a:xfrm>
          <a:prstGeom prst="rect">
            <a:avLst/>
          </a:prstGeom>
          <a:solidFill>
            <a:srgbClr val="FFFFCC"/>
          </a:solidFill>
          <a:ln>
            <a:solidFill>
              <a:srgbClr val="FFCC99"/>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en-US" sz="3600" b="1" dirty="0" err="1">
                <a:solidFill>
                  <a:srgbClr val="FFC000"/>
                </a:solidFill>
                <a:latin typeface="Times New Roman" pitchFamily="18" charset="0"/>
                <a:cs typeface="Times New Roman" pitchFamily="18" charset="0"/>
              </a:rPr>
              <a:t>Em</a:t>
            </a:r>
            <a:r>
              <a:rPr lang="en-US" sz="3600" b="1" dirty="0">
                <a:solidFill>
                  <a:srgbClr val="FFC000"/>
                </a:solidFill>
                <a:latin typeface="Times New Roman" pitchFamily="18" charset="0"/>
                <a:cs typeface="Times New Roman" pitchFamily="18" charset="0"/>
              </a:rPr>
              <a:t> </a:t>
            </a:r>
            <a:r>
              <a:rPr lang="en-US" sz="3600" b="1" dirty="0" err="1">
                <a:solidFill>
                  <a:srgbClr val="FFC000"/>
                </a:solidFill>
                <a:latin typeface="Times New Roman" pitchFamily="18" charset="0"/>
                <a:cs typeface="Times New Roman" pitchFamily="18" charset="0"/>
              </a:rPr>
              <a:t>hiểu</a:t>
            </a:r>
            <a:r>
              <a:rPr lang="en-US" sz="3600" b="1" dirty="0">
                <a:solidFill>
                  <a:srgbClr val="FFC000"/>
                </a:solidFill>
                <a:latin typeface="Times New Roman" pitchFamily="18" charset="0"/>
                <a:cs typeface="Times New Roman" pitchFamily="18" charset="0"/>
              </a:rPr>
              <a:t> </a:t>
            </a:r>
            <a:r>
              <a:rPr lang="en-US" sz="3600" b="1" dirty="0" err="1">
                <a:solidFill>
                  <a:srgbClr val="FFC000"/>
                </a:solidFill>
                <a:latin typeface="Times New Roman" pitchFamily="18" charset="0"/>
                <a:cs typeface="Times New Roman" pitchFamily="18" charset="0"/>
              </a:rPr>
              <a:t>thế</a:t>
            </a:r>
            <a:r>
              <a:rPr lang="en-US" sz="3600" b="1" dirty="0">
                <a:solidFill>
                  <a:srgbClr val="FFC000"/>
                </a:solidFill>
                <a:latin typeface="Times New Roman" pitchFamily="18" charset="0"/>
                <a:cs typeface="Times New Roman" pitchFamily="18" charset="0"/>
              </a:rPr>
              <a:t> </a:t>
            </a:r>
            <a:r>
              <a:rPr lang="en-US" sz="3600" b="1" dirty="0" err="1">
                <a:solidFill>
                  <a:srgbClr val="FFC000"/>
                </a:solidFill>
                <a:latin typeface="Times New Roman" pitchFamily="18" charset="0"/>
                <a:cs typeface="Times New Roman" pitchFamily="18" charset="0"/>
              </a:rPr>
              <a:t>nào</a:t>
            </a:r>
            <a:r>
              <a:rPr lang="en-US" sz="3600" b="1" dirty="0">
                <a:solidFill>
                  <a:srgbClr val="FFC000"/>
                </a:solidFill>
                <a:latin typeface="Times New Roman" pitchFamily="18" charset="0"/>
                <a:cs typeface="Times New Roman" pitchFamily="18" charset="0"/>
              </a:rPr>
              <a:t> </a:t>
            </a:r>
            <a:r>
              <a:rPr lang="en-US" sz="3600" b="1" dirty="0" err="1">
                <a:solidFill>
                  <a:srgbClr val="FFC000"/>
                </a:solidFill>
                <a:latin typeface="Times New Roman" pitchFamily="18" charset="0"/>
                <a:cs typeface="Times New Roman" pitchFamily="18" charset="0"/>
              </a:rPr>
              <a:t>là</a:t>
            </a:r>
            <a:r>
              <a:rPr lang="en-US" sz="3600" b="1" dirty="0">
                <a:solidFill>
                  <a:srgbClr val="FFC000"/>
                </a:solidFill>
                <a:latin typeface="Times New Roman" pitchFamily="18" charset="0"/>
                <a:cs typeface="Times New Roman" pitchFamily="18" charset="0"/>
              </a:rPr>
              <a:t> </a:t>
            </a:r>
            <a:r>
              <a:rPr lang="en-US" sz="3600" b="1" dirty="0" err="1">
                <a:solidFill>
                  <a:srgbClr val="FFC000"/>
                </a:solidFill>
                <a:latin typeface="Times New Roman" pitchFamily="18" charset="0"/>
                <a:cs typeface="Times New Roman" pitchFamily="18" charset="0"/>
              </a:rPr>
              <a:t>nghệ</a:t>
            </a:r>
            <a:r>
              <a:rPr lang="en-US" sz="3600" b="1" dirty="0">
                <a:solidFill>
                  <a:srgbClr val="FFC000"/>
                </a:solidFill>
                <a:latin typeface="Times New Roman" pitchFamily="18" charset="0"/>
                <a:cs typeface="Times New Roman" pitchFamily="18" charset="0"/>
              </a:rPr>
              <a:t> </a:t>
            </a:r>
            <a:r>
              <a:rPr lang="en-US" sz="3600" b="1" dirty="0" err="1">
                <a:solidFill>
                  <a:srgbClr val="FFC000"/>
                </a:solidFill>
                <a:latin typeface="Times New Roman" pitchFamily="18" charset="0"/>
                <a:cs typeface="Times New Roman" pitchFamily="18" charset="0"/>
              </a:rPr>
              <a:t>thuật</a:t>
            </a:r>
            <a:r>
              <a:rPr lang="en-US" sz="3600" b="1" dirty="0">
                <a:solidFill>
                  <a:srgbClr val="FFC000"/>
                </a:solidFill>
                <a:latin typeface="Times New Roman" pitchFamily="18" charset="0"/>
                <a:cs typeface="Times New Roman" pitchFamily="18" charset="0"/>
              </a:rPr>
              <a:t>?</a:t>
            </a:r>
          </a:p>
        </p:txBody>
      </p:sp>
      <p:grpSp>
        <p:nvGrpSpPr>
          <p:cNvPr id="6" name="Group 5">
            <a:extLst>
              <a:ext uri="{FF2B5EF4-FFF2-40B4-BE49-F238E27FC236}">
                <a16:creationId xmlns="" xmlns:a16="http://schemas.microsoft.com/office/drawing/2014/main" id="{C9B8821A-9151-4B27-B37C-1016F4B6356B}"/>
              </a:ext>
            </a:extLst>
          </p:cNvPr>
          <p:cNvGrpSpPr>
            <a:grpSpLocks/>
          </p:cNvGrpSpPr>
          <p:nvPr/>
        </p:nvGrpSpPr>
        <p:grpSpPr bwMode="auto">
          <a:xfrm>
            <a:off x="609600" y="2514600"/>
            <a:ext cx="7848600" cy="2590800"/>
            <a:chOff x="609600" y="2514600"/>
            <a:chExt cx="7848600" cy="2590800"/>
          </a:xfrm>
        </p:grpSpPr>
        <p:sp>
          <p:nvSpPr>
            <p:cNvPr id="4" name="Cloud 3">
              <a:extLst>
                <a:ext uri="{FF2B5EF4-FFF2-40B4-BE49-F238E27FC236}">
                  <a16:creationId xmlns="" xmlns:a16="http://schemas.microsoft.com/office/drawing/2014/main" id="{AFF41BB9-1687-4FB4-BBD1-2481F0172F68}"/>
                </a:ext>
              </a:extLst>
            </p:cNvPr>
            <p:cNvSpPr/>
            <p:nvPr/>
          </p:nvSpPr>
          <p:spPr bwMode="auto">
            <a:xfrm>
              <a:off x="609600" y="2514600"/>
              <a:ext cx="7848600" cy="2590800"/>
            </a:xfrm>
            <a:prstGeom prst="cloud">
              <a:avLst/>
            </a:prstGeom>
            <a:solidFill>
              <a:srgbClr val="66FFFF"/>
            </a:solidFill>
            <a:ln w="9525" cap="flat" cmpd="sng" algn="ctr">
              <a:solidFill>
                <a:srgbClr val="00CCFF"/>
              </a:solidFill>
              <a:prstDash val="solid"/>
              <a:round/>
              <a:headEnd type="none" w="med" len="med"/>
              <a:tailEnd type="none" w="med" len="med"/>
            </a:ln>
            <a:effectLst/>
          </p:spPr>
          <p:txBody>
            <a:bodyPr/>
            <a:lstStyle/>
            <a:p>
              <a:pPr>
                <a:defRPr/>
              </a:pPr>
              <a:endParaRPr lang="en-US">
                <a:latin typeface="Arial" charset="0"/>
              </a:endParaRPr>
            </a:p>
          </p:txBody>
        </p:sp>
        <p:sp>
          <p:nvSpPr>
            <p:cNvPr id="4105" name="TextBox 4">
              <a:extLst>
                <a:ext uri="{FF2B5EF4-FFF2-40B4-BE49-F238E27FC236}">
                  <a16:creationId xmlns="" xmlns:a16="http://schemas.microsoft.com/office/drawing/2014/main" id="{0CABA6DD-19D8-4FD4-A2D9-5E4BAAB355DC}"/>
                </a:ext>
              </a:extLst>
            </p:cNvPr>
            <p:cNvSpPr txBox="1">
              <a:spLocks noChangeArrowheads="1"/>
            </p:cNvSpPr>
            <p:nvPr/>
          </p:nvSpPr>
          <p:spPr bwMode="auto">
            <a:xfrm>
              <a:off x="1371600" y="2819400"/>
              <a:ext cx="6400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008000"/>
                  </a:solidFill>
                  <a:latin typeface="Times New Roman" panose="02020603050405020304" pitchFamily="18" charset="0"/>
                  <a:cs typeface="Times New Roman" panose="02020603050405020304" pitchFamily="18" charset="0"/>
                </a:rPr>
                <a:t>    Nghệ  thuật là hoạt động sáng tạo, là kỹ năng mà con người có được qua rèn luyện, học tập để tạo ra những sản phẩm đẹp, hay cho con người.</a:t>
              </a:r>
            </a:p>
            <a:p>
              <a:endParaRPr lang="en-US" altLang="en-US"/>
            </a:p>
          </p:txBody>
        </p:sp>
      </p:grpSp>
    </p:spTree>
    <p:custDataLst>
      <p:tags r:id="rId1"/>
    </p:custDataLst>
  </p:cSld>
  <p:clrMapOvr>
    <a:masterClrMapping/>
  </p:clrMapOvr>
  <p:transition advTm="17867">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 xmlns:a16="http://schemas.microsoft.com/office/drawing/2014/main" id="{2D147D4D-B236-430F-BA11-DDF740FB6E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92964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F232B493-AF0F-458C-8B86-AFE10B773BBF}"/>
              </a:ext>
            </a:extLst>
          </p:cNvPr>
          <p:cNvSpPr txBox="1"/>
          <p:nvPr/>
        </p:nvSpPr>
        <p:spPr>
          <a:xfrm>
            <a:off x="590550" y="2209800"/>
            <a:ext cx="3276600" cy="142875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a:prstTxWarp prst="textCurveDown">
              <a:avLst>
                <a:gd name="adj" fmla="val 24924"/>
              </a:avLst>
            </a:prstTxWarp>
            <a:spAutoFit/>
          </a:bodyPr>
          <a:lstStyle/>
          <a:p>
            <a:pPr>
              <a:defRPr/>
            </a:pPr>
            <a:r>
              <a:rPr lang="en-US" b="1" dirty="0" err="1">
                <a:solidFill>
                  <a:srgbClr val="FF0000"/>
                </a:solidFill>
                <a:latin typeface="Times New Roman" pitchFamily="18" charset="0"/>
                <a:cs typeface="Times New Roman" pitchFamily="18" charset="0"/>
              </a:rPr>
              <a:t>Dấu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phẩy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được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dùng</a:t>
            </a:r>
            <a:endParaRPr lang="en-US" b="1" dirty="0">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 xmlns:a16="http://schemas.microsoft.com/office/drawing/2014/main" id="{89EE0F9F-81BA-4AAF-B0DD-55C3F3A83A82}"/>
              </a:ext>
            </a:extLst>
          </p:cNvPr>
          <p:cNvSpPr txBox="1"/>
          <p:nvPr/>
        </p:nvSpPr>
        <p:spPr>
          <a:xfrm>
            <a:off x="5410200" y="1143000"/>
            <a:ext cx="2590800" cy="13843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800" dirty="0" err="1">
                <a:solidFill>
                  <a:srgbClr val="0066FF"/>
                </a:solidFill>
                <a:latin typeface="Times New Roman" pitchFamily="18" charset="0"/>
                <a:cs typeface="Times New Roman" pitchFamily="18" charset="0"/>
              </a:rPr>
              <a:t>Ngăn</a:t>
            </a:r>
            <a:r>
              <a:rPr lang="en-US" sz="2800"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cách</a:t>
            </a:r>
            <a:r>
              <a:rPr lang="en-US" sz="2800"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các</a:t>
            </a:r>
            <a:r>
              <a:rPr lang="en-US" sz="2800"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từ</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chỉ</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sự</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vật</a:t>
            </a:r>
            <a:r>
              <a:rPr lang="en-US" sz="2800" b="1" dirty="0">
                <a:solidFill>
                  <a:srgbClr val="0066FF"/>
                </a:solidFill>
                <a:latin typeface="Times New Roman" pitchFamily="18" charset="0"/>
                <a:cs typeface="Times New Roman" pitchFamily="18" charset="0"/>
              </a:rPr>
              <a:t> </a:t>
            </a:r>
          </a:p>
          <a:p>
            <a:pPr algn="ctr">
              <a:defRPr/>
            </a:pPr>
            <a:r>
              <a:rPr lang="en-US" sz="2800" dirty="0" err="1">
                <a:solidFill>
                  <a:srgbClr val="0066FF"/>
                </a:solidFill>
                <a:latin typeface="Times New Roman" pitchFamily="18" charset="0"/>
                <a:cs typeface="Times New Roman" pitchFamily="18" charset="0"/>
              </a:rPr>
              <a:t>có</a:t>
            </a:r>
            <a:r>
              <a:rPr lang="en-US" sz="2800" dirty="0">
                <a:solidFill>
                  <a:srgbClr val="0066FF"/>
                </a:solidFill>
                <a:latin typeface="Times New Roman" pitchFamily="18" charset="0"/>
                <a:cs typeface="Times New Roman" pitchFamily="18" charset="0"/>
              </a:rPr>
              <a:t> ở </a:t>
            </a:r>
            <a:r>
              <a:rPr lang="en-US" sz="2800" dirty="0" err="1">
                <a:solidFill>
                  <a:srgbClr val="0066FF"/>
                </a:solidFill>
                <a:latin typeface="Times New Roman" pitchFamily="18" charset="0"/>
                <a:cs typeface="Times New Roman" pitchFamily="18" charset="0"/>
              </a:rPr>
              <a:t>trong</a:t>
            </a:r>
            <a:r>
              <a:rPr lang="en-US" sz="2800"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câu</a:t>
            </a:r>
            <a:r>
              <a:rPr lang="en-US" sz="2800" dirty="0">
                <a:solidFill>
                  <a:srgbClr val="0066FF"/>
                </a:solidFill>
                <a:latin typeface="Times New Roman" pitchFamily="18" charset="0"/>
                <a:cs typeface="Times New Roman" pitchFamily="18" charset="0"/>
              </a:rPr>
              <a:t>.</a:t>
            </a:r>
          </a:p>
        </p:txBody>
      </p:sp>
      <p:sp>
        <p:nvSpPr>
          <p:cNvPr id="18" name="TextBox 17">
            <a:extLst>
              <a:ext uri="{FF2B5EF4-FFF2-40B4-BE49-F238E27FC236}">
                <a16:creationId xmlns="" xmlns:a16="http://schemas.microsoft.com/office/drawing/2014/main" id="{9EB30A26-84F4-442D-A27A-1E84D70DF6F0}"/>
              </a:ext>
            </a:extLst>
          </p:cNvPr>
          <p:cNvSpPr txBox="1"/>
          <p:nvPr/>
        </p:nvSpPr>
        <p:spPr>
          <a:xfrm>
            <a:off x="4438650" y="4203700"/>
            <a:ext cx="4419600" cy="18161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800" dirty="0" err="1">
                <a:solidFill>
                  <a:srgbClr val="0066FF"/>
                </a:solidFill>
                <a:latin typeface="Times New Roman" pitchFamily="18" charset="0"/>
                <a:cs typeface="Times New Roman" pitchFamily="18" charset="0"/>
              </a:rPr>
              <a:t>Ngăn</a:t>
            </a:r>
            <a:r>
              <a:rPr lang="en-US" sz="2800"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cách</a:t>
            </a:r>
            <a:r>
              <a:rPr lang="en-US" sz="2800"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các</a:t>
            </a:r>
            <a:r>
              <a:rPr lang="en-US" sz="2800" dirty="0">
                <a:solidFill>
                  <a:srgbClr val="0066FF"/>
                </a:solidFill>
                <a:latin typeface="Times New Roman" pitchFamily="18" charset="0"/>
                <a:cs typeface="Times New Roman" pitchFamily="18" charset="0"/>
              </a:rPr>
              <a:t> </a:t>
            </a:r>
          </a:p>
          <a:p>
            <a:pPr algn="ctr">
              <a:defRPr/>
            </a:pPr>
            <a:r>
              <a:rPr lang="en-US" sz="2800" b="1" dirty="0" err="1">
                <a:solidFill>
                  <a:srgbClr val="0066FF"/>
                </a:solidFill>
                <a:latin typeface="Times New Roman" pitchFamily="18" charset="0"/>
                <a:cs typeface="Times New Roman" pitchFamily="18" charset="0"/>
              </a:rPr>
              <a:t>từ</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ngữ</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cùng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chỉ</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hoạt</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động</a:t>
            </a:r>
            <a:r>
              <a:rPr lang="en-US" sz="2800" b="1"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hoặc</a:t>
            </a:r>
            <a:r>
              <a:rPr lang="en-US" sz="2800"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cùng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chỉ</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trạng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thái</a:t>
            </a:r>
            <a:r>
              <a:rPr lang="en-US" sz="2800" b="1" dirty="0">
                <a:solidFill>
                  <a:srgbClr val="0066FF"/>
                </a:solidFill>
                <a:latin typeface="Times New Roman" pitchFamily="18" charset="0"/>
                <a:cs typeface="Times New Roman" pitchFamily="18" charset="0"/>
              </a:rPr>
              <a:t> </a:t>
            </a:r>
          </a:p>
          <a:p>
            <a:pPr algn="ctr">
              <a:defRPr/>
            </a:pPr>
            <a:r>
              <a:rPr lang="en-US" sz="2800" dirty="0" err="1">
                <a:solidFill>
                  <a:srgbClr val="0066FF"/>
                </a:solidFill>
                <a:latin typeface="Times New Roman" pitchFamily="18" charset="0"/>
                <a:cs typeface="Times New Roman" pitchFamily="18" charset="0"/>
              </a:rPr>
              <a:t>có</a:t>
            </a:r>
            <a:r>
              <a:rPr lang="en-US" sz="2800" dirty="0">
                <a:solidFill>
                  <a:srgbClr val="0066FF"/>
                </a:solidFill>
                <a:latin typeface="Times New Roman" pitchFamily="18" charset="0"/>
                <a:cs typeface="Times New Roman" pitchFamily="18" charset="0"/>
              </a:rPr>
              <a:t> ở </a:t>
            </a:r>
            <a:r>
              <a:rPr lang="en-US" sz="2800" dirty="0" err="1">
                <a:solidFill>
                  <a:srgbClr val="0066FF"/>
                </a:solidFill>
                <a:latin typeface="Times New Roman" pitchFamily="18" charset="0"/>
                <a:cs typeface="Times New Roman" pitchFamily="18" charset="0"/>
              </a:rPr>
              <a:t>trong</a:t>
            </a:r>
            <a:r>
              <a:rPr lang="en-US" sz="2800" dirty="0">
                <a:solidFill>
                  <a:srgbClr val="0066FF"/>
                </a:solidFill>
                <a:latin typeface="Times New Roman" pitchFamily="18" charset="0"/>
                <a:cs typeface="Times New Roman" pitchFamily="18" charset="0"/>
              </a:rPr>
              <a:t> </a:t>
            </a:r>
            <a:r>
              <a:rPr lang="en-US" sz="2800" dirty="0" err="1">
                <a:solidFill>
                  <a:srgbClr val="0066FF"/>
                </a:solidFill>
                <a:latin typeface="Times New Roman" pitchFamily="18" charset="0"/>
                <a:cs typeface="Times New Roman" pitchFamily="18" charset="0"/>
              </a:rPr>
              <a:t>câu</a:t>
            </a:r>
            <a:r>
              <a:rPr lang="en-US" sz="2800" dirty="0">
                <a:solidFill>
                  <a:srgbClr val="0066FF"/>
                </a:solidFill>
                <a:latin typeface="Times New Roman" pitchFamily="18" charset="0"/>
                <a:cs typeface="Times New Roman" pitchFamily="18" charset="0"/>
              </a:rPr>
              <a:t>.</a:t>
            </a:r>
          </a:p>
        </p:txBody>
      </p:sp>
    </p:spTree>
    <p:custDataLst>
      <p:tags r:id="rId1"/>
    </p:custDataLst>
  </p:cSld>
  <p:clrMapOvr>
    <a:masterClrMapping/>
  </p:clrMapOvr>
  <p:transition spd="med" advTm="5156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a:extLst>
              <a:ext uri="{FF2B5EF4-FFF2-40B4-BE49-F238E27FC236}">
                <a16:creationId xmlns="" xmlns:a16="http://schemas.microsoft.com/office/drawing/2014/main" id="{3EC1093E-A5D8-46C8-A37C-AB28A17F186F}"/>
              </a:ext>
            </a:extLst>
          </p:cNvPr>
          <p:cNvSpPr>
            <a:spLocks noChangeArrowheads="1"/>
          </p:cNvSpPr>
          <p:nvPr/>
        </p:nvSpPr>
        <p:spPr bwMode="auto">
          <a:xfrm>
            <a:off x="762000" y="112395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i="1">
                <a:solidFill>
                  <a:srgbClr val="FF0000"/>
                </a:solidFill>
                <a:latin typeface="Times New Roman" panose="02020603050405020304" pitchFamily="18" charset="0"/>
                <a:cs typeface="Times New Roman" panose="02020603050405020304" pitchFamily="18" charset="0"/>
              </a:rPr>
              <a:t>2. </a:t>
            </a:r>
            <a:r>
              <a:rPr lang="en-US" altLang="en-US" sz="3200" b="1">
                <a:solidFill>
                  <a:srgbClr val="FF0000"/>
                </a:solidFill>
                <a:latin typeface="Times New Roman" panose="02020603050405020304" pitchFamily="18" charset="0"/>
                <a:cs typeface="Times New Roman" panose="02020603050405020304" pitchFamily="18" charset="0"/>
              </a:rPr>
              <a:t>Em đặt </a:t>
            </a:r>
            <a:r>
              <a:rPr lang="en-US" altLang="en-US" sz="3200" b="1" i="1">
                <a:solidFill>
                  <a:srgbClr val="FF0000"/>
                </a:solidFill>
                <a:latin typeface="Times New Roman" panose="02020603050405020304" pitchFamily="18" charset="0"/>
                <a:cs typeface="Times New Roman" panose="02020603050405020304" pitchFamily="18" charset="0"/>
              </a:rPr>
              <a:t>dấu phẩy </a:t>
            </a:r>
            <a:r>
              <a:rPr lang="en-US" altLang="en-US" sz="3200" b="1">
                <a:solidFill>
                  <a:srgbClr val="FF0000"/>
                </a:solidFill>
                <a:latin typeface="Times New Roman" panose="02020603050405020304" pitchFamily="18" charset="0"/>
                <a:cs typeface="Times New Roman" panose="02020603050405020304" pitchFamily="18" charset="0"/>
              </a:rPr>
              <a:t>vào những chỗ nào trong đoạn văn sau?</a:t>
            </a:r>
          </a:p>
        </p:txBody>
      </p:sp>
      <p:sp>
        <p:nvSpPr>
          <p:cNvPr id="23560" name="Rectangle 1">
            <a:extLst>
              <a:ext uri="{FF2B5EF4-FFF2-40B4-BE49-F238E27FC236}">
                <a16:creationId xmlns="" xmlns:a16="http://schemas.microsoft.com/office/drawing/2014/main" id="{C231818A-5324-4D18-8077-69626DCB0F33}"/>
              </a:ext>
            </a:extLst>
          </p:cNvPr>
          <p:cNvSpPr>
            <a:spLocks noChangeArrowheads="1"/>
          </p:cNvSpPr>
          <p:nvPr/>
        </p:nvSpPr>
        <p:spPr bwMode="auto">
          <a:xfrm>
            <a:off x="628650" y="2849563"/>
            <a:ext cx="800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008000"/>
                </a:solidFill>
                <a:latin typeface="Times New Roman" panose="02020603050405020304" pitchFamily="18" charset="0"/>
                <a:cs typeface="Times New Roman" panose="02020603050405020304" pitchFamily="18" charset="0"/>
              </a:rPr>
              <a:t> Mỗi bản nhạc  mỗi bức tranh  mỗi câu chuyện  mỗi vở kịch  mỗi cuốn phim,... đều là một tác phẩm nghệ thuật. </a:t>
            </a:r>
          </a:p>
        </p:txBody>
      </p:sp>
      <p:cxnSp>
        <p:nvCxnSpPr>
          <p:cNvPr id="10" name="Straight Connector 9">
            <a:extLst>
              <a:ext uri="{FF2B5EF4-FFF2-40B4-BE49-F238E27FC236}">
                <a16:creationId xmlns="" xmlns:a16="http://schemas.microsoft.com/office/drawing/2014/main" id="{67C5DCC8-DCDA-4D4B-BE2C-EE673B8D8DC7}"/>
              </a:ext>
            </a:extLst>
          </p:cNvPr>
          <p:cNvCxnSpPr/>
          <p:nvPr/>
        </p:nvCxnSpPr>
        <p:spPr bwMode="auto">
          <a:xfrm>
            <a:off x="3333750" y="3343275"/>
            <a:ext cx="2362200" cy="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 xmlns:a16="http://schemas.microsoft.com/office/drawing/2014/main" id="{FF5CBE81-4115-48D3-92D7-00C0B30FE090}"/>
              </a:ext>
            </a:extLst>
          </p:cNvPr>
          <p:cNvCxnSpPr/>
          <p:nvPr/>
        </p:nvCxnSpPr>
        <p:spPr bwMode="auto">
          <a:xfrm>
            <a:off x="6000750" y="3343275"/>
            <a:ext cx="2362200" cy="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 xmlns:a16="http://schemas.microsoft.com/office/drawing/2014/main" id="{253B69CF-EE61-4E11-8AAD-64587DA775AE}"/>
              </a:ext>
            </a:extLst>
          </p:cNvPr>
          <p:cNvCxnSpPr/>
          <p:nvPr/>
        </p:nvCxnSpPr>
        <p:spPr bwMode="auto">
          <a:xfrm>
            <a:off x="781050" y="3876675"/>
            <a:ext cx="1962150" cy="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 xmlns:a16="http://schemas.microsoft.com/office/drawing/2014/main" id="{E8077E4E-12E8-44EC-A670-3144ABF42FCE}"/>
              </a:ext>
            </a:extLst>
          </p:cNvPr>
          <p:cNvCxnSpPr/>
          <p:nvPr/>
        </p:nvCxnSpPr>
        <p:spPr bwMode="auto">
          <a:xfrm>
            <a:off x="3048000" y="3876675"/>
            <a:ext cx="2438400" cy="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 xmlns:a16="http://schemas.microsoft.com/office/drawing/2014/main" id="{436B5AEF-A464-498F-9307-E546275B8BFD}"/>
              </a:ext>
            </a:extLst>
          </p:cNvPr>
          <p:cNvSpPr>
            <a:spLocks noChangeArrowheads="1"/>
          </p:cNvSpPr>
          <p:nvPr/>
        </p:nvSpPr>
        <p:spPr bwMode="auto">
          <a:xfrm>
            <a:off x="3052763" y="2809875"/>
            <a:ext cx="420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rgbClr val="FF0000"/>
                </a:solidFill>
                <a:latin typeface="Times New Roman" panose="02020603050405020304" pitchFamily="18" charset="0"/>
                <a:cs typeface="Times New Roman" panose="02020603050405020304" pitchFamily="18" charset="0"/>
              </a:rPr>
              <a:t>, </a:t>
            </a:r>
            <a:endParaRPr lang="en-US" altLang="en-US" sz="3600">
              <a:solidFill>
                <a:srgbClr val="FF0000"/>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 xmlns:a16="http://schemas.microsoft.com/office/drawing/2014/main" id="{203B82E7-476F-48BD-A716-B94585C5B9E2}"/>
              </a:ext>
            </a:extLst>
          </p:cNvPr>
          <p:cNvCxnSpPr/>
          <p:nvPr/>
        </p:nvCxnSpPr>
        <p:spPr bwMode="auto">
          <a:xfrm>
            <a:off x="781050" y="3343275"/>
            <a:ext cx="2362200" cy="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 xmlns:a16="http://schemas.microsoft.com/office/drawing/2014/main" id="{3A5EDD39-69EE-49D4-84D9-26998E32815E}"/>
              </a:ext>
            </a:extLst>
          </p:cNvPr>
          <p:cNvSpPr>
            <a:spLocks noChangeArrowheads="1"/>
          </p:cNvSpPr>
          <p:nvPr/>
        </p:nvSpPr>
        <p:spPr bwMode="auto">
          <a:xfrm>
            <a:off x="5599113" y="2809875"/>
            <a:ext cx="420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rgbClr val="FF0000"/>
                </a:solidFill>
                <a:latin typeface="Times New Roman" panose="02020603050405020304" pitchFamily="18" charset="0"/>
                <a:cs typeface="Times New Roman" panose="02020603050405020304" pitchFamily="18" charset="0"/>
              </a:rPr>
              <a:t>, </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901DC77A-38B6-4E43-857D-CFFAE58126E5}"/>
              </a:ext>
            </a:extLst>
          </p:cNvPr>
          <p:cNvSpPr>
            <a:spLocks noChangeArrowheads="1"/>
          </p:cNvSpPr>
          <p:nvPr/>
        </p:nvSpPr>
        <p:spPr bwMode="auto">
          <a:xfrm>
            <a:off x="8399463" y="2809875"/>
            <a:ext cx="420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rgbClr val="FF0000"/>
                </a:solidFill>
                <a:latin typeface="Times New Roman" panose="02020603050405020304" pitchFamily="18" charset="0"/>
                <a:cs typeface="Times New Roman" panose="02020603050405020304" pitchFamily="18" charset="0"/>
              </a:rPr>
              <a:t>, </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73F679ED-8468-4991-A067-55D3DAD4A342}"/>
              </a:ext>
            </a:extLst>
          </p:cNvPr>
          <p:cNvSpPr>
            <a:spLocks noChangeArrowheads="1"/>
          </p:cNvSpPr>
          <p:nvPr/>
        </p:nvSpPr>
        <p:spPr bwMode="auto">
          <a:xfrm>
            <a:off x="2667000" y="3287713"/>
            <a:ext cx="420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rgbClr val="FF0000"/>
                </a:solidFill>
                <a:latin typeface="Times New Roman" panose="02020603050405020304" pitchFamily="18" charset="0"/>
                <a:cs typeface="Times New Roman" panose="02020603050405020304" pitchFamily="18" charset="0"/>
              </a:rPr>
              <a:t>, </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xit" presetSubtype="21" fill="hold" nodeType="click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6" presetClass="exit" presetSubtype="21" fill="hold" nodeType="withEffect">
                                  <p:stCondLst>
                                    <p:cond delay="0"/>
                                  </p:stCondLst>
                                  <p:childTnLst>
                                    <p:animEffect transition="out" filter="barn(inVertic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6" presetClass="exit" presetSubtype="21" fill="hold" nodeType="withEffect">
                                  <p:stCondLst>
                                    <p:cond delay="0"/>
                                  </p:stCondLst>
                                  <p:childTnLst>
                                    <p:animEffect transition="out" filter="barn(inVertic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6" presetClass="exit" presetSubtype="21" fill="hold" nodeType="withEffect">
                                  <p:stCondLst>
                                    <p:cond delay="0"/>
                                  </p:stCondLst>
                                  <p:childTnLst>
                                    <p:animEffect transition="out" filter="barn(inVertic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par>
                          <p:cTn id="44" fill="hold" nodeType="afterGroup">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par>
                          <p:cTn id="48" fill="hold" nodeType="afterGroup">
                            <p:stCondLst>
                              <p:cond delay="10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par>
                          <p:cTn id="52" fill="hold" nodeType="afterGroup">
                            <p:stCondLst>
                              <p:cond delay="1500"/>
                            </p:stCondLst>
                            <p:childTnLst>
                              <p:par>
                                <p:cTn id="53" presetID="3"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2">
            <a:extLst>
              <a:ext uri="{FF2B5EF4-FFF2-40B4-BE49-F238E27FC236}">
                <a16:creationId xmlns="" xmlns:a16="http://schemas.microsoft.com/office/drawing/2014/main" id="{FEE55DC3-7B3C-4407-B943-0952C95B1F67}"/>
              </a:ext>
            </a:extLst>
          </p:cNvPr>
          <p:cNvSpPr>
            <a:spLocks noChangeArrowheads="1"/>
          </p:cNvSpPr>
          <p:nvPr/>
        </p:nvSpPr>
        <p:spPr bwMode="auto">
          <a:xfrm>
            <a:off x="762000" y="676275"/>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b="1" i="1">
                <a:solidFill>
                  <a:srgbClr val="FF0000"/>
                </a:solidFill>
                <a:latin typeface="Times New Roman" panose="02020603050405020304" pitchFamily="18" charset="0"/>
                <a:cs typeface="Times New Roman" panose="02020603050405020304" pitchFamily="18" charset="0"/>
              </a:rPr>
              <a:t>2. </a:t>
            </a:r>
            <a:r>
              <a:rPr lang="en-US" altLang="en-US" sz="3200" b="1">
                <a:solidFill>
                  <a:srgbClr val="FF0000"/>
                </a:solidFill>
                <a:latin typeface="Times New Roman" panose="02020603050405020304" pitchFamily="18" charset="0"/>
                <a:cs typeface="Times New Roman" panose="02020603050405020304" pitchFamily="18" charset="0"/>
              </a:rPr>
              <a:t>Em đặt </a:t>
            </a:r>
            <a:r>
              <a:rPr lang="en-US" altLang="en-US" sz="3200" b="1" i="1">
                <a:solidFill>
                  <a:srgbClr val="FF0000"/>
                </a:solidFill>
                <a:latin typeface="Times New Roman" panose="02020603050405020304" pitchFamily="18" charset="0"/>
                <a:cs typeface="Times New Roman" panose="02020603050405020304" pitchFamily="18" charset="0"/>
              </a:rPr>
              <a:t>dấu phẩy </a:t>
            </a:r>
            <a:r>
              <a:rPr lang="en-US" altLang="en-US" sz="3200" b="1">
                <a:solidFill>
                  <a:srgbClr val="FF0000"/>
                </a:solidFill>
                <a:latin typeface="Times New Roman" panose="02020603050405020304" pitchFamily="18" charset="0"/>
                <a:cs typeface="Times New Roman" panose="02020603050405020304" pitchFamily="18" charset="0"/>
              </a:rPr>
              <a:t>vào những chỗ nào trong đoạn văn sau?</a:t>
            </a:r>
          </a:p>
        </p:txBody>
      </p:sp>
      <p:sp>
        <p:nvSpPr>
          <p:cNvPr id="24584" name="Rectangle 1">
            <a:extLst>
              <a:ext uri="{FF2B5EF4-FFF2-40B4-BE49-F238E27FC236}">
                <a16:creationId xmlns="" xmlns:a16="http://schemas.microsoft.com/office/drawing/2014/main" id="{181081CD-8CC3-4748-A876-DE7268F987CC}"/>
              </a:ext>
            </a:extLst>
          </p:cNvPr>
          <p:cNvSpPr>
            <a:spLocks noChangeArrowheads="1"/>
          </p:cNvSpPr>
          <p:nvPr/>
        </p:nvSpPr>
        <p:spPr bwMode="auto">
          <a:xfrm>
            <a:off x="762000" y="1709738"/>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a:solidFill>
                  <a:srgbClr val="008000"/>
                </a:solidFill>
                <a:latin typeface="Times New Roman" panose="02020603050405020304" pitchFamily="18" charset="0"/>
                <a:cs typeface="Times New Roman" panose="02020603050405020304" pitchFamily="18" charset="0"/>
              </a:rPr>
              <a:t>    Mỗi bản nhạc</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a:solidFill>
                  <a:srgbClr val="008000"/>
                </a:solidFill>
                <a:latin typeface="Times New Roman" panose="02020603050405020304" pitchFamily="18" charset="0"/>
                <a:cs typeface="Times New Roman" panose="02020603050405020304" pitchFamily="18" charset="0"/>
              </a:rPr>
              <a:t> mỗi bức tranh</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a:solidFill>
                  <a:srgbClr val="008000"/>
                </a:solidFill>
                <a:latin typeface="Times New Roman" panose="02020603050405020304" pitchFamily="18" charset="0"/>
                <a:cs typeface="Times New Roman" panose="02020603050405020304" pitchFamily="18" charset="0"/>
              </a:rPr>
              <a:t> mỗi câu chuyện</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a:solidFill>
                  <a:srgbClr val="008000"/>
                </a:solidFill>
                <a:latin typeface="Times New Roman" panose="02020603050405020304" pitchFamily="18" charset="0"/>
                <a:cs typeface="Times New Roman" panose="02020603050405020304" pitchFamily="18" charset="0"/>
              </a:rPr>
              <a:t> mỗi vở kịch</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a:solidFill>
                  <a:srgbClr val="008000"/>
                </a:solidFill>
                <a:latin typeface="Times New Roman" panose="02020603050405020304" pitchFamily="18" charset="0"/>
                <a:cs typeface="Times New Roman" panose="02020603050405020304" pitchFamily="18" charset="0"/>
              </a:rPr>
              <a:t> mỗi cuốn phim,... đều là một tác phẩm nghệ thuật. Người tạo nên tác phẩm nghệ thuật là các nhạc sĩ  hoạ sĩ  nhà văn   nghệ sĩ sân khấu hay đạo diễn. Họ đang lao động miệt mài   say mê để đem lại cho chúng ta những giờ giải trí tuyệt vời   giúp ta nâng cao hiểu biết và góp phần làm cho cuộc sống mỗi ngày một tốt đẹp hơn.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9">
            <a:extLst>
              <a:ext uri="{FF2B5EF4-FFF2-40B4-BE49-F238E27FC236}">
                <a16:creationId xmlns="" xmlns:a16="http://schemas.microsoft.com/office/drawing/2014/main" id="{744797FF-D937-4664-A17A-04420B067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61">
            <a:extLst>
              <a:ext uri="{FF2B5EF4-FFF2-40B4-BE49-F238E27FC236}">
                <a16:creationId xmlns="" xmlns:a16="http://schemas.microsoft.com/office/drawing/2014/main" id="{36CC6C33-E7C2-4B6F-844E-1698BCA22008}"/>
              </a:ext>
            </a:extLst>
          </p:cNvPr>
          <p:cNvGrpSpPr/>
          <p:nvPr/>
        </p:nvGrpSpPr>
        <p:grpSpPr>
          <a:xfrm>
            <a:off x="609600" y="203200"/>
            <a:ext cx="7848600" cy="6553200"/>
            <a:chOff x="1371600" y="883227"/>
            <a:chExt cx="5791200" cy="4707082"/>
          </a:xfrm>
          <a:solidFill>
            <a:srgbClr val="CCFF66"/>
          </a:solidFill>
        </p:grpSpPr>
        <p:sp>
          <p:nvSpPr>
            <p:cNvPr id="63" name="7-Point Star 62">
              <a:extLst>
                <a:ext uri="{FF2B5EF4-FFF2-40B4-BE49-F238E27FC236}">
                  <a16:creationId xmlns="" xmlns:a16="http://schemas.microsoft.com/office/drawing/2014/main" id="{1B2A77C7-0C01-4BB0-8738-3ED1188D8730}"/>
                </a:ext>
              </a:extLst>
            </p:cNvPr>
            <p:cNvSpPr/>
            <p:nvPr/>
          </p:nvSpPr>
          <p:spPr bwMode="auto">
            <a:xfrm>
              <a:off x="1371600" y="883227"/>
              <a:ext cx="5791200" cy="4707082"/>
            </a:xfrm>
            <a:prstGeom prst="star7">
              <a:avLst/>
            </a:prstGeom>
            <a:grp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cxnSp>
          <p:nvCxnSpPr>
            <p:cNvPr id="64" name="Straight Connector 63">
              <a:extLst>
                <a:ext uri="{FF2B5EF4-FFF2-40B4-BE49-F238E27FC236}">
                  <a16:creationId xmlns="" xmlns:a16="http://schemas.microsoft.com/office/drawing/2014/main" id="{56CF5821-1AFD-4A26-BEE1-455E8DED493F}"/>
                </a:ext>
              </a:extLst>
            </p:cNvPr>
            <p:cNvCxnSpPr/>
            <p:nvPr/>
          </p:nvCxnSpPr>
          <p:spPr bwMode="auto">
            <a:xfrm>
              <a:off x="3373582" y="1828800"/>
              <a:ext cx="893618" cy="1540308"/>
            </a:xfrm>
            <a:prstGeom prst="line">
              <a:avLst/>
            </a:prstGeom>
            <a:grpFill/>
            <a:ln w="952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1943A184-4B8A-47FC-92A9-9943F32C31E9}"/>
                </a:ext>
              </a:extLst>
            </p:cNvPr>
            <p:cNvCxnSpPr/>
            <p:nvPr/>
          </p:nvCxnSpPr>
          <p:spPr bwMode="auto">
            <a:xfrm>
              <a:off x="4267200" y="3376234"/>
              <a:ext cx="1598024" cy="1036436"/>
            </a:xfrm>
            <a:prstGeom prst="line">
              <a:avLst/>
            </a:prstGeom>
            <a:grp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B4EAE855-E7A5-4D92-809D-AF6EA2417F32}"/>
                </a:ext>
              </a:extLst>
            </p:cNvPr>
            <p:cNvCxnSpPr/>
            <p:nvPr/>
          </p:nvCxnSpPr>
          <p:spPr bwMode="auto">
            <a:xfrm>
              <a:off x="4267200" y="3368535"/>
              <a:ext cx="0" cy="1688375"/>
            </a:xfrm>
            <a:prstGeom prst="line">
              <a:avLst/>
            </a:prstGeom>
            <a:grpFill/>
            <a:ln w="952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C8CBD341-CDCA-49DC-9711-F360528D3BE2}"/>
                </a:ext>
              </a:extLst>
            </p:cNvPr>
            <p:cNvCxnSpPr/>
            <p:nvPr/>
          </p:nvCxnSpPr>
          <p:spPr bwMode="auto">
            <a:xfrm>
              <a:off x="2286000" y="3010765"/>
              <a:ext cx="1981200" cy="365469"/>
            </a:xfrm>
            <a:prstGeom prst="line">
              <a:avLst/>
            </a:prstGeom>
            <a:grpFill/>
            <a:ln w="9525"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6E8AD483-1B49-4A4E-AD24-3C50869371A9}"/>
                </a:ext>
              </a:extLst>
            </p:cNvPr>
            <p:cNvCxnSpPr/>
            <p:nvPr/>
          </p:nvCxnSpPr>
          <p:spPr bwMode="auto">
            <a:xfrm flipV="1">
              <a:off x="2667000" y="3358479"/>
              <a:ext cx="1590882" cy="1052863"/>
            </a:xfrm>
            <a:prstGeom prst="line">
              <a:avLst/>
            </a:prstGeom>
            <a:grpFill/>
            <a:ln w="9525"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FE2B2377-E82F-4E6F-8A16-49513A4D7BB1}"/>
                </a:ext>
              </a:extLst>
            </p:cNvPr>
            <p:cNvCxnSpPr/>
            <p:nvPr/>
          </p:nvCxnSpPr>
          <p:spPr bwMode="auto">
            <a:xfrm flipH="1">
              <a:off x="4267200" y="1828800"/>
              <a:ext cx="883226" cy="1529679"/>
            </a:xfrm>
            <a:prstGeom prst="line">
              <a:avLst/>
            </a:prstGeom>
            <a:grpFill/>
            <a:ln w="9525"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1C5A938D-17FD-44F5-8A2F-C9EEED31AD1D}"/>
                </a:ext>
              </a:extLst>
            </p:cNvPr>
            <p:cNvCxnSpPr/>
            <p:nvPr/>
          </p:nvCxnSpPr>
          <p:spPr bwMode="auto">
            <a:xfrm flipH="1">
              <a:off x="4267200" y="2994866"/>
              <a:ext cx="1996877" cy="373669"/>
            </a:xfrm>
            <a:prstGeom prst="line">
              <a:avLst/>
            </a:prstGeom>
            <a:grpFill/>
            <a:ln w="9525" cap="flat" cmpd="sng" algn="ctr">
              <a:solidFill>
                <a:schemeClr val="tx1"/>
              </a:solidFill>
              <a:prstDash val="solid"/>
              <a:round/>
              <a:headEnd type="none" w="med" len="med"/>
              <a:tailEnd type="none" w="med" len="med"/>
            </a:ln>
            <a:effectLst/>
          </p:spPr>
        </p:cxnSp>
      </p:grpSp>
      <p:sp>
        <p:nvSpPr>
          <p:cNvPr id="71" name="TextBox 70">
            <a:extLst>
              <a:ext uri="{FF2B5EF4-FFF2-40B4-BE49-F238E27FC236}">
                <a16:creationId xmlns="" xmlns:a16="http://schemas.microsoft.com/office/drawing/2014/main" id="{CC317EBB-365F-4604-A609-1A35A5A5D634}"/>
              </a:ext>
            </a:extLst>
          </p:cNvPr>
          <p:cNvSpPr txBox="1">
            <a:spLocks noChangeArrowheads="1"/>
          </p:cNvSpPr>
          <p:nvPr/>
        </p:nvSpPr>
        <p:spPr bwMode="auto">
          <a:xfrm>
            <a:off x="3429000" y="9906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0000"/>
                </a:solidFill>
                <a:latin typeface="Times New Roman" panose="02020603050405020304" pitchFamily="18" charset="0"/>
                <a:cs typeface="Times New Roman" panose="02020603050405020304" pitchFamily="18" charset="0"/>
              </a:rPr>
              <a:t>Điện </a:t>
            </a:r>
          </a:p>
          <a:p>
            <a:pPr algn="ctr"/>
            <a:r>
              <a:rPr lang="en-US" altLang="en-US" sz="4000" b="1">
                <a:solidFill>
                  <a:srgbClr val="FF0000"/>
                </a:solidFill>
                <a:latin typeface="Times New Roman" panose="02020603050405020304" pitchFamily="18" charset="0"/>
                <a:cs typeface="Times New Roman" panose="02020603050405020304" pitchFamily="18" charset="0"/>
              </a:rPr>
              <a:t>ảnh</a:t>
            </a:r>
          </a:p>
        </p:txBody>
      </p:sp>
      <p:sp>
        <p:nvSpPr>
          <p:cNvPr id="72" name="TextBox 71">
            <a:extLst>
              <a:ext uri="{FF2B5EF4-FFF2-40B4-BE49-F238E27FC236}">
                <a16:creationId xmlns="" xmlns:a16="http://schemas.microsoft.com/office/drawing/2014/main" id="{6F9F2014-ED5E-4133-9FDA-DAE34C7FA9D8}"/>
              </a:ext>
            </a:extLst>
          </p:cNvPr>
          <p:cNvSpPr txBox="1"/>
          <p:nvPr/>
        </p:nvSpPr>
        <p:spPr>
          <a:xfrm>
            <a:off x="5132388" y="1652588"/>
            <a:ext cx="2362200" cy="1322387"/>
          </a:xfrm>
          <a:prstGeom prst="rect">
            <a:avLst/>
          </a:prstGeom>
          <a:noFill/>
        </p:spPr>
        <p:txBody>
          <a:bodyPr>
            <a:spAutoFit/>
          </a:bodyPr>
          <a:lstStyle/>
          <a:p>
            <a:pPr algn="ctr">
              <a:defRPr/>
            </a:pPr>
            <a:r>
              <a:rPr lang="en-US" sz="4000" b="1" dirty="0" err="1">
                <a:solidFill>
                  <a:schemeClr val="accent3">
                    <a:lumMod val="50000"/>
                  </a:schemeClr>
                </a:solidFill>
                <a:latin typeface="Times New Roman" pitchFamily="18" charset="0"/>
                <a:cs typeface="Times New Roman" pitchFamily="18" charset="0"/>
              </a:rPr>
              <a:t>Kiến</a:t>
            </a:r>
            <a:r>
              <a:rPr lang="en-US" sz="4000" b="1" dirty="0">
                <a:solidFill>
                  <a:schemeClr val="accent3">
                    <a:lumMod val="50000"/>
                  </a:schemeClr>
                </a:solidFill>
                <a:latin typeface="Times New Roman" pitchFamily="18" charset="0"/>
                <a:cs typeface="Times New Roman" pitchFamily="18" charset="0"/>
              </a:rPr>
              <a:t> </a:t>
            </a:r>
          </a:p>
          <a:p>
            <a:pPr algn="ctr">
              <a:defRPr/>
            </a:pPr>
            <a:r>
              <a:rPr lang="en-US" sz="4000" b="1" dirty="0" err="1">
                <a:solidFill>
                  <a:schemeClr val="accent3">
                    <a:lumMod val="50000"/>
                  </a:schemeClr>
                </a:solidFill>
                <a:latin typeface="Times New Roman" pitchFamily="18" charset="0"/>
                <a:cs typeface="Times New Roman" pitchFamily="18" charset="0"/>
              </a:rPr>
              <a:t>trúc</a:t>
            </a:r>
            <a:endParaRPr lang="en-US" sz="4000" b="1" dirty="0">
              <a:solidFill>
                <a:schemeClr val="accent3">
                  <a:lumMod val="50000"/>
                </a:schemeClr>
              </a:solidFill>
              <a:latin typeface="Times New Roman" pitchFamily="18" charset="0"/>
              <a:cs typeface="Times New Roman" pitchFamily="18" charset="0"/>
            </a:endParaRPr>
          </a:p>
        </p:txBody>
      </p:sp>
      <p:sp>
        <p:nvSpPr>
          <p:cNvPr id="73" name="TextBox 72">
            <a:extLst>
              <a:ext uri="{FF2B5EF4-FFF2-40B4-BE49-F238E27FC236}">
                <a16:creationId xmlns="" xmlns:a16="http://schemas.microsoft.com/office/drawing/2014/main" id="{D7D2837E-2F48-43E3-A7E4-4419191BF2EE}"/>
              </a:ext>
            </a:extLst>
          </p:cNvPr>
          <p:cNvSpPr txBox="1">
            <a:spLocks noChangeArrowheads="1"/>
          </p:cNvSpPr>
          <p:nvPr/>
        </p:nvSpPr>
        <p:spPr bwMode="auto">
          <a:xfrm>
            <a:off x="5518150" y="3403600"/>
            <a:ext cx="2362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00FF"/>
                </a:solidFill>
                <a:latin typeface="Times New Roman" panose="02020603050405020304" pitchFamily="18" charset="0"/>
                <a:cs typeface="Times New Roman" panose="02020603050405020304" pitchFamily="18" charset="0"/>
              </a:rPr>
              <a:t>Điêu khắc</a:t>
            </a:r>
          </a:p>
        </p:txBody>
      </p:sp>
      <p:sp>
        <p:nvSpPr>
          <p:cNvPr id="74" name="TextBox 73">
            <a:extLst>
              <a:ext uri="{FF2B5EF4-FFF2-40B4-BE49-F238E27FC236}">
                <a16:creationId xmlns="" xmlns:a16="http://schemas.microsoft.com/office/drawing/2014/main" id="{51865F4C-BECD-4AE0-A1B0-1EDC98ACB5E3}"/>
              </a:ext>
            </a:extLst>
          </p:cNvPr>
          <p:cNvSpPr txBox="1">
            <a:spLocks noChangeArrowheads="1"/>
          </p:cNvSpPr>
          <p:nvPr/>
        </p:nvSpPr>
        <p:spPr bwMode="auto">
          <a:xfrm>
            <a:off x="4330700" y="4725988"/>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9900"/>
                </a:solidFill>
                <a:latin typeface="Times New Roman" panose="02020603050405020304" pitchFamily="18" charset="0"/>
                <a:cs typeface="Times New Roman" panose="02020603050405020304" pitchFamily="18" charset="0"/>
              </a:rPr>
              <a:t>Hội </a:t>
            </a:r>
          </a:p>
          <a:p>
            <a:pPr algn="ctr"/>
            <a:r>
              <a:rPr lang="en-US" altLang="en-US" sz="4000" b="1">
                <a:solidFill>
                  <a:srgbClr val="FF9900"/>
                </a:solidFill>
                <a:latin typeface="Times New Roman" panose="02020603050405020304" pitchFamily="18" charset="0"/>
                <a:cs typeface="Times New Roman" panose="02020603050405020304" pitchFamily="18" charset="0"/>
              </a:rPr>
              <a:t>họa</a:t>
            </a:r>
          </a:p>
        </p:txBody>
      </p:sp>
      <p:sp>
        <p:nvSpPr>
          <p:cNvPr id="75" name="TextBox 74">
            <a:extLst>
              <a:ext uri="{FF2B5EF4-FFF2-40B4-BE49-F238E27FC236}">
                <a16:creationId xmlns="" xmlns:a16="http://schemas.microsoft.com/office/drawing/2014/main" id="{63A8E5D6-6087-4BD1-BD1B-5EB7980C0AB4}"/>
              </a:ext>
            </a:extLst>
          </p:cNvPr>
          <p:cNvSpPr txBox="1">
            <a:spLocks noChangeArrowheads="1"/>
          </p:cNvSpPr>
          <p:nvPr/>
        </p:nvSpPr>
        <p:spPr bwMode="auto">
          <a:xfrm>
            <a:off x="2747963" y="4691063"/>
            <a:ext cx="2362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B050"/>
                </a:solidFill>
                <a:latin typeface="Times New Roman" panose="02020603050405020304" pitchFamily="18" charset="0"/>
                <a:cs typeface="Times New Roman" panose="02020603050405020304" pitchFamily="18" charset="0"/>
              </a:rPr>
              <a:t>Âm</a:t>
            </a:r>
          </a:p>
          <a:p>
            <a:pPr algn="ctr"/>
            <a:r>
              <a:rPr lang="en-US" altLang="en-US" sz="4000" b="1">
                <a:solidFill>
                  <a:srgbClr val="00B050"/>
                </a:solidFill>
                <a:latin typeface="Times New Roman" panose="02020603050405020304" pitchFamily="18" charset="0"/>
                <a:cs typeface="Times New Roman" panose="02020603050405020304" pitchFamily="18" charset="0"/>
              </a:rPr>
              <a:t> nhạc</a:t>
            </a:r>
          </a:p>
        </p:txBody>
      </p:sp>
      <p:sp>
        <p:nvSpPr>
          <p:cNvPr id="76" name="TextBox 75">
            <a:extLst>
              <a:ext uri="{FF2B5EF4-FFF2-40B4-BE49-F238E27FC236}">
                <a16:creationId xmlns="" xmlns:a16="http://schemas.microsoft.com/office/drawing/2014/main" id="{4CA4E063-8624-4E92-977E-7C8E6FBDD2C8}"/>
              </a:ext>
            </a:extLst>
          </p:cNvPr>
          <p:cNvSpPr txBox="1"/>
          <p:nvPr/>
        </p:nvSpPr>
        <p:spPr>
          <a:xfrm>
            <a:off x="1184275" y="3276600"/>
            <a:ext cx="2362200" cy="1323975"/>
          </a:xfrm>
          <a:prstGeom prst="rect">
            <a:avLst/>
          </a:prstGeom>
          <a:noFill/>
        </p:spPr>
        <p:txBody>
          <a:bodyPr>
            <a:spAutoFit/>
          </a:bodyPr>
          <a:lstStyle/>
          <a:p>
            <a:pPr algn="ctr">
              <a:defRPr/>
            </a:pPr>
            <a:r>
              <a:rPr lang="en-US" sz="4000" b="1" dirty="0" err="1">
                <a:solidFill>
                  <a:schemeClr val="accent5">
                    <a:lumMod val="50000"/>
                  </a:schemeClr>
                </a:solidFill>
                <a:latin typeface="Times New Roman" pitchFamily="18" charset="0"/>
                <a:cs typeface="Times New Roman" pitchFamily="18" charset="0"/>
              </a:rPr>
              <a:t>Văn</a:t>
            </a:r>
            <a:r>
              <a:rPr lang="en-US" sz="4000" b="1" dirty="0">
                <a:solidFill>
                  <a:schemeClr val="accent5">
                    <a:lumMod val="50000"/>
                  </a:schemeClr>
                </a:solidFill>
                <a:latin typeface="Times New Roman" pitchFamily="18" charset="0"/>
                <a:cs typeface="Times New Roman" pitchFamily="18" charset="0"/>
              </a:rPr>
              <a:t> </a:t>
            </a:r>
            <a:r>
              <a:rPr lang="en-US" sz="4000" b="1" dirty="0" err="1">
                <a:solidFill>
                  <a:schemeClr val="accent5">
                    <a:lumMod val="50000"/>
                  </a:schemeClr>
                </a:solidFill>
                <a:latin typeface="Times New Roman" pitchFamily="18" charset="0"/>
                <a:cs typeface="Times New Roman" pitchFamily="18" charset="0"/>
              </a:rPr>
              <a:t>chương</a:t>
            </a:r>
            <a:endParaRPr lang="en-US" sz="4000" b="1" dirty="0">
              <a:solidFill>
                <a:schemeClr val="accent5">
                  <a:lumMod val="50000"/>
                </a:schemeClr>
              </a:solidFill>
              <a:latin typeface="Times New Roman" pitchFamily="18" charset="0"/>
              <a:cs typeface="Times New Roman" pitchFamily="18" charset="0"/>
            </a:endParaRPr>
          </a:p>
        </p:txBody>
      </p:sp>
      <p:sp>
        <p:nvSpPr>
          <p:cNvPr id="77" name="TextBox 76">
            <a:extLst>
              <a:ext uri="{FF2B5EF4-FFF2-40B4-BE49-F238E27FC236}">
                <a16:creationId xmlns="" xmlns:a16="http://schemas.microsoft.com/office/drawing/2014/main" id="{75D5B68B-9A6F-4090-9809-BFFAB25C66D3}"/>
              </a:ext>
            </a:extLst>
          </p:cNvPr>
          <p:cNvSpPr txBox="1">
            <a:spLocks noChangeArrowheads="1"/>
          </p:cNvSpPr>
          <p:nvPr/>
        </p:nvSpPr>
        <p:spPr bwMode="auto">
          <a:xfrm>
            <a:off x="1566863" y="1652588"/>
            <a:ext cx="2362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CC00FF"/>
                </a:solidFill>
                <a:latin typeface="Times New Roman" panose="02020603050405020304" pitchFamily="18" charset="0"/>
                <a:cs typeface="Times New Roman" panose="02020603050405020304" pitchFamily="18" charset="0"/>
              </a:rPr>
              <a:t>Sân </a:t>
            </a:r>
          </a:p>
          <a:p>
            <a:pPr algn="ctr"/>
            <a:r>
              <a:rPr lang="en-US" altLang="en-US" sz="4000" b="1">
                <a:solidFill>
                  <a:srgbClr val="CC00FF"/>
                </a:solidFill>
                <a:latin typeface="Times New Roman" panose="02020603050405020304" pitchFamily="18" charset="0"/>
                <a:cs typeface="Times New Roman" panose="02020603050405020304" pitchFamily="18" charset="0"/>
              </a:rPr>
              <a:t>khấu</a:t>
            </a:r>
          </a:p>
        </p:txBody>
      </p:sp>
    </p:spTree>
    <p:custDataLst>
      <p:tags r:id="rId1"/>
    </p:custDataLst>
  </p:cSld>
  <p:clrMapOvr>
    <a:masterClrMapping/>
  </p:clrMapOvr>
  <p:transition advTm="23369">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2000"/>
                                        <p:tgtEl>
                                          <p:spTgt spid="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circle(in)">
                                      <p:cBhvr>
                                        <p:cTn id="12" dur="2000"/>
                                        <p:tgtEl>
                                          <p:spTgt spid="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circle(in)">
                                      <p:cBhvr>
                                        <p:cTn id="17" dur="2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circle(in)">
                                      <p:cBhvr>
                                        <p:cTn id="22" dur="2000"/>
                                        <p:tgtEl>
                                          <p:spTgt spid="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circle(in)">
                                      <p:cBhvr>
                                        <p:cTn id="27" dur="2000"/>
                                        <p:tgtEl>
                                          <p:spTgt spid="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circle(in)">
                                      <p:cBhvr>
                                        <p:cTn id="32" dur="2000"/>
                                        <p:tgtEl>
                                          <p:spTgt spid="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circle(in)">
                                      <p:cBhvr>
                                        <p:cTn id="37"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a:extLst>
              <a:ext uri="{FF2B5EF4-FFF2-40B4-BE49-F238E27FC236}">
                <a16:creationId xmlns="" xmlns:a16="http://schemas.microsoft.com/office/drawing/2014/main" id="{795339BA-38F7-42E0-BDF9-EF7E011F8F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BA3CFBD0-2C3A-488C-86A5-4C1A7DE18819}"/>
              </a:ext>
            </a:extLst>
          </p:cNvPr>
          <p:cNvSpPr txBox="1"/>
          <p:nvPr/>
        </p:nvSpPr>
        <p:spPr>
          <a:xfrm>
            <a:off x="914400" y="1828800"/>
            <a:ext cx="2971800" cy="1754188"/>
          </a:xfrm>
          <a:prstGeom prst="rect">
            <a:avLst/>
          </a:prstGeom>
          <a:noFill/>
        </p:spPr>
        <p:txBody>
          <a:bodyPr>
            <a:spAutoFit/>
          </a:bodyPr>
          <a:lstStyle/>
          <a:p>
            <a:pPr algn="ctr">
              <a:defRPr/>
            </a:pPr>
            <a:r>
              <a:rPr lang="en-US" sz="5400" b="1" dirty="0" err="1">
                <a:solidFill>
                  <a:schemeClr val="accent3">
                    <a:lumMod val="50000"/>
                  </a:schemeClr>
                </a:solidFill>
                <a:latin typeface="Times New Roman" pitchFamily="18" charset="0"/>
                <a:cs typeface="Times New Roman" pitchFamily="18" charset="0"/>
              </a:rPr>
              <a:t>Kiến</a:t>
            </a:r>
            <a:r>
              <a:rPr lang="en-US" sz="5400" b="1" dirty="0">
                <a:solidFill>
                  <a:schemeClr val="accent3">
                    <a:lumMod val="50000"/>
                  </a:schemeClr>
                </a:solidFill>
                <a:latin typeface="Times New Roman" pitchFamily="18" charset="0"/>
                <a:cs typeface="Times New Roman" pitchFamily="18" charset="0"/>
              </a:rPr>
              <a:t> </a:t>
            </a:r>
          </a:p>
          <a:p>
            <a:pPr algn="ctr">
              <a:defRPr/>
            </a:pPr>
            <a:r>
              <a:rPr lang="en-US" sz="5400" b="1" dirty="0" err="1">
                <a:solidFill>
                  <a:schemeClr val="accent3">
                    <a:lumMod val="50000"/>
                  </a:schemeClr>
                </a:solidFill>
                <a:latin typeface="Times New Roman" pitchFamily="18" charset="0"/>
                <a:cs typeface="Times New Roman" pitchFamily="18" charset="0"/>
              </a:rPr>
              <a:t>trúc</a:t>
            </a:r>
            <a:endParaRPr lang="en-US" sz="5400" b="1" dirty="0">
              <a:solidFill>
                <a:schemeClr val="accent3">
                  <a:lumMod val="50000"/>
                </a:schemeClr>
              </a:solidFill>
              <a:latin typeface="Times New Roman" pitchFamily="18" charset="0"/>
              <a:cs typeface="Times New Roman" pitchFamily="18" charset="0"/>
            </a:endParaRPr>
          </a:p>
        </p:txBody>
      </p:sp>
      <p:sp>
        <p:nvSpPr>
          <p:cNvPr id="6148" name="Rectangle 8">
            <a:extLst>
              <a:ext uri="{FF2B5EF4-FFF2-40B4-BE49-F238E27FC236}">
                <a16:creationId xmlns="" xmlns:a16="http://schemas.microsoft.com/office/drawing/2014/main" id="{47A0AAE9-6786-4E65-ABBB-72361BCE7B70}"/>
              </a:ext>
            </a:extLst>
          </p:cNvPr>
          <p:cNvSpPr>
            <a:spLocks noChangeArrowheads="1"/>
          </p:cNvSpPr>
          <p:nvPr/>
        </p:nvSpPr>
        <p:spPr bwMode="auto">
          <a:xfrm>
            <a:off x="3429000" y="3898900"/>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solidFill>
                  <a:srgbClr val="0000FF"/>
                </a:solidFill>
                <a:latin typeface="Times New Roman" panose="02020603050405020304" pitchFamily="18" charset="0"/>
                <a:cs typeface="Times New Roman" panose="02020603050405020304" pitchFamily="18" charset="0"/>
              </a:rPr>
              <a:t>Là một ngành nghệ thuật và khoa học về tổ chức sắp xếp không gian, lập hồ sơ thiết kế các công tình kiến trúc.</a:t>
            </a:r>
          </a:p>
        </p:txBody>
      </p:sp>
      <p:pic>
        <p:nvPicPr>
          <p:cNvPr id="6153" name="Audio 2">
            <a:hlinkClick r:id="" action="ppaction://media"/>
            <a:extLst>
              <a:ext uri="{FF2B5EF4-FFF2-40B4-BE49-F238E27FC236}">
                <a16:creationId xmlns="" xmlns:a16="http://schemas.microsoft.com/office/drawing/2014/main" id="{BB393E07-51A1-4A81-967E-9EE9212F52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Đền Parthenon: Kiệt tác kiến trúc cổ đại, ngôi đền bí ẩn của những ...">
            <a:extLst>
              <a:ext uri="{FF2B5EF4-FFF2-40B4-BE49-F238E27FC236}">
                <a16:creationId xmlns="" xmlns:a16="http://schemas.microsoft.com/office/drawing/2014/main" id="{B28C4898-C73D-43C1-8EC0-4FDEF89C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1044575"/>
            <a:ext cx="6937375" cy="426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2" descr="N3">
            <a:extLst>
              <a:ext uri="{FF2B5EF4-FFF2-40B4-BE49-F238E27FC236}">
                <a16:creationId xmlns="" xmlns:a16="http://schemas.microsoft.com/office/drawing/2014/main" id="{7BAEEE14-3886-48DD-9B74-99F10010F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N3">
            <a:extLst>
              <a:ext uri="{FF2B5EF4-FFF2-40B4-BE49-F238E27FC236}">
                <a16:creationId xmlns="" xmlns:a16="http://schemas.microsoft.com/office/drawing/2014/main" id="{292B8335-D581-4EC7-AC54-2B5816257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0"/>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N3">
            <a:extLst>
              <a:ext uri="{FF2B5EF4-FFF2-40B4-BE49-F238E27FC236}">
                <a16:creationId xmlns="" xmlns:a16="http://schemas.microsoft.com/office/drawing/2014/main" id="{3036064A-B116-4364-B58D-C2B7D142A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N3">
            <a:extLst>
              <a:ext uri="{FF2B5EF4-FFF2-40B4-BE49-F238E27FC236}">
                <a16:creationId xmlns="" xmlns:a16="http://schemas.microsoft.com/office/drawing/2014/main" id="{7E742AB2-3B62-4046-87C0-F9A9CECAE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6756400"/>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48E80E84-7627-4138-A67A-0496387A6507}"/>
              </a:ext>
            </a:extLst>
          </p:cNvPr>
          <p:cNvSpPr txBox="1">
            <a:spLocks noChangeArrowheads="1"/>
          </p:cNvSpPr>
          <p:nvPr/>
        </p:nvSpPr>
        <p:spPr bwMode="auto">
          <a:xfrm>
            <a:off x="990600" y="5464175"/>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8000"/>
                </a:solidFill>
                <a:latin typeface="Times New Roman" panose="02020603050405020304" pitchFamily="18" charset="0"/>
                <a:cs typeface="Times New Roman" panose="02020603050405020304" pitchFamily="18" charset="0"/>
              </a:rPr>
              <a:t>Đền Parthenon ở Hi lạp</a:t>
            </a:r>
          </a:p>
        </p:txBody>
      </p:sp>
      <p:sp>
        <p:nvSpPr>
          <p:cNvPr id="12" name="TextBox 11">
            <a:extLst>
              <a:ext uri="{FF2B5EF4-FFF2-40B4-BE49-F238E27FC236}">
                <a16:creationId xmlns="" xmlns:a16="http://schemas.microsoft.com/office/drawing/2014/main" id="{99C05CB3-B95B-42F6-8226-11FA1BD2F3FC}"/>
              </a:ext>
            </a:extLst>
          </p:cNvPr>
          <p:cNvSpPr txBox="1">
            <a:spLocks noChangeArrowheads="1"/>
          </p:cNvSpPr>
          <p:nvPr/>
        </p:nvSpPr>
        <p:spPr bwMode="auto">
          <a:xfrm>
            <a:off x="990600" y="5540375"/>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8000"/>
                </a:solidFill>
                <a:latin typeface="Times New Roman" panose="02020603050405020304" pitchFamily="18" charset="0"/>
                <a:cs typeface="Times New Roman" panose="02020603050405020304" pitchFamily="18" charset="0"/>
              </a:rPr>
              <a:t>Landmark - 81 </a:t>
            </a:r>
          </a:p>
        </p:txBody>
      </p:sp>
      <p:pic>
        <p:nvPicPr>
          <p:cNvPr id="33798" name="Picture 6" descr="Hội trường Thống Nhất | Mytour.vn">
            <a:extLst>
              <a:ext uri="{FF2B5EF4-FFF2-40B4-BE49-F238E27FC236}">
                <a16:creationId xmlns="" xmlns:a16="http://schemas.microsoft.com/office/drawing/2014/main" id="{ECABA314-B609-4080-873E-E3ECD422F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35075"/>
            <a:ext cx="7378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00444BDC-3F69-4740-AF39-D64EB3BA66DB}"/>
              </a:ext>
            </a:extLst>
          </p:cNvPr>
          <p:cNvSpPr txBox="1">
            <a:spLocks noChangeArrowheads="1"/>
          </p:cNvSpPr>
          <p:nvPr/>
        </p:nvSpPr>
        <p:spPr bwMode="auto">
          <a:xfrm>
            <a:off x="1028700" y="54864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8000"/>
                </a:solidFill>
                <a:latin typeface="Times New Roman" panose="02020603050405020304" pitchFamily="18" charset="0"/>
                <a:cs typeface="Times New Roman" panose="02020603050405020304" pitchFamily="18" charset="0"/>
              </a:rPr>
              <a:t>Dinh thống nhất</a:t>
            </a:r>
          </a:p>
        </p:txBody>
      </p:sp>
      <p:pic>
        <p:nvPicPr>
          <p:cNvPr id="15" name="Picture 4" descr="Tòa tháp Landmark 81 (TP.HCM) cao thứ 8 thế giới">
            <a:extLst>
              <a:ext uri="{FF2B5EF4-FFF2-40B4-BE49-F238E27FC236}">
                <a16:creationId xmlns="" xmlns:a16="http://schemas.microsoft.com/office/drawing/2014/main" id="{F821041F-C9D9-470D-86CE-F728F6FAC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755650"/>
            <a:ext cx="73929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ircle(in)">
                                      <p:cBhvr>
                                        <p:cTn id="7" dur="2000"/>
                                        <p:tgtEl>
                                          <p:spTgt spid="3379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33794"/>
                                        </p:tgtEl>
                                      </p:cBhvr>
                                    </p:animEffect>
                                    <p:set>
                                      <p:cBhvr>
                                        <p:cTn id="15" dur="1" fill="hold">
                                          <p:stCondLst>
                                            <p:cond delay="499"/>
                                          </p:stCondLst>
                                        </p:cTn>
                                        <p:tgtEl>
                                          <p:spTgt spid="3379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6" presetClass="entr" presetSubtype="16" fill="hold" nodeType="with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circle(in)">
                                      <p:cBhvr>
                                        <p:cTn id="21" dur="2000"/>
                                        <p:tgtEl>
                                          <p:spTgt spid="3379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nodeType="clickEffect">
                                  <p:stCondLst>
                                    <p:cond delay="0"/>
                                  </p:stCondLst>
                                  <p:childTnLst>
                                    <p:animEffect transition="out" filter="circle(out)">
                                      <p:cBhvr>
                                        <p:cTn id="28" dur="2000"/>
                                        <p:tgtEl>
                                          <p:spTgt spid="33798"/>
                                        </p:tgtEl>
                                      </p:cBhvr>
                                    </p:animEffect>
                                    <p:set>
                                      <p:cBhvr>
                                        <p:cTn id="29" dur="1" fill="hold">
                                          <p:stCondLst>
                                            <p:cond delay="1999"/>
                                          </p:stCondLst>
                                        </p:cTn>
                                        <p:tgtEl>
                                          <p:spTgt spid="33798"/>
                                        </p:tgtEl>
                                        <p:attrNameLst>
                                          <p:attrName>style.visibility</p:attrName>
                                        </p:attrNameLst>
                                      </p:cBhvr>
                                      <p:to>
                                        <p:strVal val="hidden"/>
                                      </p:to>
                                    </p:set>
                                  </p:childTnLst>
                                </p:cTn>
                              </p:par>
                              <p:par>
                                <p:cTn id="30" presetID="6" presetClass="exit" presetSubtype="32" fill="hold" grpId="1" nodeType="withEffect">
                                  <p:stCondLst>
                                    <p:cond delay="0"/>
                                  </p:stCondLst>
                                  <p:childTnLst>
                                    <p:animEffect transition="out" filter="circle(out)">
                                      <p:cBhvr>
                                        <p:cTn id="31" dur="2000"/>
                                        <p:tgtEl>
                                          <p:spTgt spid="14"/>
                                        </p:tgtEl>
                                      </p:cBhvr>
                                    </p:animEffect>
                                    <p:set>
                                      <p:cBhvr>
                                        <p:cTn id="32" dur="1" fill="hold">
                                          <p:stCondLst>
                                            <p:cond delay="1999"/>
                                          </p:stCondLst>
                                        </p:cTn>
                                        <p:tgtEl>
                                          <p:spTgt spid="14"/>
                                        </p:tgtEl>
                                        <p:attrNameLst>
                                          <p:attrName>style.visibility</p:attrName>
                                        </p:attrNameLst>
                                      </p:cBhvr>
                                      <p:to>
                                        <p:strVal val="hidden"/>
                                      </p:to>
                                    </p:set>
                                  </p:childTnLst>
                                </p:cTn>
                              </p:par>
                              <p:par>
                                <p:cTn id="33" presetID="6"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par>
                                <p:cTn id="36" presetID="6"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4">
            <a:extLst>
              <a:ext uri="{FF2B5EF4-FFF2-40B4-BE49-F238E27FC236}">
                <a16:creationId xmlns="" xmlns:a16="http://schemas.microsoft.com/office/drawing/2014/main" id="{33DC129F-1866-4C0A-A404-D03D39F68B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7">
            <a:extLst>
              <a:ext uri="{FF2B5EF4-FFF2-40B4-BE49-F238E27FC236}">
                <a16:creationId xmlns="" xmlns:a16="http://schemas.microsoft.com/office/drawing/2014/main" id="{2E88C9BA-5260-4113-B53E-37F8CA3EFE76}"/>
              </a:ext>
            </a:extLst>
          </p:cNvPr>
          <p:cNvSpPr txBox="1">
            <a:spLocks noChangeArrowheads="1"/>
          </p:cNvSpPr>
          <p:nvPr/>
        </p:nvSpPr>
        <p:spPr bwMode="auto">
          <a:xfrm>
            <a:off x="914400" y="18288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0000FF"/>
                </a:solidFill>
                <a:latin typeface="Times New Roman" panose="02020603050405020304" pitchFamily="18" charset="0"/>
                <a:cs typeface="Times New Roman" panose="02020603050405020304" pitchFamily="18" charset="0"/>
              </a:rPr>
              <a:t>Điêu khắc</a:t>
            </a:r>
          </a:p>
        </p:txBody>
      </p:sp>
      <p:sp>
        <p:nvSpPr>
          <p:cNvPr id="8196" name="Rectangle 8">
            <a:extLst>
              <a:ext uri="{FF2B5EF4-FFF2-40B4-BE49-F238E27FC236}">
                <a16:creationId xmlns="" xmlns:a16="http://schemas.microsoft.com/office/drawing/2014/main" id="{F5FB7D6D-2465-46CB-A0D0-8E0C12F1DFCE}"/>
              </a:ext>
            </a:extLst>
          </p:cNvPr>
          <p:cNvSpPr>
            <a:spLocks noChangeArrowheads="1"/>
          </p:cNvSpPr>
          <p:nvPr/>
        </p:nvSpPr>
        <p:spPr bwMode="auto">
          <a:xfrm>
            <a:off x="3048000" y="3898900"/>
            <a:ext cx="5791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solidFill>
                  <a:srgbClr val="7030A0"/>
                </a:solidFill>
              </a:rPr>
              <a:t>Là một môn nghệ thuật tạo ra tác phẩm bằng cách tạo hình hoặc kết hợp vật liệu như kim loại, đã, thủy tinh, hoặc gỗ</a:t>
            </a:r>
            <a:endParaRPr lang="en-US" altLang="en-US" sz="2800">
              <a:solidFill>
                <a:srgbClr val="7030A0"/>
              </a:solidFill>
              <a:latin typeface="Times New Roman" panose="02020603050405020304" pitchFamily="18" charset="0"/>
              <a:cs typeface="Times New Roman" panose="02020603050405020304" pitchFamily="18" charset="0"/>
            </a:endParaRPr>
          </a:p>
        </p:txBody>
      </p:sp>
      <p:pic>
        <p:nvPicPr>
          <p:cNvPr id="8201" name="Audio 2">
            <a:hlinkClick r:id="" action="ppaction://media"/>
            <a:extLst>
              <a:ext uri="{FF2B5EF4-FFF2-40B4-BE49-F238E27FC236}">
                <a16:creationId xmlns="" xmlns:a16="http://schemas.microsoft.com/office/drawing/2014/main" id="{9D723106-B293-4D0E-A1C0-6030483B98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B7A90439-53CB-4B8C-B012-8844AB66783A}"/>
              </a:ext>
            </a:extLst>
          </p:cNvPr>
          <p:cNvSpPr txBox="1">
            <a:spLocks noChangeArrowheads="1"/>
          </p:cNvSpPr>
          <p:nvPr/>
        </p:nvSpPr>
        <p:spPr bwMode="auto">
          <a:xfrm>
            <a:off x="4438650" y="33909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Điêu khắc trên đá</a:t>
            </a:r>
          </a:p>
        </p:txBody>
      </p:sp>
      <p:pic>
        <p:nvPicPr>
          <p:cNvPr id="9224" name="Picture 2" descr="Ngũ Hành Sơn - Nơi đá hóa tâm hồn - Báo ảnh Việt Nam">
            <a:extLst>
              <a:ext uri="{FF2B5EF4-FFF2-40B4-BE49-F238E27FC236}">
                <a16:creationId xmlns="" xmlns:a16="http://schemas.microsoft.com/office/drawing/2014/main" id="{A5A94578-0B0F-4A0A-BE6A-76C319CE6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838" y="304800"/>
            <a:ext cx="43926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4" descr="Điêu khắc gỗ - Sự thăng hoa từ đôi bàn tay - Báo Long An Online">
            <a:extLst>
              <a:ext uri="{FF2B5EF4-FFF2-40B4-BE49-F238E27FC236}">
                <a16:creationId xmlns="" xmlns:a16="http://schemas.microsoft.com/office/drawing/2014/main" id="{4A527947-45FD-4FA1-BF5D-5C89C1540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4343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 xmlns:a16="http://schemas.microsoft.com/office/drawing/2014/main" id="{E6187438-729D-4978-A8FE-F67DACBDBEE3}"/>
              </a:ext>
            </a:extLst>
          </p:cNvPr>
          <p:cNvSpPr txBox="1">
            <a:spLocks noChangeArrowheads="1"/>
          </p:cNvSpPr>
          <p:nvPr/>
        </p:nvSpPr>
        <p:spPr bwMode="auto">
          <a:xfrm>
            <a:off x="342900" y="6096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8000"/>
                </a:solidFill>
                <a:latin typeface="Times New Roman" panose="02020603050405020304" pitchFamily="18" charset="0"/>
                <a:cs typeface="Times New Roman" panose="02020603050405020304" pitchFamily="18" charset="0"/>
              </a:rPr>
              <a:t>Điêu khắc trên gỗ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4">
            <a:extLst>
              <a:ext uri="{FF2B5EF4-FFF2-40B4-BE49-F238E27FC236}">
                <a16:creationId xmlns="" xmlns:a16="http://schemas.microsoft.com/office/drawing/2014/main" id="{73E3DACE-47DE-414E-9BF3-7BD39BB429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10058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7">
            <a:extLst>
              <a:ext uri="{FF2B5EF4-FFF2-40B4-BE49-F238E27FC236}">
                <a16:creationId xmlns="" xmlns:a16="http://schemas.microsoft.com/office/drawing/2014/main" id="{D8D6EE01-252E-466B-BF92-8813A537A63E}"/>
              </a:ext>
            </a:extLst>
          </p:cNvPr>
          <p:cNvSpPr txBox="1">
            <a:spLocks noChangeArrowheads="1"/>
          </p:cNvSpPr>
          <p:nvPr/>
        </p:nvSpPr>
        <p:spPr bwMode="auto">
          <a:xfrm>
            <a:off x="914400" y="18288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FF9900"/>
                </a:solidFill>
                <a:latin typeface="Times New Roman" panose="02020603050405020304" pitchFamily="18" charset="0"/>
                <a:cs typeface="Times New Roman" panose="02020603050405020304" pitchFamily="18" charset="0"/>
              </a:rPr>
              <a:t>Hội </a:t>
            </a:r>
          </a:p>
          <a:p>
            <a:pPr algn="ctr"/>
            <a:r>
              <a:rPr lang="en-US" altLang="en-US" sz="5400" b="1">
                <a:solidFill>
                  <a:srgbClr val="FF9900"/>
                </a:solidFill>
                <a:latin typeface="Times New Roman" panose="02020603050405020304" pitchFamily="18" charset="0"/>
                <a:cs typeface="Times New Roman" panose="02020603050405020304" pitchFamily="18" charset="0"/>
              </a:rPr>
              <a:t>họa</a:t>
            </a:r>
          </a:p>
        </p:txBody>
      </p:sp>
      <p:sp>
        <p:nvSpPr>
          <p:cNvPr id="10244" name="Rectangle 8">
            <a:extLst>
              <a:ext uri="{FF2B5EF4-FFF2-40B4-BE49-F238E27FC236}">
                <a16:creationId xmlns="" xmlns:a16="http://schemas.microsoft.com/office/drawing/2014/main" id="{7AE3B268-0ECE-4A08-BAA3-1728061BFAF1}"/>
              </a:ext>
            </a:extLst>
          </p:cNvPr>
          <p:cNvSpPr>
            <a:spLocks noChangeArrowheads="1"/>
          </p:cNvSpPr>
          <p:nvPr/>
        </p:nvSpPr>
        <p:spPr bwMode="auto">
          <a:xfrm>
            <a:off x="3048000" y="3898900"/>
            <a:ext cx="5943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latin typeface="Times New Roman" panose="02020603050405020304" pitchFamily="18" charset="0"/>
                <a:cs typeface="Times New Roman" panose="02020603050405020304" pitchFamily="18" charset="0"/>
              </a:rPr>
              <a:t>Là một ngành nghệ thuật trong đó con người sử dụng nét vẽ và  màu vẽ thể hiện cấc ý tưởng nghệ thuật của mình  lên bề mặt các chất liệu như giấy, vải, kim loại, gốm sứ, đá…</a:t>
            </a: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10249" name="Audio 2">
            <a:hlinkClick r:id="" action="ppaction://media"/>
            <a:extLst>
              <a:ext uri="{FF2B5EF4-FFF2-40B4-BE49-F238E27FC236}">
                <a16:creationId xmlns="" xmlns:a16="http://schemas.microsoft.com/office/drawing/2014/main" id="{B89FEB2D-EA04-47C9-856C-E266EC7F78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a:extLst>
              <a:ext uri="{FF2B5EF4-FFF2-40B4-BE49-F238E27FC236}">
                <a16:creationId xmlns="" xmlns:a16="http://schemas.microsoft.com/office/drawing/2014/main" id="{FB509289-C9C5-4F25-9D4B-4EC465892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a:extLst>
              <a:ext uri="{FF2B5EF4-FFF2-40B4-BE49-F238E27FC236}">
                <a16:creationId xmlns="" xmlns:a16="http://schemas.microsoft.com/office/drawing/2014/main" id="{9809A1C9-4786-4E7E-BCFD-77619284E5C1}"/>
              </a:ext>
            </a:extLst>
          </p:cNvPr>
          <p:cNvSpPr txBox="1">
            <a:spLocks noChangeArrowheads="1"/>
          </p:cNvSpPr>
          <p:nvPr/>
        </p:nvSpPr>
        <p:spPr bwMode="auto">
          <a:xfrm>
            <a:off x="914400" y="18288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400" b="1">
                <a:solidFill>
                  <a:srgbClr val="00B050"/>
                </a:solidFill>
                <a:latin typeface="Times New Roman" panose="02020603050405020304" pitchFamily="18" charset="0"/>
                <a:cs typeface="Times New Roman" panose="02020603050405020304" pitchFamily="18" charset="0"/>
              </a:rPr>
              <a:t>Âm</a:t>
            </a:r>
          </a:p>
          <a:p>
            <a:pPr algn="ctr"/>
            <a:r>
              <a:rPr lang="en-US" altLang="en-US" sz="5400" b="1">
                <a:solidFill>
                  <a:srgbClr val="00B050"/>
                </a:solidFill>
                <a:latin typeface="Times New Roman" panose="02020603050405020304" pitchFamily="18" charset="0"/>
                <a:cs typeface="Times New Roman" panose="02020603050405020304" pitchFamily="18" charset="0"/>
              </a:rPr>
              <a:t> nhạc</a:t>
            </a:r>
          </a:p>
        </p:txBody>
      </p:sp>
      <p:sp>
        <p:nvSpPr>
          <p:cNvPr id="11268" name="Rectangle 8">
            <a:extLst>
              <a:ext uri="{FF2B5EF4-FFF2-40B4-BE49-F238E27FC236}">
                <a16:creationId xmlns="" xmlns:a16="http://schemas.microsoft.com/office/drawing/2014/main" id="{FBC4041E-602C-478D-BD95-DC775A1B0DB3}"/>
              </a:ext>
            </a:extLst>
          </p:cNvPr>
          <p:cNvSpPr>
            <a:spLocks noChangeArrowheads="1"/>
          </p:cNvSpPr>
          <p:nvPr/>
        </p:nvSpPr>
        <p:spPr bwMode="auto">
          <a:xfrm>
            <a:off x="3429000" y="3949700"/>
            <a:ext cx="5105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solidFill>
                  <a:srgbClr val="FF6600"/>
                </a:solidFill>
                <a:latin typeface="Times New Roman" panose="02020603050405020304" pitchFamily="18" charset="0"/>
                <a:cs typeface="Times New Roman" panose="02020603050405020304" pitchFamily="18" charset="0"/>
              </a:rPr>
              <a:t>  Là môn nghệ thuật dùng âm thanh để diễn đạt. Các yếu tố chính của nó là cao độ, trường độ, nhip điệu.</a:t>
            </a:r>
          </a:p>
        </p:txBody>
      </p:sp>
      <p:pic>
        <p:nvPicPr>
          <p:cNvPr id="11273" name="Audio 2">
            <a:hlinkClick r:id="" action="ppaction://media"/>
            <a:extLst>
              <a:ext uri="{FF2B5EF4-FFF2-40B4-BE49-F238E27FC236}">
                <a16:creationId xmlns="" xmlns:a16="http://schemas.microsoft.com/office/drawing/2014/main" id="{02DEBA57-4991-44EC-8ADC-46DD97A995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1424">
    <p:randomBar dir="vert"/>
    <p:sndAc>
      <p:stSnd>
        <p:snd r:embed="rId3" name="Harp Up.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5"/>
</p:tagLst>
</file>

<file path=ppt/tags/tag10.xml><?xml version="1.0" encoding="utf-8"?>
<p:tagLst xmlns:a="http://schemas.openxmlformats.org/drawingml/2006/main" xmlns:r="http://schemas.openxmlformats.org/officeDocument/2006/relationships" xmlns:p="http://schemas.openxmlformats.org/presentationml/2006/main">
  <p:tag name="TIMING" val="|2.2|15.5|11.4|2.9|5"/>
</p:tagLst>
</file>

<file path=ppt/tags/tag11.xml><?xml version="1.0" encoding="utf-8"?>
<p:tagLst xmlns:a="http://schemas.openxmlformats.org/drawingml/2006/main" xmlns:r="http://schemas.openxmlformats.org/officeDocument/2006/relationships" xmlns:p="http://schemas.openxmlformats.org/presentationml/2006/main">
  <p:tag name="TIMING" val="|11.7"/>
</p:tagLst>
</file>

<file path=ppt/tags/tag12.xml><?xml version="1.0" encoding="utf-8"?>
<p:tagLst xmlns:a="http://schemas.openxmlformats.org/drawingml/2006/main" xmlns:r="http://schemas.openxmlformats.org/officeDocument/2006/relationships" xmlns:p="http://schemas.openxmlformats.org/presentationml/2006/main">
  <p:tag name="TIMING" val="|11.7"/>
</p:tagLst>
</file>

<file path=ppt/tags/tag2.xml><?xml version="1.0" encoding="utf-8"?>
<p:tagLst xmlns:a="http://schemas.openxmlformats.org/drawingml/2006/main" xmlns:r="http://schemas.openxmlformats.org/officeDocument/2006/relationships" xmlns:p="http://schemas.openxmlformats.org/presentationml/2006/main">
  <p:tag name="TIMING" val="|9.3|5"/>
</p:tagLst>
</file>

<file path=ppt/tags/tag3.xml><?xml version="1.0" encoding="utf-8"?>
<p:tagLst xmlns:a="http://schemas.openxmlformats.org/drawingml/2006/main" xmlns:r="http://schemas.openxmlformats.org/officeDocument/2006/relationships" xmlns:p="http://schemas.openxmlformats.org/presentationml/2006/main">
  <p:tag name="TIMING" val="|13.7|4"/>
</p:tagLst>
</file>

<file path=ppt/tags/tag4.xml><?xml version="1.0" encoding="utf-8"?>
<p:tagLst xmlns:a="http://schemas.openxmlformats.org/drawingml/2006/main" xmlns:r="http://schemas.openxmlformats.org/officeDocument/2006/relationships" xmlns:p="http://schemas.openxmlformats.org/presentationml/2006/main">
  <p:tag name="TIMING" val="|2.2|15.5|11.4|2.9|5"/>
</p:tagLst>
</file>

<file path=ppt/tags/tag5.xml><?xml version="1.0" encoding="utf-8"?>
<p:tagLst xmlns:a="http://schemas.openxmlformats.org/drawingml/2006/main" xmlns:r="http://schemas.openxmlformats.org/officeDocument/2006/relationships" xmlns:p="http://schemas.openxmlformats.org/presentationml/2006/main">
  <p:tag name="TIMING" val="|2.2|15.5|11.4|2.9|5"/>
</p:tagLst>
</file>

<file path=ppt/tags/tag6.xml><?xml version="1.0" encoding="utf-8"?>
<p:tagLst xmlns:a="http://schemas.openxmlformats.org/drawingml/2006/main" xmlns:r="http://schemas.openxmlformats.org/officeDocument/2006/relationships" xmlns:p="http://schemas.openxmlformats.org/presentationml/2006/main">
  <p:tag name="TIMING" val="|2.2|15.5|11.4|2.9|5"/>
</p:tagLst>
</file>

<file path=ppt/tags/tag7.xml><?xml version="1.0" encoding="utf-8"?>
<p:tagLst xmlns:a="http://schemas.openxmlformats.org/drawingml/2006/main" xmlns:r="http://schemas.openxmlformats.org/officeDocument/2006/relationships" xmlns:p="http://schemas.openxmlformats.org/presentationml/2006/main">
  <p:tag name="TIMING" val="|2.2|15.5|11.4|2.9|5"/>
</p:tagLst>
</file>

<file path=ppt/tags/tag8.xml><?xml version="1.0" encoding="utf-8"?>
<p:tagLst xmlns:a="http://schemas.openxmlformats.org/drawingml/2006/main" xmlns:r="http://schemas.openxmlformats.org/officeDocument/2006/relationships" xmlns:p="http://schemas.openxmlformats.org/presentationml/2006/main">
  <p:tag name="TIMING" val="|2.2|15.5|11.4|2.9|5"/>
</p:tagLst>
</file>

<file path=ppt/tags/tag9.xml><?xml version="1.0" encoding="utf-8"?>
<p:tagLst xmlns:a="http://schemas.openxmlformats.org/drawingml/2006/main" xmlns:r="http://schemas.openxmlformats.org/officeDocument/2006/relationships" xmlns:p="http://schemas.openxmlformats.org/presentationml/2006/main">
  <p:tag name="TIMING" val="|2.2|15.5|11.4|2.9|5"/>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740</Words>
  <Application>Microsoft Office PowerPoint</Application>
  <PresentationFormat>On-screen Show (4:3)</PresentationFormat>
  <Paragraphs>89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asus</cp:lastModifiedBy>
  <cp:revision>189</cp:revision>
  <cp:lastPrinted>1601-01-01T00:00:00Z</cp:lastPrinted>
  <dcterms:created xsi:type="dcterms:W3CDTF">1601-01-01T00:00:00Z</dcterms:created>
  <dcterms:modified xsi:type="dcterms:W3CDTF">2020-04-28T12:14:46Z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