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4" r:id="rId4"/>
    <p:sldId id="270" r:id="rId5"/>
    <p:sldId id="271" r:id="rId6"/>
    <p:sldId id="266" r:id="rId7"/>
    <p:sldId id="267" r:id="rId8"/>
    <p:sldId id="268" r:id="rId9"/>
    <p:sldId id="269" r:id="rId10"/>
    <p:sldId id="261" r:id="rId11"/>
    <p:sldId id="272" r:id="rId12"/>
    <p:sldId id="273" r:id="rId13"/>
    <p:sldId id="263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A424-CD54-4209-8A9C-8B2498BE445C}" type="datetimeFigureOut">
              <a:rPr lang="en-US" smtClean="0"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5D8-B365-4133-8D14-421B435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273fs7845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162703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ulsar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70235">
            <a:off x="4762500" y="266700"/>
            <a:ext cx="102870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rigolo07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87" y="4646871"/>
            <a:ext cx="1219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1 (1562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87" y="3133725"/>
            <a:ext cx="3200399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934200" y="5585084"/>
            <a:ext cx="2133600" cy="1142741"/>
            <a:chOff x="1474" y="2795"/>
            <a:chExt cx="2485" cy="1132"/>
          </a:xfrm>
        </p:grpSpPr>
        <p:pic>
          <p:nvPicPr>
            <p:cNvPr id="2071" name="Picture 9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10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11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A0210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18"/>
          <p:cNvSpPr>
            <a:spLocks noChangeArrowheads="1" noChangeShapeType="1" noTextEdit="1"/>
          </p:cNvSpPr>
          <p:nvPr/>
        </p:nvSpPr>
        <p:spPr bwMode="auto">
          <a:xfrm>
            <a:off x="914400" y="1866900"/>
            <a:ext cx="7239000" cy="4476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   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LIỆT CHÀO MỪNG QUÝ THẦY CÔ</a:t>
            </a:r>
          </a:p>
          <a:p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VỀ 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GIỜ LỚP 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5B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2095500" y="6477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6591300" y="9525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819150" y="1390650"/>
            <a:ext cx="99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1943100" y="2019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2199410" y="2408592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5657988" y="240859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9" descr="puls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5974773" y="204874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 Box 26"/>
          <p:cNvSpPr txBox="1">
            <a:spLocks noChangeArrowheads="1"/>
          </p:cNvSpPr>
          <p:nvPr/>
        </p:nvSpPr>
        <p:spPr bwMode="auto">
          <a:xfrm>
            <a:off x="2313125" y="4953000"/>
            <a:ext cx="4517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 smtClean="0">
                <a:effectLst/>
                <a:latin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GV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Hiền</a:t>
            </a:r>
            <a:endParaRPr lang="en-US" sz="32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537776"/>
            <a:ext cx="2133600" cy="1190050"/>
            <a:chOff x="1474" y="2795"/>
            <a:chExt cx="2485" cy="1132"/>
          </a:xfrm>
        </p:grpSpPr>
        <p:pic>
          <p:nvPicPr>
            <p:cNvPr id="2068" name="Picture 9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10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1" descr="!dk8_1l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2860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TRƯỜNG TIỂU HỌC PHÚC ĐỒNG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587" y="252499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MÔN: TOÁN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0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J145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838200" y="1607127"/>
            <a:ext cx="7239000" cy="3352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Tập thể lớp 5B </a:t>
            </a:r>
            <a:endParaRPr lang="it-IT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ial"/>
            </a:endParaRPr>
          </a:p>
          <a:p>
            <a:pPr algn="ctr"/>
            <a:r>
              <a:rPr lang="it-IT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các thầy cô giáo mạnh khỏe, hạnh phúc!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533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I.ÔN BÀI CŨ: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1" y="1164771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1.Viết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2,5m =... </a:t>
            </a:r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m….dm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5,27m =…..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.…cm                                         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0991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3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050" y="250012"/>
            <a:ext cx="878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                 6m 4dm=….m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3m 5cm=….m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38250" y="1371600"/>
                <a:ext cx="6629399" cy="187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Cách </a:t>
                </a:r>
                <a:r>
                  <a:rPr lang="en-US" sz="3200" dirty="0" err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: 6m</a:t>
                </a:r>
                <a:r>
                  <a:rPr lang="en-US" sz="32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4dm=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00"/>
                        </a:solidFill>
                        <a:latin typeface="Cambria Math"/>
                        <a:cs typeface="Times New Roman" pitchFamily="18" charset="0"/>
                      </a:rPr>
                      <m:t>6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sty m:val="p"/>
                      </m:rPr>
                      <a:rPr lang="en-US" sz="3200" i="1">
                        <a:solidFill>
                          <a:srgbClr val="003300"/>
                        </a:solidFill>
                        <a:latin typeface="Cambria Math"/>
                        <a:cs typeface="Times New Roman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= 6,4m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200" dirty="0" err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6m 4dm= 6,4m</a:t>
                </a:r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1371600"/>
                <a:ext cx="6629399" cy="1877181"/>
              </a:xfrm>
              <a:prstGeom prst="rect">
                <a:avLst/>
              </a:prstGeom>
              <a:blipFill rotWithShape="1">
                <a:blip r:embed="rId3"/>
                <a:stretch>
                  <a:fillRect l="-2298" b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90674" y="4648200"/>
                <a:ext cx="6257925" cy="1890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Cách </a:t>
                </a:r>
                <a:r>
                  <a:rPr lang="en-US" sz="3200" dirty="0" err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dm=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en-US" sz="3200" i="1">
                            <a:solidFill>
                              <a:srgbClr val="0033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den>
                    </m:f>
                    <m:r>
                      <m:rPr>
                        <m:sty m:val="p"/>
                      </m:rPr>
                      <a:rPr lang="en-US" sz="3200" i="1">
                        <a:solidFill>
                          <a:srgbClr val="003300"/>
                        </a:solidFill>
                        <a:latin typeface="Cambria Math"/>
                        <a:cs typeface="Times New Roman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3,05m</a:t>
                </a:r>
                <a:endParaRPr lang="en-US" sz="32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dirty="0" err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3m 5cm=3,05m</a:t>
                </a:r>
                <a:endParaRPr lang="en-US" sz="32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4" y="4648200"/>
                <a:ext cx="6257925" cy="1890839"/>
              </a:xfrm>
              <a:prstGeom prst="rect">
                <a:avLst/>
              </a:prstGeom>
              <a:blipFill rotWithShape="1">
                <a:blip r:embed="rId4"/>
                <a:stretch>
                  <a:fillRect l="-2534" r="-1657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03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74320" y="152400"/>
            <a:ext cx="8564880" cy="64008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5840" y="1406369"/>
            <a:ext cx="790956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3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1" y="2274838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a,8m6dm=…….m          b,2dm 2cm=……..  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3m7cm=……</a:t>
            </a:r>
            <a:r>
              <a:rPr lang="en-US" sz="32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          d,23m 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13cm=  …........m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1" y="685800"/>
            <a:ext cx="914399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303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803564"/>
            <a:ext cx="88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,Có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3m 4dm              2m5cm               21m36cm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8dm 7cm           4dm 32mm             73mm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2209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44196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3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416818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1939883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5km 302m=……km       b, 5km 75m=……….km                             c, 302m=………km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a,5,302km=…..km....m         b,5,075km=….km….m</a:t>
            </a:r>
          </a:p>
          <a:p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c,0,302km=….m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3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5&quot;/&gt;&lt;/object&gt;&lt;object type=&quot;3&quot; unique_id=&quot;10005&quot;&gt;&lt;property id=&quot;20148&quot; value=&quot;5&quot;/&gt;&lt;property id=&quot;20300&quot; value=&quot;Slide 5&quot;/&gt;&lt;property id=&quot;20307&quot; value=&quot;271&quot;/&gt;&lt;/object&gt;&lt;object type=&quot;3&quot; unique_id=&quot;10006&quot;&gt;&lt;property id=&quot;20148&quot; value=&quot;5&quot;/&gt;&lt;property id=&quot;20300&quot; value=&quot;Slide 6&quot;/&gt;&lt;property id=&quot;20307&quot; value=&quot;266&quot;/&gt;&lt;/object&gt;&lt;object type=&quot;3&quot; unique_id=&quot;10007&quot;&gt;&lt;property id=&quot;20148&quot; value=&quot;5&quot;/&gt;&lt;property id=&quot;20300&quot; value=&quot;Slide 7&quot;/&gt;&lt;property id=&quot;20307&quot; value=&quot;267&quot;/&gt;&lt;/object&gt;&lt;object type=&quot;3&quot; unique_id=&quot;10008&quot;&gt;&lt;property id=&quot;20148&quot; value=&quot;5&quot;/&gt;&lt;property id=&quot;20300&quot; value=&quot;Slide 8&quot;/&gt;&lt;property id=&quot;20307&quot; value=&quot;268&quot;/&gt;&lt;/object&gt;&lt;object type=&quot;3&quot; unique_id=&quot;10009&quot;&gt;&lt;property id=&quot;20148&quot; value=&quot;5&quot;/&gt;&lt;property id=&quot;20300&quot; value=&quot;Slide 9&quot;/&gt;&lt;property id=&quot;20307&quot; value=&quot;269&quot;/&gt;&lt;/object&gt;&lt;object type=&quot;3&quot; unique_id=&quot;10010&quot;&gt;&lt;property id=&quot;20148&quot; value=&quot;5&quot;/&gt;&lt;property id=&quot;20300&quot; value=&quot;Slide 4&quot;/&gt;&lt;property id=&quot;20307&quot; value=&quot;270&quot;/&gt;&lt;/object&gt;&lt;object type=&quot;3&quot; unique_id=&quot;10011&quot;&gt;&lt;property id=&quot;20148&quot; value=&quot;5&quot;/&gt;&lt;property id=&quot;20300&quot; value=&quot;Slide 10&quot;/&gt;&lt;property id=&quot;20307&quot; value=&quot;261&quot;/&gt;&lt;/object&gt;&lt;object type=&quot;3&quot; unique_id=&quot;10012&quot;&gt;&lt;property id=&quot;20148&quot; value=&quot;5&quot;/&gt;&lt;property id=&quot;20300&quot; value=&quot;Slide 13&quot;/&gt;&lt;property id=&quot;20307&quot; value=&quot;263&quot;/&gt;&lt;/object&gt;&lt;object type=&quot;3&quot; unique_id=&quot;10109&quot;&gt;&lt;property id=&quot;20148&quot; value=&quot;5&quot;/&gt;&lt;property id=&quot;20300&quot; value=&quot;Slide 11&quot;/&gt;&lt;property id=&quot;20307&quot; value=&quot;272&quot;/&gt;&lt;/object&gt;&lt;object type=&quot;3&quot; unique_id=&quot;10110&quot;&gt;&lt;property id=&quot;20148&quot; value=&quot;5&quot;/&gt;&lt;property id=&quot;20300&quot; value=&quot;Slide 12&quot;/&gt;&lt;property id=&quot;20307&quot; value=&quot;273&quot;/&gt;&lt;/object&gt;&lt;object type=&quot;3&quot; unique_id=&quot;10167&quot;&gt;&lt;property id=&quot;20148&quot; value=&quot;5&quot;/&gt;&lt;property id=&quot;20300&quot; value=&quot;Slide 3&quot;/&gt;&lt;property id=&quot;20307&quot; value=&quot;27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342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User</cp:lastModifiedBy>
  <cp:revision>35</cp:revision>
  <dcterms:created xsi:type="dcterms:W3CDTF">2019-10-25T02:02:21Z</dcterms:created>
  <dcterms:modified xsi:type="dcterms:W3CDTF">2019-10-29T23:15:06Z</dcterms:modified>
</cp:coreProperties>
</file>