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81" r:id="rId3"/>
    <p:sldId id="263" r:id="rId4"/>
    <p:sldId id="264" r:id="rId5"/>
    <p:sldId id="271" r:id="rId6"/>
    <p:sldId id="266" r:id="rId7"/>
    <p:sldId id="268" r:id="rId8"/>
    <p:sldId id="270" r:id="rId9"/>
    <p:sldId id="283" r:id="rId10"/>
    <p:sldId id="282" r:id="rId11"/>
    <p:sldId id="275" r:id="rId12"/>
    <p:sldId id="273" r:id="rId13"/>
    <p:sldId id="277" r:id="rId14"/>
    <p:sldId id="278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94660"/>
  </p:normalViewPr>
  <p:slideViewPr>
    <p:cSldViewPr>
      <p:cViewPr varScale="1">
        <p:scale>
          <a:sx n="81" d="100"/>
          <a:sy n="81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B5084-9EE1-4881-B09E-0EFBA2775BA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7F55-865B-4B3A-8A77-5581F3E0C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FE6BC-1BEA-4C69-861A-DB8381EE45FE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0D503CA-7C86-449A-830A-33548373AD6A}" type="slidenum">
              <a:rPr lang="en-US" sz="1200">
                <a:cs typeface="Arial" charset="0"/>
              </a:rPr>
              <a:pPr algn="r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B123F8F-DF75-46BB-9CA1-51F7A3E30895}" type="slidenum">
              <a:rPr lang="en-US" sz="1200">
                <a:cs typeface="Arial" charset="0"/>
              </a:rPr>
              <a:pPr algn="r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4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3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3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89000"/>
                <a:lumMod val="99000"/>
                <a:lumOff val="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3977-6E5C-4281-8CAA-44E127FF9AD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A2A5-9B36-4734-9454-2559ECD0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55863" y="596900"/>
            <a:ext cx="6192837" cy="3581400"/>
          </a:xfrm>
        </p:spPr>
        <p:txBody>
          <a:bodyPr anchor="b"/>
          <a:lstStyle/>
          <a:p>
            <a:pPr>
              <a:defRPr/>
            </a:pPr>
            <a:endParaRPr lang="en-US" sz="5200" b="1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89200" y="4321175"/>
            <a:ext cx="6146800" cy="15097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a7ef13e6488ebda4182295e359de7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p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646">
            <a:off x="3270250" y="45021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9252">
            <a:off x="6934200" y="3810000"/>
            <a:ext cx="928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0"/>
            <a:ext cx="258920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6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6" descr="13. bird-1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76400"/>
            <a:ext cx="14097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9" descr="21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4160">
            <a:off x="3852863" y="6129338"/>
            <a:ext cx="514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0" descr="22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323">
            <a:off x="762000" y="541020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1" descr="23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013">
            <a:off x="404813" y="1887537"/>
            <a:ext cx="514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2" descr="242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9663">
            <a:off x="5029200" y="3733800"/>
            <a:ext cx="485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3" descr="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957638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4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5" descr="1157554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5" name="Group 26"/>
          <p:cNvGrpSpPr>
            <a:grpSpLocks/>
          </p:cNvGrpSpPr>
          <p:nvPr/>
        </p:nvGrpSpPr>
        <p:grpSpPr bwMode="auto">
          <a:xfrm>
            <a:off x="7924800" y="533400"/>
            <a:ext cx="833438" cy="762000"/>
            <a:chOff x="2256" y="672"/>
            <a:chExt cx="525" cy="480"/>
          </a:xfrm>
        </p:grpSpPr>
        <p:sp>
          <p:nvSpPr>
            <p:cNvPr id="3099" name="Freeform 27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0270" name="Group 31"/>
          <p:cNvGrpSpPr>
            <a:grpSpLocks/>
          </p:cNvGrpSpPr>
          <p:nvPr/>
        </p:nvGrpSpPr>
        <p:grpSpPr bwMode="auto">
          <a:xfrm>
            <a:off x="5105400" y="5715000"/>
            <a:ext cx="1219200" cy="838200"/>
            <a:chOff x="2304" y="1632"/>
            <a:chExt cx="525" cy="480"/>
          </a:xfrm>
        </p:grpSpPr>
        <p:sp>
          <p:nvSpPr>
            <p:cNvPr id="3104" name="Freeform 32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/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/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gray">
            <a:xfrm>
              <a:off x="2432" y="1706"/>
              <a:ext cx="270" cy="33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10275" name="Picture 36" descr="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7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38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39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40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969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1" descr="pinksparkle6df1-14315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1473" y="1223377"/>
            <a:ext cx="81010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Nhiệt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liệt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chào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đón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    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quý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thầy</a:t>
            </a:r>
            <a:r>
              <a:rPr lang="en-US" sz="6600" dirty="0">
                <a:solidFill>
                  <a:srgbClr val="FF0000"/>
                </a:solidFill>
                <a:latin typeface="Jokerman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Jokerman" pitchFamily="82" charset="0"/>
              </a:rPr>
              <a:t>cô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2476500" y="348734"/>
            <a:ext cx="5018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.VnBodoniH" pitchFamily="34" charset="0"/>
              </a:rPr>
              <a:t>Líp</a:t>
            </a:r>
            <a:r>
              <a:rPr lang="en-US" sz="6600" dirty="0">
                <a:solidFill>
                  <a:srgbClr val="FFFF00"/>
                </a:solidFill>
                <a:latin typeface=".VnBodoniH" pitchFamily="34" charset="0"/>
              </a:rPr>
              <a:t> 3c </a:t>
            </a:r>
            <a:endParaRPr lang="en-US" sz="6600" dirty="0">
              <a:solidFill>
                <a:srgbClr val="FFFF00"/>
              </a:solidFill>
              <a:latin typeface=".VnBodoni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25435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4962525"/>
            <a:ext cx="2668587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4956175"/>
            <a:ext cx="2520950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4833938"/>
            <a:ext cx="2500312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273550"/>
            <a:ext cx="250666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500438"/>
            <a:ext cx="2443163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184525"/>
            <a:ext cx="2320925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590800"/>
            <a:ext cx="26035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11363"/>
            <a:ext cx="2036762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048000"/>
            <a:ext cx="268763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354138"/>
            <a:ext cx="4351338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650875"/>
            <a:ext cx="41116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0"/>
            <a:ext cx="267493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87" y="3100388"/>
            <a:ext cx="1727200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" y="76200"/>
            <a:ext cx="914752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3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chương trình trái tim cho em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hay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6629400" y="0"/>
            <a:ext cx="25146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Líp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3c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Tr©n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Träng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C¶m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</a:t>
            </a:r>
          </a:p>
          <a:p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¬n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ThÇy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c«</a:t>
            </a:r>
          </a:p>
          <a:p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Vµ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.VnBodoniH" pitchFamily="34" charset="0"/>
              </a:rPr>
              <a:t>C¸c</a:t>
            </a:r>
            <a:r>
              <a:rPr lang="en-US" sz="4000" dirty="0">
                <a:solidFill>
                  <a:srgbClr val="FFFF00"/>
                </a:solidFill>
                <a:latin typeface=".VnBodoniH" pitchFamily="34" charset="0"/>
              </a:rPr>
              <a:t> b¹n!</a:t>
            </a:r>
          </a:p>
        </p:txBody>
      </p:sp>
    </p:spTree>
    <p:extLst>
      <p:ext uri="{BB962C8B-B14F-4D97-AF65-F5344CB8AC3E}">
        <p14:creationId xmlns:p14="http://schemas.microsoft.com/office/powerpoint/2010/main" val="8298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001000" cy="5440362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Độ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tuổi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mắc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nguy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hiểm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như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thế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nào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Dấu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hiệu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nhận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biết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khi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mắc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Nguyên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nhân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gây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ra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là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gì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Cách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phòng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</a:p>
        </p:txBody>
      </p:sp>
    </p:spTree>
    <p:extLst>
      <p:ext uri="{BB962C8B-B14F-4D97-AF65-F5344CB8AC3E}">
        <p14:creationId xmlns:p14="http://schemas.microsoft.com/office/powerpoint/2010/main" val="43413923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001000" cy="5440362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Độ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tuổi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mắc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nguy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hiểm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như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thế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nào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Dấu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hiệu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nhận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biết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khi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mắc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Nguyên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nhân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gây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ra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là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gì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 dirty="0" err="1" smtClean="0">
                <a:solidFill>
                  <a:srgbClr val="00B050"/>
                </a:solidFill>
              </a:rPr>
              <a:t>Cách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phòng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bệnh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thấp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B050"/>
                </a:solidFill>
              </a:rPr>
              <a:t>tim</a:t>
            </a:r>
            <a:r>
              <a:rPr lang="en-US" altLang="en-US" sz="4000" b="1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</a:p>
        </p:txBody>
      </p:sp>
    </p:spTree>
    <p:extLst>
      <p:ext uri="{BB962C8B-B14F-4D97-AF65-F5344CB8AC3E}">
        <p14:creationId xmlns:p14="http://schemas.microsoft.com/office/powerpoint/2010/main" val="85114849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3667" y="243888"/>
            <a:ext cx="3505200" cy="3048000"/>
            <a:chOff x="240" y="1200"/>
            <a:chExt cx="5328" cy="220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88" y="2844"/>
              <a:ext cx="624" cy="528"/>
              <a:chOff x="528" y="480"/>
              <a:chExt cx="624" cy="528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0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4385163" y="276761"/>
            <a:ext cx="4495800" cy="3004939"/>
            <a:chOff x="720" y="1152"/>
            <a:chExt cx="4608" cy="239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91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738" y="1152"/>
              <a:ext cx="624" cy="528"/>
              <a:chOff x="528" y="480"/>
              <a:chExt cx="624" cy="528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20" name="Oval 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2" name="Oval 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3" name="Oval 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4" name="Oval 1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</p:grp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748533" y="3505200"/>
            <a:ext cx="8267295" cy="3048000"/>
            <a:chOff x="384" y="1104"/>
            <a:chExt cx="4944" cy="220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384" y="2772"/>
              <a:ext cx="624" cy="528"/>
              <a:chOff x="528" y="480"/>
              <a:chExt cx="624" cy="528"/>
            </a:xfrm>
          </p:grpSpPr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30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2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9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04800" y="354782"/>
            <a:ext cx="8458200" cy="6274618"/>
            <a:chOff x="240" y="1200"/>
            <a:chExt cx="5328" cy="2208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288" y="2844"/>
              <a:ext cx="624" cy="528"/>
              <a:chOff x="528" y="480"/>
              <a:chExt cx="624" cy="528"/>
            </a:xfrm>
          </p:grpSpPr>
          <p:grpSp>
            <p:nvGrpSpPr>
              <p:cNvPr id="13319" name="Group 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3321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2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3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4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25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3320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5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2400" y="228600"/>
            <a:ext cx="8686800" cy="6400800"/>
            <a:chOff x="720" y="1152"/>
            <a:chExt cx="4608" cy="2304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738" y="1152"/>
              <a:ext cx="624" cy="528"/>
              <a:chOff x="528" y="480"/>
              <a:chExt cx="624" cy="528"/>
            </a:xfrm>
          </p:grpSpPr>
          <p:grpSp>
            <p:nvGrpSpPr>
              <p:cNvPr id="14342" name="Group 5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4344" name="Oval 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5" name="Oval 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6" name="Oval 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" name="Oval 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" name="Oval 1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4343" name="Text Box 11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81000" y="51816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z="46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alt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2697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228600"/>
            <a:ext cx="8686800" cy="6324600"/>
            <a:chOff x="384" y="1104"/>
            <a:chExt cx="4944" cy="2208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384" y="2772"/>
              <a:ext cx="624" cy="528"/>
              <a:chOff x="528" y="480"/>
              <a:chExt cx="624" cy="528"/>
            </a:xfrm>
          </p:grpSpPr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5368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69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0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1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372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367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0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122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Gợi ý </vt:lpstr>
      <vt:lpstr>video</vt:lpstr>
      <vt:lpstr>Thảo luận theo các gợi 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MSTTPC1</cp:lastModifiedBy>
  <cp:revision>15</cp:revision>
  <dcterms:created xsi:type="dcterms:W3CDTF">2019-10-08T04:47:17Z</dcterms:created>
  <dcterms:modified xsi:type="dcterms:W3CDTF">2019-10-08T13:16:56Z</dcterms:modified>
</cp:coreProperties>
</file>