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26" r:id="rId2"/>
  </p:sldMasterIdLst>
  <p:sldIdLst>
    <p:sldId id="271" r:id="rId3"/>
    <p:sldId id="283" r:id="rId4"/>
    <p:sldId id="277" r:id="rId5"/>
    <p:sldId id="278" r:id="rId6"/>
    <p:sldId id="280" r:id="rId7"/>
    <p:sldId id="284" r:id="rId8"/>
    <p:sldId id="281" r:id="rId9"/>
    <p:sldId id="285" r:id="rId10"/>
    <p:sldId id="286" r:id="rId11"/>
    <p:sldId id="287" r:id="rId12"/>
    <p:sldId id="276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FF"/>
    <a:srgbClr val="FFCCFF"/>
    <a:srgbClr val="FFFF99"/>
    <a:srgbClr val="00CCFF"/>
    <a:srgbClr val="FB81F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5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63845-29EA-44AA-9E4E-1E17922CD6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0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F08DB-4AF0-450F-BE39-3942D0715E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8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FD2F8-4AC9-4715-9DDB-55E961266A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17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4133FF-E954-4606-8C74-F972714755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61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63845-29EA-44AA-9E4E-1E17922CD6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13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A9F9D-C08F-436B-8D53-EDB8AB642C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6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A2BB1-E797-4D5A-8DAC-D0FD1EF038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75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4022E-C4A4-4AAB-9E6E-CCC1988342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49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F0AE9-8CF4-4DE7-A77B-15FD15F4AD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53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AF3B0-FDB3-4199-A96D-C8778410D8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59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4CF26-D3B4-4B7A-AE30-6D000AECBD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2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A9F9D-C08F-436B-8D53-EDB8AB642C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51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F84DE-4907-44A5-A82A-227A65E41F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04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836CD-01E3-4E5C-BBD8-38ECBAD25E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71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F08DB-4AF0-450F-BE39-3942D0715E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89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FD2F8-4AC9-4715-9DDB-55E961266A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70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4133FF-E954-4606-8C74-F972714755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9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A2BB1-E797-4D5A-8DAC-D0FD1EF038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5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4022E-C4A4-4AAB-9E6E-CCC1988342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8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F0AE9-8CF4-4DE7-A77B-15FD15F4AD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AF3B0-FDB3-4199-A96D-C8778410D8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2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4CF26-D3B4-4B7A-AE30-6D000AECBD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F84DE-4907-44A5-A82A-227A65E41F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836CD-01E3-4E5C-BBD8-38ECBAD25E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5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4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fld id="{692B9BBA-9AE6-415F-BCD7-B087AA5919CA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3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4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fld id="{692B9BBA-9AE6-415F-BCD7-B087AA5919CA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5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3" name="Text Box 5"/>
          <p:cNvSpPr txBox="1">
            <a:spLocks noChangeArrowheads="1"/>
          </p:cNvSpPr>
          <p:nvPr/>
        </p:nvSpPr>
        <p:spPr bwMode="auto">
          <a:xfrm>
            <a:off x="1371600" y="4114800"/>
            <a:ext cx="632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8" name="Picture 1" descr="flowers_fr020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60"/>
          <p:cNvSpPr>
            <a:spLocks noChangeArrowheads="1" noChangeShapeType="1" noTextEdit="1"/>
          </p:cNvSpPr>
          <p:nvPr/>
        </p:nvSpPr>
        <p:spPr bwMode="auto">
          <a:xfrm>
            <a:off x="1021443" y="1752600"/>
            <a:ext cx="7162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78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CÔ GIÁO ĐẾN DỰ HỘI GIẢNG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7709" y="533400"/>
            <a:ext cx="908231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TRƯỜNG TIỂU HỌC PHÚC ĐỒNG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686" y="3992994"/>
            <a:ext cx="90823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LỚP 5C – PHÂN MÔN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 ĐỌC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NĂM HỌC 2019 - 2020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5255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-47625" y="0"/>
            <a:ext cx="9191625" cy="6858000"/>
            <a:chOff x="-30" y="0"/>
            <a:chExt cx="5838" cy="4320"/>
          </a:xfrm>
        </p:grpSpPr>
        <p:pic>
          <p:nvPicPr>
            <p:cNvPr id="7" name="Picture 9" descr="Bellcoll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2129160">
              <a:off x="0" y="0"/>
              <a:ext cx="816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Bellcoll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382142">
              <a:off x="4997" y="52"/>
              <a:ext cx="816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Bellcoll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7752468">
              <a:off x="51" y="3435"/>
              <a:ext cx="720" cy="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2" descr="Bellcoll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8003096">
              <a:off x="5069" y="3557"/>
              <a:ext cx="745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" descr="snowcon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 descr="snowcon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2016" y="2112"/>
              <a:ext cx="4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5" descr="snowcon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3696" y="2136"/>
              <a:ext cx="4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6" descr="snowcon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4"/>
              <a:ext cx="576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14"/>
          <p:cNvSpPr/>
          <p:nvPr/>
        </p:nvSpPr>
        <p:spPr>
          <a:xfrm>
            <a:off x="150757" y="1752600"/>
            <a:ext cx="8842096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CÔ GIÁO MẠNH KHỎE!</a:t>
            </a:r>
          </a:p>
          <a:p>
            <a:pPr algn="ctr">
              <a:defRPr/>
            </a:pP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</a:t>
            </a:r>
          </a:p>
          <a:p>
            <a:pPr algn="ctr">
              <a:defRPr/>
            </a:pP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NGOAN, HỌC GIỎI!</a:t>
            </a:r>
          </a:p>
          <a:p>
            <a:pPr algn="ctr">
              <a:defRPr/>
            </a:pPr>
            <a:endParaRPr lang="en-US" sz="5400" b="1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27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5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74638"/>
            <a:ext cx="5562599" cy="6375773"/>
          </a:xfrm>
        </p:spPr>
      </p:pic>
    </p:spTree>
    <p:extLst>
      <p:ext uri="{BB962C8B-B14F-4D97-AF65-F5344CB8AC3E}">
        <p14:creationId xmlns:p14="http://schemas.microsoft.com/office/powerpoint/2010/main" val="2288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28" y="1562100"/>
            <a:ext cx="4885944" cy="3276600"/>
          </a:xfrm>
        </p:spPr>
      </p:pic>
    </p:spTree>
    <p:extLst>
      <p:ext uri="{BB962C8B-B14F-4D97-AF65-F5344CB8AC3E}">
        <p14:creationId xmlns:p14="http://schemas.microsoft.com/office/powerpoint/2010/main" val="20756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8600"/>
            <a:ext cx="3429000" cy="6324600"/>
          </a:xfrm>
        </p:spPr>
      </p:pic>
    </p:spTree>
    <p:extLst>
      <p:ext uri="{BB962C8B-B14F-4D97-AF65-F5344CB8AC3E}">
        <p14:creationId xmlns:p14="http://schemas.microsoft.com/office/powerpoint/2010/main" val="39176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0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990600"/>
            <a:ext cx="8229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hèn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7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533400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952904" y="533399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741264" y="533398"/>
            <a:ext cx="2699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248400" y="533400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467600" y="533395"/>
            <a:ext cx="1438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1147460"/>
            <a:ext cx="2420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269129" y="1147460"/>
            <a:ext cx="2472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658383" y="1147460"/>
            <a:ext cx="5296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ta,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75863" y="1835727"/>
            <a:ext cx="1321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687770" y="1835726"/>
            <a:ext cx="2141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-16823" y="1828800"/>
            <a:ext cx="2969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495559" y="1822310"/>
            <a:ext cx="3572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760022" y="2468871"/>
            <a:ext cx="1372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2032780" y="2462382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3672418" y="2475406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đợi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248400" y="2475407"/>
            <a:ext cx="2702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1" y="2475407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-54956" y="3048000"/>
            <a:ext cx="3952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3741263" y="3048000"/>
            <a:ext cx="1421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4897405" y="3069771"/>
            <a:ext cx="5513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1101186" y="3650189"/>
            <a:ext cx="2053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1" y="3657600"/>
            <a:ext cx="1275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3023194" y="3664044"/>
            <a:ext cx="551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3425148" y="3650188"/>
            <a:ext cx="1200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4564083" y="3664044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5474380" y="3644757"/>
            <a:ext cx="1787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7051673" y="3644757"/>
            <a:ext cx="2156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0" y="4267200"/>
            <a:ext cx="3954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3505395" y="4272493"/>
            <a:ext cx="149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5669555" y="4276451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6654717" y="4272492"/>
            <a:ext cx="1625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4779566" y="4272493"/>
            <a:ext cx="1099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698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  <p:bldP spid="16" grpId="0"/>
      <p:bldP spid="18" grpId="0"/>
      <p:bldP spid="24" grpId="0"/>
      <p:bldP spid="27" grpId="0"/>
      <p:bldP spid="29" grpId="0"/>
      <p:bldP spid="32" grpId="0"/>
      <p:bldP spid="33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1&quot;/&gt;&lt;/object&gt;&lt;object type=&quot;3&quot; unique_id=&quot;10011&quot;&gt;&lt;property id=&quot;20148&quot; value=&quot;5&quot;/&gt;&lt;property id=&quot;20300&quot; value=&quot;Slide 11&quot;/&gt;&lt;property id=&quot;20307&quot; value=&quot;276&quot;/&gt;&lt;/object&gt;&lt;object type=&quot;3&quot; unique_id=&quot;10045&quot;&gt;&lt;property id=&quot;20148&quot; value=&quot;5&quot;/&gt;&lt;property id=&quot;20300&quot; value=&quot;Slide 3&quot;/&gt;&lt;property id=&quot;20307&quot; value=&quot;277&quot;/&gt;&lt;/object&gt;&lt;object type=&quot;3&quot; unique_id=&quot;10107&quot;&gt;&lt;property id=&quot;20148&quot; value=&quot;5&quot;/&gt;&lt;property id=&quot;20300&quot; value=&quot;Slide 4&quot;/&gt;&lt;property id=&quot;20307&quot; value=&quot;278&quot;/&gt;&lt;/object&gt;&lt;object type=&quot;3&quot; unique_id=&quot;10108&quot;&gt;&lt;property id=&quot;20148&quot; value=&quot;5&quot;/&gt;&lt;property id=&quot;20300&quot; value=&quot;Slide 5&quot;/&gt;&lt;property id=&quot;20307&quot; value=&quot;280&quot;/&gt;&lt;/object&gt;&lt;object type=&quot;3&quot; unique_id=&quot;10170&quot;&gt;&lt;property id=&quot;20148&quot; value=&quot;5&quot;/&gt;&lt;property id=&quot;20300&quot; value=&quot;Slide 7&quot;/&gt;&lt;property id=&quot;20307&quot; value=&quot;281&quot;/&gt;&lt;/object&gt;&lt;object type=&quot;3&quot; unique_id=&quot;10321&quot;&gt;&lt;property id=&quot;20148&quot; value=&quot;5&quot;/&gt;&lt;property id=&quot;20300&quot; value=&quot;Slide 2&quot;/&gt;&lt;property id=&quot;20307&quot; value=&quot;283&quot;/&gt;&lt;/object&gt;&lt;object type=&quot;3&quot; unique_id=&quot;10322&quot;&gt;&lt;property id=&quot;20148&quot; value=&quot;5&quot;/&gt;&lt;property id=&quot;20300&quot; value=&quot;Slide 6&quot;/&gt;&lt;property id=&quot;20307&quot; value=&quot;284&quot;/&gt;&lt;/object&gt;&lt;object type=&quot;3&quot; unique_id=&quot;10323&quot;&gt;&lt;property id=&quot;20148&quot; value=&quot;5&quot;/&gt;&lt;property id=&quot;20300&quot; value=&quot;Slide 8&quot;/&gt;&lt;property id=&quot;20307&quot; value=&quot;285&quot;/&gt;&lt;/object&gt;&lt;object type=&quot;3&quot; unique_id=&quot;10376&quot;&gt;&lt;property id=&quot;20148&quot; value=&quot;5&quot;/&gt;&lt;property id=&quot;20300&quot; value=&quot;Slide 9&quot;/&gt;&lt;property id=&quot;20307&quot; value=&quot;286&quot;/&gt;&lt;/object&gt;&lt;object type=&quot;3&quot; unique_id=&quot;10378&quot;&gt;&lt;property id=&quot;20148&quot; value=&quot;5&quot;/&gt;&lt;property id=&quot;20300&quot; value=&quot;Slide 10&quot;/&gt;&lt;property id=&quot;20307&quot; value=&quot;287&quot;/&gt;&lt;/object&gt;&lt;/object&gt;&lt;object type=&quot;8&quot; unique_id=&quot;1002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278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3_Default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XP-PRO-2011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NP-COMPUTER</dc:creator>
  <cp:lastModifiedBy>Admin</cp:lastModifiedBy>
  <cp:revision>28</cp:revision>
  <dcterms:created xsi:type="dcterms:W3CDTF">2016-01-18T17:50:27Z</dcterms:created>
  <dcterms:modified xsi:type="dcterms:W3CDTF">2019-09-06T12:59:15Z</dcterms:modified>
</cp:coreProperties>
</file>