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5" r:id="rId2"/>
    <p:sldId id="256" r:id="rId3"/>
    <p:sldId id="259" r:id="rId4"/>
    <p:sldId id="260" r:id="rId5"/>
    <p:sldId id="257" r:id="rId6"/>
    <p:sldId id="261" r:id="rId7"/>
    <p:sldId id="262" r:id="rId8"/>
    <p:sldId id="281" r:id="rId9"/>
    <p:sldId id="282" r:id="rId10"/>
    <p:sldId id="283" r:id="rId11"/>
    <p:sldId id="264" r:id="rId12"/>
    <p:sldId id="265" r:id="rId13"/>
    <p:sldId id="266" r:id="rId14"/>
    <p:sldId id="267" r:id="rId15"/>
    <p:sldId id="268" r:id="rId16"/>
    <p:sldId id="284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7EB6BF-8CFF-4E36-B910-9F2D5B48912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12072E-B0B2-4294-961D-053DFACB7C87}">
      <dgm:prSet phldrT="[Text]"/>
      <dgm:spPr/>
      <dgm:t>
        <a:bodyPr/>
        <a:lstStyle/>
        <a:p>
          <a:r>
            <a:rPr lang="en-US" dirty="0" smtClean="0"/>
            <a:t>So </a:t>
          </a:r>
          <a:r>
            <a:rPr lang="en-US" dirty="0" err="1" smtClean="0"/>
            <a:t>sánh</a:t>
          </a:r>
          <a:endParaRPr lang="en-US" dirty="0"/>
        </a:p>
      </dgm:t>
    </dgm:pt>
    <dgm:pt modelId="{CF0B2201-8643-401C-B27E-93EDC1628527}" type="parTrans" cxnId="{F9E7DE80-A402-4541-BA59-8B4F613702DD}">
      <dgm:prSet/>
      <dgm:spPr/>
      <dgm:t>
        <a:bodyPr/>
        <a:lstStyle/>
        <a:p>
          <a:endParaRPr lang="en-US"/>
        </a:p>
      </dgm:t>
    </dgm:pt>
    <dgm:pt modelId="{BB20B614-E2AA-4ECB-8246-0B97B44E9EAD}" type="sibTrans" cxnId="{F9E7DE80-A402-4541-BA59-8B4F613702DD}">
      <dgm:prSet/>
      <dgm:spPr/>
      <dgm:t>
        <a:bodyPr/>
        <a:lstStyle/>
        <a:p>
          <a:endParaRPr lang="en-US"/>
        </a:p>
      </dgm:t>
    </dgm:pt>
    <dgm:pt modelId="{F529E965-27F5-41C4-8DAE-9D61FF83350A}">
      <dgm:prSet phldrT="[Text]" phldr="1"/>
      <dgm:spPr/>
      <dgm:t>
        <a:bodyPr/>
        <a:lstStyle/>
        <a:p>
          <a:endParaRPr lang="en-US"/>
        </a:p>
      </dgm:t>
    </dgm:pt>
    <dgm:pt modelId="{A01B1489-8DBB-4283-A9E1-9835C6E42863}" type="parTrans" cxnId="{6145F002-FF52-47AA-8C98-D6D198954A71}">
      <dgm:prSet/>
      <dgm:spPr/>
      <dgm:t>
        <a:bodyPr/>
        <a:lstStyle/>
        <a:p>
          <a:endParaRPr lang="en-US"/>
        </a:p>
      </dgm:t>
    </dgm:pt>
    <dgm:pt modelId="{335F7CAF-9F4E-4F2E-8D61-41FB3120AB79}" type="sibTrans" cxnId="{6145F002-FF52-47AA-8C98-D6D198954A71}">
      <dgm:prSet/>
      <dgm:spPr/>
      <dgm:t>
        <a:bodyPr/>
        <a:lstStyle/>
        <a:p>
          <a:endParaRPr lang="en-US"/>
        </a:p>
      </dgm:t>
    </dgm:pt>
    <dgm:pt modelId="{481069C4-741F-49FE-8B96-D149D460F667}">
      <dgm:prSet phldrT="[Text]" phldr="1"/>
      <dgm:spPr/>
      <dgm:t>
        <a:bodyPr/>
        <a:lstStyle/>
        <a:p>
          <a:endParaRPr lang="en-US"/>
        </a:p>
      </dgm:t>
    </dgm:pt>
    <dgm:pt modelId="{CA639265-29FE-489B-975A-EEEC3944A5D6}" type="parTrans" cxnId="{D2769202-9D4C-4CDA-A7DE-4CBF01875ECB}">
      <dgm:prSet/>
      <dgm:spPr/>
      <dgm:t>
        <a:bodyPr/>
        <a:lstStyle/>
        <a:p>
          <a:endParaRPr lang="en-US"/>
        </a:p>
      </dgm:t>
    </dgm:pt>
    <dgm:pt modelId="{303AF875-1C49-4798-B44E-7465DEED8768}" type="sibTrans" cxnId="{D2769202-9D4C-4CDA-A7DE-4CBF01875ECB}">
      <dgm:prSet/>
      <dgm:spPr/>
      <dgm:t>
        <a:bodyPr/>
        <a:lstStyle/>
        <a:p>
          <a:endParaRPr lang="en-US"/>
        </a:p>
      </dgm:t>
    </dgm:pt>
    <dgm:pt modelId="{C3A2741E-FECF-4A4B-A5D3-A07DFCCCE53A}">
      <dgm:prSet phldrT="[Text]" phldr="1"/>
      <dgm:spPr/>
      <dgm:t>
        <a:bodyPr/>
        <a:lstStyle/>
        <a:p>
          <a:endParaRPr lang="en-US"/>
        </a:p>
      </dgm:t>
    </dgm:pt>
    <dgm:pt modelId="{103E042E-DA74-423D-A439-DE52954C6251}" type="parTrans" cxnId="{BB9E088B-4BC1-43B2-B6B0-C40F2F6F9E13}">
      <dgm:prSet/>
      <dgm:spPr/>
      <dgm:t>
        <a:bodyPr/>
        <a:lstStyle/>
        <a:p>
          <a:endParaRPr lang="en-US"/>
        </a:p>
      </dgm:t>
    </dgm:pt>
    <dgm:pt modelId="{1A0E0AC7-3146-4272-9A8B-BD4A8608B266}" type="sibTrans" cxnId="{BB9E088B-4BC1-43B2-B6B0-C40F2F6F9E13}">
      <dgm:prSet/>
      <dgm:spPr/>
      <dgm:t>
        <a:bodyPr/>
        <a:lstStyle/>
        <a:p>
          <a:endParaRPr lang="en-US"/>
        </a:p>
      </dgm:t>
    </dgm:pt>
    <dgm:pt modelId="{2139617B-3A66-44D4-B422-86994078BE86}">
      <dgm:prSet phldrT="[Text]" phldr="1"/>
      <dgm:spPr/>
      <dgm:t>
        <a:bodyPr/>
        <a:lstStyle/>
        <a:p>
          <a:endParaRPr lang="en-US"/>
        </a:p>
      </dgm:t>
    </dgm:pt>
    <dgm:pt modelId="{3BE2EEDA-8A8B-4522-8DFF-A90729331187}" type="parTrans" cxnId="{9E58E04A-D709-48DD-AD5B-78D3B610A596}">
      <dgm:prSet/>
      <dgm:spPr/>
      <dgm:t>
        <a:bodyPr/>
        <a:lstStyle/>
        <a:p>
          <a:endParaRPr lang="en-US"/>
        </a:p>
      </dgm:t>
    </dgm:pt>
    <dgm:pt modelId="{41E4E151-9D50-481F-90DF-1EA74DE86FCE}" type="sibTrans" cxnId="{9E58E04A-D709-48DD-AD5B-78D3B610A596}">
      <dgm:prSet/>
      <dgm:spPr/>
      <dgm:t>
        <a:bodyPr/>
        <a:lstStyle/>
        <a:p>
          <a:endParaRPr lang="en-US"/>
        </a:p>
      </dgm:t>
    </dgm:pt>
    <dgm:pt modelId="{7A4A5F62-91C4-4D0F-A268-B5C4B71F8A78}">
      <dgm:prSet phldrT="[Text]" phldr="1"/>
      <dgm:spPr/>
      <dgm:t>
        <a:bodyPr/>
        <a:lstStyle/>
        <a:p>
          <a:endParaRPr lang="en-US"/>
        </a:p>
      </dgm:t>
    </dgm:pt>
    <dgm:pt modelId="{FF232D6F-063E-4F05-ABC5-F9B77E5CB0E8}" type="parTrans" cxnId="{27E2210B-0CDC-44E6-BD61-75211F47458D}">
      <dgm:prSet/>
      <dgm:spPr/>
      <dgm:t>
        <a:bodyPr/>
        <a:lstStyle/>
        <a:p>
          <a:endParaRPr lang="en-US"/>
        </a:p>
      </dgm:t>
    </dgm:pt>
    <dgm:pt modelId="{7D36D52D-C017-4F4F-845F-6B0E625681F6}" type="sibTrans" cxnId="{27E2210B-0CDC-44E6-BD61-75211F47458D}">
      <dgm:prSet/>
      <dgm:spPr/>
      <dgm:t>
        <a:bodyPr/>
        <a:lstStyle/>
        <a:p>
          <a:endParaRPr lang="en-US"/>
        </a:p>
      </dgm:t>
    </dgm:pt>
    <dgm:pt modelId="{DD66181F-7EC9-4F6C-84FA-B353ECB1B4AA}" type="pres">
      <dgm:prSet presAssocID="{E27EB6BF-8CFF-4E36-B910-9F2D5B48912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AF1236-6D6A-4E6F-BB7F-C7DD690D5E57}" type="pres">
      <dgm:prSet presAssocID="{5B12072E-B0B2-4294-961D-053DFACB7C87}" presName="root1" presStyleCnt="0"/>
      <dgm:spPr/>
    </dgm:pt>
    <dgm:pt modelId="{AF921570-DCD1-4A88-BF0F-A203E1D86A8E}" type="pres">
      <dgm:prSet presAssocID="{5B12072E-B0B2-4294-961D-053DFACB7C8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40183E-5BF7-4E59-B221-8E81EDE752D3}" type="pres">
      <dgm:prSet presAssocID="{5B12072E-B0B2-4294-961D-053DFACB7C87}" presName="level2hierChild" presStyleCnt="0"/>
      <dgm:spPr/>
    </dgm:pt>
    <dgm:pt modelId="{47E28B44-1E22-4226-A60E-0C8B966E379B}" type="pres">
      <dgm:prSet presAssocID="{A01B1489-8DBB-4283-A9E1-9835C6E42863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51873BC7-0771-428A-B8BC-42DAE879BE72}" type="pres">
      <dgm:prSet presAssocID="{A01B1489-8DBB-4283-A9E1-9835C6E42863}" presName="connTx" presStyleLbl="parChTrans1D2" presStyleIdx="0" presStyleCnt="2"/>
      <dgm:spPr/>
      <dgm:t>
        <a:bodyPr/>
        <a:lstStyle/>
        <a:p>
          <a:endParaRPr lang="en-US"/>
        </a:p>
      </dgm:t>
    </dgm:pt>
    <dgm:pt modelId="{07E2B841-2829-4F7A-AC76-AB40CAEFCD9A}" type="pres">
      <dgm:prSet presAssocID="{F529E965-27F5-41C4-8DAE-9D61FF83350A}" presName="root2" presStyleCnt="0"/>
      <dgm:spPr/>
    </dgm:pt>
    <dgm:pt modelId="{EF2175EA-3227-431C-B4E0-480CB7E404B6}" type="pres">
      <dgm:prSet presAssocID="{F529E965-27F5-41C4-8DAE-9D61FF83350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FA5664-9C7D-4CB3-9208-384E98A06320}" type="pres">
      <dgm:prSet presAssocID="{F529E965-27F5-41C4-8DAE-9D61FF83350A}" presName="level3hierChild" presStyleCnt="0"/>
      <dgm:spPr/>
    </dgm:pt>
    <dgm:pt modelId="{E7080C12-99B7-4299-AA31-14F17AF82752}" type="pres">
      <dgm:prSet presAssocID="{CA639265-29FE-489B-975A-EEEC3944A5D6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4338765C-5993-4B74-B6E7-97E6F92F91FD}" type="pres">
      <dgm:prSet presAssocID="{CA639265-29FE-489B-975A-EEEC3944A5D6}" presName="connTx" presStyleLbl="parChTrans1D3" presStyleIdx="0" presStyleCnt="3"/>
      <dgm:spPr/>
      <dgm:t>
        <a:bodyPr/>
        <a:lstStyle/>
        <a:p>
          <a:endParaRPr lang="en-US"/>
        </a:p>
      </dgm:t>
    </dgm:pt>
    <dgm:pt modelId="{2F5E1C82-681F-4F61-BDB8-3393957FC849}" type="pres">
      <dgm:prSet presAssocID="{481069C4-741F-49FE-8B96-D149D460F667}" presName="root2" presStyleCnt="0"/>
      <dgm:spPr/>
    </dgm:pt>
    <dgm:pt modelId="{3C381120-9F06-499E-A196-6412DAD54710}" type="pres">
      <dgm:prSet presAssocID="{481069C4-741F-49FE-8B96-D149D460F667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6CADC2-2A28-4A3A-8947-E3AE2CB6E70D}" type="pres">
      <dgm:prSet presAssocID="{481069C4-741F-49FE-8B96-D149D460F667}" presName="level3hierChild" presStyleCnt="0"/>
      <dgm:spPr/>
    </dgm:pt>
    <dgm:pt modelId="{DEDC936E-243F-432C-AEA8-0DE30F50F231}" type="pres">
      <dgm:prSet presAssocID="{103E042E-DA74-423D-A439-DE52954C6251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2D2ABCDB-29E0-4068-9C5C-9D5EE931B4FE}" type="pres">
      <dgm:prSet presAssocID="{103E042E-DA74-423D-A439-DE52954C6251}" presName="connTx" presStyleLbl="parChTrans1D3" presStyleIdx="1" presStyleCnt="3"/>
      <dgm:spPr/>
      <dgm:t>
        <a:bodyPr/>
        <a:lstStyle/>
        <a:p>
          <a:endParaRPr lang="en-US"/>
        </a:p>
      </dgm:t>
    </dgm:pt>
    <dgm:pt modelId="{9BF1BC6F-C3CE-4756-A961-52076F32EDC1}" type="pres">
      <dgm:prSet presAssocID="{C3A2741E-FECF-4A4B-A5D3-A07DFCCCE53A}" presName="root2" presStyleCnt="0"/>
      <dgm:spPr/>
    </dgm:pt>
    <dgm:pt modelId="{31C0B1DB-EB2B-4BD1-AD72-E49C5D352A5D}" type="pres">
      <dgm:prSet presAssocID="{C3A2741E-FECF-4A4B-A5D3-A07DFCCCE53A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EC8680-3BB4-4CA4-B63E-40AC89317A2C}" type="pres">
      <dgm:prSet presAssocID="{C3A2741E-FECF-4A4B-A5D3-A07DFCCCE53A}" presName="level3hierChild" presStyleCnt="0"/>
      <dgm:spPr/>
    </dgm:pt>
    <dgm:pt modelId="{007EB6DF-C52D-4BE3-96FE-EDDE2F2FA866}" type="pres">
      <dgm:prSet presAssocID="{3BE2EEDA-8A8B-4522-8DFF-A90729331187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A787159F-E206-48A2-AD10-CE804E87C655}" type="pres">
      <dgm:prSet presAssocID="{3BE2EEDA-8A8B-4522-8DFF-A90729331187}" presName="connTx" presStyleLbl="parChTrans1D2" presStyleIdx="1" presStyleCnt="2"/>
      <dgm:spPr/>
      <dgm:t>
        <a:bodyPr/>
        <a:lstStyle/>
        <a:p>
          <a:endParaRPr lang="en-US"/>
        </a:p>
      </dgm:t>
    </dgm:pt>
    <dgm:pt modelId="{216C11D1-DEE2-492E-99BD-40DCADC50D6A}" type="pres">
      <dgm:prSet presAssocID="{2139617B-3A66-44D4-B422-86994078BE86}" presName="root2" presStyleCnt="0"/>
      <dgm:spPr/>
    </dgm:pt>
    <dgm:pt modelId="{CA329850-980A-46A1-9D5D-3D2F45290198}" type="pres">
      <dgm:prSet presAssocID="{2139617B-3A66-44D4-B422-86994078BE8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254FF8-1C16-483C-9065-6C743D0E0D25}" type="pres">
      <dgm:prSet presAssocID="{2139617B-3A66-44D4-B422-86994078BE86}" presName="level3hierChild" presStyleCnt="0"/>
      <dgm:spPr/>
    </dgm:pt>
    <dgm:pt modelId="{27D134B2-3789-4950-AD42-55321C825C79}" type="pres">
      <dgm:prSet presAssocID="{FF232D6F-063E-4F05-ABC5-F9B77E5CB0E8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F53BE31F-AB10-408B-9C35-83446FB168F1}" type="pres">
      <dgm:prSet presAssocID="{FF232D6F-063E-4F05-ABC5-F9B77E5CB0E8}" presName="connTx" presStyleLbl="parChTrans1D3" presStyleIdx="2" presStyleCnt="3"/>
      <dgm:spPr/>
      <dgm:t>
        <a:bodyPr/>
        <a:lstStyle/>
        <a:p>
          <a:endParaRPr lang="en-US"/>
        </a:p>
      </dgm:t>
    </dgm:pt>
    <dgm:pt modelId="{B9751659-F72D-4045-B065-CA9D439A5131}" type="pres">
      <dgm:prSet presAssocID="{7A4A5F62-91C4-4D0F-A268-B5C4B71F8A78}" presName="root2" presStyleCnt="0"/>
      <dgm:spPr/>
    </dgm:pt>
    <dgm:pt modelId="{D32C9763-E0A9-40A9-86E8-80F730F8B515}" type="pres">
      <dgm:prSet presAssocID="{7A4A5F62-91C4-4D0F-A268-B5C4B71F8A78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5FC1D3-A303-406C-8798-31547A8B6955}" type="pres">
      <dgm:prSet presAssocID="{7A4A5F62-91C4-4D0F-A268-B5C4B71F8A78}" presName="level3hierChild" presStyleCnt="0"/>
      <dgm:spPr/>
    </dgm:pt>
  </dgm:ptLst>
  <dgm:cxnLst>
    <dgm:cxn modelId="{A1E93572-A980-44D2-BEEC-C250C117451F}" type="presOf" srcId="{CA639265-29FE-489B-975A-EEEC3944A5D6}" destId="{4338765C-5993-4B74-B6E7-97E6F92F91FD}" srcOrd="1" destOrd="0" presId="urn:microsoft.com/office/officeart/2005/8/layout/hierarchy2"/>
    <dgm:cxn modelId="{E070D6C6-079E-4F34-A851-8C8DF1F7EC32}" type="presOf" srcId="{E27EB6BF-8CFF-4E36-B910-9F2D5B48912D}" destId="{DD66181F-7EC9-4F6C-84FA-B353ECB1B4AA}" srcOrd="0" destOrd="0" presId="urn:microsoft.com/office/officeart/2005/8/layout/hierarchy2"/>
    <dgm:cxn modelId="{BB9E088B-4BC1-43B2-B6B0-C40F2F6F9E13}" srcId="{F529E965-27F5-41C4-8DAE-9D61FF83350A}" destId="{C3A2741E-FECF-4A4B-A5D3-A07DFCCCE53A}" srcOrd="1" destOrd="0" parTransId="{103E042E-DA74-423D-A439-DE52954C6251}" sibTransId="{1A0E0AC7-3146-4272-9A8B-BD4A8608B266}"/>
    <dgm:cxn modelId="{C23A3F0D-ADB6-42B6-8FF9-6E537F94173F}" type="presOf" srcId="{3BE2EEDA-8A8B-4522-8DFF-A90729331187}" destId="{A787159F-E206-48A2-AD10-CE804E87C655}" srcOrd="1" destOrd="0" presId="urn:microsoft.com/office/officeart/2005/8/layout/hierarchy2"/>
    <dgm:cxn modelId="{3F9948C4-FBE3-4124-A0E2-3C0076DCB6CC}" type="presOf" srcId="{103E042E-DA74-423D-A439-DE52954C6251}" destId="{2D2ABCDB-29E0-4068-9C5C-9D5EE931B4FE}" srcOrd="1" destOrd="0" presId="urn:microsoft.com/office/officeart/2005/8/layout/hierarchy2"/>
    <dgm:cxn modelId="{A62F9AB0-75BF-4208-B86D-0EAAE37C9353}" type="presOf" srcId="{2139617B-3A66-44D4-B422-86994078BE86}" destId="{CA329850-980A-46A1-9D5D-3D2F45290198}" srcOrd="0" destOrd="0" presId="urn:microsoft.com/office/officeart/2005/8/layout/hierarchy2"/>
    <dgm:cxn modelId="{6EE18E8F-949D-468E-979B-CC6ADAA696BB}" type="presOf" srcId="{7A4A5F62-91C4-4D0F-A268-B5C4B71F8A78}" destId="{D32C9763-E0A9-40A9-86E8-80F730F8B515}" srcOrd="0" destOrd="0" presId="urn:microsoft.com/office/officeart/2005/8/layout/hierarchy2"/>
    <dgm:cxn modelId="{F9E7DE80-A402-4541-BA59-8B4F613702DD}" srcId="{E27EB6BF-8CFF-4E36-B910-9F2D5B48912D}" destId="{5B12072E-B0B2-4294-961D-053DFACB7C87}" srcOrd="0" destOrd="0" parTransId="{CF0B2201-8643-401C-B27E-93EDC1628527}" sibTransId="{BB20B614-E2AA-4ECB-8246-0B97B44E9EAD}"/>
    <dgm:cxn modelId="{5E0C0ADC-B1D9-4B3B-A94D-4D5C3E3F1438}" type="presOf" srcId="{5B12072E-B0B2-4294-961D-053DFACB7C87}" destId="{AF921570-DCD1-4A88-BF0F-A203E1D86A8E}" srcOrd="0" destOrd="0" presId="urn:microsoft.com/office/officeart/2005/8/layout/hierarchy2"/>
    <dgm:cxn modelId="{E0DC194B-F628-428F-8334-4ABFCE71B607}" type="presOf" srcId="{481069C4-741F-49FE-8B96-D149D460F667}" destId="{3C381120-9F06-499E-A196-6412DAD54710}" srcOrd="0" destOrd="0" presId="urn:microsoft.com/office/officeart/2005/8/layout/hierarchy2"/>
    <dgm:cxn modelId="{9E58E04A-D709-48DD-AD5B-78D3B610A596}" srcId="{5B12072E-B0B2-4294-961D-053DFACB7C87}" destId="{2139617B-3A66-44D4-B422-86994078BE86}" srcOrd="1" destOrd="0" parTransId="{3BE2EEDA-8A8B-4522-8DFF-A90729331187}" sibTransId="{41E4E151-9D50-481F-90DF-1EA74DE86FCE}"/>
    <dgm:cxn modelId="{D57BA0F4-856F-4743-A7D7-00DF1F9619AC}" type="presOf" srcId="{103E042E-DA74-423D-A439-DE52954C6251}" destId="{DEDC936E-243F-432C-AEA8-0DE30F50F231}" srcOrd="0" destOrd="0" presId="urn:microsoft.com/office/officeart/2005/8/layout/hierarchy2"/>
    <dgm:cxn modelId="{6145F002-FF52-47AA-8C98-D6D198954A71}" srcId="{5B12072E-B0B2-4294-961D-053DFACB7C87}" destId="{F529E965-27F5-41C4-8DAE-9D61FF83350A}" srcOrd="0" destOrd="0" parTransId="{A01B1489-8DBB-4283-A9E1-9835C6E42863}" sibTransId="{335F7CAF-9F4E-4F2E-8D61-41FB3120AB79}"/>
    <dgm:cxn modelId="{27E2210B-0CDC-44E6-BD61-75211F47458D}" srcId="{2139617B-3A66-44D4-B422-86994078BE86}" destId="{7A4A5F62-91C4-4D0F-A268-B5C4B71F8A78}" srcOrd="0" destOrd="0" parTransId="{FF232D6F-063E-4F05-ABC5-F9B77E5CB0E8}" sibTransId="{7D36D52D-C017-4F4F-845F-6B0E625681F6}"/>
    <dgm:cxn modelId="{A740B613-2D16-4653-9F2C-83FF2FACB436}" type="presOf" srcId="{A01B1489-8DBB-4283-A9E1-9835C6E42863}" destId="{51873BC7-0771-428A-B8BC-42DAE879BE72}" srcOrd="1" destOrd="0" presId="urn:microsoft.com/office/officeart/2005/8/layout/hierarchy2"/>
    <dgm:cxn modelId="{833E4C45-1C3C-422B-BB2C-8198FF06709B}" type="presOf" srcId="{A01B1489-8DBB-4283-A9E1-9835C6E42863}" destId="{47E28B44-1E22-4226-A60E-0C8B966E379B}" srcOrd="0" destOrd="0" presId="urn:microsoft.com/office/officeart/2005/8/layout/hierarchy2"/>
    <dgm:cxn modelId="{7ABA1BCA-F5CB-4747-8BDD-324D4D1DDD21}" type="presOf" srcId="{CA639265-29FE-489B-975A-EEEC3944A5D6}" destId="{E7080C12-99B7-4299-AA31-14F17AF82752}" srcOrd="0" destOrd="0" presId="urn:microsoft.com/office/officeart/2005/8/layout/hierarchy2"/>
    <dgm:cxn modelId="{5729C6D6-4E4E-4873-9197-3D437A3B43C8}" type="presOf" srcId="{3BE2EEDA-8A8B-4522-8DFF-A90729331187}" destId="{007EB6DF-C52D-4BE3-96FE-EDDE2F2FA866}" srcOrd="0" destOrd="0" presId="urn:microsoft.com/office/officeart/2005/8/layout/hierarchy2"/>
    <dgm:cxn modelId="{8331F48B-19A1-4E0C-9046-9F1234EA1E1C}" type="presOf" srcId="{FF232D6F-063E-4F05-ABC5-F9B77E5CB0E8}" destId="{F53BE31F-AB10-408B-9C35-83446FB168F1}" srcOrd="1" destOrd="0" presId="urn:microsoft.com/office/officeart/2005/8/layout/hierarchy2"/>
    <dgm:cxn modelId="{84E5706A-786D-4472-9DAA-4E25AD0F656A}" type="presOf" srcId="{C3A2741E-FECF-4A4B-A5D3-A07DFCCCE53A}" destId="{31C0B1DB-EB2B-4BD1-AD72-E49C5D352A5D}" srcOrd="0" destOrd="0" presId="urn:microsoft.com/office/officeart/2005/8/layout/hierarchy2"/>
    <dgm:cxn modelId="{DE8960B9-121F-4DDD-845E-F9267F40B319}" type="presOf" srcId="{FF232D6F-063E-4F05-ABC5-F9B77E5CB0E8}" destId="{27D134B2-3789-4950-AD42-55321C825C79}" srcOrd="0" destOrd="0" presId="urn:microsoft.com/office/officeart/2005/8/layout/hierarchy2"/>
    <dgm:cxn modelId="{E11FAB12-067D-4AB2-8EBA-729BA78155F8}" type="presOf" srcId="{F529E965-27F5-41C4-8DAE-9D61FF83350A}" destId="{EF2175EA-3227-431C-B4E0-480CB7E404B6}" srcOrd="0" destOrd="0" presId="urn:microsoft.com/office/officeart/2005/8/layout/hierarchy2"/>
    <dgm:cxn modelId="{D2769202-9D4C-4CDA-A7DE-4CBF01875ECB}" srcId="{F529E965-27F5-41C4-8DAE-9D61FF83350A}" destId="{481069C4-741F-49FE-8B96-D149D460F667}" srcOrd="0" destOrd="0" parTransId="{CA639265-29FE-489B-975A-EEEC3944A5D6}" sibTransId="{303AF875-1C49-4798-B44E-7465DEED8768}"/>
    <dgm:cxn modelId="{62C24E79-269B-4F39-A274-E9421B7B8BC2}" type="presParOf" srcId="{DD66181F-7EC9-4F6C-84FA-B353ECB1B4AA}" destId="{AEAF1236-6D6A-4E6F-BB7F-C7DD690D5E57}" srcOrd="0" destOrd="0" presId="urn:microsoft.com/office/officeart/2005/8/layout/hierarchy2"/>
    <dgm:cxn modelId="{5053C2BD-3233-4C75-A27E-28A583D4D658}" type="presParOf" srcId="{AEAF1236-6D6A-4E6F-BB7F-C7DD690D5E57}" destId="{AF921570-DCD1-4A88-BF0F-A203E1D86A8E}" srcOrd="0" destOrd="0" presId="urn:microsoft.com/office/officeart/2005/8/layout/hierarchy2"/>
    <dgm:cxn modelId="{E760B53F-8C95-4975-9431-F83DC95540F8}" type="presParOf" srcId="{AEAF1236-6D6A-4E6F-BB7F-C7DD690D5E57}" destId="{0040183E-5BF7-4E59-B221-8E81EDE752D3}" srcOrd="1" destOrd="0" presId="urn:microsoft.com/office/officeart/2005/8/layout/hierarchy2"/>
    <dgm:cxn modelId="{9D91F558-09E3-4773-B114-488FC48E9D1A}" type="presParOf" srcId="{0040183E-5BF7-4E59-B221-8E81EDE752D3}" destId="{47E28B44-1E22-4226-A60E-0C8B966E379B}" srcOrd="0" destOrd="0" presId="urn:microsoft.com/office/officeart/2005/8/layout/hierarchy2"/>
    <dgm:cxn modelId="{0ABC4BE1-3BB3-4172-B68D-FFEE27F8C139}" type="presParOf" srcId="{47E28B44-1E22-4226-A60E-0C8B966E379B}" destId="{51873BC7-0771-428A-B8BC-42DAE879BE72}" srcOrd="0" destOrd="0" presId="urn:microsoft.com/office/officeart/2005/8/layout/hierarchy2"/>
    <dgm:cxn modelId="{B2552FB2-BDC0-422C-8B3C-DDE4971C55C5}" type="presParOf" srcId="{0040183E-5BF7-4E59-B221-8E81EDE752D3}" destId="{07E2B841-2829-4F7A-AC76-AB40CAEFCD9A}" srcOrd="1" destOrd="0" presId="urn:microsoft.com/office/officeart/2005/8/layout/hierarchy2"/>
    <dgm:cxn modelId="{5E432BEE-2F57-419D-8744-6EB95FDF674E}" type="presParOf" srcId="{07E2B841-2829-4F7A-AC76-AB40CAEFCD9A}" destId="{EF2175EA-3227-431C-B4E0-480CB7E404B6}" srcOrd="0" destOrd="0" presId="urn:microsoft.com/office/officeart/2005/8/layout/hierarchy2"/>
    <dgm:cxn modelId="{2D16FB67-80B4-4A00-8066-575DAD8E193A}" type="presParOf" srcId="{07E2B841-2829-4F7A-AC76-AB40CAEFCD9A}" destId="{84FA5664-9C7D-4CB3-9208-384E98A06320}" srcOrd="1" destOrd="0" presId="urn:microsoft.com/office/officeart/2005/8/layout/hierarchy2"/>
    <dgm:cxn modelId="{4F7AFC2B-AFF5-4FD2-8418-085A18946F93}" type="presParOf" srcId="{84FA5664-9C7D-4CB3-9208-384E98A06320}" destId="{E7080C12-99B7-4299-AA31-14F17AF82752}" srcOrd="0" destOrd="0" presId="urn:microsoft.com/office/officeart/2005/8/layout/hierarchy2"/>
    <dgm:cxn modelId="{E9FE3C66-2889-4D9E-A191-1154ECE18C66}" type="presParOf" srcId="{E7080C12-99B7-4299-AA31-14F17AF82752}" destId="{4338765C-5993-4B74-B6E7-97E6F92F91FD}" srcOrd="0" destOrd="0" presId="urn:microsoft.com/office/officeart/2005/8/layout/hierarchy2"/>
    <dgm:cxn modelId="{0D3C53A6-3DC5-4F8C-AEB2-61A74E549A6E}" type="presParOf" srcId="{84FA5664-9C7D-4CB3-9208-384E98A06320}" destId="{2F5E1C82-681F-4F61-BDB8-3393957FC849}" srcOrd="1" destOrd="0" presId="urn:microsoft.com/office/officeart/2005/8/layout/hierarchy2"/>
    <dgm:cxn modelId="{BA41106A-4BCF-4B60-89C8-81CD3FF7D75C}" type="presParOf" srcId="{2F5E1C82-681F-4F61-BDB8-3393957FC849}" destId="{3C381120-9F06-499E-A196-6412DAD54710}" srcOrd="0" destOrd="0" presId="urn:microsoft.com/office/officeart/2005/8/layout/hierarchy2"/>
    <dgm:cxn modelId="{73CFFE8D-617E-4D14-B815-1865DBA1677B}" type="presParOf" srcId="{2F5E1C82-681F-4F61-BDB8-3393957FC849}" destId="{7A6CADC2-2A28-4A3A-8947-E3AE2CB6E70D}" srcOrd="1" destOrd="0" presId="urn:microsoft.com/office/officeart/2005/8/layout/hierarchy2"/>
    <dgm:cxn modelId="{A2499B1E-78B3-4AED-B40F-8AEDF65D377C}" type="presParOf" srcId="{84FA5664-9C7D-4CB3-9208-384E98A06320}" destId="{DEDC936E-243F-432C-AEA8-0DE30F50F231}" srcOrd="2" destOrd="0" presId="urn:microsoft.com/office/officeart/2005/8/layout/hierarchy2"/>
    <dgm:cxn modelId="{D9EE4A31-CD3A-42C8-88B6-16F3274DB3BE}" type="presParOf" srcId="{DEDC936E-243F-432C-AEA8-0DE30F50F231}" destId="{2D2ABCDB-29E0-4068-9C5C-9D5EE931B4FE}" srcOrd="0" destOrd="0" presId="urn:microsoft.com/office/officeart/2005/8/layout/hierarchy2"/>
    <dgm:cxn modelId="{02FF01B2-0E90-479E-A31E-EC3A7DE299D3}" type="presParOf" srcId="{84FA5664-9C7D-4CB3-9208-384E98A06320}" destId="{9BF1BC6F-C3CE-4756-A961-52076F32EDC1}" srcOrd="3" destOrd="0" presId="urn:microsoft.com/office/officeart/2005/8/layout/hierarchy2"/>
    <dgm:cxn modelId="{A6E595AC-8000-460D-9C45-6F977BE8BCAF}" type="presParOf" srcId="{9BF1BC6F-C3CE-4756-A961-52076F32EDC1}" destId="{31C0B1DB-EB2B-4BD1-AD72-E49C5D352A5D}" srcOrd="0" destOrd="0" presId="urn:microsoft.com/office/officeart/2005/8/layout/hierarchy2"/>
    <dgm:cxn modelId="{7C53A503-37D2-4753-8B94-95C276221545}" type="presParOf" srcId="{9BF1BC6F-C3CE-4756-A961-52076F32EDC1}" destId="{DBEC8680-3BB4-4CA4-B63E-40AC89317A2C}" srcOrd="1" destOrd="0" presId="urn:microsoft.com/office/officeart/2005/8/layout/hierarchy2"/>
    <dgm:cxn modelId="{CA9D9345-97B4-4733-8B87-56748EEA2DBE}" type="presParOf" srcId="{0040183E-5BF7-4E59-B221-8E81EDE752D3}" destId="{007EB6DF-C52D-4BE3-96FE-EDDE2F2FA866}" srcOrd="2" destOrd="0" presId="urn:microsoft.com/office/officeart/2005/8/layout/hierarchy2"/>
    <dgm:cxn modelId="{9B1EDC4E-D5E1-4D9A-861A-051EA2A0FD71}" type="presParOf" srcId="{007EB6DF-C52D-4BE3-96FE-EDDE2F2FA866}" destId="{A787159F-E206-48A2-AD10-CE804E87C655}" srcOrd="0" destOrd="0" presId="urn:microsoft.com/office/officeart/2005/8/layout/hierarchy2"/>
    <dgm:cxn modelId="{69F0FDE3-AA33-47DA-9DF3-B458504EAA4E}" type="presParOf" srcId="{0040183E-5BF7-4E59-B221-8E81EDE752D3}" destId="{216C11D1-DEE2-492E-99BD-40DCADC50D6A}" srcOrd="3" destOrd="0" presId="urn:microsoft.com/office/officeart/2005/8/layout/hierarchy2"/>
    <dgm:cxn modelId="{A58A7494-38E6-46F9-8C2E-89EFBFA1FC49}" type="presParOf" srcId="{216C11D1-DEE2-492E-99BD-40DCADC50D6A}" destId="{CA329850-980A-46A1-9D5D-3D2F45290198}" srcOrd="0" destOrd="0" presId="urn:microsoft.com/office/officeart/2005/8/layout/hierarchy2"/>
    <dgm:cxn modelId="{60A35465-764E-45F5-A317-B69C2427B80C}" type="presParOf" srcId="{216C11D1-DEE2-492E-99BD-40DCADC50D6A}" destId="{41254FF8-1C16-483C-9065-6C743D0E0D25}" srcOrd="1" destOrd="0" presId="urn:microsoft.com/office/officeart/2005/8/layout/hierarchy2"/>
    <dgm:cxn modelId="{193F7526-751E-4CA3-BD27-E56AC1B2C818}" type="presParOf" srcId="{41254FF8-1C16-483C-9065-6C743D0E0D25}" destId="{27D134B2-3789-4950-AD42-55321C825C79}" srcOrd="0" destOrd="0" presId="urn:microsoft.com/office/officeart/2005/8/layout/hierarchy2"/>
    <dgm:cxn modelId="{23B32805-72BA-4F6D-AE9C-28CDB04FDD1F}" type="presParOf" srcId="{27D134B2-3789-4950-AD42-55321C825C79}" destId="{F53BE31F-AB10-408B-9C35-83446FB168F1}" srcOrd="0" destOrd="0" presId="urn:microsoft.com/office/officeart/2005/8/layout/hierarchy2"/>
    <dgm:cxn modelId="{F29AD3D2-A703-43BF-96E5-8E751FD3E023}" type="presParOf" srcId="{41254FF8-1C16-483C-9065-6C743D0E0D25}" destId="{B9751659-F72D-4045-B065-CA9D439A5131}" srcOrd="1" destOrd="0" presId="urn:microsoft.com/office/officeart/2005/8/layout/hierarchy2"/>
    <dgm:cxn modelId="{170B9773-6F59-44FE-BACB-826FE24FB8A0}" type="presParOf" srcId="{B9751659-F72D-4045-B065-CA9D439A5131}" destId="{D32C9763-E0A9-40A9-86E8-80F730F8B515}" srcOrd="0" destOrd="0" presId="urn:microsoft.com/office/officeart/2005/8/layout/hierarchy2"/>
    <dgm:cxn modelId="{F486DA62-F391-493C-BA9A-A979F3FFD92F}" type="presParOf" srcId="{B9751659-F72D-4045-B065-CA9D439A5131}" destId="{775FC1D3-A303-406C-8798-31547A8B695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21570-DCD1-4A88-BF0F-A203E1D86A8E}">
      <dsp:nvSpPr>
        <dsp:cNvPr id="0" name=""/>
        <dsp:cNvSpPr/>
      </dsp:nvSpPr>
      <dsp:spPr>
        <a:xfrm>
          <a:off x="4085" y="2033106"/>
          <a:ext cx="2163534" cy="10817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So </a:t>
          </a:r>
          <a:r>
            <a:rPr lang="en-US" sz="5100" kern="1200" dirty="0" err="1" smtClean="0"/>
            <a:t>sánh</a:t>
          </a:r>
          <a:endParaRPr lang="en-US" sz="5100" kern="1200" dirty="0"/>
        </a:p>
      </dsp:txBody>
      <dsp:txXfrm>
        <a:off x="35769" y="2064790"/>
        <a:ext cx="2100166" cy="1018399"/>
      </dsp:txXfrm>
    </dsp:sp>
    <dsp:sp modelId="{47E28B44-1E22-4226-A60E-0C8B966E379B}">
      <dsp:nvSpPr>
        <dsp:cNvPr id="0" name=""/>
        <dsp:cNvSpPr/>
      </dsp:nvSpPr>
      <dsp:spPr>
        <a:xfrm rot="18770822">
          <a:off x="1964033" y="2085966"/>
          <a:ext cx="1272585" cy="43022"/>
        </a:xfrm>
        <a:custGeom>
          <a:avLst/>
          <a:gdLst/>
          <a:ahLst/>
          <a:cxnLst/>
          <a:rect l="0" t="0" r="0" b="0"/>
          <a:pathLst>
            <a:path>
              <a:moveTo>
                <a:pt x="0" y="21511"/>
              </a:moveTo>
              <a:lnTo>
                <a:pt x="1272585" y="215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68511" y="2075662"/>
        <a:ext cx="63629" cy="63629"/>
      </dsp:txXfrm>
    </dsp:sp>
    <dsp:sp modelId="{EF2175EA-3227-431C-B4E0-480CB7E404B6}">
      <dsp:nvSpPr>
        <dsp:cNvPr id="0" name=""/>
        <dsp:cNvSpPr/>
      </dsp:nvSpPr>
      <dsp:spPr>
        <a:xfrm>
          <a:off x="3033032" y="1100081"/>
          <a:ext cx="2163534" cy="10817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/>
        </a:p>
      </dsp:txBody>
      <dsp:txXfrm>
        <a:off x="3064716" y="1131765"/>
        <a:ext cx="2100166" cy="1018399"/>
      </dsp:txXfrm>
    </dsp:sp>
    <dsp:sp modelId="{E7080C12-99B7-4299-AA31-14F17AF82752}">
      <dsp:nvSpPr>
        <dsp:cNvPr id="0" name=""/>
        <dsp:cNvSpPr/>
      </dsp:nvSpPr>
      <dsp:spPr>
        <a:xfrm rot="19457599">
          <a:off x="5096393" y="1308446"/>
          <a:ext cx="1065760" cy="43022"/>
        </a:xfrm>
        <a:custGeom>
          <a:avLst/>
          <a:gdLst/>
          <a:ahLst/>
          <a:cxnLst/>
          <a:rect l="0" t="0" r="0" b="0"/>
          <a:pathLst>
            <a:path>
              <a:moveTo>
                <a:pt x="0" y="21511"/>
              </a:moveTo>
              <a:lnTo>
                <a:pt x="1065760" y="215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602629" y="1303313"/>
        <a:ext cx="53288" cy="53288"/>
      </dsp:txXfrm>
    </dsp:sp>
    <dsp:sp modelId="{3C381120-9F06-499E-A196-6412DAD54710}">
      <dsp:nvSpPr>
        <dsp:cNvPr id="0" name=""/>
        <dsp:cNvSpPr/>
      </dsp:nvSpPr>
      <dsp:spPr>
        <a:xfrm>
          <a:off x="6061980" y="478065"/>
          <a:ext cx="2163534" cy="10817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/>
        </a:p>
      </dsp:txBody>
      <dsp:txXfrm>
        <a:off x="6093664" y="509749"/>
        <a:ext cx="2100166" cy="1018399"/>
      </dsp:txXfrm>
    </dsp:sp>
    <dsp:sp modelId="{DEDC936E-243F-432C-AEA8-0DE30F50F231}">
      <dsp:nvSpPr>
        <dsp:cNvPr id="0" name=""/>
        <dsp:cNvSpPr/>
      </dsp:nvSpPr>
      <dsp:spPr>
        <a:xfrm rot="2142401">
          <a:off x="5096393" y="1930462"/>
          <a:ext cx="1065760" cy="43022"/>
        </a:xfrm>
        <a:custGeom>
          <a:avLst/>
          <a:gdLst/>
          <a:ahLst/>
          <a:cxnLst/>
          <a:rect l="0" t="0" r="0" b="0"/>
          <a:pathLst>
            <a:path>
              <a:moveTo>
                <a:pt x="0" y="21511"/>
              </a:moveTo>
              <a:lnTo>
                <a:pt x="1065760" y="215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602629" y="1925329"/>
        <a:ext cx="53288" cy="53288"/>
      </dsp:txXfrm>
    </dsp:sp>
    <dsp:sp modelId="{31C0B1DB-EB2B-4BD1-AD72-E49C5D352A5D}">
      <dsp:nvSpPr>
        <dsp:cNvPr id="0" name=""/>
        <dsp:cNvSpPr/>
      </dsp:nvSpPr>
      <dsp:spPr>
        <a:xfrm>
          <a:off x="6061980" y="1722097"/>
          <a:ext cx="2163534" cy="10817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/>
        </a:p>
      </dsp:txBody>
      <dsp:txXfrm>
        <a:off x="6093664" y="1753781"/>
        <a:ext cx="2100166" cy="1018399"/>
      </dsp:txXfrm>
    </dsp:sp>
    <dsp:sp modelId="{007EB6DF-C52D-4BE3-96FE-EDDE2F2FA866}">
      <dsp:nvSpPr>
        <dsp:cNvPr id="0" name=""/>
        <dsp:cNvSpPr/>
      </dsp:nvSpPr>
      <dsp:spPr>
        <a:xfrm rot="2829178">
          <a:off x="1964033" y="3018990"/>
          <a:ext cx="1272585" cy="43022"/>
        </a:xfrm>
        <a:custGeom>
          <a:avLst/>
          <a:gdLst/>
          <a:ahLst/>
          <a:cxnLst/>
          <a:rect l="0" t="0" r="0" b="0"/>
          <a:pathLst>
            <a:path>
              <a:moveTo>
                <a:pt x="0" y="21511"/>
              </a:moveTo>
              <a:lnTo>
                <a:pt x="1272585" y="215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68511" y="3008686"/>
        <a:ext cx="63629" cy="63629"/>
      </dsp:txXfrm>
    </dsp:sp>
    <dsp:sp modelId="{CA329850-980A-46A1-9D5D-3D2F45290198}">
      <dsp:nvSpPr>
        <dsp:cNvPr id="0" name=""/>
        <dsp:cNvSpPr/>
      </dsp:nvSpPr>
      <dsp:spPr>
        <a:xfrm>
          <a:off x="3033032" y="2966130"/>
          <a:ext cx="2163534" cy="10817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/>
        </a:p>
      </dsp:txBody>
      <dsp:txXfrm>
        <a:off x="3064716" y="2997814"/>
        <a:ext cx="2100166" cy="1018399"/>
      </dsp:txXfrm>
    </dsp:sp>
    <dsp:sp modelId="{27D134B2-3789-4950-AD42-55321C825C79}">
      <dsp:nvSpPr>
        <dsp:cNvPr id="0" name=""/>
        <dsp:cNvSpPr/>
      </dsp:nvSpPr>
      <dsp:spPr>
        <a:xfrm>
          <a:off x="5196567" y="3485502"/>
          <a:ext cx="865413" cy="43022"/>
        </a:xfrm>
        <a:custGeom>
          <a:avLst/>
          <a:gdLst/>
          <a:ahLst/>
          <a:cxnLst/>
          <a:rect l="0" t="0" r="0" b="0"/>
          <a:pathLst>
            <a:path>
              <a:moveTo>
                <a:pt x="0" y="21511"/>
              </a:moveTo>
              <a:lnTo>
                <a:pt x="865413" y="215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607638" y="3485378"/>
        <a:ext cx="43270" cy="43270"/>
      </dsp:txXfrm>
    </dsp:sp>
    <dsp:sp modelId="{D32C9763-E0A9-40A9-86E8-80F730F8B515}">
      <dsp:nvSpPr>
        <dsp:cNvPr id="0" name=""/>
        <dsp:cNvSpPr/>
      </dsp:nvSpPr>
      <dsp:spPr>
        <a:xfrm>
          <a:off x="6061980" y="2966130"/>
          <a:ext cx="2163534" cy="10817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/>
        </a:p>
      </dsp:txBody>
      <dsp:txXfrm>
        <a:off x="6093664" y="2997814"/>
        <a:ext cx="2100166" cy="1018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A3CF2-46D8-4E7F-BDAB-B39F973C7812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F010E-6C9E-416F-AA92-822DDCB0D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6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F010E-6C9E-416F-AA92-822DDCB0D1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4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Chốt</a:t>
            </a:r>
            <a:r>
              <a:rPr lang="en-US" dirty="0" smtClean="0"/>
              <a:t> b1: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duy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F010E-6C9E-416F-AA92-822DDCB0D1C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08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Thiếu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ảnh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đàn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lợn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F010E-6C9E-416F-AA92-822DDCB0D1C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14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Hình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ảnh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cái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lược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F010E-6C9E-416F-AA92-822DDCB0D1C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331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1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9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2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4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7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0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64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4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4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99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D6C8E-F263-4F4F-B2C7-CDF264A83C0B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E36A7-57C2-4EEA-8A0C-1080069DC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12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so%20sanh.pptx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so%20sanh.ppt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tulips_yellow_md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5410200"/>
            <a:ext cx="914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tulips_yellow_md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55626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tulips_yellow_md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55626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tulips_yellow_md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5626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tulips_yellow_md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55626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tulips_yellow_md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05800" y="55626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tulips_yellow_md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55626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tulips_yellow_md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5562600"/>
            <a:ext cx="83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6553200" y="76200"/>
            <a:ext cx="2514600" cy="2057400"/>
          </a:xfrm>
          <a:prstGeom prst="star32">
            <a:avLst>
              <a:gd name="adj" fmla="val 11069"/>
            </a:avLst>
          </a:prstGeom>
          <a:solidFill>
            <a:srgbClr val="33CC33"/>
          </a:solidFill>
          <a:ln w="28575" algn="ctr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76200" y="76200"/>
            <a:ext cx="2209800" cy="1905000"/>
          </a:xfrm>
          <a:prstGeom prst="star32">
            <a:avLst>
              <a:gd name="adj" fmla="val 11069"/>
            </a:avLst>
          </a:prstGeom>
          <a:solidFill>
            <a:srgbClr val="33CC33"/>
          </a:solidFill>
          <a:ln w="2857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762000" y="1371600"/>
            <a:ext cx="7543800" cy="3733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928964"/>
              </a:avLst>
            </a:prstTxWarp>
          </a:bodyPr>
          <a:lstStyle/>
          <a:p>
            <a:pPr algn="ctr"/>
            <a:r>
              <a:rPr lang="vi-VN" sz="6600" b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9600" b="1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</a:t>
            </a:r>
            <a:endParaRPr lang="en-US" sz="9600" b="1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107763" dir="27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685800" y="2514600"/>
            <a:ext cx="7696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rgbClr val="FFFFCC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13994" y="2122116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endParaRPr lang="en-US" b="1" dirty="0">
              <a:ln w="11430"/>
              <a:blipFill>
                <a:blip r:embed="rId4"/>
                <a:stretch>
                  <a:fillRect/>
                </a:stretch>
              </a:blip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63807" y="2981235"/>
            <a:ext cx="6629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err="1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b="1" i="1" dirty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i="1" dirty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800" b="1" i="1" dirty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Hạnh</a:t>
            </a:r>
            <a:endParaRPr lang="en-US" sz="2800" b="1" i="1" dirty="0">
              <a:ln w="17780" cmpd="sng">
                <a:noFill/>
                <a:prstDash val="solid"/>
                <a:miter lim="800000"/>
              </a:ln>
              <a:solidFill>
                <a:srgbClr val="0033CC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800" b="1" i="1" dirty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i="1" dirty="0" smtClean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i="1" dirty="0">
                <a:ln w="17780" cmpd="sng">
                  <a:noFill/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3A</a:t>
            </a:r>
          </a:p>
        </p:txBody>
      </p:sp>
    </p:spTree>
    <p:extLst>
      <p:ext uri="{BB962C8B-B14F-4D97-AF65-F5344CB8AC3E}">
        <p14:creationId xmlns:p14="http://schemas.microsoft.com/office/powerpoint/2010/main" val="135311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hlinkClick r:id="rId2" action="ppaction://hlinkpres?slideindex=1&amp;slidetitle=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3549650" cy="2457450"/>
          </a:xfrm>
          <a:prstGeom prst="rect">
            <a:avLst/>
          </a:prstGeom>
          <a:noFill/>
          <a:ln w="38100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57200"/>
            <a:ext cx="3276600" cy="2457450"/>
          </a:xfrm>
          <a:prstGeom prst="rect">
            <a:avLst/>
          </a:prstGeom>
          <a:noFill/>
          <a:ln w="38100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465481" y="3967162"/>
            <a:ext cx="59251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0" y="4610100"/>
            <a:ext cx="64090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618630" y="4277380"/>
            <a:ext cx="2372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6390669" y="4119562"/>
            <a:ext cx="227961" cy="838200"/>
          </a:xfrm>
          <a:prstGeom prst="righ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10" name="TextBox 9"/>
          <p:cNvSpPr txBox="1"/>
          <p:nvPr/>
        </p:nvSpPr>
        <p:spPr>
          <a:xfrm>
            <a:off x="1960418" y="3967162"/>
            <a:ext cx="403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1600" y="4613353"/>
            <a:ext cx="38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34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71922" y="1905000"/>
            <a:ext cx="760015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cha</a:t>
            </a:r>
          </a:p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Cửu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Long: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trào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1053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3038" y="533400"/>
            <a:ext cx="876300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b="1">
                <a:solidFill>
                  <a:srgbClr val="002060"/>
                </a:solidFill>
                <a:latin typeface="Times New Roman" pitchFamily="18" charset="0"/>
              </a:rPr>
              <a:t> 	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7674" y="2559627"/>
            <a:ext cx="8439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533400" indent="-533400" algn="just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</a:rPr>
              <a:t>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Tàu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</a:rPr>
              <a:t>dừa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chiếc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</a:rPr>
              <a:t>lược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chải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</a:rPr>
              <a:t>vào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</a:rPr>
              <a:t>mây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</a:rPr>
              <a:t>xanh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1155" y="10533"/>
            <a:ext cx="861218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altLang="en-US" b="1" dirty="0" err="1">
                <a:latin typeface="Times New Roman" pitchFamily="18" charset="0"/>
              </a:rPr>
              <a:t>Hãy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tìm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các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từ</a:t>
            </a:r>
            <a:r>
              <a:rPr lang="en-US" altLang="en-US" b="1" dirty="0">
                <a:latin typeface="Times New Roman" pitchFamily="18" charset="0"/>
              </a:rPr>
              <a:t> so </a:t>
            </a:r>
            <a:r>
              <a:rPr lang="en-US" altLang="en-US" b="1" dirty="0" err="1">
                <a:latin typeface="Times New Roman" pitchFamily="18" charset="0"/>
              </a:rPr>
              <a:t>sánh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có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thể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thêm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vào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những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câu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chưa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có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từ</a:t>
            </a:r>
            <a:r>
              <a:rPr lang="en-US" altLang="en-US" b="1" dirty="0">
                <a:latin typeface="Times New Roman" pitchFamily="18" charset="0"/>
              </a:rPr>
              <a:t> so </a:t>
            </a:r>
            <a:r>
              <a:rPr lang="en-US" altLang="en-US" b="1" dirty="0" err="1">
                <a:latin typeface="Times New Roman" pitchFamily="18" charset="0"/>
              </a:rPr>
              <a:t>sánh</a:t>
            </a:r>
            <a:r>
              <a:rPr lang="en-US" altLang="en-US" b="1" dirty="0">
                <a:latin typeface="Times New Roman" pitchFamily="18" charset="0"/>
              </a:rPr>
              <a:t> ở </a:t>
            </a:r>
            <a:r>
              <a:rPr lang="en-US" altLang="en-US" b="1" dirty="0" err="1">
                <a:latin typeface="Times New Roman" pitchFamily="18" charset="0"/>
              </a:rPr>
              <a:t>bài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tập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smtClean="0">
                <a:latin typeface="Times New Roman" pitchFamily="18" charset="0"/>
              </a:rPr>
              <a:t>3.</a:t>
            </a:r>
            <a:endParaRPr lang="en-US" altLang="en-US" b="1" dirty="0">
              <a:latin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133600" y="533400"/>
            <a:ext cx="5715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47800" y="990600"/>
            <a:ext cx="3733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65830" y="1828800"/>
            <a:ext cx="73228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/>
            <a:r>
              <a:rPr lang="en-US" alt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Tàu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dừa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–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chiếc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lược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chải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vào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mây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xanh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en-US" altLang="en-US" sz="32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4" grpId="0"/>
      <p:bldP spid="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974419"/>
              </p:ext>
            </p:extLst>
          </p:nvPr>
        </p:nvGraphicFramePr>
        <p:xfrm>
          <a:off x="381000" y="1264073"/>
          <a:ext cx="8382000" cy="2377456"/>
        </p:xfrm>
        <a:graphic>
          <a:graphicData uri="http://schemas.openxmlformats.org/drawingml/2006/table">
            <a:tbl>
              <a:tblPr/>
              <a:tblGrid>
                <a:gridCol w="1257300"/>
                <a:gridCol w="3073400"/>
                <a:gridCol w="4051300"/>
              </a:tblGrid>
              <a:tr h="8961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Quả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dừa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tựa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tựa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tựa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…</a:t>
                      </a:r>
                      <a:endParaRPr lang="en-US" sz="2400" b="0" i="1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đàn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lợn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con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nằm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Tàu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dừa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tựa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tựa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tựa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i="0" baseline="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lang="en-US" sz="2400" b="0" i="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…</a:t>
                      </a:r>
                      <a:endParaRPr lang="en-US" sz="2400" b="0" i="1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chiếc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lược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chải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mây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xanh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1447800"/>
            <a:ext cx="487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răng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5400"/>
            <a:ext cx="2336800" cy="11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5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2492375"/>
            <a:ext cx="1881188" cy="79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2214563"/>
            <a:ext cx="1465263" cy="66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3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75" y="1839913"/>
            <a:ext cx="1416050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725" y="2336800"/>
            <a:ext cx="160337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1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0" y="2711450"/>
            <a:ext cx="2305050" cy="94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3981450"/>
            <a:ext cx="1571625" cy="10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9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3859213"/>
            <a:ext cx="1962150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75" y="3541713"/>
            <a:ext cx="1579563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3729038"/>
            <a:ext cx="1636713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975" y="3411538"/>
            <a:ext cx="1995488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025" y="3216275"/>
            <a:ext cx="2898775" cy="855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463" y="2849563"/>
            <a:ext cx="2133600" cy="131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108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0" y="1010831"/>
            <a:ext cx="906049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3200" b="1" dirty="0" err="1" smtClean="0"/>
              <a:t>Viết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thêm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vào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chỗ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chấm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để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tạo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thành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câu</a:t>
            </a:r>
            <a:r>
              <a:rPr lang="en-US" altLang="en-US" sz="3200" b="1" dirty="0" smtClean="0"/>
              <a:t> </a:t>
            </a:r>
          </a:p>
          <a:p>
            <a:r>
              <a:rPr lang="en-US" altLang="en-US" sz="3200" b="1" dirty="0" err="1" smtClean="0"/>
              <a:t>có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hình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ảnh</a:t>
            </a:r>
            <a:r>
              <a:rPr lang="en-US" altLang="en-US" sz="3200" b="1" dirty="0" smtClean="0"/>
              <a:t> so </a:t>
            </a:r>
            <a:r>
              <a:rPr lang="en-US" altLang="en-US" sz="3200" b="1" dirty="0" err="1" smtClean="0"/>
              <a:t>sánh</a:t>
            </a:r>
            <a:r>
              <a:rPr lang="en-US" altLang="en-US" sz="3200" b="1" dirty="0" smtClean="0"/>
              <a:t>. </a:t>
            </a:r>
            <a:r>
              <a:rPr lang="en-US" altLang="en-US" sz="3200" b="1" dirty="0" err="1" smtClean="0"/>
              <a:t>Vì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sao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em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viết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như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vậy</a:t>
            </a:r>
            <a:r>
              <a:rPr lang="en-US" altLang="en-US" sz="3200" b="1" dirty="0" smtClean="0"/>
              <a:t>?</a:t>
            </a:r>
            <a:endParaRPr lang="en-US" altLang="en-US" sz="3200" b="1" dirty="0"/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609600" y="2425388"/>
            <a:ext cx="711765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3200" b="1" dirty="0"/>
              <a:t> </a:t>
            </a:r>
            <a:r>
              <a:rPr lang="en-US" altLang="en-US" sz="3100" b="1" dirty="0" err="1" smtClean="0">
                <a:solidFill>
                  <a:srgbClr val="FF0000"/>
                </a:solidFill>
              </a:rPr>
              <a:t>Bộ</a:t>
            </a:r>
            <a:r>
              <a:rPr lang="en-US" altLang="en-US" sz="31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100" b="1" dirty="0" err="1" smtClean="0">
                <a:solidFill>
                  <a:srgbClr val="FF0000"/>
                </a:solidFill>
              </a:rPr>
              <a:t>lông</a:t>
            </a:r>
            <a:r>
              <a:rPr lang="en-US" altLang="en-US" sz="31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100" b="1" dirty="0" err="1" smtClean="0">
                <a:solidFill>
                  <a:srgbClr val="FF0000"/>
                </a:solidFill>
              </a:rPr>
              <a:t>của</a:t>
            </a:r>
            <a:r>
              <a:rPr lang="en-US" altLang="en-US" sz="31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100" b="1" dirty="0" err="1" smtClean="0">
                <a:solidFill>
                  <a:srgbClr val="FF0000"/>
                </a:solidFill>
              </a:rPr>
              <a:t>chú</a:t>
            </a:r>
            <a:r>
              <a:rPr lang="en-US" altLang="en-US" sz="31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100" b="1" dirty="0" err="1" smtClean="0">
                <a:solidFill>
                  <a:srgbClr val="FF0000"/>
                </a:solidFill>
              </a:rPr>
              <a:t>thỏ</a:t>
            </a:r>
            <a:r>
              <a:rPr lang="en-US" altLang="en-US" sz="31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100" b="1" dirty="0" err="1" smtClean="0">
                <a:solidFill>
                  <a:srgbClr val="FF0000"/>
                </a:solidFill>
              </a:rPr>
              <a:t>trắng</a:t>
            </a:r>
            <a:r>
              <a:rPr lang="en-US" altLang="en-US" sz="31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100" b="1" dirty="0" err="1" smtClean="0">
                <a:solidFill>
                  <a:srgbClr val="FF0000"/>
                </a:solidFill>
              </a:rPr>
              <a:t>như</a:t>
            </a:r>
            <a:r>
              <a:rPr lang="en-US" altLang="en-US" sz="3100" b="1" dirty="0" smtClean="0"/>
              <a:t>……..</a:t>
            </a:r>
            <a:endParaRPr lang="en-US" altLang="en-US" sz="3100" b="1" dirty="0"/>
          </a:p>
        </p:txBody>
      </p:sp>
    </p:spTree>
    <p:extLst>
      <p:ext uri="{BB962C8B-B14F-4D97-AF65-F5344CB8AC3E}">
        <p14:creationId xmlns:p14="http://schemas.microsoft.com/office/powerpoint/2010/main" val="172665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76400" y="973032"/>
            <a:ext cx="51816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33400" indent="-533400" eaLnBrk="1" hangingPunct="1"/>
            <a:r>
              <a:rPr lang="en-US" altLang="en-US" sz="2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600" dirty="0">
                <a:latin typeface="Times New Roman" pitchFamily="18" charset="0"/>
              </a:rPr>
              <a:t>a) </a:t>
            </a:r>
            <a:r>
              <a:rPr lang="en-US" altLang="en-US" sz="2600" dirty="0" err="1">
                <a:latin typeface="Times New Roman" pitchFamily="18" charset="0"/>
              </a:rPr>
              <a:t>Bế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cháu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ông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thủ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thỉ</a:t>
            </a:r>
            <a:r>
              <a:rPr lang="en-US" altLang="en-US" sz="2600" dirty="0">
                <a:latin typeface="Times New Roman" pitchFamily="18" charset="0"/>
              </a:rPr>
              <a:t>:</a:t>
            </a:r>
          </a:p>
          <a:p>
            <a:pPr marL="533400" indent="-533400" eaLnBrk="1" hangingPunct="1"/>
            <a:r>
              <a:rPr lang="en-US" altLang="en-US" sz="2600" dirty="0">
                <a:latin typeface="Times New Roman" pitchFamily="18" charset="0"/>
              </a:rPr>
              <a:t>     - </a:t>
            </a:r>
            <a:r>
              <a:rPr lang="en-US" altLang="en-US" sz="2600" dirty="0" err="1">
                <a:latin typeface="Times New Roman" pitchFamily="18" charset="0"/>
              </a:rPr>
              <a:t>Cháu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khỏe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hơn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ông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nhiều</a:t>
            </a:r>
            <a:r>
              <a:rPr lang="en-US" altLang="en-US" sz="2600" dirty="0">
                <a:latin typeface="Times New Roman" pitchFamily="18" charset="0"/>
              </a:rPr>
              <a:t>!</a:t>
            </a:r>
          </a:p>
          <a:p>
            <a:pPr marL="533400" indent="-533400" eaLnBrk="1" hangingPunct="1"/>
            <a:r>
              <a:rPr lang="en-US" altLang="en-US" sz="2600" dirty="0">
                <a:latin typeface="Times New Roman" pitchFamily="18" charset="0"/>
              </a:rPr>
              <a:t>     </a:t>
            </a:r>
            <a:r>
              <a:rPr lang="en-US" altLang="en-US" sz="2600" dirty="0" err="1">
                <a:latin typeface="Times New Roman" pitchFamily="18" charset="0"/>
              </a:rPr>
              <a:t>Ông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là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buổi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trời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chiều</a:t>
            </a:r>
            <a:endParaRPr lang="en-US" altLang="en-US" sz="2600" dirty="0">
              <a:latin typeface="Times New Roman" pitchFamily="18" charset="0"/>
            </a:endParaRPr>
          </a:p>
          <a:p>
            <a:pPr marL="533400" indent="-533400" eaLnBrk="1" hangingPunct="1"/>
            <a:r>
              <a:rPr lang="en-US" altLang="en-US" sz="2600" dirty="0">
                <a:latin typeface="Times New Roman" pitchFamily="18" charset="0"/>
              </a:rPr>
              <a:t>     </a:t>
            </a:r>
            <a:r>
              <a:rPr lang="en-US" altLang="en-US" sz="2600" dirty="0" err="1">
                <a:latin typeface="Times New Roman" pitchFamily="18" charset="0"/>
              </a:rPr>
              <a:t>Cháu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là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ngày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rạng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sáng</a:t>
            </a:r>
            <a:r>
              <a:rPr lang="en-US" altLang="en-US" sz="2600" dirty="0">
                <a:latin typeface="Times New Roman" pitchFamily="18" charset="0"/>
              </a:rPr>
              <a:t>.</a:t>
            </a:r>
          </a:p>
          <a:p>
            <a:pPr marL="533400" indent="-533400" eaLnBrk="1" hangingPunct="1"/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				</a:t>
            </a:r>
            <a:r>
              <a:rPr lang="en-US" alt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Phạm</a:t>
            </a:r>
            <a:r>
              <a:rPr lang="en-US" alt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Cúc</a:t>
            </a:r>
            <a:endParaRPr lang="en-US" altLang="en-US" sz="20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04018" y="2743200"/>
            <a:ext cx="5440363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33400" indent="-533400" eaLnBrk="1" hangingPunct="1"/>
            <a:r>
              <a:rPr lang="en-US" altLang="en-US" sz="2600" dirty="0">
                <a:solidFill>
                  <a:srgbClr val="0000CC"/>
                </a:solidFill>
              </a:rPr>
              <a:t> </a:t>
            </a:r>
            <a:r>
              <a:rPr lang="en-US" altLang="en-US" sz="2600" dirty="0">
                <a:latin typeface="Times New Roman" pitchFamily="18" charset="0"/>
              </a:rPr>
              <a:t>b) </a:t>
            </a:r>
            <a:r>
              <a:rPr lang="en-US" altLang="en-US" sz="2600" dirty="0" err="1">
                <a:latin typeface="Times New Roman" pitchFamily="18" charset="0"/>
              </a:rPr>
              <a:t>Ông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trăng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tròn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sáng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tỏ</a:t>
            </a:r>
            <a:endParaRPr lang="en-US" altLang="en-US" sz="2600" dirty="0">
              <a:latin typeface="Times New Roman" pitchFamily="18" charset="0"/>
            </a:endParaRPr>
          </a:p>
          <a:p>
            <a:pPr marL="533400" indent="-533400" eaLnBrk="1" hangingPunct="1"/>
            <a:r>
              <a:rPr lang="en-US" altLang="en-US" sz="2600" dirty="0">
                <a:latin typeface="Times New Roman" pitchFamily="18" charset="0"/>
              </a:rPr>
              <a:t>     </a:t>
            </a:r>
            <a:r>
              <a:rPr lang="en-US" altLang="en-US" sz="2600" dirty="0" err="1" smtClean="0">
                <a:latin typeface="Times New Roman" pitchFamily="18" charset="0"/>
              </a:rPr>
              <a:t>Soi</a:t>
            </a:r>
            <a:r>
              <a:rPr lang="en-US" altLang="en-US" sz="2600" dirty="0" smtClean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rõ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sân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nhà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em</a:t>
            </a:r>
            <a:endParaRPr lang="en-US" altLang="en-US" sz="2600" dirty="0">
              <a:latin typeface="Times New Roman" pitchFamily="18" charset="0"/>
            </a:endParaRPr>
          </a:p>
          <a:p>
            <a:pPr marL="533400" indent="-533400" eaLnBrk="1" hangingPunct="1"/>
            <a:r>
              <a:rPr lang="en-US" altLang="en-US" sz="2600" dirty="0">
                <a:latin typeface="Times New Roman" pitchFamily="18" charset="0"/>
              </a:rPr>
              <a:t>     </a:t>
            </a:r>
            <a:r>
              <a:rPr lang="en-US" altLang="en-US" sz="2600" dirty="0" err="1">
                <a:latin typeface="Times New Roman" pitchFamily="18" charset="0"/>
              </a:rPr>
              <a:t>Trăng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khuya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sáng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hơn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đèn</a:t>
            </a:r>
            <a:endParaRPr lang="en-US" altLang="en-US" sz="2600" dirty="0">
              <a:latin typeface="Times New Roman" pitchFamily="18" charset="0"/>
            </a:endParaRPr>
          </a:p>
          <a:p>
            <a:pPr marL="533400" indent="-533400" eaLnBrk="1" hangingPunct="1"/>
            <a:r>
              <a:rPr lang="en-US" altLang="en-US" sz="2600" dirty="0">
                <a:latin typeface="Times New Roman" pitchFamily="18" charset="0"/>
              </a:rPr>
              <a:t>     </a:t>
            </a:r>
            <a:r>
              <a:rPr lang="en-US" altLang="en-US" sz="2600" dirty="0" err="1">
                <a:latin typeface="Times New Roman" pitchFamily="18" charset="0"/>
              </a:rPr>
              <a:t>Ơi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ông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trăng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sáng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tỏ</a:t>
            </a:r>
            <a:r>
              <a:rPr lang="en-US" altLang="en-US" sz="2600" dirty="0">
                <a:latin typeface="Times New Roman" pitchFamily="18" charset="0"/>
              </a:rPr>
              <a:t>.</a:t>
            </a:r>
          </a:p>
          <a:p>
            <a:pPr marL="533400" indent="-533400"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                     	</a:t>
            </a:r>
            <a:r>
              <a:rPr lang="en-US" alt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Trần</a:t>
            </a:r>
            <a:r>
              <a:rPr lang="en-US" alt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Đăng</a:t>
            </a:r>
            <a:r>
              <a:rPr lang="en-US" alt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Khoa</a:t>
            </a:r>
            <a:endParaRPr lang="en-US" altLang="en-US" sz="2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43100" y="4705928"/>
            <a:ext cx="6172200" cy="212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33400" indent="-533400" eaLnBrk="1" hangingPunct="1"/>
            <a:r>
              <a:rPr lang="en-US" altLang="en-US" sz="2600" dirty="0">
                <a:solidFill>
                  <a:srgbClr val="0000CC"/>
                </a:solidFill>
              </a:rPr>
              <a:t> </a:t>
            </a:r>
            <a:r>
              <a:rPr lang="en-US" altLang="en-US" sz="2600" dirty="0">
                <a:latin typeface="Times New Roman" pitchFamily="18" charset="0"/>
              </a:rPr>
              <a:t>c)   </a:t>
            </a:r>
            <a:r>
              <a:rPr lang="en-US" altLang="en-US" sz="2600" dirty="0" err="1">
                <a:latin typeface="Times New Roman" pitchFamily="18" charset="0"/>
              </a:rPr>
              <a:t>Những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ngôi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sao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thức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ngoài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kia</a:t>
            </a:r>
            <a:endParaRPr lang="en-US" altLang="en-US" sz="2600" dirty="0">
              <a:latin typeface="Times New Roman" pitchFamily="18" charset="0"/>
            </a:endParaRPr>
          </a:p>
          <a:p>
            <a:pPr marL="533400" indent="-533400" eaLnBrk="1" hangingPunct="1"/>
            <a:r>
              <a:rPr lang="en-US" altLang="en-US" sz="2600" dirty="0" err="1">
                <a:latin typeface="Times New Roman" pitchFamily="18" charset="0"/>
              </a:rPr>
              <a:t>Chẳng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bằng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mẹ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đã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thức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vì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chúng</a:t>
            </a:r>
            <a:r>
              <a:rPr lang="en-US" altLang="en-US" sz="2600" dirty="0">
                <a:latin typeface="Times New Roman" pitchFamily="18" charset="0"/>
              </a:rPr>
              <a:t> con.</a:t>
            </a:r>
          </a:p>
          <a:p>
            <a:pPr marL="533400" indent="-533400" eaLnBrk="1" hangingPunct="1"/>
            <a:r>
              <a:rPr lang="en-US" altLang="en-US" sz="2600" dirty="0">
                <a:latin typeface="Times New Roman" pitchFamily="18" charset="0"/>
              </a:rPr>
              <a:t>       </a:t>
            </a:r>
            <a:r>
              <a:rPr lang="en-US" altLang="en-US" sz="2600" dirty="0" err="1">
                <a:latin typeface="Times New Roman" pitchFamily="18" charset="0"/>
              </a:rPr>
              <a:t>Đêm</a:t>
            </a:r>
            <a:r>
              <a:rPr lang="en-US" altLang="en-US" sz="2600" dirty="0">
                <a:latin typeface="Times New Roman" pitchFamily="18" charset="0"/>
              </a:rPr>
              <a:t> nay con </a:t>
            </a:r>
            <a:r>
              <a:rPr lang="en-US" altLang="en-US" sz="2600" dirty="0" err="1">
                <a:latin typeface="Times New Roman" pitchFamily="18" charset="0"/>
              </a:rPr>
              <a:t>ngủ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giấc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tròn</a:t>
            </a:r>
            <a:endParaRPr lang="en-US" altLang="en-US" sz="2600" dirty="0">
              <a:latin typeface="Times New Roman" pitchFamily="18" charset="0"/>
            </a:endParaRPr>
          </a:p>
          <a:p>
            <a:pPr marL="533400" indent="-533400" eaLnBrk="1" hangingPunct="1"/>
            <a:r>
              <a:rPr lang="en-US" altLang="en-US" sz="2600" dirty="0" err="1">
                <a:latin typeface="Times New Roman" pitchFamily="18" charset="0"/>
              </a:rPr>
              <a:t>Mẹ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là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ngọn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gió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của</a:t>
            </a:r>
            <a:r>
              <a:rPr lang="en-US" altLang="en-US" sz="2600" dirty="0">
                <a:latin typeface="Times New Roman" pitchFamily="18" charset="0"/>
              </a:rPr>
              <a:t> con </a:t>
            </a:r>
            <a:r>
              <a:rPr lang="en-US" altLang="en-US" sz="2600" dirty="0" err="1">
                <a:latin typeface="Times New Roman" pitchFamily="18" charset="0"/>
              </a:rPr>
              <a:t>suốt</a:t>
            </a:r>
            <a:r>
              <a:rPr lang="en-US" altLang="en-US" sz="2600" dirty="0">
                <a:latin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</a:rPr>
              <a:t>đời</a:t>
            </a:r>
            <a:r>
              <a:rPr lang="en-US" altLang="en-US" sz="2600" dirty="0">
                <a:latin typeface="Times New Roman" pitchFamily="18" charset="0"/>
              </a:rPr>
              <a:t>.</a:t>
            </a:r>
          </a:p>
          <a:p>
            <a:pPr marL="533400" indent="-533400" eaLnBrk="1" hangingPunct="1"/>
            <a:r>
              <a:rPr lang="en-US" altLang="en-US" sz="2800" dirty="0">
                <a:latin typeface="Times New Roman" pitchFamily="18" charset="0"/>
              </a:rPr>
              <a:t>                               </a:t>
            </a:r>
            <a:r>
              <a:rPr lang="en-US" altLang="en-US" sz="2000" i="1" dirty="0" err="1">
                <a:solidFill>
                  <a:srgbClr val="FF0000"/>
                </a:solidFill>
                <a:latin typeface="Times New Roman" pitchFamily="18" charset="0"/>
              </a:rPr>
              <a:t>Trần</a:t>
            </a:r>
            <a:r>
              <a:rPr lang="en-US" altLang="en-US" sz="20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i="1" dirty="0" err="1">
                <a:solidFill>
                  <a:srgbClr val="FF0000"/>
                </a:solidFill>
                <a:latin typeface="Times New Roman" pitchFamily="18" charset="0"/>
              </a:rPr>
              <a:t>Quốc</a:t>
            </a:r>
            <a:r>
              <a:rPr lang="en-US" altLang="en-US" sz="2000" i="1" dirty="0">
                <a:solidFill>
                  <a:srgbClr val="FF0000"/>
                </a:solidFill>
                <a:latin typeface="Times New Roman" pitchFamily="18" charset="0"/>
              </a:rPr>
              <a:t> Minh</a:t>
            </a:r>
            <a:endParaRPr lang="en-US" altLang="en-US" sz="2800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39707"/>
            <a:ext cx="91138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</a:rPr>
              <a:t>Gạch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chân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dưới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ảnh</a:t>
            </a:r>
            <a:r>
              <a:rPr lang="en-US" sz="2800" b="1" dirty="0" smtClean="0">
                <a:latin typeface="Times New Roman" pitchFamily="18" charset="0"/>
              </a:rPr>
              <a:t> so </a:t>
            </a:r>
            <a:r>
              <a:rPr lang="en-US" sz="2800" b="1" dirty="0" err="1" smtClean="0">
                <a:latin typeface="Times New Roman" pitchFamily="18" charset="0"/>
              </a:rPr>
              <a:t>sánh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khoanh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tròn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</a:rPr>
              <a:t> so </a:t>
            </a:r>
            <a:r>
              <a:rPr lang="en-US" sz="2800" b="1" dirty="0" err="1" smtClean="0">
                <a:latin typeface="Times New Roman" pitchFamily="18" charset="0"/>
              </a:rPr>
              <a:t>sánh</a:t>
            </a:r>
            <a:r>
              <a:rPr lang="en-US" sz="2800" b="1" dirty="0" smtClean="0">
                <a:latin typeface="Times New Roman" pitchFamily="18" charset="0"/>
              </a:rPr>
              <a:t>  </a:t>
            </a:r>
            <a:r>
              <a:rPr lang="en-US" sz="2800" b="1" dirty="0" err="1" smtClean="0">
                <a:latin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khổ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thơ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489364" y="501318"/>
            <a:ext cx="5063836" cy="1544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086600" y="501318"/>
            <a:ext cx="173874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6200" y="914400"/>
            <a:ext cx="228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73" y="-256455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273" y="1069107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-53109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" name="Group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568199"/>
              </p:ext>
            </p:extLst>
          </p:nvPr>
        </p:nvGraphicFramePr>
        <p:xfrm>
          <a:off x="-6927" y="1450107"/>
          <a:ext cx="9227127" cy="4343401"/>
        </p:xfrm>
        <a:graphic>
          <a:graphicData uri="http://schemas.openxmlformats.org/drawingml/2006/table">
            <a:tbl>
              <a:tblPr/>
              <a:tblGrid>
                <a:gridCol w="4724400"/>
                <a:gridCol w="1759527"/>
                <a:gridCol w="2743200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ảnh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so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sánh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so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sánh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Kiểu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so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sánh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1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0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Text Box 59"/>
          <p:cNvSpPr txBox="1">
            <a:spLocks noChangeArrowheads="1"/>
          </p:cNvSpPr>
          <p:nvPr/>
        </p:nvSpPr>
        <p:spPr bwMode="auto">
          <a:xfrm>
            <a:off x="221673" y="2669307"/>
            <a:ext cx="330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</a:rPr>
              <a:t>a,</a:t>
            </a:r>
            <a:r>
              <a:rPr lang="en-US" sz="2400" u="sng" dirty="0" err="1">
                <a:latin typeface="Times New Roman" pitchFamily="18" charset="0"/>
              </a:rPr>
              <a:t>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buổi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trời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chiều</a:t>
            </a:r>
            <a:endParaRPr lang="en-US" sz="2400" u="sng" dirty="0">
              <a:latin typeface="Times New Roman" pitchFamily="18" charset="0"/>
            </a:endParaRPr>
          </a:p>
        </p:txBody>
      </p:sp>
      <p:sp>
        <p:nvSpPr>
          <p:cNvPr id="16" name="Text Box 60"/>
          <p:cNvSpPr txBox="1">
            <a:spLocks noChangeArrowheads="1"/>
          </p:cNvSpPr>
          <p:nvPr/>
        </p:nvSpPr>
        <p:spPr bwMode="auto">
          <a:xfrm>
            <a:off x="297873" y="3126507"/>
            <a:ext cx="304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u="sng">
                <a:latin typeface="Times New Roman" pitchFamily="18" charset="0"/>
              </a:rPr>
              <a:t>Cháu</a:t>
            </a:r>
            <a:r>
              <a:rPr lang="en-US" sz="2400">
                <a:latin typeface="Times New Roman" pitchFamily="18" charset="0"/>
              </a:rPr>
              <a:t> là </a:t>
            </a:r>
            <a:r>
              <a:rPr lang="en-US" sz="2400" u="sng">
                <a:latin typeface="Times New Roman" pitchFamily="18" charset="0"/>
              </a:rPr>
              <a:t>ngày rạng sáng</a:t>
            </a:r>
          </a:p>
        </p:txBody>
      </p:sp>
      <p:sp>
        <p:nvSpPr>
          <p:cNvPr id="17" name="Text Box 61"/>
          <p:cNvSpPr txBox="1">
            <a:spLocks noChangeArrowheads="1"/>
          </p:cNvSpPr>
          <p:nvPr/>
        </p:nvSpPr>
        <p:spPr bwMode="auto">
          <a:xfrm>
            <a:off x="1045586" y="2659782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là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8" name="Text Box 62"/>
          <p:cNvSpPr txBox="1">
            <a:spLocks noChangeArrowheads="1"/>
          </p:cNvSpPr>
          <p:nvPr/>
        </p:nvSpPr>
        <p:spPr bwMode="auto">
          <a:xfrm>
            <a:off x="1010661" y="3116982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là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9" name="Text Box 63"/>
          <p:cNvSpPr txBox="1">
            <a:spLocks noChangeArrowheads="1"/>
          </p:cNvSpPr>
          <p:nvPr/>
        </p:nvSpPr>
        <p:spPr bwMode="auto">
          <a:xfrm>
            <a:off x="200459" y="3964707"/>
            <a:ext cx="3654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u="sng" dirty="0" err="1">
                <a:latin typeface="Times New Roman" pitchFamily="18" charset="0"/>
              </a:rPr>
              <a:t>b,Trăng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khuya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sáng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đèn</a:t>
            </a:r>
            <a:endParaRPr lang="en-US" sz="2400" u="sng" dirty="0">
              <a:latin typeface="Times New Roman" pitchFamily="18" charset="0"/>
            </a:endParaRPr>
          </a:p>
        </p:txBody>
      </p:sp>
      <p:sp>
        <p:nvSpPr>
          <p:cNvPr id="20" name="Text Box 64"/>
          <p:cNvSpPr txBox="1">
            <a:spLocks noChangeArrowheads="1"/>
          </p:cNvSpPr>
          <p:nvPr/>
        </p:nvSpPr>
        <p:spPr bwMode="auto">
          <a:xfrm>
            <a:off x="2662527" y="3953595"/>
            <a:ext cx="65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hơn</a:t>
            </a:r>
            <a:endParaRPr lang="en-US" sz="2400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1" name="Text Box 66"/>
          <p:cNvSpPr txBox="1">
            <a:spLocks noChangeArrowheads="1"/>
          </p:cNvSpPr>
          <p:nvPr/>
        </p:nvSpPr>
        <p:spPr bwMode="auto">
          <a:xfrm>
            <a:off x="0" y="4603750"/>
            <a:ext cx="47847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</a:rPr>
              <a:t>c, </a:t>
            </a:r>
            <a:r>
              <a:rPr lang="en-US" sz="2400" u="sng" dirty="0" err="1">
                <a:latin typeface="Times New Roman" pitchFamily="18" charset="0"/>
              </a:rPr>
              <a:t>Những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ngôi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sao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ngoài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kia</a:t>
            </a:r>
            <a:endParaRPr lang="en-US" sz="2400" dirty="0">
              <a:latin typeface="Times New Roman" pitchFamily="18" charset="0"/>
            </a:endParaRPr>
          </a:p>
          <a:p>
            <a:pPr eaLnBrk="1" hangingPunct="1"/>
            <a:r>
              <a:rPr lang="en-US" sz="2400" dirty="0" err="1">
                <a:latin typeface="Times New Roman" pitchFamily="18" charset="0"/>
              </a:rPr>
              <a:t>Chẳng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mẹ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đã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thức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vì</a:t>
            </a:r>
            <a:r>
              <a:rPr lang="en-US" sz="2400" u="sng" dirty="0">
                <a:latin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</a:rPr>
              <a:t>chúng</a:t>
            </a:r>
            <a:r>
              <a:rPr lang="en-US" sz="2400" u="sng" dirty="0">
                <a:latin typeface="Times New Roman" pitchFamily="18" charset="0"/>
              </a:rPr>
              <a:t> con</a:t>
            </a:r>
            <a:r>
              <a:rPr lang="en-US" dirty="0"/>
              <a:t>.</a:t>
            </a:r>
          </a:p>
          <a:p>
            <a:pPr eaLnBrk="1" hangingPunct="1"/>
            <a:r>
              <a:rPr lang="en-US" sz="2400" dirty="0" err="1">
                <a:latin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ngọn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gió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</a:rPr>
              <a:t>suốt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đời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2" name="Text Box 72"/>
          <p:cNvSpPr txBox="1">
            <a:spLocks noChangeArrowheads="1"/>
          </p:cNvSpPr>
          <p:nvPr/>
        </p:nvSpPr>
        <p:spPr bwMode="auto">
          <a:xfrm>
            <a:off x="0" y="4953000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Chẳng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66"/>
                </a:solidFill>
                <a:latin typeface="Times New Roman" pitchFamily="18" charset="0"/>
              </a:rPr>
              <a:t>bằng</a:t>
            </a:r>
            <a:endParaRPr lang="en-US" sz="2400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5" name="Text Box 75"/>
          <p:cNvSpPr txBox="1">
            <a:spLocks noChangeArrowheads="1"/>
          </p:cNvSpPr>
          <p:nvPr/>
        </p:nvSpPr>
        <p:spPr bwMode="auto">
          <a:xfrm>
            <a:off x="457200" y="53340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là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6" name="Text Box 59"/>
          <p:cNvSpPr txBox="1">
            <a:spLocks noChangeArrowheads="1"/>
          </p:cNvSpPr>
          <p:nvPr/>
        </p:nvSpPr>
        <p:spPr bwMode="auto">
          <a:xfrm>
            <a:off x="6219825" y="2821707"/>
            <a:ext cx="330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</a:rPr>
              <a:t>Ngang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bằng</a:t>
            </a:r>
            <a:endParaRPr lang="en-US" sz="2400" u="sng" dirty="0">
              <a:latin typeface="Times New Roman" pitchFamily="18" charset="0"/>
            </a:endParaRPr>
          </a:p>
        </p:txBody>
      </p:sp>
      <p:sp>
        <p:nvSpPr>
          <p:cNvPr id="27" name="Text Box 59"/>
          <p:cNvSpPr txBox="1">
            <a:spLocks noChangeArrowheads="1"/>
          </p:cNvSpPr>
          <p:nvPr/>
        </p:nvSpPr>
        <p:spPr bwMode="auto">
          <a:xfrm>
            <a:off x="6379152" y="3962400"/>
            <a:ext cx="330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kém</a:t>
            </a:r>
            <a:endParaRPr lang="en-US" sz="2400" u="sng" dirty="0">
              <a:latin typeface="Times New Roman" pitchFamily="18" charset="0"/>
            </a:endParaRPr>
          </a:p>
        </p:txBody>
      </p:sp>
      <p:sp>
        <p:nvSpPr>
          <p:cNvPr id="28" name="Text Box 59"/>
          <p:cNvSpPr txBox="1">
            <a:spLocks noChangeArrowheads="1"/>
          </p:cNvSpPr>
          <p:nvPr/>
        </p:nvSpPr>
        <p:spPr bwMode="auto">
          <a:xfrm>
            <a:off x="6372225" y="5334000"/>
            <a:ext cx="330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</a:rPr>
              <a:t>Ngang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bằng</a:t>
            </a:r>
            <a:endParaRPr lang="en-US" sz="2400" u="sng" dirty="0">
              <a:latin typeface="Times New Roman" pitchFamily="18" charset="0"/>
            </a:endParaRPr>
          </a:p>
        </p:txBody>
      </p:sp>
      <p:sp>
        <p:nvSpPr>
          <p:cNvPr id="29" name="Text Box 59"/>
          <p:cNvSpPr txBox="1">
            <a:spLocks noChangeArrowheads="1"/>
          </p:cNvSpPr>
          <p:nvPr/>
        </p:nvSpPr>
        <p:spPr bwMode="auto">
          <a:xfrm>
            <a:off x="6372225" y="4876800"/>
            <a:ext cx="330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kém</a:t>
            </a:r>
            <a:endParaRPr lang="en-US" sz="2400" u="sng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98 0.00116 L 0.46267 0.00255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24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1.48148E-6 L 0.46649 -0.00995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33" y="-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72222E-6 5.20231E-7 L 0.27586 0.00347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3.33333E-6 L 0.51823 3.33333E-6 " pathEditMode="relative" rAng="0" ptsTypes="AA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46821E-6 L 0.51806 0.01456 " pathEditMode="relative" rAng="0" ptsTypes="AA">
                                      <p:cBhvr>
                                        <p:cTn id="9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3" y="7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7" grpId="1"/>
      <p:bldP spid="18" grpId="0"/>
      <p:bldP spid="18" grpId="1"/>
      <p:bldP spid="19" grpId="0"/>
      <p:bldP spid="20" grpId="0" build="allAtOnce"/>
      <p:bldP spid="21" grpId="0"/>
      <p:bldP spid="22" grpId="0"/>
      <p:bldP spid="22" grpId="1"/>
      <p:bldP spid="25" grpId="0" build="allAtOnce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902715"/>
              </p:ext>
            </p:extLst>
          </p:nvPr>
        </p:nvGraphicFramePr>
        <p:xfrm>
          <a:off x="381001" y="976746"/>
          <a:ext cx="8382000" cy="4738254"/>
        </p:xfrm>
        <a:graphic>
          <a:graphicData uri="http://schemas.openxmlformats.org/drawingml/2006/table">
            <a:tbl>
              <a:tblPr/>
              <a:tblGrid>
                <a:gridCol w="1371599"/>
                <a:gridCol w="3505200"/>
                <a:gridCol w="1371600"/>
                <a:gridCol w="2133601"/>
              </a:tblGrid>
              <a:tr h="561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0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81200" y="11430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Hình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ảnh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so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sánh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2118" y="2057400"/>
            <a:ext cx="1430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vật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30091" y="2057400"/>
            <a:ext cx="1399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vật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2736502"/>
            <a:ext cx="3276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giống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như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tựa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giống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như,tựa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như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như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thể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như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0" y="2957523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Ngang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bằng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0" y="11430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Kiểu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 so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sánh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05891" y="20574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Từ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 so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sánh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52600" y="4267200"/>
            <a:ext cx="3276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Hơn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kém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chẳng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chưa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không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09855" y="4685629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Hơn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kém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78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19807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28599" y="761998"/>
            <a:ext cx="9144001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latin typeface="Times New Roman" pitchFamily="18" charset="0"/>
              </a:rPr>
              <a:t>Bài</a:t>
            </a:r>
            <a:r>
              <a:rPr lang="en-US" altLang="en-US" b="1" dirty="0">
                <a:latin typeface="Times New Roman" pitchFamily="18" charset="0"/>
              </a:rPr>
              <a:t> 3: </a:t>
            </a:r>
            <a:r>
              <a:rPr lang="en-US" altLang="en-US" b="1" dirty="0" err="1">
                <a:latin typeface="Times New Roman" pitchFamily="18" charset="0"/>
              </a:rPr>
              <a:t>Tìm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những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sự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vật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được</a:t>
            </a:r>
            <a:r>
              <a:rPr lang="en-US" altLang="en-US" b="1" dirty="0">
                <a:latin typeface="Times New Roman" pitchFamily="18" charset="0"/>
              </a:rPr>
              <a:t> so </a:t>
            </a:r>
            <a:r>
              <a:rPr lang="en-US" altLang="en-US" b="1" dirty="0" err="1">
                <a:latin typeface="Times New Roman" pitchFamily="18" charset="0"/>
              </a:rPr>
              <a:t>sánh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với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nhau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trong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các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câu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thơ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dưới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đây</a:t>
            </a:r>
            <a:r>
              <a:rPr lang="en-US" altLang="en-US" b="1" dirty="0">
                <a:latin typeface="Times New Roman" pitchFamily="18" charset="0"/>
              </a:rPr>
              <a:t>: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85800" y="2286000"/>
            <a:ext cx="82296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33400" indent="-533400" algn="just" eaLnBrk="1" hangingPunct="1"/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	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Thân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dừa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bạc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phếch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tháng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năm</a:t>
            </a:r>
            <a:endParaRPr lang="en-US" altLang="en-US" sz="36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marL="533400" indent="-533400" algn="just" eaLnBrk="1" hangingPunct="1"/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Quả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dừa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–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đàn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lợn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nằm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trên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cao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 marL="533400" indent="-533400" algn="just" eaLnBrk="1" hangingPunct="1"/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	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Đêm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hè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hoa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nở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cùng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sao</a:t>
            </a:r>
            <a:endParaRPr lang="en-US" altLang="en-US" sz="36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marL="533400" indent="-533400" algn="just" eaLnBrk="1" hangingPunct="1"/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Tàu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dừa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–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chiếc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lược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chải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vào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mây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xanh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 marL="533400" indent="-533400" algn="just" eaLnBrk="1" hangingPunct="1"/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                     	         </a:t>
            </a:r>
            <a:r>
              <a:rPr lang="en-US" altLang="en-US" sz="2800" b="1" i="1" dirty="0" err="1">
                <a:latin typeface="Times New Roman" pitchFamily="18" charset="0"/>
              </a:rPr>
              <a:t>Trần</a:t>
            </a:r>
            <a:r>
              <a:rPr lang="en-US" altLang="en-US" sz="2800" b="1" i="1" dirty="0"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</a:rPr>
              <a:t>Đăng</a:t>
            </a:r>
            <a:r>
              <a:rPr lang="en-US" altLang="en-US" sz="2800" b="1" i="1" dirty="0"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</a:rPr>
              <a:t>Khoa</a:t>
            </a:r>
            <a:endParaRPr lang="en-US" altLang="en-US" sz="3600" b="1" i="1" dirty="0">
              <a:latin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49375" y="762000"/>
            <a:ext cx="73374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Tìm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sự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vật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so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sánh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với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nhau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7706" y="2816510"/>
            <a:ext cx="2045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Quả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dừa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62226" y="2819400"/>
            <a:ext cx="3081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đàn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lợn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con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1945" y="3962400"/>
            <a:ext cx="2045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Tàu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dừa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19400" y="3925669"/>
            <a:ext cx="3262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chiếc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lược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25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4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hlinkClick r:id="rId3" action="ppaction://hlinkpres?slideindex=1&amp;slidetitle=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3549650" cy="2457450"/>
          </a:xfrm>
          <a:prstGeom prst="rect">
            <a:avLst/>
          </a:prstGeom>
          <a:noFill/>
          <a:ln w="38100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609600" y="3810000"/>
            <a:ext cx="762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601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"/>
            <a:ext cx="4229100" cy="2895600"/>
          </a:xfrm>
          <a:prstGeom prst="rect">
            <a:avLst/>
          </a:prstGeom>
          <a:noFill/>
          <a:ln w="38100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3890531"/>
            <a:ext cx="861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958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533</Words>
  <Application>Microsoft Office PowerPoint</Application>
  <PresentationFormat>On-screen Show (4:3)</PresentationFormat>
  <Paragraphs>92</Paragraphs>
  <Slides>27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100</cp:revision>
  <dcterms:created xsi:type="dcterms:W3CDTF">2019-10-09T12:35:30Z</dcterms:created>
  <dcterms:modified xsi:type="dcterms:W3CDTF">2019-11-29T09:06:09Z</dcterms:modified>
</cp:coreProperties>
</file>