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6" r:id="rId4"/>
    <p:sldId id="256" r:id="rId5"/>
    <p:sldId id="258" r:id="rId6"/>
    <p:sldId id="267" r:id="rId7"/>
    <p:sldId id="259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0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8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9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9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74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100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DD57-10C1-4110-BE7B-295EBD1E3A3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414B1-4F2E-4CE3-A619-60C56469A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60"/>
          <p:cNvSpPr>
            <a:spLocks noChangeArrowheads="1" noChangeShapeType="1" noTextEdit="1"/>
          </p:cNvSpPr>
          <p:nvPr/>
        </p:nvSpPr>
        <p:spPr bwMode="auto">
          <a:xfrm>
            <a:off x="1021443" y="1752600"/>
            <a:ext cx="7162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78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CÔ GIÁO ĐẾN DỰ HỘI GIẢNG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709" y="649068"/>
            <a:ext cx="90823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TIỂU HỌC PHÚC ĐỒNG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86" y="3992994"/>
            <a:ext cx="9082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5C – PHÂN MÔN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từ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câu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NĂM HỌC 2018 - 2019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7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7744" y="0"/>
            <a:ext cx="8686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3291" y="3048000"/>
            <a:ext cx="8686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955" y="1147572"/>
            <a:ext cx="8686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676400"/>
            <a:ext cx="7924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EM YEU HOA BINH C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528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07818"/>
            <a:ext cx="7924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1" y="1066800"/>
            <a:ext cx="3581399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1" y="2434936"/>
            <a:ext cx="5562599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3810000"/>
            <a:ext cx="5029199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ả.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43400" y="1124712"/>
            <a:ext cx="53340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&gt;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24400" y="4191000"/>
            <a:ext cx="50292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&gt;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3346704"/>
            <a:ext cx="533400" cy="615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8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924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438400"/>
            <a:ext cx="2133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990600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6190" y="1482437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6582" y="2438400"/>
            <a:ext cx="18288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68782" y="1974273"/>
            <a:ext cx="18288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68782" y="990600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972" y="1974273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68782" y="1482437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68782" y="2514600"/>
            <a:ext cx="1600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64975"/>
              </p:ext>
            </p:extLst>
          </p:nvPr>
        </p:nvGraphicFramePr>
        <p:xfrm>
          <a:off x="519546" y="3809999"/>
          <a:ext cx="8056418" cy="18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418"/>
                <a:gridCol w="3200400"/>
                <a:gridCol w="4038600"/>
              </a:tblGrid>
              <a:tr h="45831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Nhóm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Từ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đồng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nghĩa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646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46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46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71600" y="42304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480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thản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thản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5221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lặng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, </a:t>
            </a:r>
            <a:r>
              <a:rPr lang="en-US" dirty="0" err="1"/>
              <a:t>yên</a:t>
            </a:r>
            <a:r>
              <a:rPr lang="en-US" dirty="0"/>
              <a:t> </a:t>
            </a:r>
            <a:r>
              <a:rPr lang="en-US" dirty="0" err="1"/>
              <a:t>tĩnh</a:t>
            </a:r>
            <a:endParaRPr lang="en-US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43066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4763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2210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7192" y="38494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Nghĩa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chung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4230469"/>
            <a:ext cx="42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0" y="47638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nhàng</a:t>
            </a:r>
            <a:r>
              <a:rPr lang="en-US" dirty="0"/>
              <a:t>, </a:t>
            </a:r>
            <a:r>
              <a:rPr lang="en-US" dirty="0" err="1"/>
              <a:t>thoải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0" y="5221069"/>
            <a:ext cx="371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yên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4840" y="419100"/>
            <a:ext cx="79248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762000"/>
            <a:ext cx="8839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9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snowcon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47625" y="0"/>
            <a:ext cx="9191625" cy="6858000"/>
            <a:chOff x="-30" y="0"/>
            <a:chExt cx="5838" cy="4320"/>
          </a:xfrm>
        </p:grpSpPr>
        <p:pic>
          <p:nvPicPr>
            <p:cNvPr id="12293" name="Picture 9" descr="Bellcoll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2129160">
              <a:off x="0" y="0"/>
              <a:ext cx="816" cy="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4" name="Picture 10" descr="Bellcoll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3382142">
              <a:off x="4997" y="52"/>
              <a:ext cx="816" cy="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11" descr="Bellcoll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7752468">
              <a:off x="51" y="3435"/>
              <a:ext cx="720" cy="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12" descr="Bellcoll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003096">
              <a:off x="5069" y="3557"/>
              <a:ext cx="745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13" descr="snowcon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14" descr="snowcon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2016" y="2112"/>
              <a:ext cx="412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5" descr="snowcon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3696" y="2136"/>
              <a:ext cx="412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6" descr="snowcones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/>
          <p:cNvSpPr/>
          <p:nvPr/>
        </p:nvSpPr>
        <p:spPr>
          <a:xfrm>
            <a:off x="150757" y="1752600"/>
            <a:ext cx="8842096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GIÁO MẠNH KHỎE!</a:t>
            </a:r>
          </a:p>
          <a:p>
            <a:pPr algn="ctr">
              <a:defRPr/>
            </a:pP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>
              <a:defRPr/>
            </a:pP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 NGOAN, HỌC GIỎI!</a:t>
            </a:r>
          </a:p>
          <a:p>
            <a:pPr algn="ctr">
              <a:defRPr/>
            </a:pPr>
            <a:endParaRPr lang="en-US" sz="54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7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271</Words>
  <Application>Microsoft Office PowerPoint</Application>
  <PresentationFormat>On-screen Show (4:3)</PresentationFormat>
  <Paragraphs>47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31</cp:revision>
  <dcterms:created xsi:type="dcterms:W3CDTF">2018-09-18T02:09:08Z</dcterms:created>
  <dcterms:modified xsi:type="dcterms:W3CDTF">2018-10-02T09:40:12Z</dcterms:modified>
</cp:coreProperties>
</file>