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sldIdLst>
    <p:sldId id="262" r:id="rId4"/>
    <p:sldId id="263" r:id="rId5"/>
    <p:sldId id="293" r:id="rId6"/>
    <p:sldId id="291" r:id="rId7"/>
    <p:sldId id="261" r:id="rId8"/>
    <p:sldId id="290" r:id="rId9"/>
    <p:sldId id="279" r:id="rId10"/>
    <p:sldId id="295" r:id="rId11"/>
    <p:sldId id="292" r:id="rId12"/>
    <p:sldId id="294" r:id="rId13"/>
    <p:sldId id="277" r:id="rId14"/>
    <p:sldId id="282" r:id="rId15"/>
    <p:sldId id="299" r:id="rId16"/>
    <p:sldId id="300" r:id="rId17"/>
    <p:sldId id="297" r:id="rId18"/>
    <p:sldId id="298" r:id="rId19"/>
    <p:sldId id="271" r:id="rId20"/>
    <p:sldId id="273" r:id="rId21"/>
    <p:sldId id="275" r:id="rId22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0000FF"/>
    <a:srgbClr val="35E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CDC7-D4F4-4DF0-9F92-B86A0EC18BDC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F9BB7-3952-4DC2-9E9B-FE36DEE289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13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DDAD7-5418-48D8-8739-C80CECECF248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E3CC4-B2B8-4021-8785-804A36C490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69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ED82-563B-497D-8A8B-82C327D0513E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52C3A-0F2F-4CF3-A41C-724511619B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779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176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9834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FB148-71A8-4B96-8E36-52C80C0E0B1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1577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69D14-23AD-4A91-85EA-6332CD9EC3BD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BC52B-B18A-447D-80FD-7DB8E8819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598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07361-A9AD-47D5-A5DD-A01AABF4D8E6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9B550-E60E-4A4B-BFA1-92603F64D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872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2EA13-D48A-491E-BD70-CA7DD8BBE787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51785-9001-4F9A-9796-9D01CA7DF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834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721EF-CDF3-40D1-A6F2-5581924691A8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C78DE-D36E-4C39-962C-E192D0D508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73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2E22-42A0-4C33-B4B4-76E2EA0FEC34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6A7B5-8EA7-4844-810E-FDF83D74D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423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64C32-D212-42C1-A61B-0326CE146B39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42A30-F35A-4962-BFC3-E31D610B16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835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B5E75-CAAE-4C69-8B96-B6E079C25B60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4825B-861D-4E7B-A841-77CC40C646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89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7B0F5-546D-41DC-9906-FB05DB7601CF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878D9-645A-46B8-A4C9-F776DED0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42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939EB-0166-4AB5-82EE-55DF6A5E31E4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A4B6E-CDE0-440F-A9DC-A9179903AA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687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543D-0D33-4E55-87A5-6540414BAD3A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2476B-983C-4BBF-A713-4FED758CF3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148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77FD5-0026-47B1-8F63-EB9D236236EC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21274-A02B-4F36-9CDF-6342450947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28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163B-1101-4559-8AB2-6588814523C3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1DCD1-8419-4D9E-9950-DA84875CD0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45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176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9834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2D3C1-BC8A-4987-B5D9-5DEFB440D00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56867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69D14-23AD-4A91-85EA-6332CD9EC3BD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BC52B-B18A-447D-80FD-7DB8E8819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904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07361-A9AD-47D5-A5DD-A01AABF4D8E6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9B550-E60E-4A4B-BFA1-92603F64D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591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2EA13-D48A-491E-BD70-CA7DD8BBE787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51785-9001-4F9A-9796-9D01CA7DF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235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721EF-CDF3-40D1-A6F2-5581924691A8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C78DE-D36E-4C39-962C-E192D0D508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904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2E22-42A0-4C33-B4B4-76E2EA0FEC34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6A7B5-8EA7-4844-810E-FDF83D74D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083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3F8C2-0803-4CA8-A730-B663FED06897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DD090-4689-4D98-9EB9-CD5F491093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733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64C32-D212-42C1-A61B-0326CE146B39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42A30-F35A-4962-BFC3-E31D610B16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516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B5E75-CAAE-4C69-8B96-B6E079C25B60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4825B-861D-4E7B-A841-77CC40C646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285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939EB-0166-4AB5-82EE-55DF6A5E31E4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A4B6E-CDE0-440F-A9DC-A9179903AA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403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543D-0D33-4E55-87A5-6540414BAD3A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2476B-983C-4BBF-A713-4FED758CF3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141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77FD5-0026-47B1-8F63-EB9D236236EC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21274-A02B-4F36-9CDF-6342450947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288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163B-1101-4559-8AB2-6588814523C3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1DCD1-8419-4D9E-9950-DA84875CD0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866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176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49834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2D3C1-BC8A-4987-B5D9-5DEFB440D00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6759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D8667-88C5-440B-A2F5-02C1CB60A699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F6C0C-8AA5-4D84-BDA6-796E0B089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26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5E7C3-6C4F-4ECA-B2F7-E1E7AA324122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7838D-2A5E-464C-BFF8-961E542B25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09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F5BD4-F60E-44F5-80E4-8CA3CE43AAC6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F73A5-AFBC-4530-8933-1599292263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87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47E8D-1FE4-4BEF-8263-67D1C6388D0C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5A543-3413-40A1-9399-178D22DEB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655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D4C9B-CB51-4ADC-A1C4-BA3B7C101F4E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2E31C-FB3D-4166-9FD2-E107E7455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41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621ED-8A29-41D8-8051-FC288BDF6FD5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47C07-1854-4750-A124-FE897A4C94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57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0" i="0" u="none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D2F9BB-862D-4D5B-BCAD-CC01B09F53AF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F03AB-5BA4-4641-8378-FF1FBA1A412B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9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i="0" u="none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C0F6E-4AA5-4719-AA21-CFCEBEF77EBD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556590-2090-447E-83DA-065D7F6210E2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05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C0F6E-4AA5-4719-AA21-CFCEBEF77EBD}" type="datetimeFigureOut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10/2/2018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556590-2090-447E-83DA-065D7F6210E2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42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gif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J0124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849769" y="561655"/>
            <a:ext cx="1949451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WordArt 7"/>
          <p:cNvSpPr>
            <a:spLocks noChangeArrowheads="1" noChangeShapeType="1" noTextEdit="1"/>
          </p:cNvSpPr>
          <p:nvPr/>
        </p:nvSpPr>
        <p:spPr bwMode="auto">
          <a:xfrm>
            <a:off x="788670" y="339725"/>
            <a:ext cx="10668318" cy="704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solidFill>
                  <a:srgbClr val="4E67C8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600" b="1" kern="10" dirty="0" smtClean="0">
                <a:solidFill>
                  <a:srgbClr val="4E67C8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 ĐỒNG</a:t>
            </a:r>
            <a:endParaRPr lang="en-US" sz="3600" b="1" kern="10" dirty="0">
              <a:solidFill>
                <a:srgbClr val="4E67C8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WordArt 8"/>
          <p:cNvSpPr>
            <a:spLocks noChangeArrowheads="1" noChangeShapeType="1" noTextEdit="1"/>
          </p:cNvSpPr>
          <p:nvPr/>
        </p:nvSpPr>
        <p:spPr bwMode="auto">
          <a:xfrm>
            <a:off x="347730" y="2616489"/>
            <a:ext cx="11725263" cy="162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10" dirty="0" err="1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b="1" kern="10" dirty="0">
              <a:solidFill>
                <a:srgbClr val="35EB03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 smtClean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kern="10" dirty="0" smtClean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kern="10" dirty="0" smtClean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 smtClean="0">
                <a:solidFill>
                  <a:srgbClr val="35EB0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5C</a:t>
            </a:r>
            <a:endParaRPr lang="en-US" sz="3600" b="1" kern="10" dirty="0">
              <a:solidFill>
                <a:srgbClr val="35EB03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WordArt 10"/>
          <p:cNvSpPr>
            <a:spLocks noChangeArrowheads="1" noChangeShapeType="1" noTextEdit="1"/>
          </p:cNvSpPr>
          <p:nvPr/>
        </p:nvSpPr>
        <p:spPr bwMode="auto">
          <a:xfrm>
            <a:off x="4823090" y="5050633"/>
            <a:ext cx="71247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kern="10" dirty="0">
                <a:solidFill>
                  <a:srgbClr val="4E67C8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Phương</a:t>
            </a:r>
            <a:endParaRPr lang="en-US" sz="3200" b="1" kern="10" dirty="0">
              <a:solidFill>
                <a:srgbClr val="4E67C8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4" descr="Animated-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540" y="6121239"/>
            <a:ext cx="26189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291" descr="bong ho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395" y="6238906"/>
            <a:ext cx="823376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292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754" y="5181600"/>
            <a:ext cx="1272134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299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39" y="5857398"/>
            <a:ext cx="823913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303" descr="Animated-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51" y="5765245"/>
            <a:ext cx="3200400" cy="62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295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5999" y="5486399"/>
            <a:ext cx="941887" cy="63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300" descr="ho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43" y="5932410"/>
            <a:ext cx="8366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291" descr="bong ho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637" y="6265577"/>
            <a:ext cx="685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292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7" y="1219777"/>
            <a:ext cx="1066800" cy="70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95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0863" y="1951487"/>
            <a:ext cx="107505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295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9753" y="715483"/>
            <a:ext cx="934240" cy="81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2300" descr="ho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50" y="5997893"/>
            <a:ext cx="8382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2291" descr="bong ho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937" y="6181725"/>
            <a:ext cx="971817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2292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1" y="5224464"/>
            <a:ext cx="1066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299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87" y="5704286"/>
            <a:ext cx="9763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300" descr="ho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007" y="5641976"/>
            <a:ext cx="76041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291" descr="bong ho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964" y="6286057"/>
            <a:ext cx="92371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2292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104" y="5139929"/>
            <a:ext cx="10668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2299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312" y="5800726"/>
            <a:ext cx="892175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303" descr="Animated-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51" y="5944792"/>
            <a:ext cx="373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2295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57719" y="5224464"/>
            <a:ext cx="838200" cy="74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2300" descr="ho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19" y="5847910"/>
            <a:ext cx="8366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2292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95600"/>
            <a:ext cx="8382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" descr="BOOK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3580">
            <a:off x="201352" y="1134839"/>
            <a:ext cx="2303463" cy="9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J01240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21896" y="5470139"/>
            <a:ext cx="2068673" cy="75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2" descr="Firewrk8"/>
          <p:cNvPicPr>
            <a:picLocks noChangeAspect="1" noChangeArrowheads="1"/>
          </p:cNvPicPr>
          <p:nvPr/>
        </p:nvPicPr>
        <p:blipFill>
          <a:blip r:embed="rId9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864" y="554775"/>
            <a:ext cx="1352130" cy="11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2" descr="Firewrk8"/>
          <p:cNvPicPr>
            <a:picLocks noChangeAspect="1" noChangeArrowheads="1"/>
          </p:cNvPicPr>
          <p:nvPr/>
        </p:nvPicPr>
        <p:blipFill>
          <a:blip r:embed="rId9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96" y="158702"/>
            <a:ext cx="1253143" cy="119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96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42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77872"/>
              </p:ext>
            </p:extLst>
          </p:nvPr>
        </p:nvGraphicFramePr>
        <p:xfrm>
          <a:off x="73775" y="591550"/>
          <a:ext cx="12019487" cy="6169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194"/>
                <a:gridCol w="1968805"/>
                <a:gridCol w="2428147"/>
                <a:gridCol w="2408349"/>
                <a:gridCol w="3296992"/>
              </a:tblGrid>
              <a:tr h="76722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endParaRPr 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21405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b="1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endPara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394381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1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099993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b="1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131735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b="1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855117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000" b="1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0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54517" y="2163648"/>
            <a:ext cx="2011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986487" y="1301489"/>
            <a:ext cx="9933547" cy="1015663"/>
            <a:chOff x="1930856" y="2124808"/>
            <a:chExt cx="9159657" cy="1077185"/>
          </a:xfrm>
        </p:grpSpPr>
        <p:sp>
          <p:nvSpPr>
            <p:cNvPr id="4" name="TextBox 3"/>
            <p:cNvSpPr txBox="1"/>
            <p:nvPr/>
          </p:nvSpPr>
          <p:spPr>
            <a:xfrm>
              <a:off x="1930856" y="2266482"/>
              <a:ext cx="2021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52203" y="2124808"/>
              <a:ext cx="1960681" cy="107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men,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73549" y="2195527"/>
              <a:ext cx="2095977" cy="75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35491" y="2278828"/>
              <a:ext cx="2855022" cy="750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chùi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86487" y="2232253"/>
            <a:ext cx="10076700" cy="1323439"/>
            <a:chOff x="1805064" y="2832538"/>
            <a:chExt cx="10241673" cy="1323439"/>
          </a:xfrm>
        </p:grpSpPr>
        <p:sp>
          <p:nvSpPr>
            <p:cNvPr id="11" name="TextBox 10"/>
            <p:cNvSpPr txBox="1"/>
            <p:nvPr/>
          </p:nvSpPr>
          <p:spPr>
            <a:xfrm>
              <a:off x="1805064" y="3019134"/>
              <a:ext cx="20527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Xoong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nồi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just"/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…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73358" y="2968079"/>
              <a:ext cx="22958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mòn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gỉ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156" y="3038805"/>
              <a:ext cx="22843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811047" y="2832538"/>
              <a:ext cx="32356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úp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2000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thức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ăn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mặn,chua</a:t>
              </a:r>
              <a:r>
                <a:rPr lang="en-US" sz="2000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qua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đêm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tránh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chà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bằng</a:t>
              </a:r>
              <a:r>
                <a:rPr lang="en-US" sz="2000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giấy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nhám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vật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cứng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986487" y="3683104"/>
            <a:ext cx="10076700" cy="1030181"/>
            <a:chOff x="1936683" y="3942422"/>
            <a:chExt cx="10255318" cy="645945"/>
          </a:xfrm>
        </p:grpSpPr>
        <p:sp>
          <p:nvSpPr>
            <p:cNvPr id="17" name="TextBox 16"/>
            <p:cNvSpPr txBox="1"/>
            <p:nvPr/>
          </p:nvSpPr>
          <p:spPr>
            <a:xfrm>
              <a:off x="1936683" y="3952976"/>
              <a:ext cx="1938814" cy="443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Chén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đĩa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đũa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37721" y="3942422"/>
              <a:ext cx="2390676" cy="636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men,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gỗ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inox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59240" y="3971234"/>
              <a:ext cx="2307272" cy="443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012140" y="3951525"/>
              <a:ext cx="3179861" cy="636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endPara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986487" y="4808000"/>
            <a:ext cx="10076700" cy="1015663"/>
            <a:chOff x="1863177" y="5164427"/>
            <a:chExt cx="10290307" cy="1015663"/>
          </a:xfrm>
        </p:grpSpPr>
        <p:sp>
          <p:nvSpPr>
            <p:cNvPr id="23" name="TextBox 22"/>
            <p:cNvSpPr txBox="1"/>
            <p:nvPr/>
          </p:nvSpPr>
          <p:spPr>
            <a:xfrm>
              <a:off x="1863177" y="5173808"/>
              <a:ext cx="18845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Dao,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thớt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75866" y="5173808"/>
              <a:ext cx="23119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43522" y="5173808"/>
              <a:ext cx="2332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58375" y="5164427"/>
              <a:ext cx="32951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khi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sử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sụng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cọ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rửa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phải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cận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thận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tránh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bị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đứt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tay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16304" y="5951873"/>
            <a:ext cx="9824475" cy="700191"/>
            <a:chOff x="1903872" y="6149995"/>
            <a:chExt cx="9975311" cy="767491"/>
          </a:xfrm>
        </p:grpSpPr>
        <p:sp>
          <p:nvSpPr>
            <p:cNvPr id="29" name="TextBox 28"/>
            <p:cNvSpPr txBox="1"/>
            <p:nvPr/>
          </p:nvSpPr>
          <p:spPr>
            <a:xfrm>
              <a:off x="1903872" y="6199971"/>
              <a:ext cx="18737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Rổ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thau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…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34271" y="6149995"/>
              <a:ext cx="2520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inox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nhựa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nan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39749" y="6209600"/>
              <a:ext cx="23079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828757" y="6209600"/>
              <a:ext cx="30504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sach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9245" y="-82245"/>
            <a:ext cx="670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80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2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900142" y="418563"/>
            <a:ext cx="3781380" cy="66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5400" b="1" i="1" kern="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5400" b="1" i="1" kern="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i="1" kern="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nhớ</a:t>
            </a:r>
            <a:endParaRPr lang="en-US" altLang="en-US" sz="5400" b="1" kern="0" dirty="0" smtClean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28789" y="1569433"/>
            <a:ext cx="11668259" cy="369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3000"/>
              </a:spcBef>
              <a:buFontTx/>
              <a:buNone/>
            </a:pP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1.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nấu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4400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spcBef>
                <a:spcPts val="3000"/>
              </a:spcBef>
              <a:buFontTx/>
              <a:buNone/>
            </a:pP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2.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nấu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uống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 an </a:t>
            </a:r>
            <a:r>
              <a:rPr lang="en-US" altLang="en-US" sz="4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4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45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70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51527" y="61645"/>
            <a:ext cx="9105363" cy="66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800" b="1" i="1" kern="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800" b="1" i="1" kern="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kern="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800" b="1" i="1" kern="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: “Ai </a:t>
            </a:r>
            <a:r>
              <a:rPr lang="en-US" altLang="en-US" sz="4800" b="1" i="1" kern="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4800" b="1" i="1" kern="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kern="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800" b="1" i="1" kern="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kern="0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800" b="1" i="1" kern="0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”</a:t>
            </a:r>
            <a:endParaRPr lang="en-US" altLang="en-US" sz="4800" b="1" kern="0" dirty="0" smtClean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0884" y="791202"/>
            <a:ext cx="1177129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/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cụm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cụm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B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altLang="en-US" sz="2400" b="1" kern="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43000" y="2433571"/>
            <a:ext cx="3505200" cy="9144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Bếp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đun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tác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dụng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248657" y="5650472"/>
            <a:ext cx="3962402" cy="9144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Dụng cụ nấu dùng để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143000" y="4533900"/>
            <a:ext cx="3505200" cy="9906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248659" y="2438400"/>
            <a:ext cx="3962400" cy="9144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Làm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sạch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làm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nhỏ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tạo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hình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thực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phẩm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trước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khi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chế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biến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248659" y="3464417"/>
            <a:ext cx="3962400" cy="9144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Giúp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việc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ăn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uống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thuận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Lợi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hợp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vệ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sinh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248659" y="4495800"/>
            <a:ext cx="3962400" cy="9906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Cung cấp nhiệt để làm chín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lương thực ,thực phẩm.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143000" y="3400560"/>
            <a:ext cx="3505195" cy="10668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FFFFFF"/>
              </a:gs>
            </a:gsLst>
            <a:lin ang="5400000" scaled="1"/>
          </a:gradFill>
          <a:ln w="1905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Nấu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chín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chế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biến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thực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phẩm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143000" y="5676900"/>
            <a:ext cx="3581400" cy="990600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Dụng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cụ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cắt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thái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thực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phẩm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tác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dụng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chủ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yếu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758226" y="1792154"/>
            <a:ext cx="533400" cy="5334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8859592" y="1761186"/>
            <a:ext cx="519113" cy="5334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4648199" y="2922431"/>
            <a:ext cx="2600459" cy="2138966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>
            <a:off x="4648198" y="3819658"/>
            <a:ext cx="2600460" cy="2375079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V="1">
            <a:off x="4648196" y="4061137"/>
            <a:ext cx="2600461" cy="1252204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24"/>
          <p:cNvSpPr>
            <a:spLocks noChangeShapeType="1"/>
          </p:cNvSpPr>
          <p:nvPr/>
        </p:nvSpPr>
        <p:spPr bwMode="auto">
          <a:xfrm flipV="1">
            <a:off x="4724400" y="3103808"/>
            <a:ext cx="2524259" cy="341290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38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 rot="10800000">
            <a:off x="3490174" y="566737"/>
            <a:ext cx="8318464" cy="1600200"/>
          </a:xfrm>
          <a:prstGeom prst="cloudCallout">
            <a:avLst>
              <a:gd name="adj1" fmla="val 64824"/>
              <a:gd name="adj2" fmla="val -64389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rot="1080000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hôm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nay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chúng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ta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biết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được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những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gì</a:t>
            </a:r>
            <a:endParaRPr kumimoji="0" lang="en-US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810324"/>
              </p:ext>
            </p:extLst>
          </p:nvPr>
        </p:nvGraphicFramePr>
        <p:xfrm>
          <a:off x="283334" y="1142999"/>
          <a:ext cx="3717165" cy="4356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Clip" r:id="rId3" imgW="4046400" imgH="3352320" progId="MS_ClipArt_Gallery.2">
                  <p:embed/>
                </p:oleObj>
              </mc:Choice>
              <mc:Fallback>
                <p:oleObj name="Clip" r:id="rId3" imgW="4046400" imgH="335232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34" y="1142999"/>
                        <a:ext cx="3717165" cy="4356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QUES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396" y="1464973"/>
            <a:ext cx="381000" cy="4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04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114102"/>
              </p:ext>
            </p:extLst>
          </p:nvPr>
        </p:nvGraphicFramePr>
        <p:xfrm>
          <a:off x="2756079" y="1687132"/>
          <a:ext cx="4000500" cy="4778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Clip" r:id="rId3" imgW="4046400" imgH="3352320" progId="MS_ClipArt_Gallery.2">
                  <p:embed/>
                </p:oleObj>
              </mc:Choice>
              <mc:Fallback>
                <p:oleObj name="Clip" r:id="rId3" imgW="4046400" imgH="335232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6079" y="1687132"/>
                        <a:ext cx="4000500" cy="4778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loud Callout 3"/>
          <p:cNvSpPr/>
          <p:nvPr/>
        </p:nvSpPr>
        <p:spPr>
          <a:xfrm rot="1530783">
            <a:off x="5271680" y="836231"/>
            <a:ext cx="4386354" cy="2223452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94197" y="1450140"/>
            <a:ext cx="2833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8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6055" y="1183759"/>
            <a:ext cx="11706578" cy="3265004"/>
          </a:xfrm>
          <a:prstGeom prst="rect">
            <a:avLst/>
          </a:prstGeom>
          <a:noFill/>
        </p:spPr>
        <p:txBody>
          <a:bodyPr spcFirstLastPara="1" wrap="none">
            <a:prstTxWarp prst="textButton">
              <a:avLst>
                <a:gd name="adj" fmla="val 9843926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spc="50" dirty="0" err="1">
                <a:ln w="11430"/>
                <a:solidFill>
                  <a:srgbClr val="6699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8000" b="1" spc="50" dirty="0">
                <a:ln w="11430"/>
                <a:solidFill>
                  <a:srgbClr val="6699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6699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8000" b="1" spc="50" dirty="0">
                <a:ln w="11430"/>
                <a:solidFill>
                  <a:srgbClr val="6699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6699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b="1" spc="50" dirty="0">
                <a:ln w="11430"/>
                <a:solidFill>
                  <a:srgbClr val="6699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6699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Qúy</a:t>
            </a:r>
            <a:r>
              <a:rPr lang="en-US" sz="8000" b="1" spc="50" dirty="0">
                <a:ln w="11430"/>
                <a:solidFill>
                  <a:srgbClr val="6699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6699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8000" b="1" spc="50" dirty="0">
                <a:ln w="11430"/>
                <a:solidFill>
                  <a:srgbClr val="6699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spc="50" dirty="0" err="1">
                <a:ln w="11430"/>
                <a:solidFill>
                  <a:srgbClr val="6699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8000" b="1" spc="50" dirty="0">
              <a:ln w="11430"/>
              <a:solidFill>
                <a:srgbClr val="6699FF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6399" y="2308430"/>
            <a:ext cx="6532452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Sức</a:t>
            </a:r>
            <a:r>
              <a:rPr lang="en-US" sz="60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60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khỏe</a:t>
            </a:r>
            <a:endParaRPr lang="en-US" sz="6000" b="1" spc="50" dirty="0">
              <a:ln w="11430"/>
              <a:solidFill>
                <a:srgbClr val="9933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8299" y="3817838"/>
            <a:ext cx="11118445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Chúc</a:t>
            </a:r>
            <a:r>
              <a:rPr lang="en-US" sz="48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48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các</a:t>
            </a:r>
            <a:r>
              <a:rPr lang="en-US" sz="48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48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em</a:t>
            </a:r>
            <a:r>
              <a:rPr lang="en-US" sz="48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48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học</a:t>
            </a:r>
            <a:r>
              <a:rPr lang="en-US" sz="48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48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sinh</a:t>
            </a:r>
            <a:r>
              <a:rPr lang="en-US" sz="48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48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48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48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ngoan</a:t>
            </a:r>
            <a:r>
              <a:rPr lang="en-US" sz="48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48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học</a:t>
            </a:r>
            <a:r>
              <a:rPr lang="en-US" sz="48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48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giỏi</a:t>
            </a:r>
            <a:r>
              <a:rPr lang="en-US" sz="48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461" name="Picture 48" descr="Bauern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881243"/>
            <a:ext cx="8091488" cy="95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943" y="1302491"/>
            <a:ext cx="1301440" cy="11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5" y="936887"/>
            <a:ext cx="1303955" cy="10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05" y="4595969"/>
            <a:ext cx="1316389" cy="10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100" y="2665926"/>
            <a:ext cx="1326524" cy="98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180" y="5427708"/>
            <a:ext cx="1377962" cy="10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15747"/>
      </p:ext>
    </p:extLst>
  </p:cSld>
  <p:clrMapOvr>
    <a:masterClrMapping/>
  </p:clrMapOvr>
  <p:transition spd="slow">
    <p:whee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0.06597 L -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2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1302 0.02986 L -4.16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5116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2.96296E-6 L 1.45833E-6 -0.07223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5145" y="1138535"/>
            <a:ext cx="4765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5EB0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ÔN BÀI CŨ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35EB03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71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y thuat nau 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52" y="115910"/>
            <a:ext cx="12003110" cy="66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6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69" y="373488"/>
            <a:ext cx="3898006" cy="597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053848" y="6117465"/>
            <a:ext cx="2125014" cy="2318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7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7956" y="154546"/>
            <a:ext cx="7939824" cy="2653004"/>
            <a:chOff x="57955" y="163586"/>
            <a:chExt cx="12035307" cy="2904996"/>
          </a:xfrm>
        </p:grpSpPr>
        <p:pic>
          <p:nvPicPr>
            <p:cNvPr id="2" name="Picture 10" descr="http://giadinhvatreem.vn/Portals/0/users/ngocthuy/122014/bep-nh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91" r="53081"/>
            <a:stretch>
              <a:fillRect/>
            </a:stretch>
          </p:blipFill>
          <p:spPr bwMode="auto">
            <a:xfrm>
              <a:off x="9215014" y="163586"/>
              <a:ext cx="2878248" cy="290499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  <p:pic>
          <p:nvPicPr>
            <p:cNvPr id="3" name="Picture 8" descr="https://g-search3.alicdn.com/img/bao/uploaded/i4/i1/17249029543468482/T1yEZcXcxiXXXXXXXX_!!0-item_pi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840" y="163586"/>
              <a:ext cx="2908140" cy="290499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  <p:pic>
          <p:nvPicPr>
            <p:cNvPr id="4" name="Picture 2" descr="http://img.mediamart.vn/Product/0add1f50-c24d-414e-b1e6-56c57aa0513e_kangaroo-bep-gas-bep-gas-duong-2-lo-nau-mat-kinh-kg505-bep-ga-duong-mat-kinh-kangaroo-kg50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5" y="163586"/>
              <a:ext cx="2888919" cy="290499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72" y="133273"/>
            <a:ext cx="1888996" cy="26530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235825" y="2820057"/>
            <a:ext cx="37606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H1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68" y="133273"/>
            <a:ext cx="3921618" cy="26742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8261795" y="2807550"/>
            <a:ext cx="38250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099895"/>
            <a:ext cx="42385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H3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23" y="3440306"/>
            <a:ext cx="3837905" cy="2534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4196284" y="5974953"/>
            <a:ext cx="39366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H4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:Một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0" descr="nhp11868358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75" y="3430800"/>
            <a:ext cx="1815921" cy="25346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" y="3430800"/>
            <a:ext cx="4033769" cy="25441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0" name="Group 19"/>
          <p:cNvGrpSpPr/>
          <p:nvPr/>
        </p:nvGrpSpPr>
        <p:grpSpPr>
          <a:xfrm>
            <a:off x="8289686" y="3440306"/>
            <a:ext cx="3835400" cy="2525141"/>
            <a:chOff x="2048322" y="2252908"/>
            <a:chExt cx="3835400" cy="324637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572" y="2252908"/>
              <a:ext cx="1835150" cy="175152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322" y="2252908"/>
              <a:ext cx="2000250" cy="175152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322" y="4004435"/>
              <a:ext cx="3835400" cy="1494844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8289686" y="5974953"/>
            <a:ext cx="39366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H5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25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820" y="1278643"/>
            <a:ext cx="11578106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1.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bếp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nấu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dirty="0" smtClean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2.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nấu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3.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spcAft>
                <a:spcPts val="800"/>
              </a:spcAft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4.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  <a:p>
            <a:pPr algn="just">
              <a:spcAft>
                <a:spcPts val="800"/>
              </a:spcAft>
            </a:pPr>
            <a:r>
              <a:rPr lang="en-US" sz="30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5.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đun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,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nấu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nấu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30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21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88" y="154920"/>
            <a:ext cx="3760632" cy="2972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8884" y="3127462"/>
            <a:ext cx="3090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459" y="154921"/>
            <a:ext cx="4076165" cy="2998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" y="155654"/>
            <a:ext cx="3813418" cy="2997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7183" y="3153204"/>
            <a:ext cx="2423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3" y="3676424"/>
            <a:ext cx="5362099" cy="28531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4055" y="6358912"/>
            <a:ext cx="320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46" y="3676424"/>
            <a:ext cx="6238204" cy="28531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66572" y="6334780"/>
            <a:ext cx="4850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0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8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112394"/>
              </p:ext>
            </p:extLst>
          </p:nvPr>
        </p:nvGraphicFramePr>
        <p:xfrm>
          <a:off x="73775" y="459776"/>
          <a:ext cx="12019487" cy="6442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194"/>
                <a:gridCol w="1968805"/>
                <a:gridCol w="2428147"/>
                <a:gridCol w="2408349"/>
                <a:gridCol w="3296992"/>
              </a:tblGrid>
              <a:tr h="74910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2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endParaRPr 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48668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5537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1325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165223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88042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0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00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9245" y="-82245"/>
            <a:ext cx="6709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3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2&quot;/&gt;&lt;/object&gt;&lt;object type=&quot;3&quot; unique_id=&quot;10004&quot;&gt;&lt;property id=&quot;20148&quot; value=&quot;5&quot;/&gt;&lt;property id=&quot;20300&quot; value=&quot;Slide 2&quot;/&gt;&lt;property id=&quot;20307&quot; value=&quot;263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79&quot;/&gt;&lt;/object&gt;&lt;object type=&quot;3&quot; unique_id=&quot;10011&quot;&gt;&lt;property id=&quot;20148&quot; value=&quot;5&quot;/&gt;&lt;property id=&quot;20300&quot; value=&quot;Slide 9&quot;/&gt;&lt;property id=&quot;20307&quot; value=&quot;278&quot;/&gt;&lt;/object&gt;&lt;object type=&quot;3&quot; unique_id=&quot;10012&quot;&gt;&lt;property id=&quot;20148&quot; value=&quot;5&quot;/&gt;&lt;property id=&quot;20300&quot; value=&quot;Slide 10&quot;/&gt;&lt;property id=&quot;20307&quot; value=&quot;277&quot;/&gt;&lt;/object&gt;&lt;object type=&quot;3&quot; unique_id=&quot;10013&quot;&gt;&lt;property id=&quot;20148&quot; value=&quot;5&quot;/&gt;&lt;property id=&quot;20300&quot; value=&quot;Slide 11&quot;/&gt;&lt;property id=&quot;20307&quot; value=&quot;284&quot;/&gt;&lt;/object&gt;&lt;object type=&quot;3&quot; unique_id=&quot;10014&quot;&gt;&lt;property id=&quot;20148&quot; value=&quot;5&quot;/&gt;&lt;property id=&quot;20300&quot; value=&quot;Slide 12&quot;/&gt;&lt;property id=&quot;20307&quot; value=&quot;285&quot;/&gt;&lt;/object&gt;&lt;object type=&quot;3&quot; unique_id=&quot;10015&quot;&gt;&lt;property id=&quot;20148&quot; value=&quot;5&quot;/&gt;&lt;property id=&quot;20300&quot; value=&quot;Slide 13&quot;/&gt;&lt;property id=&quot;20307&quot; value=&quot;280&quot;/&gt;&lt;/object&gt;&lt;object type=&quot;3&quot; unique_id=&quot;10016&quot;&gt;&lt;property id=&quot;20148&quot; value=&quot;5&quot;/&gt;&lt;property id=&quot;20300&quot; value=&quot;Slide 14&quot;/&gt;&lt;property id=&quot;20307&quot; value=&quot;282&quot;/&gt;&lt;/object&gt;&lt;object type=&quot;3&quot; unique_id=&quot;10017&quot;&gt;&lt;property id=&quot;20148&quot; value=&quot;5&quot;/&gt;&lt;property id=&quot;20300&quot; value=&quot;Slide 15&quot;/&gt;&lt;property id=&quot;20307&quot; value=&quot;281&quot;/&gt;&lt;/object&gt;&lt;object type=&quot;3&quot; unique_id=&quot;10018&quot;&gt;&lt;property id=&quot;20148&quot; value=&quot;5&quot;/&gt;&lt;property id=&quot;20300&quot; value=&quot;Slide 16&quot;/&gt;&lt;property id=&quot;20307&quot; value=&quot;283&quot;/&gt;&lt;/object&gt;&lt;object type=&quot;3&quot; unique_id=&quot;10019&quot;&gt;&lt;property id=&quot;20148&quot; value=&quot;5&quot;/&gt;&lt;property id=&quot;20300&quot; value=&quot;Slide 17&quot;/&gt;&lt;property id=&quot;20307&quot; value=&quot;266&quot;/&gt;&lt;/object&gt;&lt;object type=&quot;3&quot; unique_id=&quot;10020&quot;&gt;&lt;property id=&quot;20148&quot; value=&quot;5&quot;/&gt;&lt;property id=&quot;20300&quot; value=&quot;Slide 18&quot;/&gt;&lt;property id=&quot;20307&quot; value=&quot;267&quot;/&gt;&lt;/object&gt;&lt;object type=&quot;3&quot; unique_id=&quot;10021&quot;&gt;&lt;property id=&quot;20148&quot; value=&quot;5&quot;/&gt;&lt;property id=&quot;20300&quot; value=&quot;Slide 19&quot;/&gt;&lt;property id=&quot;20307&quot; value=&quot;268&quot;/&gt;&lt;/object&gt;&lt;object type=&quot;3&quot; unique_id=&quot;10022&quot;&gt;&lt;property id=&quot;20148&quot; value=&quot;5&quot;/&gt;&lt;property id=&quot;20300&quot; value=&quot;Slide 20&quot;/&gt;&lt;property id=&quot;20307&quot; value=&quot;269&quot;/&gt;&lt;/object&gt;&lt;object type=&quot;3&quot; unique_id=&quot;10023&quot;&gt;&lt;property id=&quot;20148&quot; value=&quot;5&quot;/&gt;&lt;property id=&quot;20300&quot; value=&quot;Slide 21&quot;/&gt;&lt;property id=&quot;20307&quot; value=&quot;270&quot;/&gt;&lt;/object&gt;&lt;object type=&quot;3&quot; unique_id=&quot;10024&quot;&gt;&lt;property id=&quot;20148&quot; value=&quot;5&quot;/&gt;&lt;property id=&quot;20300&quot; value=&quot;Slide 22&quot;/&gt;&lt;property id=&quot;20307&quot; value=&quot;286&quot;/&gt;&lt;/object&gt;&lt;object type=&quot;3&quot; unique_id=&quot;10025&quot;&gt;&lt;property id=&quot;20148&quot; value=&quot;5&quot;/&gt;&lt;property id=&quot;20300&quot; value=&quot;Slide 23&quot;/&gt;&lt;property id=&quot;20307&quot; value=&quot;287&quot;/&gt;&lt;/object&gt;&lt;object type=&quot;3&quot; unique_id=&quot;10026&quot;&gt;&lt;property id=&quot;20148&quot; value=&quot;5&quot;/&gt;&lt;property id=&quot;20300&quot; value=&quot;Slide 24&quot;/&gt;&lt;property id=&quot;20307&quot; value=&quot;288&quot;/&gt;&lt;/object&gt;&lt;object type=&quot;3&quot; unique_id=&quot;10027&quot;&gt;&lt;property id=&quot;20148&quot; value=&quot;5&quot;/&gt;&lt;property id=&quot;20300&quot; value=&quot;Slide 25&quot;/&gt;&lt;property id=&quot;20307&quot; value=&quot;271&quot;/&gt;&lt;/object&gt;&lt;object type=&quot;3&quot; unique_id=&quot;10028&quot;&gt;&lt;property id=&quot;20148&quot; value=&quot;5&quot;/&gt;&lt;property id=&quot;20300&quot; value=&quot;Slide 26&quot;/&gt;&lt;property id=&quot;20307&quot; value=&quot;289&quot;/&gt;&lt;/object&gt;&lt;object type=&quot;3&quot; unique_id=&quot;10029&quot;&gt;&lt;property id=&quot;20148&quot; value=&quot;5&quot;/&gt;&lt;property id=&quot;20300&quot; value=&quot;Slide 27&quot;/&gt;&lt;property id=&quot;20307&quot; value=&quot;272&quot;/&gt;&lt;/object&gt;&lt;object type=&quot;3&quot; unique_id=&quot;10030&quot;&gt;&lt;property id=&quot;20148&quot; value=&quot;5&quot;/&gt;&lt;property id=&quot;20300&quot; value=&quot;Slide 28&quot;/&gt;&lt;property id=&quot;20307&quot; value=&quot;273&quot;/&gt;&lt;/object&gt;&lt;object type=&quot;3&quot; unique_id=&quot;10031&quot;&gt;&lt;property id=&quot;20148&quot; value=&quot;5&quot;/&gt;&lt;property id=&quot;20300&quot; value=&quot;Slide 29&quot;/&gt;&lt;property id=&quot;20307&quot; value=&quot;275&quot;/&gt;&lt;/object&gt;&lt;/object&gt;&lt;object type=&quot;8&quot; unique_id=&quot;1006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757</Words>
  <Application>Microsoft Office PowerPoint</Application>
  <PresentationFormat>Widescreen</PresentationFormat>
  <Paragraphs>93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Georgia</vt:lpstr>
      <vt:lpstr>Times New Roman</vt:lpstr>
      <vt:lpstr>Trebuchet MS</vt:lpstr>
      <vt:lpstr>Slipstream</vt:lpstr>
      <vt:lpstr>1_Slipstream</vt:lpstr>
      <vt:lpstr>2_Slipstream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LanPhuong</dc:creator>
  <cp:lastModifiedBy>LanPhuong</cp:lastModifiedBy>
  <cp:revision>136</cp:revision>
  <dcterms:created xsi:type="dcterms:W3CDTF">2018-07-29T02:15:04Z</dcterms:created>
  <dcterms:modified xsi:type="dcterms:W3CDTF">2018-10-02T19:19:10Z</dcterms:modified>
</cp:coreProperties>
</file>