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4"/>
  </p:notesMasterIdLst>
  <p:sldIdLst>
    <p:sldId id="257" r:id="rId4"/>
    <p:sldId id="266" r:id="rId5"/>
    <p:sldId id="260" r:id="rId6"/>
    <p:sldId id="265" r:id="rId7"/>
    <p:sldId id="270" r:id="rId8"/>
    <p:sldId id="256" r:id="rId9"/>
    <p:sldId id="269" r:id="rId10"/>
    <p:sldId id="262" r:id="rId11"/>
    <p:sldId id="264" r:id="rId12"/>
    <p:sldId id="263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A4162-C566-49F2-A830-671BE1FDFECD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9D4113-CB3C-40B1-8077-2C0450A6DF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62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9D4113-CB3C-40B1-8077-2C0450A6DF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39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F0054-6568-48F9-87EE-14F064736429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12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60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6973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06D21-9317-43EE-A9F0-AE49D2F94CC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116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FF9B1-EC40-4B23-A46C-61799B98AF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071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B8451-111C-43CD-B866-EE4EA49D11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73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F30200-175B-4DF6-B3E5-1AB1BB43891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441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812FBF-6F93-41FB-A737-A3408982B2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56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A7C7E-D1AB-4880-B66F-77E4161F14E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664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71584-7E7E-42C2-A5EC-F72F6793BB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703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4C0010-EE2E-4D01-8FE6-8912BFBB805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640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3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14E803-4429-49A4-8FE0-E187D81244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6963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FDB53B-5F22-45F4-9F62-D0B4226366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730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080A8F-3EF5-41DB-AA6D-0C182BFC22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1795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AA74E-67F8-4B2E-A585-088EDC4B7587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182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04AB1-DFC2-4AFC-BB12-3D7CBCF85837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786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58A62F-EF9E-4CE6-B847-12A6A0468E00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867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11F29C-743F-4282-9850-AA3D79069339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03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F625B4-8A76-4BF9-A6B5-5DDAA6430B75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665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8C42B9-628C-4C4D-B6F1-13B4F49EB227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349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058569-3D4D-4946-8B34-7419B5949235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2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865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8AE340-80EA-4DF0-AC59-5A217BD86F21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73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75D0D-3B10-4D2A-B5D1-C829F22A8C4E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3083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9FCE2-DA66-4C46-B119-5EC3E0810C44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908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47DAC8-08DE-46BB-8F09-9DE30B6B6E03}" type="slidenum">
              <a:rPr lang="vi-VN">
                <a:solidFill>
                  <a:srgbClr val="000000"/>
                </a:solidFill>
              </a:rPr>
              <a:pPr/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974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57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1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071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684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925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599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E620B-4A36-49A7-B764-008FCDCC11F3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ED45A-7F88-4C35-8C75-3D30A889D1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952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27591F-6E99-4B05-9D36-321E7AA6B0C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983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Click to edit Master text styles</a:t>
            </a:r>
          </a:p>
          <a:p>
            <a:pPr lvl="1"/>
            <a:r>
              <a:rPr lang="vi-VN" smtClean="0"/>
              <a:t>Second level</a:t>
            </a:r>
          </a:p>
          <a:p>
            <a:pPr lvl="2"/>
            <a:r>
              <a:rPr lang="vi-VN" smtClean="0"/>
              <a:t>Third level</a:t>
            </a:r>
          </a:p>
          <a:p>
            <a:pPr lvl="3"/>
            <a:r>
              <a:rPr lang="vi-VN" smtClean="0"/>
              <a:t>Fourth level</a:t>
            </a:r>
          </a:p>
          <a:p>
            <a:pPr lvl="4"/>
            <a:r>
              <a:rPr lang="vi-V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9E5BC0-BA53-4FA8-957A-9690C5C23346}" type="slidenum">
              <a:rPr lang="vi-VN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193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E:\thegioiamnhac\Nhac%20Quang%20Nam\Dat%20Quang%20Nam.mp3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gif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6" Type="http://schemas.openxmlformats.org/officeDocument/2006/relationships/image" Target="../media/image25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8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" y="-6927"/>
            <a:ext cx="9144000" cy="6849174"/>
          </a:xfrm>
          <a:prstGeom prst="rect">
            <a:avLst/>
          </a:prstGeom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270163" y="457200"/>
            <a:ext cx="8562109" cy="236220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</a:bodyPr>
          <a:lstStyle/>
          <a:p>
            <a:pPr algn="ctr"/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err="1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</a:t>
            </a:r>
            <a:endParaRPr lang="en-US" sz="4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WordArt 5"/>
          <p:cNvSpPr>
            <a:spLocks noChangeArrowheads="1" noChangeShapeType="1" noTextEdit="1"/>
          </p:cNvSpPr>
          <p:nvPr/>
        </p:nvSpPr>
        <p:spPr bwMode="auto">
          <a:xfrm>
            <a:off x="1113692" y="4800600"/>
            <a:ext cx="7239000" cy="609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99042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40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PHÚC </a:t>
            </a:r>
            <a:r>
              <a:rPr lang="en-US" sz="40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ĐỒNG</a:t>
            </a:r>
          </a:p>
          <a:p>
            <a:pPr algn="ctr"/>
            <a:r>
              <a:rPr lang="en-US" sz="40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GV: Trần Thị Tuyết</a:t>
            </a:r>
            <a:endParaRPr lang="en-US" sz="4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1752600" y="2362200"/>
            <a:ext cx="6096000" cy="143646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99042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MÔN: TỰ NHIÊN VÀ XÃ HỘI</a:t>
            </a:r>
            <a:endParaRPr lang="en-US" sz="4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C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WordArt 5"/>
          <p:cNvSpPr>
            <a:spLocks noChangeArrowheads="1" noChangeShapeType="1" noTextEdit="1"/>
          </p:cNvSpPr>
          <p:nvPr/>
        </p:nvSpPr>
        <p:spPr bwMode="auto">
          <a:xfrm>
            <a:off x="3801472" y="4038600"/>
            <a:ext cx="1499489" cy="609600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99042"/>
              </a:avLst>
            </a:prstTxWarp>
          </a:bodyPr>
          <a:lstStyle/>
          <a:p>
            <a:pPr algn="ctr"/>
            <a:r>
              <a:rPr lang="en-US" sz="4000" b="1" kern="10" dirty="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 </a:t>
            </a:r>
            <a:r>
              <a:rPr lang="en-US" sz="4000" b="1" kern="10" smtClean="0">
                <a:ln w="9525">
                  <a:solidFill>
                    <a:srgbClr val="FF006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endParaRPr lang="en-US" sz="4000" b="1" kern="10" dirty="0">
              <a:ln w="9525">
                <a:solidFill>
                  <a:srgbClr val="FF0066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1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8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1447800" y="2209800"/>
            <a:ext cx="723900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</a:rPr>
              <a:t>      </a:t>
            </a:r>
            <a:r>
              <a:rPr lang="en-US" sz="3200" b="1">
                <a:solidFill>
                  <a:srgbClr val="3333FF"/>
                </a:solidFill>
                <a:latin typeface="Times New Roman" pitchFamily="18" charset="0"/>
              </a:rPr>
              <a:t>KÍNH CHÚC QUÝ THẦY CÔ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3333FF"/>
                </a:solidFill>
                <a:latin typeface="Times New Roman" pitchFamily="18" charset="0"/>
              </a:rPr>
              <a:t>SỨC KHỎE, HẠNH PHÚC. CHÚC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>
                <a:solidFill>
                  <a:srgbClr val="3333FF"/>
                </a:solidFill>
                <a:latin typeface="Times New Roman" pitchFamily="18" charset="0"/>
              </a:rPr>
              <a:t>CÁC EM CHĂM NGOAN, HỌC GIỎI.</a:t>
            </a:r>
          </a:p>
        </p:txBody>
      </p:sp>
      <p:pic>
        <p:nvPicPr>
          <p:cNvPr id="14342" name="Picture 6" descr="Hoa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225" y="5181600"/>
            <a:ext cx="20097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Hoa 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6901">
            <a:off x="7620000" y="-381000"/>
            <a:ext cx="13716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Dat Quang Na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762000" y="2362200"/>
            <a:ext cx="800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4000" b="1" i="1">
                <a:solidFill>
                  <a:srgbClr val="6600FF"/>
                </a:solidFill>
                <a:latin typeface="Times New Roman" pitchFamily="18" charset="0"/>
              </a:rPr>
              <a:t>Chuẩn bị bài sau: </a:t>
            </a:r>
            <a:r>
              <a:rPr lang="en-US" sz="2800" b="1">
                <a:solidFill>
                  <a:srgbClr val="FF3300"/>
                </a:solidFill>
                <a:latin typeface="Times New Roman" pitchFamily="18" charset="0"/>
              </a:rPr>
              <a:t>AN TO</a:t>
            </a:r>
            <a:r>
              <a:rPr lang="en-US" sz="2800" b="1">
                <a:solidFill>
                  <a:srgbClr val="FF3300"/>
                </a:solidFill>
              </a:rPr>
              <a:t>ÀN KHI Ở NHÀ</a:t>
            </a:r>
          </a:p>
        </p:txBody>
      </p:sp>
    </p:spTree>
    <p:extLst>
      <p:ext uri="{BB962C8B-B14F-4D97-AF65-F5344CB8AC3E}">
        <p14:creationId xmlns:p14="http://schemas.microsoft.com/office/powerpoint/2010/main" val="11536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5"/>
                </p:tgtEl>
              </p:cMediaNode>
            </p:audio>
          </p:childTnLst>
        </p:cTn>
      </p:par>
    </p:tnLst>
    <p:bldLst>
      <p:bldP spid="14341" grpId="0"/>
      <p:bldP spid="1434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7954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16002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err="1" smtClean="0">
                <a:solidFill>
                  <a:srgbClr val="FF0000"/>
                </a:solidFill>
              </a:rPr>
              <a:t>Hoạt</a:t>
            </a:r>
            <a:r>
              <a:rPr lang="en-US" sz="4400" b="1" u="sng" dirty="0" smtClean="0">
                <a:solidFill>
                  <a:srgbClr val="FF0000"/>
                </a:solidFill>
              </a:rPr>
              <a:t> </a:t>
            </a:r>
            <a:r>
              <a:rPr lang="vi-VN" sz="4400" b="1" u="sng" dirty="0" smtClean="0">
                <a:solidFill>
                  <a:srgbClr val="FF0000"/>
                </a:solidFill>
              </a:rPr>
              <a:t>động</a:t>
            </a:r>
            <a:r>
              <a:rPr lang="en-US" sz="4400" b="1" u="sng" dirty="0" smtClean="0">
                <a:solidFill>
                  <a:srgbClr val="FF0000"/>
                </a:solidFill>
              </a:rPr>
              <a:t> 1</a:t>
            </a:r>
            <a:r>
              <a:rPr lang="en-US" sz="4400" b="1" dirty="0" smtClean="0">
                <a:solidFill>
                  <a:srgbClr val="FF0000"/>
                </a:solidFill>
              </a:rPr>
              <a:t>:  </a:t>
            </a:r>
            <a:r>
              <a:rPr lang="en-US" sz="4400" b="1" dirty="0" err="1">
                <a:solidFill>
                  <a:srgbClr val="FF0000"/>
                </a:solidFill>
              </a:rPr>
              <a:t>Q</a:t>
            </a:r>
            <a:r>
              <a:rPr lang="en-US" sz="4400" b="1" dirty="0" err="1" smtClean="0">
                <a:solidFill>
                  <a:srgbClr val="FF0000"/>
                </a:solidFill>
              </a:rPr>
              <a:t>uan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sát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tranh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892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927"/>
            <a:ext cx="9144000" cy="684917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623455"/>
            <a:ext cx="4120273" cy="279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6" y="623455"/>
            <a:ext cx="4417186" cy="2794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96" y="3484407"/>
            <a:ext cx="4417186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84407"/>
            <a:ext cx="4120273" cy="2779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4953000" y="2895600"/>
            <a:ext cx="533400" cy="43640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3631622" y="3704356"/>
            <a:ext cx="585355" cy="45027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3</a:t>
            </a:r>
            <a:endParaRPr lang="en-US" dirty="0"/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5067300" y="3778826"/>
            <a:ext cx="533400" cy="412174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3657600" y="2895600"/>
            <a:ext cx="5334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dirty="0" smtClean="0"/>
              <a:t>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9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7954" cy="6858000"/>
          </a:xfrm>
        </p:spPr>
      </p:pic>
      <p:sp>
        <p:nvSpPr>
          <p:cNvPr id="5" name="TextBox 4"/>
          <p:cNvSpPr txBox="1"/>
          <p:nvPr/>
        </p:nvSpPr>
        <p:spPr>
          <a:xfrm>
            <a:off x="304800" y="769203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4018" y="2362200"/>
            <a:ext cx="8839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</a:t>
            </a:r>
            <a:r>
              <a:rPr lang="vi-VN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ười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en-US" sz="48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Ở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4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72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im lam viec nha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709" y="0"/>
            <a:ext cx="9116291" cy="6837819"/>
          </a:xfrm>
        </p:spPr>
      </p:pic>
    </p:spTree>
    <p:extLst>
      <p:ext uri="{BB962C8B-B14F-4D97-AF65-F5344CB8AC3E}">
        <p14:creationId xmlns:p14="http://schemas.microsoft.com/office/powerpoint/2010/main" val="127768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6" descr="nen 12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4" y="76200"/>
            <a:ext cx="9130145" cy="6858000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11" descr="Plaid"/>
          <p:cNvSpPr>
            <a:spLocks noChangeArrowheads="1" noChangeShapeType="1" noTextEdit="1"/>
          </p:cNvSpPr>
          <p:nvPr/>
        </p:nvSpPr>
        <p:spPr bwMode="auto">
          <a:xfrm>
            <a:off x="1028700" y="1066800"/>
            <a:ext cx="7353300" cy="2133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631"/>
              </a:avLst>
            </a:prstTxWarp>
          </a:bodyPr>
          <a:lstStyle/>
          <a:p>
            <a:pPr algn="ctr"/>
            <a:r>
              <a:rPr lang="en-US" sz="3600" kern="10" spc="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pattFill prst="plaid">
                  <a:fgClr>
                    <a:srgbClr val="FF66FF">
                      <a:alpha val="50195"/>
                    </a:srgbClr>
                  </a:fgClr>
                  <a:bgClr>
                    <a:srgbClr val="FFFFFF">
                      <a:alpha val="50195"/>
                    </a:srgbClr>
                  </a:bgClr>
                </a:patt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Giải</a:t>
            </a:r>
            <a:r>
              <a:rPr lang="en-US" sz="3600" kern="10" spc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pattFill prst="plaid">
                  <a:fgClr>
                    <a:srgbClr val="FF66FF">
                      <a:alpha val="50195"/>
                    </a:srgbClr>
                  </a:fgClr>
                  <a:bgClr>
                    <a:srgbClr val="FFFFFF">
                      <a:alpha val="50195"/>
                    </a:srgbClr>
                  </a:bgClr>
                </a:patt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3600" kern="10" spc="0" dirty="0" err="1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pattFill prst="plaid">
                  <a:fgClr>
                    <a:srgbClr val="FF66FF">
                      <a:alpha val="50195"/>
                    </a:srgbClr>
                  </a:fgClr>
                  <a:bgClr>
                    <a:srgbClr val="FFFFFF">
                      <a:alpha val="50195"/>
                    </a:srgbClr>
                  </a:bgClr>
                </a:patt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lao</a:t>
            </a:r>
            <a:endParaRPr lang="en-US" sz="3600" kern="10" spc="0" dirty="0" smtClean="0">
              <a:ln w="12700">
                <a:solidFill>
                  <a:srgbClr val="FF0000"/>
                </a:solidFill>
                <a:round/>
                <a:headEnd/>
                <a:tailEnd/>
              </a:ln>
              <a:pattFill prst="plaid">
                <a:fgClr>
                  <a:srgbClr val="FF66FF">
                    <a:alpha val="50195"/>
                  </a:srgbClr>
                </a:fgClr>
                <a:bgClr>
                  <a:srgbClr val="FFFFFF">
                    <a:alpha val="50195"/>
                  </a:srgbClr>
                </a:bgClr>
              </a:patt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sz="3600" kern="10" spc="0" dirty="0" smtClean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pattFill prst="plaid">
                  <a:fgClr>
                    <a:srgbClr val="FF66FF">
                      <a:alpha val="50195"/>
                    </a:srgbClr>
                  </a:fgClr>
                  <a:bgClr>
                    <a:srgbClr val="FFFFFF">
                      <a:alpha val="50195"/>
                    </a:srgbClr>
                  </a:bgClr>
                </a:patt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endParaRPr lang="en-US" sz="3600" kern="10" spc="0" dirty="0">
              <a:ln w="12700">
                <a:solidFill>
                  <a:srgbClr val="FF0000"/>
                </a:solidFill>
                <a:round/>
                <a:headEnd/>
                <a:tailEnd/>
              </a:ln>
              <a:pattFill prst="plaid">
                <a:fgClr>
                  <a:srgbClr val="FF66FF">
                    <a:alpha val="50195"/>
                  </a:srgbClr>
                </a:fgClr>
                <a:bgClr>
                  <a:srgbClr val="FFFFFF">
                    <a:alpha val="50195"/>
                  </a:srgbClr>
                </a:bgClr>
              </a:patt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" y="2161307"/>
            <a:ext cx="4197927" cy="46932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161308"/>
            <a:ext cx="4336472" cy="4696691"/>
          </a:xfrm>
          <a:prstGeom prst="rect">
            <a:avLst/>
          </a:prstGeom>
        </p:spPr>
      </p:pic>
      <p:pic>
        <p:nvPicPr>
          <p:cNvPr id="8" name="hát cái bống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1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1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97954" cy="6858000"/>
          </a:xfrm>
        </p:spPr>
      </p:pic>
      <p:sp>
        <p:nvSpPr>
          <p:cNvPr id="5" name="TextBox 4"/>
          <p:cNvSpPr txBox="1"/>
          <p:nvPr/>
        </p:nvSpPr>
        <p:spPr>
          <a:xfrm>
            <a:off x="381000" y="1600200"/>
            <a:ext cx="8458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8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4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hệ.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351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9" descr="Cong viec o nh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52400"/>
            <a:ext cx="7532687" cy="6553200"/>
          </a:xfrm>
          <a:prstGeom prst="rect">
            <a:avLst/>
          </a:prstGeom>
          <a:noFill/>
          <a:ln w="38100">
            <a:solidFill>
              <a:srgbClr val="9966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990600"/>
            <a:ext cx="15351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1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67200"/>
            <a:ext cx="1535113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PHÒNG 2</a:t>
            </a:r>
            <a:endParaRPr lang="en-US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Minus 2"/>
          <p:cNvSpPr/>
          <p:nvPr/>
        </p:nvSpPr>
        <p:spPr>
          <a:xfrm>
            <a:off x="157956" y="3124200"/>
            <a:ext cx="10287000" cy="4572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60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07" name="Picture 6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5181600"/>
            <a:ext cx="1600200" cy="7620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49" name="Picture 5" descr="nen 123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rgbClr val="FF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0" name="AutoShape 6"/>
          <p:cNvSpPr>
            <a:spLocks noChangeArrowheads="1"/>
          </p:cNvSpPr>
          <p:nvPr/>
        </p:nvSpPr>
        <p:spPr bwMode="auto">
          <a:xfrm>
            <a:off x="0" y="0"/>
            <a:ext cx="4114800" cy="1295400"/>
          </a:xfrm>
          <a:prstGeom prst="wedgeEllipseCallout">
            <a:avLst>
              <a:gd name="adj1" fmla="val -35069"/>
              <a:gd name="adj2" fmla="val -38236"/>
            </a:avLst>
          </a:prstGeom>
          <a:solidFill>
            <a:schemeClr val="bg1"/>
          </a:solidFill>
          <a:ln w="9525">
            <a:solidFill>
              <a:srgbClr val="483AF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3366FF"/>
                </a:solidFill>
                <a:latin typeface="Tahoma" pitchFamily="34" charset="0"/>
              </a:rPr>
              <a:t>TRÒ CHƠI 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ahoma" pitchFamily="34" charset="0"/>
              </a:rPr>
              <a:t>XEM TRANH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ahoma" pitchFamily="34" charset="0"/>
              </a:rPr>
              <a:t>NÓI ĐÚNG VIỆC </a:t>
            </a:r>
          </a:p>
        </p:txBody>
      </p:sp>
      <p:sp>
        <p:nvSpPr>
          <p:cNvPr id="31759" name="Text Box 15"/>
          <p:cNvSpPr txBox="1">
            <a:spLocks noChangeArrowheads="1"/>
          </p:cNvSpPr>
          <p:nvPr/>
        </p:nvSpPr>
        <p:spPr bwMode="auto">
          <a:xfrm>
            <a:off x="2819400" y="3581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0000"/>
                </a:solidFill>
                <a:latin typeface="Tahoma" pitchFamily="34" charset="0"/>
              </a:rPr>
              <a:t>Nhổ cỏ trong vườn</a:t>
            </a:r>
          </a:p>
        </p:txBody>
      </p:sp>
      <p:sp>
        <p:nvSpPr>
          <p:cNvPr id="31762" name="Text Box 18"/>
          <p:cNvSpPr txBox="1">
            <a:spLocks noChangeArrowheads="1"/>
          </p:cNvSpPr>
          <p:nvPr/>
        </p:nvSpPr>
        <p:spPr bwMode="auto">
          <a:xfrm>
            <a:off x="381000" y="3657600"/>
            <a:ext cx="2209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Tahoma" pitchFamily="34" charset="0"/>
              </a:rPr>
              <a:t>trông</a:t>
            </a:r>
            <a:r>
              <a:rPr lang="en-US" sz="2800" dirty="0" smtClean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itchFamily="34" charset="0"/>
              </a:rPr>
              <a:t>em</a:t>
            </a:r>
            <a:endParaRPr lang="en-US" sz="2800" dirty="0">
              <a:solidFill>
                <a:srgbClr val="FF0000"/>
              </a:solidFill>
              <a:latin typeface="Tahoma" pitchFamily="34" charset="0"/>
            </a:endParaRPr>
          </a:p>
        </p:txBody>
      </p:sp>
      <p:pic>
        <p:nvPicPr>
          <p:cNvPr id="31763" name="Picture 19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667000" cy="1752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5" name="Text Box 21"/>
          <p:cNvSpPr txBox="1">
            <a:spLocks noChangeArrowheads="1"/>
          </p:cNvSpPr>
          <p:nvPr/>
        </p:nvSpPr>
        <p:spPr bwMode="auto">
          <a:xfrm>
            <a:off x="6324600" y="36576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Lau bàn ghế </a:t>
            </a:r>
          </a:p>
        </p:txBody>
      </p:sp>
      <p:pic>
        <p:nvPicPr>
          <p:cNvPr id="31766" name="Picture 22" descr="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514600" cy="1676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68" name="Text Box 24"/>
          <p:cNvSpPr txBox="1">
            <a:spLocks noChangeArrowheads="1"/>
          </p:cNvSpPr>
          <p:nvPr/>
        </p:nvSpPr>
        <p:spPr bwMode="auto">
          <a:xfrm>
            <a:off x="457200" y="6172200"/>
            <a:ext cx="2362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Rửa chén bát</a:t>
            </a:r>
          </a:p>
        </p:txBody>
      </p:sp>
      <p:pic>
        <p:nvPicPr>
          <p:cNvPr id="31769" name="Picture 25" descr="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19600"/>
            <a:ext cx="2667000" cy="1752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71" name="Text Box 27"/>
          <p:cNvSpPr txBox="1">
            <a:spLocks noChangeArrowheads="1"/>
          </p:cNvSpPr>
          <p:nvPr/>
        </p:nvSpPr>
        <p:spPr bwMode="auto">
          <a:xfrm>
            <a:off x="3352800" y="62484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Quét nhà</a:t>
            </a:r>
          </a:p>
        </p:txBody>
      </p:sp>
      <p:sp>
        <p:nvSpPr>
          <p:cNvPr id="31774" name="Text Box 30"/>
          <p:cNvSpPr txBox="1">
            <a:spLocks noChangeArrowheads="1"/>
          </p:cNvSpPr>
          <p:nvPr/>
        </p:nvSpPr>
        <p:spPr bwMode="auto">
          <a:xfrm>
            <a:off x="6477000" y="6400800"/>
            <a:ext cx="1981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FF3300"/>
                </a:solidFill>
                <a:latin typeface="Tahoma" pitchFamily="34" charset="0"/>
              </a:rPr>
              <a:t>Cho gà ăn</a:t>
            </a:r>
          </a:p>
        </p:txBody>
      </p:sp>
      <p:pic>
        <p:nvPicPr>
          <p:cNvPr id="31777" name="Picture 33" descr="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438400" cy="17526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78" name="Picture 34" descr="Hoa t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676400"/>
            <a:ext cx="2590800" cy="1752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4" name="Picture 40" descr="4MG000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676400"/>
            <a:ext cx="2362200" cy="1752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85" name="Picture 41" descr="0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590800" cy="1752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99" name="Picture 55" descr="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590800" cy="1676400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03" name="Picture 59" descr="FB01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2590800" cy="167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11" name="Picture 67" descr="117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419600"/>
            <a:ext cx="2514600" cy="1676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24" name="Rectangle 80"/>
          <p:cNvSpPr>
            <a:spLocks noChangeArrowheads="1"/>
          </p:cNvSpPr>
          <p:nvPr/>
        </p:nvSpPr>
        <p:spPr bwMode="auto">
          <a:xfrm>
            <a:off x="4038600" y="152400"/>
            <a:ext cx="76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1825" name="Text Box 81"/>
          <p:cNvSpPr txBox="1">
            <a:spLocks noChangeArrowheads="1"/>
          </p:cNvSpPr>
          <p:nvPr/>
        </p:nvSpPr>
        <p:spPr bwMode="auto">
          <a:xfrm>
            <a:off x="4800600" y="152400"/>
            <a:ext cx="685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1827" name="Rectangle 83"/>
          <p:cNvSpPr>
            <a:spLocks noChangeArrowheads="1"/>
          </p:cNvSpPr>
          <p:nvPr/>
        </p:nvSpPr>
        <p:spPr bwMode="auto">
          <a:xfrm>
            <a:off x="4876800" y="152400"/>
            <a:ext cx="76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1828" name="Rectangle 84"/>
          <p:cNvSpPr>
            <a:spLocks noChangeArrowheads="1"/>
          </p:cNvSpPr>
          <p:nvPr/>
        </p:nvSpPr>
        <p:spPr bwMode="auto">
          <a:xfrm>
            <a:off x="5638800" y="152400"/>
            <a:ext cx="76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1829" name="Rectangle 85"/>
          <p:cNvSpPr>
            <a:spLocks noChangeArrowheads="1"/>
          </p:cNvSpPr>
          <p:nvPr/>
        </p:nvSpPr>
        <p:spPr bwMode="auto">
          <a:xfrm>
            <a:off x="6477000" y="152400"/>
            <a:ext cx="76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1830" name="Rectangle 86"/>
          <p:cNvSpPr>
            <a:spLocks noChangeArrowheads="1"/>
          </p:cNvSpPr>
          <p:nvPr/>
        </p:nvSpPr>
        <p:spPr bwMode="auto">
          <a:xfrm>
            <a:off x="7315200" y="152400"/>
            <a:ext cx="76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1831" name="Rectangle 87"/>
          <p:cNvSpPr>
            <a:spLocks noChangeArrowheads="1"/>
          </p:cNvSpPr>
          <p:nvPr/>
        </p:nvSpPr>
        <p:spPr bwMode="auto">
          <a:xfrm>
            <a:off x="8153400" y="152400"/>
            <a:ext cx="762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FF0000"/>
                </a:solidFill>
              </a:rPr>
              <a:t>6</a:t>
            </a:r>
          </a:p>
        </p:txBody>
      </p:sp>
      <p:pic>
        <p:nvPicPr>
          <p:cNvPr id="31842" name="Picture 98" descr="Ảnh-0068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90800" cy="17526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43" name="Picture 99" descr="Tulips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419600"/>
            <a:ext cx="2514600" cy="1752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845" name="AutoShape 101"/>
          <p:cNvSpPr>
            <a:spLocks noChangeArrowheads="1"/>
          </p:cNvSpPr>
          <p:nvPr/>
        </p:nvSpPr>
        <p:spPr bwMode="auto">
          <a:xfrm>
            <a:off x="8077200" y="6248400"/>
            <a:ext cx="838200" cy="609600"/>
          </a:xfrm>
          <a:prstGeom prst="rightArrow">
            <a:avLst>
              <a:gd name="adj1" fmla="val 50000"/>
              <a:gd name="adj2" fmla="val 3437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19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8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18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1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3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31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8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31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7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18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8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3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1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3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1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17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18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8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7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decel="100000" fill="hold"/>
                                        <p:tgtEl>
                                          <p:spTgt spid="31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1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1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3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18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1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900" decel="100000" fill="hold"/>
                                        <p:tgtEl>
                                          <p:spTgt spid="3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30" presetClass="entr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800" decel="100000"/>
                                        <p:tgtEl>
                                          <p:spTgt spid="318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800" decel="100000" fill="hold"/>
                                        <p:tgtEl>
                                          <p:spTgt spid="318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800" decel="100000" fill="hold"/>
                                        <p:tgtEl>
                                          <p:spTgt spid="31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00" decel="100000" fill="hold"/>
                                        <p:tgtEl>
                                          <p:spTgt spid="3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318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 nodeType="clickPar">
                      <p:stCondLst>
                        <p:cond delay="0"/>
                      </p:stCondLst>
                      <p:childTnLst>
                        <p:par>
                          <p:cTn id="1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2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33" dur="500"/>
                                        <p:tgtEl>
                                          <p:spTgt spid="31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9" dur="8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0" dur="8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80"/>
                                        <p:tgtEl>
                                          <p:spTgt spid="317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 nodeType="clickPar">
                      <p:stCondLst>
                        <p:cond delay="indefinite"/>
                      </p:stCondLst>
                      <p:childTnLst>
                        <p:par>
                          <p:cTn id="1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5" dur="500"/>
                                        <p:tgtEl>
                                          <p:spTgt spid="31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2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318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 nodeType="clickPar">
                      <p:stCondLst>
                        <p:cond delay="0"/>
                      </p:stCondLst>
                      <p:childTnLst>
                        <p:par>
                          <p:cTn id="1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0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1" dur="500"/>
                                        <p:tgtEl>
                                          <p:spTgt spid="317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7" dur="8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8" dur="8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8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3" dur="500"/>
                                        <p:tgtEl>
                                          <p:spTgt spid="318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18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 nodeType="clickPar">
                      <p:stCondLst>
                        <p:cond delay="0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9" dur="500"/>
                                        <p:tgtEl>
                                          <p:spTgt spid="31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 nodeType="clickPar">
                      <p:stCondLst>
                        <p:cond delay="indefinite"/>
                      </p:stCondLst>
                      <p:childTnLst>
                        <p:par>
                          <p:cTn id="1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5" dur="80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6" dur="80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80"/>
                                        <p:tgtEl>
                                          <p:spTgt spid="317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1" dur="500"/>
                                        <p:tgtEl>
                                          <p:spTgt spid="31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28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18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 nodeType="clickPar">
                      <p:stCondLst>
                        <p:cond delay="0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7" dur="500"/>
                                        <p:tgtEl>
                                          <p:spTgt spid="31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3" dur="80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4" dur="80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5" dur="80"/>
                                        <p:tgtEl>
                                          <p:spTgt spid="317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9" dur="500"/>
                                        <p:tgtEl>
                                          <p:spTgt spid="31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2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318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 nodeType="clickPar">
                      <p:stCondLst>
                        <p:cond delay="0"/>
                      </p:stCondLst>
                      <p:childTnLst>
                        <p:par>
                          <p:cTn id="2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4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5" dur="500"/>
                                        <p:tgtEl>
                                          <p:spTgt spid="31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1" dur="80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2" dur="80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3" dur="80"/>
                                        <p:tgtEl>
                                          <p:spTgt spid="317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 nodeType="clickPar">
                      <p:stCondLst>
                        <p:cond delay="indefinite"/>
                      </p:stCondLst>
                      <p:childTnLst>
                        <p:par>
                          <p:cTn id="2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7" dur="500"/>
                                        <p:tgtEl>
                                          <p:spTgt spid="31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30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318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 nodeType="clickPar">
                      <p:stCondLst>
                        <p:cond delay="0"/>
                      </p:stCondLst>
                      <p:childTnLst>
                        <p:par>
                          <p:cTn id="2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2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3" dur="500"/>
                                        <p:tgtEl>
                                          <p:spTgt spid="31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 nodeType="clickPar">
                      <p:stCondLst>
                        <p:cond delay="indefinite"/>
                      </p:stCondLst>
                      <p:childTnLst>
                        <p:par>
                          <p:cTn id="2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9" dur="80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0" dur="80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80"/>
                                        <p:tgtEl>
                                          <p:spTgt spid="317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5" dur="500"/>
                                        <p:tgtEl>
                                          <p:spTgt spid="31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31"/>
                  </p:tgtEl>
                </p:cond>
              </p:nextCondLst>
            </p:seq>
          </p:childTnLst>
        </p:cTn>
      </p:par>
    </p:tnLst>
    <p:bldLst>
      <p:bldP spid="31750" grpId="0" animBg="1"/>
      <p:bldP spid="31759" grpId="0"/>
      <p:bldP spid="31762" grpId="0"/>
      <p:bldP spid="31765" grpId="0"/>
      <p:bldP spid="31768" grpId="0"/>
      <p:bldP spid="31771" grpId="0"/>
      <p:bldP spid="31774" grpId="0"/>
      <p:bldP spid="31824" grpId="0" animBg="1"/>
      <p:bldP spid="31824" grpId="1" animBg="1"/>
      <p:bldP spid="31827" grpId="0" animBg="1"/>
      <p:bldP spid="31827" grpId="1" animBg="1"/>
      <p:bldP spid="31828" grpId="0" animBg="1"/>
      <p:bldP spid="31828" grpId="1" animBg="1"/>
      <p:bldP spid="31829" grpId="0" animBg="1"/>
      <p:bldP spid="31829" grpId="1" animBg="1"/>
      <p:bldP spid="31830" grpId="0" animBg="1"/>
      <p:bldP spid="31830" grpId="1" animBg="1"/>
      <p:bldP spid="31831" grpId="0" animBg="1"/>
      <p:bldP spid="31831" grpId="1" animBg="1"/>
      <p:bldP spid="318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CFCFC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159</Words>
  <Application>Microsoft Office PowerPoint</Application>
  <PresentationFormat>On-screen Show (4:3)</PresentationFormat>
  <Paragraphs>41</Paragraphs>
  <Slides>10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Office Theme</vt:lpstr>
      <vt:lpstr>Default Design</vt:lpstr>
      <vt:lpstr>1_Default Design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A</cp:lastModifiedBy>
  <cp:revision>27</cp:revision>
  <dcterms:created xsi:type="dcterms:W3CDTF">2016-11-26T22:49:24Z</dcterms:created>
  <dcterms:modified xsi:type="dcterms:W3CDTF">2019-12-03T12:30:51Z</dcterms:modified>
</cp:coreProperties>
</file>