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6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  <p:sldId id="292" r:id="rId24"/>
    <p:sldId id="293" r:id="rId25"/>
  </p:sldIdLst>
  <p:sldSz cx="12192000" cy="6858000"/>
  <p:notesSz cx="6858000" cy="91440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78179" autoAdjust="0"/>
  </p:normalViewPr>
  <p:slideViewPr>
    <p:cSldViewPr>
      <p:cViewPr varScale="1">
        <p:scale>
          <a:sx n="66" d="100"/>
          <a:sy n="66" d="100"/>
        </p:scale>
        <p:origin x="870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/>
                  <a:t>Phân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hóa</a:t>
                </a:r>
                <a:r>
                  <a:rPr lang="en-GB" baseline="0" dirty="0"/>
                  <a:t>: </a:t>
                </a:r>
                <a:r>
                  <a:rPr lang="en-GB" baseline="0" dirty="0" err="1"/>
                  <a:t>Hình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vẽ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này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sẽ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thay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đổi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thế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nào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khi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tương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ứng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với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hỗn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số</a:t>
                </a:r>
                <a:r>
                  <a:rPr lang="en-GB" baseline="0" dirty="0"/>
                  <a:t> </a:t>
                </a:r>
                <a:r>
                  <a:rPr lang="en-US" sz="105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/>
                  <a:t>Phân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hóa</a:t>
                </a:r>
                <a:r>
                  <a:rPr lang="en-GB" baseline="0" dirty="0"/>
                  <a:t>: </a:t>
                </a:r>
                <a:r>
                  <a:rPr lang="en-GB" baseline="0" dirty="0" err="1"/>
                  <a:t>Hình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vẽ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này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sẽ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thay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đổi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thế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nào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khi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tương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ứng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với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hỗn</a:t>
                </a:r>
                <a:r>
                  <a:rPr lang="en-GB" baseline="0" dirty="0"/>
                  <a:t> </a:t>
                </a:r>
                <a:r>
                  <a:rPr lang="en-GB" baseline="0" dirty="0" err="1"/>
                  <a:t>số</a:t>
                </a:r>
                <a:r>
                  <a:rPr lang="en-GB" baseline="0" dirty="0"/>
                  <a:t> 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74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5255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15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824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45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719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977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1043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1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09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09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14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88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39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84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28" r:id="rId3"/>
    <p:sldLayoutId id="2147484127" r:id="rId4"/>
    <p:sldLayoutId id="2147484126" r:id="rId5"/>
    <p:sldLayoutId id="2147484125" r:id="rId6"/>
    <p:sldLayoutId id="2147484124" r:id="rId7"/>
    <p:sldLayoutId id="2147484123" r:id="rId8"/>
    <p:sldLayoutId id="2147484122" r:id="rId9"/>
    <p:sldLayoutId id="2147484121" r:id="rId10"/>
    <p:sldLayoutId id="2147484120" r:id="rId11"/>
    <p:sldLayoutId id="2147484114" r:id="rId12"/>
    <p:sldLayoutId id="2147484109" r:id="rId13"/>
    <p:sldLayoutId id="2147484115" r:id="rId14"/>
    <p:sldLayoutId id="2147484110" r:id="rId15"/>
    <p:sldLayoutId id="2147484129" r:id="rId16"/>
    <p:sldLayoutId id="2147484116" r:id="rId17"/>
    <p:sldLayoutId id="2147484134" r:id="rId18"/>
    <p:sldLayoutId id="2147484133" r:id="rId19"/>
    <p:sldLayoutId id="2147484132" r:id="rId20"/>
    <p:sldLayoutId id="2147484131" r:id="rId21"/>
    <p:sldLayoutId id="2147484130" r:id="rId22"/>
    <p:sldLayoutId id="2147484117" r:id="rId23"/>
    <p:sldLayoutId id="2147484118" r:id="rId24"/>
    <p:sldLayoutId id="2147484111" r:id="rId25"/>
    <p:sldLayoutId id="2147484119" r:id="rId2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137160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4276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640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57812676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1906</TotalTime>
  <Words>690</Words>
  <Application>Microsoft Office PowerPoint</Application>
  <PresentationFormat>Widescreen</PresentationFormat>
  <Paragraphs>209</Paragraphs>
  <Slides>24</Slides>
  <Notes>11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 Math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QQQ</cp:lastModifiedBy>
  <cp:revision>189</cp:revision>
  <dcterms:created xsi:type="dcterms:W3CDTF">2008-11-12T03:57:41Z</dcterms:created>
  <dcterms:modified xsi:type="dcterms:W3CDTF">2021-09-15T15:51:09Z</dcterms:modified>
</cp:coreProperties>
</file>