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 id="332" r:id="rId27"/>
    <p:sldId id="333"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5736D400-0D7A-4C98-8664-0DB9B0D3F643}" type="presOf" srcId="{BE3F464B-D1D6-41F4-B49D-3B71DD1E666C}" destId="{C4901D65-4FC5-4A2A-898B-C141E815C30E}"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6E4EEF62-0A52-4119-8C89-7DF5D27E7884}" srcId="{39C68E2B-6537-4837-BF41-8307A2AFC17B}" destId="{36A25698-4076-4079-8C66-3A9002BAA014}" srcOrd="1" destOrd="0" parTransId="{B503BAE8-9388-4F14-909B-7F91BDB19AED}" sibTransId="{23E61FC7-857D-471C-92FF-1EB3844F4261}"/>
    <dgm:cxn modelId="{F3D20C7F-86BB-4774-BFE7-0174BAB0A187}" type="presOf" srcId="{E2EA454A-EB09-4AFB-AD8A-BBCE8A3E9402}" destId="{194A3ABD-A6EA-4A3C-B8D1-E6CED44EB8AB}" srcOrd="0" destOrd="0" presId="urn:microsoft.com/office/officeart/2008/layout/VerticalCurvedList"/>
    <dgm:cxn modelId="{056674A7-8F9C-434A-8A2A-C43DDF4AFDAE}" type="presOf" srcId="{8845E30B-D1B3-4783-B855-D0CCD186C075}" destId="{312FB012-B1F1-45C2-99B8-3FE3CA1DF4AC}"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80467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1619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6643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248756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79513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921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7236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3951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52051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3784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9440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89457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7" r:id="rId5"/>
    <p:sldLayoutId id="2147483666" r:id="rId6"/>
    <p:sldLayoutId id="2147483663" r:id="rId7"/>
    <p:sldLayoutId id="2147483660" r:id="rId8"/>
    <p:sldLayoutId id="2147483651" r:id="rId9"/>
    <p:sldLayoutId id="2147483652" r:id="rId10"/>
    <p:sldLayoutId id="2147483653" r:id="rId11"/>
    <p:sldLayoutId id="2147483654" r:id="rId12"/>
    <p:sldLayoutId id="2147483655" r:id="rId13"/>
    <p:sldLayoutId id="2147483669" r:id="rId14"/>
    <p:sldLayoutId id="2147483668" r:id="rId15"/>
    <p:sldLayoutId id="2147483665" r:id="rId16"/>
    <p:sldLayoutId id="2147483664" r:id="rId17"/>
    <p:sldLayoutId id="2147483662" r:id="rId18"/>
    <p:sldLayoutId id="2147483661"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1" name="TextBox 2">
            <a:extLst>
              <a:ext uri="{FF2B5EF4-FFF2-40B4-BE49-F238E27FC236}">
                <a16:creationId xmlns:a16="http://schemas.microsoft.com/office/drawing/2014/main" id="{B3D6041A-3AA0-4E9E-ADCF-DFF10525A9BE}"/>
              </a:ext>
            </a:extLst>
          </p:cNvPr>
          <p:cNvSpPr txBox="1">
            <a:spLocks noChangeArrowheads="1"/>
          </p:cNvSpPr>
          <p:nvPr/>
        </p:nvSpPr>
        <p:spPr bwMode="auto">
          <a:xfrm>
            <a:off x="3071813" y="260350"/>
            <a:ext cx="635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TRƯỜNG TIỂU HỌC PHÚC ĐỒNG</a:t>
            </a:r>
          </a:p>
        </p:txBody>
      </p:sp>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MÔN TẬP ĐỌC LỚP 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a:extLst>
              <a:ext uri="{FF2B5EF4-FFF2-40B4-BE49-F238E27FC236}">
                <a16:creationId xmlns:a16="http://schemas.microsoft.com/office/drawing/2014/main" id="{9538D5C4-742F-4931-8333-3AFAD530293D}"/>
              </a:ext>
            </a:extLst>
          </p:cNvPr>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xung</a:t>
            </a:r>
            <a:r>
              <a:rPr lang="en-US" altLang="en-US" sz="5400" dirty="0">
                <a:solidFill>
                  <a:schemeClr val="tx2"/>
                </a:solidFill>
                <a:latin typeface="Times New Roman" panose="02020603050405020304" pitchFamily="18" charset="0"/>
              </a:rPr>
              <a:t> </a:t>
            </a:r>
            <a:r>
              <a:rPr lang="en-US" altLang="en-US" sz="5400">
                <a:solidFill>
                  <a:schemeClr val="tx2"/>
                </a:solidFill>
                <a:latin typeface="Times New Roman" panose="02020603050405020304" pitchFamily="18" charset="0"/>
              </a:rPr>
              <a:t>quanh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id="{B3E14CC4-4189-4933-BC7E-41F254D00016}"/>
              </a:ext>
            </a:extLst>
          </p:cNvPr>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210546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5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33288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a:rPr>
              <a:t>Trong bài thơ, em yêu sắc màu nào nhất? Vì sao? </a:t>
            </a: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p>
          <a:p>
            <a:r>
              <a:rPr lang="vi-VN" sz="2400"/>
              <a:t>Xanh: xanh ngát, xanh rì, xanh tươi,…</a:t>
            </a:r>
          </a:p>
        </p:txBody>
      </p:sp>
      <p:sp>
        <p:nvSpPr>
          <p:cNvPr id="6" name="Hộp Văn bản 5">
            <a:extLst>
              <a:ext uri="{FF2B5EF4-FFF2-40B4-BE49-F238E27FC236}">
                <a16:creationId xmlns:a16="http://schemas.microsoft.com/office/drawing/2014/main"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p>
        </p:txBody>
      </p:sp>
      <p:sp>
        <p:nvSpPr>
          <p:cNvPr id="7" name="Hộp Văn bản 6">
            <a:extLst>
              <a:ext uri="{FF2B5EF4-FFF2-40B4-BE49-F238E27FC236}">
                <a16:creationId xmlns:a16="http://schemas.microsoft.com/office/drawing/2014/main"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a:solidFill>
                  <a:srgbClr val="FF0000"/>
                </a:solidFill>
                <a:latin typeface="Arial" panose="020B0604020202020204" pitchFamily="34" charset="0"/>
                <a:cs typeface="Arial" panose="020B0604020202020204" pitchFamily="34" charset="0"/>
              </a:rPr>
              <a:t>Bài học hôm nay, con đã đạt đ</a:t>
            </a:r>
            <a:r>
              <a:rPr lang="vi-VN" sz="2400">
                <a:solidFill>
                  <a:srgbClr val="FF0000"/>
                </a:solidFill>
                <a:latin typeface="Arial" panose="020B0604020202020204" pitchFamily="34" charset="0"/>
                <a:cs typeface="Arial" panose="020B0604020202020204" pitchFamily="34" charset="0"/>
              </a:rPr>
              <a:t>ược những mục tiêu nào?</a:t>
            </a:r>
          </a:p>
        </p:txBody>
      </p:sp>
      <p:sp>
        <p:nvSpPr>
          <p:cNvPr id="5" name="Hộp Văn bản 4">
            <a:extLst>
              <a:ext uri="{FF2B5EF4-FFF2-40B4-BE49-F238E27FC236}">
                <a16:creationId xmlns:a16="http://schemas.microsoft.com/office/drawing/2014/main"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p>
        </p:txBody>
      </p:sp>
      <p:sp>
        <p:nvSpPr>
          <p:cNvPr id="2" name="Hộp Văn bản 1">
            <a:extLst>
              <a:ext uri="{FF2B5EF4-FFF2-40B4-BE49-F238E27FC236}">
                <a16:creationId xmlns:a16="http://schemas.microsoft.com/office/drawing/2014/main"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Hiểu nội dung, ý nghĩa bài đọc.</a:t>
            </a:r>
          </a:p>
        </p:txBody>
      </p:sp>
      <p:sp>
        <p:nvSpPr>
          <p:cNvPr id="3" name="Hộp Văn bản 2">
            <a:extLst>
              <a:ext uri="{FF2B5EF4-FFF2-40B4-BE49-F238E27FC236}">
                <a16:creationId xmlns:a16="http://schemas.microsoft.com/office/drawing/2014/main" id="{9F940C14-A56F-4044-9957-27E1D260F98E}"/>
              </a:ext>
            </a:extLst>
          </p:cNvPr>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p>
          <a:p>
            <a:endParaRPr lang="vi-VN"/>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a16="http://schemas.microsoft.com/office/drawing/2014/main"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err="1">
                <a:latin typeface="Times New Roman" panose="02020603050405020304" pitchFamily="18" charset="0"/>
                <a:cs typeface="Times New Roman" panose="02020603050405020304" pitchFamily="18" charset="0"/>
                <a:sym typeface="Wingdings"/>
              </a:rPr>
              <a:t>lòng</a:t>
            </a:r>
            <a:r>
              <a:rPr lang="en-US" sz="4300">
                <a:latin typeface="Times New Roman" panose="02020603050405020304" pitchFamily="18" charset="0"/>
                <a:cs typeface="Times New Roman" panose="02020603050405020304" pitchFamily="18" charset="0"/>
                <a:sym typeface="Wingdings"/>
              </a:rPr>
              <a:t> </a:t>
            </a:r>
            <a:r>
              <a:rPr lang="en-US" sz="4300">
                <a:latin typeface="Times New Roman" panose="02020603050405020304" pitchFamily="18" charset="0"/>
                <a:cs typeface="Times New Roman" panose="02020603050405020304" pitchFamily="18" charset="0"/>
              </a:rPr>
              <a:t>bài th</a:t>
            </a:r>
            <a:r>
              <a:rPr lang="vi-VN" sz="4300">
                <a:latin typeface="Times New Roman" panose="02020603050405020304" pitchFamily="18" charset="0"/>
                <a:cs typeface="Times New Roman" panose="02020603050405020304" pitchFamily="18" charset="0"/>
              </a:rPr>
              <a:t>ơ</a:t>
            </a:r>
            <a:r>
              <a:rPr lang="en-US" sz="4300">
                <a:latin typeface="Times New Roman" panose="02020603050405020304" pitchFamily="18" charset="0"/>
                <a:cs typeface="Times New Roman" panose="02020603050405020304" pitchFamily="18" charset="0"/>
              </a:rPr>
              <a:t> và nội dung bài.</a:t>
            </a:r>
            <a:endParaRPr lang="en-US" sz="4300"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a:latin typeface="Times New Roman" panose="02020603050405020304" pitchFamily="18" charset="0"/>
                <a:cs typeface="Times New Roman" panose="02020603050405020304" pitchFamily="18" charset="0"/>
              </a:rPr>
              <a:t>: Lòng dân (Tiết 1 – Trang 24)</a:t>
            </a:r>
            <a:endParaRPr lang="en-US" sz="4300" dirty="0">
              <a:latin typeface="Times New Roman" panose="02020603050405020304" pitchFamily="18" charset="0"/>
              <a:cs typeface="Times New Roman" panose="02020603050405020304" pitchFamily="18" charset="0"/>
            </a:endParaRPr>
          </a:p>
          <a:p>
            <a:pPr algn="just">
              <a:lnSpc>
                <a:spcPct val="150000"/>
              </a:lnSpc>
              <a:defRPr/>
            </a:pPr>
            <a:r>
              <a:rPr lang="en-US" sz="43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cuối</a:t>
            </a:r>
            <a:r>
              <a:rPr lang="en-US" sz="3200">
                <a:latin typeface="Times New Roman" panose="02020603050405020304" pitchFamily="18" charset="0"/>
                <a:cs typeface="Times New Roman" panose="02020603050405020304" pitchFamily="18" charset="0"/>
              </a:rPr>
              <a:t> bài. Tập diễn vở kịch.)</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13716000"/>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13716000"/>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3716000"/>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3716000"/>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13716000"/>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13716000"/>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13716000"/>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13716000"/>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13716000"/>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13716000"/>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13716000"/>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cxnSpLocks/>
          </p:cNvCxnSpPr>
          <p:nvPr/>
        </p:nvCxnSpPr>
        <p:spPr>
          <a:xfrm flipV="1">
            <a:off x="926254" y="13716000"/>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13716000"/>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13716000"/>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13716000"/>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3716000"/>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3716000"/>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13716000"/>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13716000"/>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13716000"/>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13716000"/>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13716000"/>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13716000"/>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13716000"/>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13716000"/>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13716000"/>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13716000"/>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13716000"/>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3716000"/>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3716000"/>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13716000"/>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13716000"/>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137160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13716000"/>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2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1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a:solidFill>
                  <a:srgbClr val="006600"/>
                </a:solidFill>
                <a:latin typeface="Times New Roman" panose="02020603050405020304" pitchFamily="18" charset="0"/>
                <a:cs typeface="Times New Roman" panose="02020603050405020304" pitchFamily="18" charset="0"/>
              </a:rPr>
              <a:t>KHỞI ĐỘNG</a:t>
            </a:r>
            <a:endParaRPr lang="en-US" altLang="vi-VN" sz="3733" b="1" dirty="0">
              <a:solidFill>
                <a:srgbClr val="006600"/>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a:extLst>
              <a:ext uri="{FF2B5EF4-FFF2-40B4-BE49-F238E27FC236}">
                <a16:creationId xmlns:a16="http://schemas.microsoft.com/office/drawing/2014/main"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01851959"/>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p>
          <a:p>
            <a:pPr>
              <a:spcBef>
                <a:spcPct val="50000"/>
              </a:spcBef>
            </a:pPr>
            <a:r>
              <a:rPr lang="en-US" altLang="vi-VN" sz="2400" b="1" i="1">
                <a:solidFill>
                  <a:srgbClr val="0000CC"/>
                </a:solidFill>
              </a:rPr>
              <a:t>Như máu con tim,</a:t>
            </a:r>
          </a:p>
          <a:p>
            <a:pPr>
              <a:spcBef>
                <a:spcPct val="50000"/>
              </a:spcBef>
            </a:pPr>
            <a:r>
              <a:rPr lang="en-US" altLang="vi-VN" sz="2400" b="1" i="1">
                <a:solidFill>
                  <a:srgbClr val="0000CC"/>
                </a:solidFill>
              </a:rPr>
              <a:t>Lá cờ Tổ quốc,</a:t>
            </a:r>
          </a:p>
          <a:p>
            <a:pPr>
              <a:spcBef>
                <a:spcPct val="50000"/>
              </a:spcBef>
            </a:pPr>
            <a:r>
              <a:rPr lang="en-US" altLang="vi-VN" sz="2400" b="1" i="1">
                <a:solidFill>
                  <a:srgbClr val="0000CC"/>
                </a:solidFill>
              </a:rPr>
              <a:t>Khăn quàng đội viên.</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p>
          <a:p>
            <a:pPr>
              <a:spcBef>
                <a:spcPct val="50000"/>
              </a:spcBef>
            </a:pPr>
            <a:r>
              <a:rPr lang="en-US" altLang="vi-VN" sz="2400" b="1" i="1">
                <a:solidFill>
                  <a:srgbClr val="0000CC"/>
                </a:solidFill>
              </a:rPr>
              <a:t>Đồng bằng, rừng núi,</a:t>
            </a:r>
          </a:p>
          <a:p>
            <a:pPr>
              <a:spcBef>
                <a:spcPct val="50000"/>
              </a:spcBef>
            </a:pPr>
            <a:r>
              <a:rPr lang="en-US" altLang="vi-VN" sz="2400" b="1" i="1">
                <a:solidFill>
                  <a:srgbClr val="0000CC"/>
                </a:solidFill>
              </a:rPr>
              <a:t>Biển đầy cá tôm,</a:t>
            </a:r>
          </a:p>
          <a:p>
            <a:pPr>
              <a:spcBef>
                <a:spcPct val="50000"/>
              </a:spcBef>
            </a:pPr>
            <a:r>
              <a:rPr lang="en-US" altLang="vi-VN" sz="2400" b="1" i="1">
                <a:solidFill>
                  <a:srgbClr val="0000CC"/>
                </a:solidFill>
              </a:rPr>
              <a:t>Bầu trời cao vợi.</a:t>
            </a:r>
          </a:p>
          <a:p>
            <a:pPr>
              <a:spcBef>
                <a:spcPct val="50000"/>
              </a:spcBef>
            </a:pPr>
            <a:endParaRPr lang="en-US" altLang="vi-VN" sz="2400" b="1" i="1">
              <a:solidFill>
                <a:srgbClr val="0000CC"/>
              </a:solidFill>
            </a:endParaRPr>
          </a:p>
        </p:txBody>
      </p:sp>
      <p:sp>
        <p:nvSpPr>
          <p:cNvPr id="4099" name="Text Box 11">
            <a:extLst>
              <a:ext uri="{FF2B5EF4-FFF2-40B4-BE49-F238E27FC236}">
                <a16:creationId xmlns:a16="http://schemas.microsoft.com/office/drawing/2014/main"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p>
          <a:p>
            <a:pPr>
              <a:spcBef>
                <a:spcPct val="50000"/>
              </a:spcBef>
            </a:pPr>
            <a:endParaRPr lang="en-US" altLang="vi-VN" sz="2400" b="1" i="1" dirty="0">
              <a:solidFill>
                <a:srgbClr val="0000CC"/>
              </a:solidFill>
            </a:endParaRPr>
          </a:p>
        </p:txBody>
      </p:sp>
      <p:sp>
        <p:nvSpPr>
          <p:cNvPr id="4100" name="WordArt 2">
            <a:extLst>
              <a:ext uri="{FF2B5EF4-FFF2-40B4-BE49-F238E27FC236}">
                <a16:creationId xmlns:a16="http://schemas.microsoft.com/office/drawing/2014/main"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a:extLst>
              <a:ext uri="{FF2B5EF4-FFF2-40B4-BE49-F238E27FC236}">
                <a16:creationId xmlns:a16="http://schemas.microsoft.com/office/drawing/2014/main"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a:extLst>
              <a:ext uri="{FF2B5EF4-FFF2-40B4-BE49-F238E27FC236}">
                <a16:creationId xmlns:a16="http://schemas.microsoft.com/office/drawing/2014/main"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a:extLst>
              <a:ext uri="{FF2B5EF4-FFF2-40B4-BE49-F238E27FC236}">
                <a16:creationId xmlns:a16="http://schemas.microsoft.com/office/drawing/2014/main"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p>
          <a:p>
            <a:pPr>
              <a:spcBef>
                <a:spcPct val="50000"/>
              </a:spcBef>
            </a:pPr>
            <a:r>
              <a:rPr lang="en-US" altLang="vi-VN" sz="2400" b="1" i="1">
                <a:solidFill>
                  <a:srgbClr val="0000CC"/>
                </a:solidFill>
              </a:rPr>
              <a:t>Hòn than óng ánh,</a:t>
            </a:r>
          </a:p>
          <a:p>
            <a:pPr>
              <a:spcBef>
                <a:spcPct val="50000"/>
              </a:spcBef>
            </a:pPr>
            <a:r>
              <a:rPr lang="en-US" altLang="vi-VN" sz="2400" b="1" i="1">
                <a:solidFill>
                  <a:srgbClr val="0000CC"/>
                </a:solidFill>
              </a:rPr>
              <a:t>Đôi mắt bé ngoan,</a:t>
            </a:r>
          </a:p>
          <a:p>
            <a:pPr>
              <a:spcBef>
                <a:spcPct val="50000"/>
              </a:spcBef>
            </a:pPr>
            <a:r>
              <a:rPr lang="en-US" altLang="vi-VN" sz="2400" b="1" i="1">
                <a:solidFill>
                  <a:srgbClr val="0000CC"/>
                </a:solidFill>
              </a:rPr>
              <a:t>Màn đêm yên tĩnh.</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p>
          <a:p>
            <a:pPr>
              <a:spcBef>
                <a:spcPct val="50000"/>
              </a:spcBef>
            </a:pPr>
            <a:r>
              <a:rPr lang="en-US" altLang="vi-VN" sz="2400" b="1" i="1">
                <a:solidFill>
                  <a:srgbClr val="0000CC"/>
                </a:solidFill>
              </a:rPr>
              <a:t>Hoa cà, hoa sim,</a:t>
            </a:r>
          </a:p>
          <a:p>
            <a:pPr>
              <a:spcBef>
                <a:spcPct val="50000"/>
              </a:spcBef>
            </a:pPr>
            <a:r>
              <a:rPr lang="en-US" altLang="vi-VN" sz="2400" b="1" i="1">
                <a:solidFill>
                  <a:srgbClr val="0000CC"/>
                </a:solidFill>
              </a:rPr>
              <a:t>Chiếc khăn của chị,</a:t>
            </a:r>
          </a:p>
          <a:p>
            <a:pPr>
              <a:spcBef>
                <a:spcPct val="50000"/>
              </a:spcBef>
            </a:pPr>
            <a:r>
              <a:rPr lang="en-US" altLang="vi-VN" sz="2400" b="1" i="1">
                <a:solidFill>
                  <a:srgbClr val="0000CC"/>
                </a:solidFill>
              </a:rPr>
              <a:t>Nét mực chữ em.</a:t>
            </a:r>
          </a:p>
          <a:p>
            <a:pPr>
              <a:spcBef>
                <a:spcPct val="50000"/>
              </a:spcBef>
            </a:pPr>
            <a:endParaRPr lang="en-US" altLang="vi-VN" sz="2400" b="1" i="1">
              <a:solidFill>
                <a:srgbClr val="0000CC"/>
              </a:solidFill>
            </a:endParaRPr>
          </a:p>
        </p:txBody>
      </p:sp>
      <p:sp>
        <p:nvSpPr>
          <p:cNvPr id="5123" name="Text Box 10">
            <a:extLst>
              <a:ext uri="{FF2B5EF4-FFF2-40B4-BE49-F238E27FC236}">
                <a16:creationId xmlns:a16="http://schemas.microsoft.com/office/drawing/2014/main"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p>
          <a:p>
            <a:pPr>
              <a:spcBef>
                <a:spcPct val="50000"/>
              </a:spcBef>
            </a:pPr>
            <a:r>
              <a:rPr lang="en-US" altLang="vi-VN" sz="2400" b="1" i="1">
                <a:solidFill>
                  <a:srgbClr val="0000CC"/>
                </a:solidFill>
              </a:rPr>
              <a:t>Áo mẹ sờn bạc, </a:t>
            </a:r>
          </a:p>
          <a:p>
            <a:pPr>
              <a:spcBef>
                <a:spcPct val="50000"/>
              </a:spcBef>
            </a:pPr>
            <a:r>
              <a:rPr lang="en-US" altLang="vi-VN" sz="2400" b="1" i="1">
                <a:solidFill>
                  <a:srgbClr val="0000CC"/>
                </a:solidFill>
              </a:rPr>
              <a:t>Đất đai cần cù,</a:t>
            </a:r>
          </a:p>
          <a:p>
            <a:pPr>
              <a:spcBef>
                <a:spcPct val="50000"/>
              </a:spcBef>
            </a:pPr>
            <a:r>
              <a:rPr lang="en-US" altLang="vi-VN" sz="2400" b="1" i="1">
                <a:solidFill>
                  <a:srgbClr val="0000CC"/>
                </a:solidFill>
              </a:rPr>
              <a:t>Gỗ rừng bát ngát</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p>
          <a:p>
            <a:pPr>
              <a:spcBef>
                <a:spcPct val="50000"/>
              </a:spcBef>
            </a:pPr>
            <a:r>
              <a:rPr lang="en-US" altLang="vi-VN" sz="2400" b="1" i="1">
                <a:solidFill>
                  <a:srgbClr val="0000CC"/>
                </a:solidFill>
              </a:rPr>
              <a:t>Dành cho em ngoan.</a:t>
            </a:r>
          </a:p>
          <a:p>
            <a:pPr>
              <a:spcBef>
                <a:spcPct val="50000"/>
              </a:spcBef>
            </a:pPr>
            <a:r>
              <a:rPr lang="en-US" altLang="vi-VN" sz="2400" b="1" i="1">
                <a:solidFill>
                  <a:srgbClr val="0000CC"/>
                </a:solidFill>
              </a:rPr>
              <a:t>Em yêu tất cả</a:t>
            </a:r>
          </a:p>
          <a:p>
            <a:pPr>
              <a:spcBef>
                <a:spcPct val="50000"/>
              </a:spcBef>
            </a:pPr>
            <a:r>
              <a:rPr lang="en-US" altLang="vi-VN" sz="2400" b="1" i="1">
                <a:solidFill>
                  <a:srgbClr val="0000CC"/>
                </a:solidFill>
              </a:rPr>
              <a:t>Sắc màu Việt Nam.</a:t>
            </a:r>
          </a:p>
          <a:p>
            <a:pPr>
              <a:spcBef>
                <a:spcPct val="50000"/>
              </a:spcBef>
            </a:pPr>
            <a:endParaRPr lang="en-US" altLang="vi-VN" sz="2400" b="1" i="1">
              <a:solidFill>
                <a:srgbClr val="0000CC"/>
              </a:solidFill>
            </a:endParaRPr>
          </a:p>
        </p:txBody>
      </p:sp>
      <p:sp>
        <p:nvSpPr>
          <p:cNvPr id="4" name="Pentagon 3">
            <a:extLst>
              <a:ext uri="{FF2B5EF4-FFF2-40B4-BE49-F238E27FC236}">
                <a16:creationId xmlns:a16="http://schemas.microsoft.com/office/drawing/2014/main"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a:extLst>
              <a:ext uri="{FF2B5EF4-FFF2-40B4-BE49-F238E27FC236}">
                <a16:creationId xmlns:a16="http://schemas.microsoft.com/office/drawing/2014/main"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a:extLst>
              <a:ext uri="{FF2B5EF4-FFF2-40B4-BE49-F238E27FC236}">
                <a16:creationId xmlns:a16="http://schemas.microsoft.com/office/drawing/2014/main"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a:extLst>
              <a:ext uri="{FF2B5EF4-FFF2-40B4-BE49-F238E27FC236}">
                <a16:creationId xmlns:a16="http://schemas.microsoft.com/office/drawing/2014/main"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9870120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1560</Words>
  <Application>Microsoft Office PowerPoint</Application>
  <PresentationFormat>Widescreen</PresentationFormat>
  <Paragraphs>241</Paragraphs>
  <Slides>27</Slides>
  <Notes>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vt:lpstr>
      <vt:lpstr>Times</vt:lpstr>
      <vt:lpstr>Times New Roman</vt:lpstr>
      <vt:lpstr>Wingdings</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QQQ</cp:lastModifiedBy>
  <cp:revision>56</cp:revision>
  <dcterms:created xsi:type="dcterms:W3CDTF">2017-08-13T03:56:13Z</dcterms:created>
  <dcterms:modified xsi:type="dcterms:W3CDTF">2021-09-14T17:31:19Z</dcterms:modified>
</cp:coreProperties>
</file>