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71" r:id="rId3"/>
    <p:sldId id="303" r:id="rId4"/>
    <p:sldId id="304" r:id="rId5"/>
    <p:sldId id="284" r:id="rId6"/>
    <p:sldId id="285" r:id="rId7"/>
    <p:sldId id="306" r:id="rId8"/>
    <p:sldId id="308" r:id="rId9"/>
    <p:sldId id="309" r:id="rId10"/>
    <p:sldId id="310" r:id="rId11"/>
    <p:sldId id="305" r:id="rId12"/>
    <p:sldId id="307" r:id="rId13"/>
    <p:sldId id="290" r:id="rId14"/>
    <p:sldId id="286" r:id="rId15"/>
    <p:sldId id="311" r:id="rId16"/>
    <p:sldId id="313" r:id="rId17"/>
    <p:sldId id="312" r:id="rId18"/>
    <p:sldId id="314" r:id="rId19"/>
    <p:sldId id="315" r:id="rId20"/>
    <p:sldId id="316" r:id="rId21"/>
    <p:sldId id="317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9F8F-5C4E-4132-8210-D9570212A0F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7CD4-6FBD-49C1-A810-6DA206664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3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1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0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54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1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48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61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5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0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1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93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79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6981-057F-4A6B-AE4A-7D72A7E22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DC33F-A6FF-44C1-983E-CFDA08157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E973-7903-4F6D-82F3-802516DB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543E0-A936-4C42-980F-A15B2891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6FCD-37BE-4F54-B01F-4258F9A9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02CC-FBBC-45B7-8FED-38B30214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B392C-650B-49BB-A60A-5B2517B8C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F9BC9-8761-4A25-B843-3731EFE3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E50A-BA9E-4BA1-BF5F-99B6DE6D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0F92-5838-47F3-8730-08CF8456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7E46D-8DD2-4EE3-BF0E-FAC51CC52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CB59-6315-492B-8439-947D1D53C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DE8CE-4540-40D3-BF63-AAD29A03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1D18-8A79-4441-B83C-252C3EB7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6B3E0-FC7F-48A6-87C6-CE911DAB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7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74A8299-2C2B-4A5F-BA96-4F21A431E3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84" y="-1252330"/>
            <a:ext cx="12262784" cy="81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139A-7F13-4744-8448-554A2B1F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79F3-6B6B-4F16-8192-DFFD8CF5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DF05B-ABEC-4478-923E-8218297F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664D-32ED-4356-96AD-EC4C78F2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F381-50A2-4BDB-9F01-42C8AB83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E3A-59C9-409B-B2F3-8E25B227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0A9C-42E7-43FA-AFB4-F9BBFDC0A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55BD6-6423-4214-8895-FA47083C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6199-679F-4446-BF6D-9C9EC0C4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93CF-63A1-415E-BE08-13ACCE89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3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43AE-C277-4CA8-A733-25B89951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D96EC-C24C-4184-8B3E-008330F2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CAA3D-E139-4695-B041-74B741D7F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F80F-0138-40F3-A1A8-DB50D22F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C9132-1C8D-4B7F-9A0B-A9676248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E71B9-C1B6-41D8-B7AB-FAB2491F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D85D-B6E3-45A6-9A49-716C6B91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90BC-0566-44C4-85EA-DCC91899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0CBA1-3E3E-4727-A1F6-58531FCAB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76912-60CF-483A-AB04-C64D6A710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63473-8BE7-4FD4-80A1-A5EED2027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13C26-9D78-467C-B8B4-AEC94C72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6928A-31A8-49F8-8CBD-7C466CCF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1447E-F04A-469B-A106-B8811122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8BB8-FBF8-4C48-B700-D6777C61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2F925-4648-41B7-B7B2-F0CAF3C9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1C02B-CC15-407C-9064-923DAB1B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9ED15-E907-46CF-99CA-0549764C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F47B2-11AC-4E26-B103-AFAED4A6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82D35-6D37-4E27-B272-BD25CF8A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F77F-4620-4353-B47A-E69A1196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9CBB-539F-415C-BDF0-96671AD3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C309-C671-4FFD-B50F-FA047DC2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72F0A-2863-44B7-A22E-F5B18C00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02F3-346D-405C-BC63-50A359D6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3C502-0FCC-4632-B381-E372767A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49D46-104B-4889-9E8B-9620DED9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5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0C86-90A7-455D-AFCF-2D03CD0E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D010C-85ED-4849-81D0-C7A67D38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FD4CF-8A04-476E-894F-3CAFCFE4B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63DE-E48E-4E2B-9B13-12809788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E25EB-F25A-4C07-9948-7809B527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6F712-F9AF-4184-B28F-6E3544F8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EC945-EBEB-48DE-BB3A-072F7F14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D768A-DCA8-44BD-AA1D-69DA2C747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1AB9-8F51-4099-801E-7AF200E76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1643-985D-4C05-B867-25B9262C174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8535D-806F-49BF-963D-AD84B91FC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6B39-AB95-4376-89D0-8FE3960B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DEE2-6551-4FAB-B122-C9328916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438" y="-71120"/>
            <a:ext cx="11230562" cy="692912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-365566" y="4692781"/>
            <a:ext cx="2640061" cy="2640061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55ABCE1-5BDD-4F37-99CE-827B9212E845}"/>
              </a:ext>
            </a:extLst>
          </p:cNvPr>
          <p:cNvGrpSpPr/>
          <p:nvPr/>
        </p:nvGrpSpPr>
        <p:grpSpPr>
          <a:xfrm>
            <a:off x="1925872" y="1120329"/>
            <a:ext cx="649803" cy="475581"/>
            <a:chOff x="704959" y="1554141"/>
            <a:chExt cx="649803" cy="475581"/>
          </a:xfrm>
          <a:solidFill>
            <a:srgbClr val="00B0F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0" name="流程图: 合并 9">
              <a:extLst>
                <a:ext uri="{FF2B5EF4-FFF2-40B4-BE49-F238E27FC236}">
                  <a16:creationId xmlns:a16="http://schemas.microsoft.com/office/drawing/2014/main" id="{24419F8B-E282-4D14-80A5-0D00875D9F99}"/>
                </a:ext>
              </a:extLst>
            </p:cNvPr>
            <p:cNvSpPr/>
            <p:nvPr/>
          </p:nvSpPr>
          <p:spPr>
            <a:xfrm rot="1743303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流程图: 合并 10">
              <a:extLst>
                <a:ext uri="{FF2B5EF4-FFF2-40B4-BE49-F238E27FC236}">
                  <a16:creationId xmlns:a16="http://schemas.microsoft.com/office/drawing/2014/main" id="{DB6C4316-9B7E-4C02-BFD6-077C14E31614}"/>
                </a:ext>
              </a:extLst>
            </p:cNvPr>
            <p:cNvSpPr/>
            <p:nvPr/>
          </p:nvSpPr>
          <p:spPr>
            <a:xfrm rot="15569834">
              <a:off x="835063" y="1730888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E0306-8516-4506-9B97-731C761E7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371" y="662506"/>
            <a:ext cx="3078747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68BDF-5695-402A-B08F-817EA78FB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70" y="1460926"/>
            <a:ext cx="7315834" cy="1121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8F2F63-8132-4B77-8A6F-4F906DB04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30" y="2277581"/>
            <a:ext cx="7315834" cy="1402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A4690D-6AF9-4E94-9460-7E0CC26D0A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935" y="3702895"/>
            <a:ext cx="181066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sản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phẩm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công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nghệ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04A2C88-D36A-4A46-B830-BF7B38DA0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6" y="1975103"/>
            <a:ext cx="4141296" cy="2907794"/>
          </a:xfrm>
          <a:prstGeom prst="rect">
            <a:avLst/>
          </a:prstGeom>
        </p:spPr>
      </p:pic>
      <p:pic>
        <p:nvPicPr>
          <p:cNvPr id="7" name="Picture 6" descr="A white ca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7DCD56-EA0D-48AB-856A-4A937500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85" y="2123544"/>
            <a:ext cx="4768789" cy="2610912"/>
          </a:xfrm>
          <a:prstGeom prst="rect">
            <a:avLst/>
          </a:prstGeom>
        </p:spPr>
      </p:pic>
      <p:pic>
        <p:nvPicPr>
          <p:cNvPr id="10" name="Picture 9" descr="A picture containing text, refrigerator, appliance, white&#10;&#10;Description automatically generated">
            <a:extLst>
              <a:ext uri="{FF2B5EF4-FFF2-40B4-BE49-F238E27FC236}">
                <a16:creationId xmlns:a16="http://schemas.microsoft.com/office/drawing/2014/main" id="{177594A3-9D58-42A4-A237-A8498331C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944868"/>
            <a:ext cx="3598259" cy="45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 phẩm công nghệ là sản phẩm do con người tạo ra để phục vụ cuộc sống.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không phải do con người tạo ra mà có sẵn trong tự nhiên như: động vật, thực vật, đất, nước,...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20FE7-1BE6-49C3-A096-3EBC8AF3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651" y="1553626"/>
            <a:ext cx="908992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040" y="111760"/>
            <a:ext cx="11541760" cy="141224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357395" y="1624003"/>
              <a:ext cx="7168930" cy="452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ý: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mát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DD85570-7825-44CF-AF6B-42F9240A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737"/>
            <a:ext cx="6780178" cy="519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659F7-5D12-479A-A7E4-58A46BB2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5" y="1564737"/>
            <a:ext cx="5019675" cy="2771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EF489D-FF0A-4DE4-975F-FB31EE85E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80" y="4336512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Tivi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ED4FB-C74B-42B3-A061-7BD3E1948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9" y="1065624"/>
            <a:ext cx="3831955" cy="301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04130-80C5-4F4A-AF7E-4DBB109C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9" y="4105918"/>
            <a:ext cx="3728721" cy="269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2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8D6C1-0558-4663-8387-36A35E04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42" y="1583054"/>
            <a:ext cx="4410783" cy="35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FC16A-312F-444F-B943-9639BF30C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44" y="1698307"/>
            <a:ext cx="4176757" cy="32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 flipH="1">
            <a:off x="6512742" y="2332990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chiếu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DAEEE-4968-4DC9-A0DA-C0BB82245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69" y="2332990"/>
            <a:ext cx="5532413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3609" y="0"/>
            <a:ext cx="7574794" cy="4840220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93718" y="2222023"/>
              <a:ext cx="6815563" cy="314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 sản phẩm công nghệ có vai trò rất quan trọng trong đời sống của chúng ta. 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Càng ngày những sản phẩm công nghệ càng hiện đại giúp cho con người có cuộc sống tốt đẹp hơn.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66E8A4E7-1FAC-49E0-AB73-E1E43B81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ABC55F-4D2D-4955-AC7D-F87D6616D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58" y="1702752"/>
            <a:ext cx="382252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76" y="1353786"/>
            <a:ext cx="4512945" cy="54164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0" y="376435"/>
            <a:ext cx="2305050" cy="2305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rPr>
              <a:t> </a:t>
            </a:r>
          </a:p>
        </p:txBody>
      </p:sp>
      <p:grpSp>
        <p:nvGrpSpPr>
          <p:cNvPr id="21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1899920" y="0"/>
            <a:ext cx="10292080" cy="6858000"/>
            <a:chOff x="3446310" y="0"/>
            <a:chExt cx="8745690" cy="6858000"/>
          </a:xfrm>
        </p:grpSpPr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23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24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3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34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3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767BAA5-2188-4488-9142-8FD457C810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35508" y="361616"/>
            <a:ext cx="4980864" cy="963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CC0A-1924-4171-8E44-59163F8F6739}"/>
              </a:ext>
            </a:extLst>
          </p:cNvPr>
          <p:cNvSpPr txBox="1"/>
          <p:nvPr/>
        </p:nvSpPr>
        <p:spPr>
          <a:xfrm>
            <a:off x="4734560" y="1528960"/>
            <a:ext cx="728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Phân biệt được đối tượng tự nhiên và sản phẩm công nghệ.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B32A1-FC98-42D5-871B-41619492A296}"/>
              </a:ext>
            </a:extLst>
          </p:cNvPr>
          <p:cNvSpPr txBox="1"/>
          <p:nvPr/>
        </p:nvSpPr>
        <p:spPr>
          <a:xfrm>
            <a:off x="5776148" y="2848918"/>
            <a:ext cx="641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Nêu được tác dụng một số sản phẩm công nghệ trong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11E5-BC14-4ADA-AB8B-FF3D7134F98B}"/>
              </a:ext>
            </a:extLst>
          </p:cNvPr>
          <p:cNvSpPr txBox="1"/>
          <p:nvPr/>
        </p:nvSpPr>
        <p:spPr>
          <a:xfrm>
            <a:off x="6096000" y="4142968"/>
            <a:ext cx="6177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được vai trò của các sản phẩm công nghệ trong đời sống gia đình.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7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7D354-F6B9-445F-A86C-193633B99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1" y="1357102"/>
            <a:ext cx="888873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365760" y="314960"/>
            <a:ext cx="11470640" cy="5867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D694A-305B-4747-9849-8E7841BD8695}"/>
              </a:ext>
            </a:extLst>
          </p:cNvPr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14F802D-95B6-420B-8A88-8CE8977D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31804B2-FC97-4FF3-AF23-C3058724D7B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447AE5-C932-4865-B477-D0C8675FC922}"/>
              </a:ext>
            </a:extLst>
          </p:cNvPr>
          <p:cNvGrpSpPr/>
          <p:nvPr/>
        </p:nvGrpSpPr>
        <p:grpSpPr>
          <a:xfrm>
            <a:off x="1178560" y="665577"/>
            <a:ext cx="10302240" cy="1412240"/>
            <a:chOff x="4144021" y="1484380"/>
            <a:chExt cx="7574794" cy="48402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1DDEBE-A1DB-4D34-AAA5-6FE70B42AC1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BF72A0D7-FF12-49FC-9CFA-6F9406A5CC8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Diagonal Corners Rounded 30">
                <a:extLst>
                  <a:ext uri="{FF2B5EF4-FFF2-40B4-BE49-F238E27FC236}">
                    <a16:creationId xmlns:a16="http://schemas.microsoft.com/office/drawing/2014/main" id="{54A1A757-28E5-4D1D-8368-67C24C9DE1D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0509ED-DCEC-4B7A-B3BF-7BDA55BD9660}"/>
                </a:ext>
              </a:extLst>
            </p:cNvPr>
            <p:cNvSpPr txBox="1"/>
            <p:nvPr/>
          </p:nvSpPr>
          <p:spPr>
            <a:xfrm>
              <a:off x="4357395" y="1624003"/>
              <a:ext cx="7168930" cy="400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ể tên các sản phẩm công nghệ mà em biết có tác dụng như mô tả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25F7AB6-37E1-4D62-892D-5042ADD4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53" y="2197028"/>
            <a:ext cx="4407218" cy="37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D1BE65-4937-4205-B19D-1184FCDC7260}"/>
              </a:ext>
            </a:extLst>
          </p:cNvPr>
          <p:cNvSpPr/>
          <p:nvPr/>
        </p:nvSpPr>
        <p:spPr>
          <a:xfrm>
            <a:off x="243840" y="314960"/>
            <a:ext cx="11704320" cy="627888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2BD9A-83D6-4BDD-961C-AF8B8550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6" y="381000"/>
            <a:ext cx="7010400" cy="9437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6C5F39-1A69-422C-88F8-3EB4274A97C6}"/>
              </a:ext>
            </a:extLst>
          </p:cNvPr>
          <p:cNvSpPr/>
          <p:nvPr/>
        </p:nvSpPr>
        <p:spPr>
          <a:xfrm>
            <a:off x="762000" y="1595120"/>
            <a:ext cx="967232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BA72EB-731C-4EE1-A2EA-725653922003}"/>
              </a:ext>
            </a:extLst>
          </p:cNvPr>
          <p:cNvSpPr/>
          <p:nvPr/>
        </p:nvSpPr>
        <p:spPr>
          <a:xfrm>
            <a:off x="762000" y="260916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2643B9-2202-41E3-9C82-AD6F097396DE}"/>
              </a:ext>
            </a:extLst>
          </p:cNvPr>
          <p:cNvSpPr/>
          <p:nvPr/>
        </p:nvSpPr>
        <p:spPr>
          <a:xfrm>
            <a:off x="833120" y="3618912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78F33A-2E14-4595-996C-A49DFF414BD5}"/>
              </a:ext>
            </a:extLst>
          </p:cNvPr>
          <p:cNvSpPr/>
          <p:nvPr/>
        </p:nvSpPr>
        <p:spPr>
          <a:xfrm>
            <a:off x="833120" y="4658748"/>
            <a:ext cx="9753600" cy="791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3F1D25A-27DD-4DC3-A21C-C51BB9B31868}"/>
              </a:ext>
            </a:extLst>
          </p:cNvPr>
          <p:cNvSpPr/>
          <p:nvPr/>
        </p:nvSpPr>
        <p:spPr>
          <a:xfrm>
            <a:off x="792480" y="5626294"/>
            <a:ext cx="9753600" cy="79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2689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18" y="1419665"/>
            <a:ext cx="5438335" cy="543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71F32-FEFC-43E1-9C4E-72235936A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65" y="1321872"/>
            <a:ext cx="428585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481183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-42601" y="0"/>
            <a:ext cx="1896259" cy="3107252"/>
          </a:xfrm>
          <a:prstGeom prst="rect">
            <a:avLst/>
          </a:prstGeom>
        </p:spPr>
      </p:pic>
      <p:pic>
        <p:nvPicPr>
          <p:cNvPr id="2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91" y="3107252"/>
            <a:ext cx="3976535" cy="3976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6A915-7047-4943-BFF5-282F861E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8" y="1039691"/>
            <a:ext cx="10358002" cy="238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AAD2B-91DB-4C9F-83DD-96955B16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824" y="1366983"/>
            <a:ext cx="9041152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882CA8D4-CB70-4CF9-8930-906BCE070811}"/>
              </a:ext>
            </a:extLst>
          </p:cNvPr>
          <p:cNvSpPr/>
          <p:nvPr/>
        </p:nvSpPr>
        <p:spPr>
          <a:xfrm flipH="1">
            <a:off x="0" y="997693"/>
            <a:ext cx="4866640" cy="150569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và gọi tên những đối tượng có trong hình 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4ED7F900-142C-40EF-94C0-22190389EBF1}"/>
              </a:ext>
            </a:extLst>
          </p:cNvPr>
          <p:cNvSpPr/>
          <p:nvPr/>
        </p:nvSpPr>
        <p:spPr>
          <a:xfrm flipH="1">
            <a:off x="0" y="3079533"/>
            <a:ext cx="4866640" cy="255016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những đối tượng đó, đối tượng nào do con người làm ra, đối tượng nào không phải do con người làm ra?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00F70-C604-40BF-BB14-D8162186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31" y="899160"/>
            <a:ext cx="7115670" cy="4810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6D17C5-BF5A-46BE-B99F-CDF50F54ABF6}"/>
              </a:ext>
            </a:extLst>
          </p:cNvPr>
          <p:cNvSpPr/>
          <p:nvPr/>
        </p:nvSpPr>
        <p:spPr>
          <a:xfrm>
            <a:off x="53340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236B4D-E2D0-4559-A9ED-95485D177F7A}"/>
              </a:ext>
            </a:extLst>
          </p:cNvPr>
          <p:cNvSpPr/>
          <p:nvPr/>
        </p:nvSpPr>
        <p:spPr>
          <a:xfrm>
            <a:off x="7569200" y="2641600"/>
            <a:ext cx="14630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B25463C-A9E2-4A87-89CB-BD34658DA032}"/>
              </a:ext>
            </a:extLst>
          </p:cNvPr>
          <p:cNvSpPr/>
          <p:nvPr/>
        </p:nvSpPr>
        <p:spPr>
          <a:xfrm>
            <a:off x="9733280" y="2647206"/>
            <a:ext cx="223520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F025F5E-409B-4484-8FC9-1279C36434CC}"/>
              </a:ext>
            </a:extLst>
          </p:cNvPr>
          <p:cNvSpPr/>
          <p:nvPr/>
        </p:nvSpPr>
        <p:spPr>
          <a:xfrm>
            <a:off x="5212080" y="5191760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B126896-30EE-42B2-B191-E607DDA7DA40}"/>
              </a:ext>
            </a:extLst>
          </p:cNvPr>
          <p:cNvSpPr/>
          <p:nvPr/>
        </p:nvSpPr>
        <p:spPr>
          <a:xfrm>
            <a:off x="7457440" y="5191759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DF1D6FA-95F5-4584-9F2B-5BE5E6C1BCBB}"/>
              </a:ext>
            </a:extLst>
          </p:cNvPr>
          <p:cNvSpPr/>
          <p:nvPr/>
        </p:nvSpPr>
        <p:spPr>
          <a:xfrm>
            <a:off x="9916160" y="5191758"/>
            <a:ext cx="1869440" cy="43793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Những đối tượng do con người làm ra: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EBEA9-ABFE-4090-86ED-2BCEBD48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5" y="1875690"/>
            <a:ext cx="2519679" cy="255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F85FF-7A98-4197-BB16-1D1B8BE79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560" y="1828501"/>
            <a:ext cx="2072639" cy="2636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C88EC-B9A6-4A70-89A9-33BD810C6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680" y="1747615"/>
            <a:ext cx="2062480" cy="2697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08558-ED6A-48E1-98CD-0DFCF93E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294" y="1855173"/>
            <a:ext cx="3105785" cy="24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206C1D-467A-4C5F-81D7-A634C153446C}"/>
              </a:ext>
            </a:extLst>
          </p:cNvPr>
          <p:cNvSpPr/>
          <p:nvPr/>
        </p:nvSpPr>
        <p:spPr>
          <a:xfrm>
            <a:off x="1778000" y="193040"/>
            <a:ext cx="8585200" cy="1107440"/>
          </a:xfrm>
          <a:prstGeom prst="roundRect">
            <a:avLst/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 đối tượng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con người làm ra: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70470-45D7-4A1C-842A-F9F169FBB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15" y="2345213"/>
            <a:ext cx="2574454" cy="2791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10FBC-AEA0-48C6-83B7-8EF8AEB4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17" y="2327536"/>
            <a:ext cx="4231323" cy="27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621412-8950-4118-BFFB-DA090AC0C3E6}"/>
              </a:ext>
            </a:extLst>
          </p:cNvPr>
          <p:cNvGrpSpPr/>
          <p:nvPr/>
        </p:nvGrpSpPr>
        <p:grpSpPr>
          <a:xfrm rot="727752" flipH="1">
            <a:off x="5331063" y="344963"/>
            <a:ext cx="6035153" cy="3755663"/>
            <a:chOff x="8599614" y="1959266"/>
            <a:chExt cx="3829418" cy="24070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084198-6B5E-4E1E-AAB4-F793011C0210}"/>
                </a:ext>
              </a:extLst>
            </p:cNvPr>
            <p:cNvGrpSpPr/>
            <p:nvPr/>
          </p:nvGrpSpPr>
          <p:grpSpPr>
            <a:xfrm>
              <a:off x="8599614" y="1959266"/>
              <a:ext cx="3829418" cy="2407020"/>
              <a:chOff x="7562960" y="2029855"/>
              <a:chExt cx="2844356" cy="2037887"/>
            </a:xfrm>
          </p:grpSpPr>
          <p:sp>
            <p:nvSpPr>
              <p:cNvPr id="18" name="ïsḻîdé">
                <a:extLst>
                  <a:ext uri="{FF2B5EF4-FFF2-40B4-BE49-F238E27FC236}">
                    <a16:creationId xmlns:a16="http://schemas.microsoft.com/office/drawing/2014/main" id="{D2820BA3-0C67-4E4C-B943-69F49FF0370C}"/>
                  </a:ext>
                </a:extLst>
              </p:cNvPr>
              <p:cNvSpPr/>
              <p:nvPr/>
            </p:nvSpPr>
            <p:spPr bwMode="auto">
              <a:xfrm>
                <a:off x="7671479" y="2075243"/>
                <a:ext cx="2615461" cy="1947112"/>
              </a:xfrm>
              <a:custGeom>
                <a:avLst/>
                <a:gdLst>
                  <a:gd name="T0" fmla="*/ 1263 w 1300"/>
                  <a:gd name="T1" fmla="*/ 334 h 892"/>
                  <a:gd name="T2" fmla="*/ 1095 w 1300"/>
                  <a:gd name="T3" fmla="*/ 267 h 892"/>
                  <a:gd name="T4" fmla="*/ 1070 w 1300"/>
                  <a:gd name="T5" fmla="*/ 268 h 892"/>
                  <a:gd name="T6" fmla="*/ 1000 w 1300"/>
                  <a:gd name="T7" fmla="*/ 123 h 892"/>
                  <a:gd name="T8" fmla="*/ 880 w 1300"/>
                  <a:gd name="T9" fmla="*/ 82 h 892"/>
                  <a:gd name="T10" fmla="*/ 782 w 1300"/>
                  <a:gd name="T11" fmla="*/ 100 h 892"/>
                  <a:gd name="T12" fmla="*/ 573 w 1300"/>
                  <a:gd name="T13" fmla="*/ 0 h 892"/>
                  <a:gd name="T14" fmla="*/ 561 w 1300"/>
                  <a:gd name="T15" fmla="*/ 1 h 892"/>
                  <a:gd name="T16" fmla="*/ 346 w 1300"/>
                  <a:gd name="T17" fmla="*/ 165 h 892"/>
                  <a:gd name="T18" fmla="*/ 307 w 1300"/>
                  <a:gd name="T19" fmla="*/ 161 h 892"/>
                  <a:gd name="T20" fmla="*/ 183 w 1300"/>
                  <a:gd name="T21" fmla="*/ 245 h 892"/>
                  <a:gd name="T22" fmla="*/ 168 w 1300"/>
                  <a:gd name="T23" fmla="*/ 244 h 892"/>
                  <a:gd name="T24" fmla="*/ 38 w 1300"/>
                  <a:gd name="T25" fmla="*/ 320 h 892"/>
                  <a:gd name="T26" fmla="*/ 33 w 1300"/>
                  <a:gd name="T27" fmla="*/ 496 h 892"/>
                  <a:gd name="T28" fmla="*/ 214 w 1300"/>
                  <a:gd name="T29" fmla="*/ 587 h 892"/>
                  <a:gd name="T30" fmla="*/ 283 w 1300"/>
                  <a:gd name="T31" fmla="*/ 580 h 892"/>
                  <a:gd name="T32" fmla="*/ 405 w 1300"/>
                  <a:gd name="T33" fmla="*/ 685 h 892"/>
                  <a:gd name="T34" fmla="*/ 437 w 1300"/>
                  <a:gd name="T35" fmla="*/ 687 h 892"/>
                  <a:gd name="T36" fmla="*/ 576 w 1300"/>
                  <a:gd name="T37" fmla="*/ 627 h 892"/>
                  <a:gd name="T38" fmla="*/ 792 w 1300"/>
                  <a:gd name="T39" fmla="*/ 752 h 892"/>
                  <a:gd name="T40" fmla="*/ 702 w 1300"/>
                  <a:gd name="T41" fmla="*/ 892 h 892"/>
                  <a:gd name="T42" fmla="*/ 983 w 1300"/>
                  <a:gd name="T43" fmla="*/ 619 h 892"/>
                  <a:gd name="T44" fmla="*/ 985 w 1300"/>
                  <a:gd name="T45" fmla="*/ 616 h 892"/>
                  <a:gd name="T46" fmla="*/ 1039 w 1300"/>
                  <a:gd name="T47" fmla="*/ 623 h 892"/>
                  <a:gd name="T48" fmla="*/ 1149 w 1300"/>
                  <a:gd name="T49" fmla="*/ 570 h 892"/>
                  <a:gd name="T50" fmla="*/ 1270 w 1300"/>
                  <a:gd name="T51" fmla="*/ 489 h 892"/>
                  <a:gd name="T52" fmla="*/ 1263 w 1300"/>
                  <a:gd name="T53" fmla="*/ 334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0" h="892">
                    <a:moveTo>
                      <a:pt x="1263" y="334"/>
                    </a:moveTo>
                    <a:cubicBezTo>
                      <a:pt x="1215" y="275"/>
                      <a:pt x="1137" y="267"/>
                      <a:pt x="1095" y="267"/>
                    </a:cubicBezTo>
                    <a:cubicBezTo>
                      <a:pt x="1085" y="267"/>
                      <a:pt x="1077" y="267"/>
                      <a:pt x="1070" y="268"/>
                    </a:cubicBezTo>
                    <a:cubicBezTo>
                      <a:pt x="1074" y="242"/>
                      <a:pt x="1073" y="183"/>
                      <a:pt x="1000" y="123"/>
                    </a:cubicBezTo>
                    <a:cubicBezTo>
                      <a:pt x="968" y="96"/>
                      <a:pt x="927" y="82"/>
                      <a:pt x="880" y="82"/>
                    </a:cubicBezTo>
                    <a:cubicBezTo>
                      <a:pt x="836" y="82"/>
                      <a:pt x="799" y="94"/>
                      <a:pt x="782" y="100"/>
                    </a:cubicBezTo>
                    <a:cubicBezTo>
                      <a:pt x="768" y="75"/>
                      <a:pt x="714" y="0"/>
                      <a:pt x="573" y="0"/>
                    </a:cubicBezTo>
                    <a:cubicBezTo>
                      <a:pt x="569" y="0"/>
                      <a:pt x="565" y="0"/>
                      <a:pt x="561" y="1"/>
                    </a:cubicBezTo>
                    <a:cubicBezTo>
                      <a:pt x="391" y="6"/>
                      <a:pt x="353" y="129"/>
                      <a:pt x="346" y="165"/>
                    </a:cubicBezTo>
                    <a:cubicBezTo>
                      <a:pt x="332" y="162"/>
                      <a:pt x="319" y="161"/>
                      <a:pt x="307" y="161"/>
                    </a:cubicBezTo>
                    <a:cubicBezTo>
                      <a:pt x="220" y="161"/>
                      <a:pt x="191" y="222"/>
                      <a:pt x="183" y="245"/>
                    </a:cubicBezTo>
                    <a:cubicBezTo>
                      <a:pt x="178" y="244"/>
                      <a:pt x="173" y="244"/>
                      <a:pt x="168" y="244"/>
                    </a:cubicBezTo>
                    <a:cubicBezTo>
                      <a:pt x="118" y="244"/>
                      <a:pt x="68" y="273"/>
                      <a:pt x="38" y="320"/>
                    </a:cubicBezTo>
                    <a:cubicBezTo>
                      <a:pt x="2" y="376"/>
                      <a:pt x="0" y="442"/>
                      <a:pt x="33" y="496"/>
                    </a:cubicBezTo>
                    <a:cubicBezTo>
                      <a:pt x="78" y="571"/>
                      <a:pt x="157" y="587"/>
                      <a:pt x="214" y="587"/>
                    </a:cubicBezTo>
                    <a:cubicBezTo>
                      <a:pt x="245" y="587"/>
                      <a:pt x="270" y="582"/>
                      <a:pt x="283" y="580"/>
                    </a:cubicBezTo>
                    <a:cubicBezTo>
                      <a:pt x="288" y="605"/>
                      <a:pt x="310" y="669"/>
                      <a:pt x="405" y="685"/>
                    </a:cubicBezTo>
                    <a:cubicBezTo>
                      <a:pt x="416" y="686"/>
                      <a:pt x="426" y="687"/>
                      <a:pt x="437" y="687"/>
                    </a:cubicBezTo>
                    <a:cubicBezTo>
                      <a:pt x="508" y="687"/>
                      <a:pt x="555" y="649"/>
                      <a:pt x="576" y="627"/>
                    </a:cubicBezTo>
                    <a:cubicBezTo>
                      <a:pt x="586" y="650"/>
                      <a:pt x="654" y="737"/>
                      <a:pt x="792" y="752"/>
                    </a:cubicBezTo>
                    <a:cubicBezTo>
                      <a:pt x="780" y="798"/>
                      <a:pt x="763" y="849"/>
                      <a:pt x="702" y="892"/>
                    </a:cubicBezTo>
                    <a:cubicBezTo>
                      <a:pt x="702" y="892"/>
                      <a:pt x="864" y="847"/>
                      <a:pt x="983" y="619"/>
                    </a:cubicBezTo>
                    <a:cubicBezTo>
                      <a:pt x="984" y="618"/>
                      <a:pt x="984" y="617"/>
                      <a:pt x="985" y="616"/>
                    </a:cubicBezTo>
                    <a:cubicBezTo>
                      <a:pt x="1004" y="621"/>
                      <a:pt x="1022" y="623"/>
                      <a:pt x="1039" y="623"/>
                    </a:cubicBezTo>
                    <a:cubicBezTo>
                      <a:pt x="1107" y="623"/>
                      <a:pt x="1139" y="584"/>
                      <a:pt x="1149" y="570"/>
                    </a:cubicBezTo>
                    <a:cubicBezTo>
                      <a:pt x="1197" y="569"/>
                      <a:pt x="1243" y="538"/>
                      <a:pt x="1270" y="489"/>
                    </a:cubicBezTo>
                    <a:cubicBezTo>
                      <a:pt x="1300" y="435"/>
                      <a:pt x="1297" y="375"/>
                      <a:pt x="1263" y="334"/>
                    </a:cubicBezTo>
                  </a:path>
                </a:pathLst>
              </a:custGeom>
              <a:solidFill>
                <a:srgbClr val="FFF4D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anchor="b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68395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  <p:sp>
            <p:nvSpPr>
              <p:cNvPr id="19" name="iŝ1iḍe">
                <a:extLst>
                  <a:ext uri="{FF2B5EF4-FFF2-40B4-BE49-F238E27FC236}">
                    <a16:creationId xmlns:a16="http://schemas.microsoft.com/office/drawing/2014/main" id="{CAA229E9-D371-4A83-B662-54EEE1ADC711}"/>
                  </a:ext>
                </a:extLst>
              </p:cNvPr>
              <p:cNvSpPr/>
              <p:nvPr/>
            </p:nvSpPr>
            <p:spPr bwMode="auto">
              <a:xfrm>
                <a:off x="7562960" y="2029855"/>
                <a:ext cx="2844356" cy="2037887"/>
              </a:xfrm>
              <a:custGeom>
                <a:avLst/>
                <a:gdLst>
                  <a:gd name="T0" fmla="*/ 1413 w 1454"/>
                  <a:gd name="T1" fmla="*/ 410 h 1042"/>
                  <a:gd name="T2" fmla="*/ 1224 w 1454"/>
                  <a:gd name="T3" fmla="*/ 327 h 1042"/>
                  <a:gd name="T4" fmla="*/ 1197 w 1454"/>
                  <a:gd name="T5" fmla="*/ 328 h 1042"/>
                  <a:gd name="T6" fmla="*/ 1119 w 1454"/>
                  <a:gd name="T7" fmla="*/ 150 h 1042"/>
                  <a:gd name="T8" fmla="*/ 984 w 1454"/>
                  <a:gd name="T9" fmla="*/ 101 h 1042"/>
                  <a:gd name="T10" fmla="*/ 875 w 1454"/>
                  <a:gd name="T11" fmla="*/ 122 h 1042"/>
                  <a:gd name="T12" fmla="*/ 641 w 1454"/>
                  <a:gd name="T13" fmla="*/ 0 h 1042"/>
                  <a:gd name="T14" fmla="*/ 627 w 1454"/>
                  <a:gd name="T15" fmla="*/ 0 h 1042"/>
                  <a:gd name="T16" fmla="*/ 386 w 1454"/>
                  <a:gd name="T17" fmla="*/ 202 h 1042"/>
                  <a:gd name="T18" fmla="*/ 343 w 1454"/>
                  <a:gd name="T19" fmla="*/ 198 h 1042"/>
                  <a:gd name="T20" fmla="*/ 205 w 1454"/>
                  <a:gd name="T21" fmla="*/ 300 h 1042"/>
                  <a:gd name="T22" fmla="*/ 188 w 1454"/>
                  <a:gd name="T23" fmla="*/ 299 h 1042"/>
                  <a:gd name="T24" fmla="*/ 42 w 1454"/>
                  <a:gd name="T25" fmla="*/ 393 h 1042"/>
                  <a:gd name="T26" fmla="*/ 37 w 1454"/>
                  <a:gd name="T27" fmla="*/ 610 h 1042"/>
                  <a:gd name="T28" fmla="*/ 240 w 1454"/>
                  <a:gd name="T29" fmla="*/ 721 h 1042"/>
                  <a:gd name="T30" fmla="*/ 317 w 1454"/>
                  <a:gd name="T31" fmla="*/ 712 h 1042"/>
                  <a:gd name="T32" fmla="*/ 453 w 1454"/>
                  <a:gd name="T33" fmla="*/ 841 h 1042"/>
                  <a:gd name="T34" fmla="*/ 489 w 1454"/>
                  <a:gd name="T35" fmla="*/ 844 h 1042"/>
                  <a:gd name="T36" fmla="*/ 644 w 1454"/>
                  <a:gd name="T37" fmla="*/ 770 h 1042"/>
                  <a:gd name="T38" fmla="*/ 791 w 1454"/>
                  <a:gd name="T39" fmla="*/ 873 h 1042"/>
                  <a:gd name="T40" fmla="*/ 673 w 1454"/>
                  <a:gd name="T41" fmla="*/ 1042 h 1042"/>
                  <a:gd name="T42" fmla="*/ 1099 w 1454"/>
                  <a:gd name="T43" fmla="*/ 761 h 1042"/>
                  <a:gd name="T44" fmla="*/ 1102 w 1454"/>
                  <a:gd name="T45" fmla="*/ 757 h 1042"/>
                  <a:gd name="T46" fmla="*/ 1162 w 1454"/>
                  <a:gd name="T47" fmla="*/ 766 h 1042"/>
                  <a:gd name="T48" fmla="*/ 1285 w 1454"/>
                  <a:gd name="T49" fmla="*/ 700 h 1042"/>
                  <a:gd name="T50" fmla="*/ 1420 w 1454"/>
                  <a:gd name="T51" fmla="*/ 601 h 1042"/>
                  <a:gd name="T52" fmla="*/ 1413 w 1454"/>
                  <a:gd name="T53" fmla="*/ 41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4" h="1042">
                    <a:moveTo>
                      <a:pt x="1413" y="410"/>
                    </a:moveTo>
                    <a:cubicBezTo>
                      <a:pt x="1359" y="338"/>
                      <a:pt x="1272" y="327"/>
                      <a:pt x="1224" y="327"/>
                    </a:cubicBezTo>
                    <a:cubicBezTo>
                      <a:pt x="1214" y="327"/>
                      <a:pt x="1204" y="328"/>
                      <a:pt x="1197" y="328"/>
                    </a:cubicBezTo>
                    <a:cubicBezTo>
                      <a:pt x="1201" y="297"/>
                      <a:pt x="1200" y="224"/>
                      <a:pt x="1119" y="150"/>
                    </a:cubicBezTo>
                    <a:cubicBezTo>
                      <a:pt x="1082" y="117"/>
                      <a:pt x="1037" y="101"/>
                      <a:pt x="984" y="101"/>
                    </a:cubicBezTo>
                    <a:cubicBezTo>
                      <a:pt x="935" y="101"/>
                      <a:pt x="893" y="115"/>
                      <a:pt x="875" y="122"/>
                    </a:cubicBezTo>
                    <a:cubicBezTo>
                      <a:pt x="859" y="91"/>
                      <a:pt x="799" y="0"/>
                      <a:pt x="641" y="0"/>
                    </a:cubicBezTo>
                    <a:cubicBezTo>
                      <a:pt x="637" y="0"/>
                      <a:pt x="632" y="0"/>
                      <a:pt x="627" y="0"/>
                    </a:cubicBezTo>
                    <a:cubicBezTo>
                      <a:pt x="437" y="6"/>
                      <a:pt x="395" y="158"/>
                      <a:pt x="386" y="202"/>
                    </a:cubicBezTo>
                    <a:cubicBezTo>
                      <a:pt x="371" y="199"/>
                      <a:pt x="357" y="198"/>
                      <a:pt x="343" y="198"/>
                    </a:cubicBezTo>
                    <a:cubicBezTo>
                      <a:pt x="246" y="198"/>
                      <a:pt x="214" y="273"/>
                      <a:pt x="205" y="300"/>
                    </a:cubicBezTo>
                    <a:cubicBezTo>
                      <a:pt x="200" y="300"/>
                      <a:pt x="194" y="299"/>
                      <a:pt x="188" y="299"/>
                    </a:cubicBezTo>
                    <a:cubicBezTo>
                      <a:pt x="132" y="299"/>
                      <a:pt x="76" y="335"/>
                      <a:pt x="42" y="393"/>
                    </a:cubicBezTo>
                    <a:cubicBezTo>
                      <a:pt x="2" y="461"/>
                      <a:pt x="0" y="542"/>
                      <a:pt x="37" y="610"/>
                    </a:cubicBezTo>
                    <a:cubicBezTo>
                      <a:pt x="88" y="702"/>
                      <a:pt x="175" y="721"/>
                      <a:pt x="240" y="721"/>
                    </a:cubicBezTo>
                    <a:cubicBezTo>
                      <a:pt x="274" y="721"/>
                      <a:pt x="302" y="716"/>
                      <a:pt x="317" y="712"/>
                    </a:cubicBezTo>
                    <a:cubicBezTo>
                      <a:pt x="322" y="744"/>
                      <a:pt x="347" y="823"/>
                      <a:pt x="453" y="841"/>
                    </a:cubicBezTo>
                    <a:cubicBezTo>
                      <a:pt x="465" y="843"/>
                      <a:pt x="477" y="844"/>
                      <a:pt x="489" y="844"/>
                    </a:cubicBezTo>
                    <a:cubicBezTo>
                      <a:pt x="568" y="844"/>
                      <a:pt x="621" y="797"/>
                      <a:pt x="644" y="770"/>
                    </a:cubicBezTo>
                    <a:cubicBezTo>
                      <a:pt x="655" y="799"/>
                      <a:pt x="689" y="847"/>
                      <a:pt x="791" y="873"/>
                    </a:cubicBezTo>
                    <a:cubicBezTo>
                      <a:pt x="778" y="928"/>
                      <a:pt x="746" y="1003"/>
                      <a:pt x="673" y="1042"/>
                    </a:cubicBezTo>
                    <a:cubicBezTo>
                      <a:pt x="673" y="1042"/>
                      <a:pt x="966" y="1042"/>
                      <a:pt x="1099" y="761"/>
                    </a:cubicBezTo>
                    <a:cubicBezTo>
                      <a:pt x="1100" y="760"/>
                      <a:pt x="1101" y="758"/>
                      <a:pt x="1102" y="757"/>
                    </a:cubicBezTo>
                    <a:cubicBezTo>
                      <a:pt x="1123" y="763"/>
                      <a:pt x="1143" y="766"/>
                      <a:pt x="1162" y="766"/>
                    </a:cubicBezTo>
                    <a:cubicBezTo>
                      <a:pt x="1238" y="766"/>
                      <a:pt x="1274" y="717"/>
                      <a:pt x="1285" y="700"/>
                    </a:cubicBezTo>
                    <a:cubicBezTo>
                      <a:pt x="1339" y="699"/>
                      <a:pt x="1390" y="661"/>
                      <a:pt x="1420" y="601"/>
                    </a:cubicBezTo>
                    <a:cubicBezTo>
                      <a:pt x="1454" y="534"/>
                      <a:pt x="1451" y="461"/>
                      <a:pt x="1413" y="410"/>
                    </a:cubicBezTo>
                  </a:path>
                </a:pathLst>
              </a:custGeom>
              <a:noFill/>
              <a:ln w="38100" cap="rnd" cmpd="thickThin">
                <a:solidFill>
                  <a:srgbClr val="7A4E48"/>
                </a:solidFill>
                <a:prstDash val="sysDash"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Microsoft YaHei"/>
                  <a:cs typeface="+mn-cs"/>
                </a:endParaRPr>
              </a:p>
            </p:txBody>
          </p:sp>
        </p:grp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B502088-344C-40DA-8275-80E92CD1CBA3}"/>
                </a:ext>
              </a:extLst>
            </p:cNvPr>
            <p:cNvSpPr/>
            <p:nvPr/>
          </p:nvSpPr>
          <p:spPr>
            <a:xfrm rot="9134">
              <a:off x="8666354" y="2508320"/>
              <a:ext cx="3682345" cy="1303180"/>
            </a:xfrm>
            <a:prstGeom prst="wedgeRoundRectCallout">
              <a:avLst>
                <a:gd name="adj1" fmla="val -20935"/>
                <a:gd name="adj2" fmla="val 23304"/>
                <a:gd name="adj3" fmla="val 16667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302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kể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nl-NL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đối tượng tự nhiên và sản phẩm công nghệ mà em </a:t>
              </a:r>
              <a:r>
                <a:rPr lang="en-US" sz="30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E1BE0749-7D7C-4EAC-BD68-CFC76707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352040" y="142621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42D78F-3EAA-410A-B57C-2BDFB9BA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478" y="78226"/>
            <a:ext cx="5745372" cy="71282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đối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tượng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tự</a:t>
            </a:r>
            <a:r>
              <a:rPr lang="en-US" alt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nhiên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4" name="Picture 3" descr="A picture containing nature, mountain&#10;&#10;Description automatically generated">
            <a:extLst>
              <a:ext uri="{FF2B5EF4-FFF2-40B4-BE49-F238E27FC236}">
                <a16:creationId xmlns:a16="http://schemas.microsoft.com/office/drawing/2014/main" id="{F970D90B-56D8-4045-8CCF-6DBFACE0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1" y="2023378"/>
            <a:ext cx="5093119" cy="210158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7DBB38-C4BA-435C-B3DE-A45204C8E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165720"/>
            <a:ext cx="3711080" cy="3711080"/>
          </a:xfrm>
          <a:prstGeom prst="rect">
            <a:avLst/>
          </a:prstGeom>
        </p:spPr>
      </p:pic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DE03323D-AD21-48A2-BD6B-4BCED40EC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4" y="890224"/>
            <a:ext cx="4085750" cy="40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421</Words>
  <Application>Microsoft Office PowerPoint</Application>
  <PresentationFormat>Widescreen</PresentationFormat>
  <Paragraphs>49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Latitude 3520</dc:creator>
  <cp:lastModifiedBy>B06020. Pham Thi Thuy  Hanh</cp:lastModifiedBy>
  <cp:revision>3</cp:revision>
  <dcterms:created xsi:type="dcterms:W3CDTF">2022-09-18T10:48:52Z</dcterms:created>
  <dcterms:modified xsi:type="dcterms:W3CDTF">2022-09-20T15:48:57Z</dcterms:modified>
</cp:coreProperties>
</file>