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69" r:id="rId4"/>
    <p:sldId id="270" r:id="rId5"/>
    <p:sldId id="271" r:id="rId6"/>
    <p:sldId id="272" r:id="rId7"/>
    <p:sldId id="276" r:id="rId8"/>
    <p:sldId id="261" r:id="rId9"/>
    <p:sldId id="277" r:id="rId10"/>
    <p:sldId id="278" r:id="rId11"/>
    <p:sldId id="274" r:id="rId12"/>
    <p:sldId id="263" r:id="rId13"/>
    <p:sldId id="275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447800" y="650863"/>
            <a:ext cx="2628900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676400" y="881999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  <p:pic>
        <p:nvPicPr>
          <p:cNvPr id="2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7843" y="4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9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3664505" y="0"/>
            <a:ext cx="504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040" t="13860" r="18388" b="11579"/>
          <a:stretch/>
        </p:blipFill>
        <p:spPr>
          <a:xfrm>
            <a:off x="5927791" y="38149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036218" y="10286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10" y="6107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0" y="1388562"/>
            <a:ext cx="12477750" cy="1346739"/>
            <a:chOff x="1274975" y="2141186"/>
            <a:chExt cx="10485464" cy="134673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3187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323938"/>
            <a:ext cx="11705887" cy="450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71" y="238124"/>
            <a:ext cx="8763469" cy="638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0827" y="1277401"/>
            <a:ext cx="1199151" cy="17923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" y="60308"/>
            <a:ext cx="132715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827" y="1559431"/>
            <a:ext cx="1293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654" y="506847"/>
            <a:ext cx="68582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537" y="1068445"/>
            <a:ext cx="23467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7907" y="1652786"/>
            <a:ext cx="553664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xinh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không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56" y="5205988"/>
            <a:ext cx="9221973" cy="927100"/>
            <a:chOff x="6742695" y="1577135"/>
            <a:chExt cx="4527560" cy="4496147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804345" y="2527616"/>
              <a:ext cx="4402907" cy="28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86000"/>
            <a:ext cx="10118558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748079" y="897977"/>
              <a:ext cx="4357650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5064891"/>
            <a:ext cx="11804115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754668" y="897977"/>
              <a:ext cx="4500974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1578077" y="861170"/>
            <a:ext cx="2153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A4744-38B3-402D-9CB1-95896C07D3BB}"/>
                </a:ext>
              </a:extLst>
            </p:cNvPr>
            <p:cNvSpPr txBox="1"/>
            <p:nvPr/>
          </p:nvSpPr>
          <p:spPr>
            <a:xfrm>
              <a:off x="6616501" y="748916"/>
              <a:ext cx="4611969" cy="251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506</Words>
  <Application>Microsoft Office PowerPoint</Application>
  <PresentationFormat>Widescreen</PresentationFormat>
  <Paragraphs>57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HP001 4 hàng</vt:lpstr>
      <vt:lpstr>HP001 4H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173</cp:revision>
  <dcterms:created xsi:type="dcterms:W3CDTF">2021-06-15T15:52:51Z</dcterms:created>
  <dcterms:modified xsi:type="dcterms:W3CDTF">2021-09-21T02:45:22Z</dcterms:modified>
</cp:coreProperties>
</file>