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0" r:id="rId2"/>
    <p:sldId id="479" r:id="rId3"/>
    <p:sldId id="352" r:id="rId4"/>
    <p:sldId id="480" r:id="rId5"/>
    <p:sldId id="482" r:id="rId6"/>
    <p:sldId id="486" r:id="rId7"/>
    <p:sldId id="481" r:id="rId8"/>
    <p:sldId id="483" r:id="rId9"/>
    <p:sldId id="487" r:id="rId10"/>
    <p:sldId id="488" r:id="rId11"/>
    <p:sldId id="485" r:id="rId12"/>
    <p:sldId id="489" r:id="rId13"/>
    <p:sldId id="490" r:id="rId14"/>
    <p:sldId id="491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74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0A70-7E54-4E6A-A12F-A9B03347FF8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A844-E93A-4041-8F2D-8E1DBCBD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2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4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47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8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0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2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8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0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6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gif"/><Relationship Id="rId5" Type="http://schemas.openxmlformats.org/officeDocument/2006/relationships/image" Target="../media/image9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9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emf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23" y="1633475"/>
            <a:ext cx="2803754" cy="1231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D5390-5CDC-4973-BE81-32359EBEE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98" y="2816682"/>
            <a:ext cx="8425402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E7125-0D76-4392-A9BC-816522E94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890" y="3585129"/>
            <a:ext cx="857171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3945DC-CFA5-495E-9B45-934A113D2EF6}"/>
              </a:ext>
            </a:extLst>
          </p:cNvPr>
          <p:cNvGrpSpPr/>
          <p:nvPr/>
        </p:nvGrpSpPr>
        <p:grpSpPr>
          <a:xfrm>
            <a:off x="1414832" y="574202"/>
            <a:ext cx="8432365" cy="1221387"/>
            <a:chOff x="0" y="123160"/>
            <a:chExt cx="8434317" cy="1221670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E70FC115-E0F0-48DE-A4D5-2F43FAC1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160"/>
              <a:ext cx="1412954" cy="1221670"/>
            </a:xfrm>
            <a:prstGeom prst="rect">
              <a:avLst/>
            </a:prstGeom>
          </p:spPr>
        </p:pic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id="{B9B92903-F91E-4726-B306-22349E7E6356}"/>
                </a:ext>
              </a:extLst>
            </p:cNvPr>
            <p:cNvSpPr txBox="1"/>
            <p:nvPr/>
          </p:nvSpPr>
          <p:spPr>
            <a:xfrm>
              <a:off x="1143206" y="351525"/>
              <a:ext cx="7291111" cy="7831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bài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của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em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vào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VBT </a:t>
              </a:r>
              <a:endParaRPr lang="zh-CN" altLang="en-US" sz="3999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1EE1CC-7623-4B9C-A319-17973CC80DF2}"/>
              </a:ext>
            </a:extLst>
          </p:cNvPr>
          <p:cNvGrpSpPr/>
          <p:nvPr/>
        </p:nvGrpSpPr>
        <p:grpSpPr>
          <a:xfrm>
            <a:off x="1414832" y="1362767"/>
            <a:ext cx="9443668" cy="4495839"/>
            <a:chOff x="7366165" y="2086419"/>
            <a:chExt cx="5544617" cy="4110420"/>
          </a:xfrm>
        </p:grpSpPr>
        <p:pic>
          <p:nvPicPr>
            <p:cNvPr id="26" name="图片 10">
              <a:extLst>
                <a:ext uri="{FF2B5EF4-FFF2-40B4-BE49-F238E27FC236}">
                  <a16:creationId xmlns:a16="http://schemas.microsoft.com/office/drawing/2014/main" id="{617D1065-5F36-4E14-BBF6-80446F15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65" y="2086419"/>
              <a:ext cx="5544617" cy="4110420"/>
            </a:xfrm>
            <a:prstGeom prst="rect">
              <a:avLst/>
            </a:prstGeom>
          </p:spPr>
        </p:pic>
        <p:sp>
          <p:nvSpPr>
            <p:cNvPr id="27" name="文本框 15">
              <a:extLst>
                <a:ext uri="{FF2B5EF4-FFF2-40B4-BE49-F238E27FC236}">
                  <a16:creationId xmlns:a16="http://schemas.microsoft.com/office/drawing/2014/main" id="{80E5F001-7E09-4490-9DB8-A283DD960A54}"/>
                </a:ext>
              </a:extLst>
            </p:cNvPr>
            <p:cNvSpPr txBox="1"/>
            <p:nvPr/>
          </p:nvSpPr>
          <p:spPr>
            <a:xfrm>
              <a:off x="8433385" y="3642910"/>
              <a:ext cx="2962050" cy="529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1.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Phù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hợp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với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tình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huống</a:t>
              </a:r>
              <a:endParaRPr lang="zh-CN" altLang="en-US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8" name="文本框 15">
              <a:extLst>
                <a:ext uri="{FF2B5EF4-FFF2-40B4-BE49-F238E27FC236}">
                  <a16:creationId xmlns:a16="http://schemas.microsoft.com/office/drawing/2014/main" id="{7B0E4E68-203A-499D-9006-C26138DFB243}"/>
                </a:ext>
              </a:extLst>
            </p:cNvPr>
            <p:cNvSpPr txBox="1"/>
            <p:nvPr/>
          </p:nvSpPr>
          <p:spPr>
            <a:xfrm>
              <a:off x="8433385" y="4227611"/>
              <a:ext cx="2735012" cy="529256"/>
            </a:xfrm>
            <a:prstGeom prst="roundRect">
              <a:avLst/>
            </a:prstGeom>
            <a:solidFill>
              <a:srgbClr val="DEF1AD"/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2.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Trình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bày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rõ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ràng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,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sạch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đẹp</a:t>
              </a:r>
              <a:endParaRPr lang="zh-CN" altLang="en-US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C9C7F6-4D84-4C04-87BE-795A8A4377B7}"/>
                </a:ext>
              </a:extLst>
            </p:cNvPr>
            <p:cNvSpPr/>
            <p:nvPr/>
          </p:nvSpPr>
          <p:spPr>
            <a:xfrm>
              <a:off x="9399690" y="2868990"/>
              <a:ext cx="1429816" cy="59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Tiêu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chí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endParaRPr lang="en-US" sz="3600" dirty="0">
                <a:ln w="3175">
                  <a:solidFill>
                    <a:srgbClr val="F17475">
                      <a:lumMod val="75000"/>
                    </a:srgbClr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30" name="5-Point Star 25">
              <a:extLst>
                <a:ext uri="{FF2B5EF4-FFF2-40B4-BE49-F238E27FC236}">
                  <a16:creationId xmlns:a16="http://schemas.microsoft.com/office/drawing/2014/main" id="{3E15278E-9114-4C7E-AB60-08EA1FF20047}"/>
                </a:ext>
              </a:extLst>
            </p:cNvPr>
            <p:cNvSpPr/>
            <p:nvPr/>
          </p:nvSpPr>
          <p:spPr>
            <a:xfrm>
              <a:off x="11422731" y="369750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5-Point Star 26">
              <a:extLst>
                <a:ext uri="{FF2B5EF4-FFF2-40B4-BE49-F238E27FC236}">
                  <a16:creationId xmlns:a16="http://schemas.microsoft.com/office/drawing/2014/main" id="{414CA3E0-8C43-47FF-AE10-7A748AB47534}"/>
                </a:ext>
              </a:extLst>
            </p:cNvPr>
            <p:cNvSpPr/>
            <p:nvPr/>
          </p:nvSpPr>
          <p:spPr>
            <a:xfrm>
              <a:off x="11299433" y="435516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73609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3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06406" y="2705892"/>
            <a:ext cx="3934090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algn="ctr" defTabSz="914217"/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Vận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dụng</a:t>
            </a:r>
            <a:endParaRPr lang="en-US" sz="2799" dirty="0">
              <a:solidFill>
                <a:srgbClr val="EC4646"/>
              </a:solidFill>
              <a:latin typeface="Patrick Hand" panose="00000500000000000000" pitchFamily="2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4BB4AF3C-E9D9-42D3-B48E-5E4F5E7557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63381" y="1146266"/>
            <a:ext cx="2954235" cy="5409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033E2-5AD6-4BDE-9EFD-70B9C5D5B292}"/>
              </a:ext>
            </a:extLst>
          </p:cNvPr>
          <p:cNvGrpSpPr/>
          <p:nvPr/>
        </p:nvGrpSpPr>
        <p:grpSpPr>
          <a:xfrm rot="1028187">
            <a:off x="5933494" y="685203"/>
            <a:ext cx="6131375" cy="3214151"/>
            <a:chOff x="8963158" y="1920240"/>
            <a:chExt cx="2961767" cy="2556551"/>
          </a:xfrm>
        </p:grpSpPr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C6B7742-6896-49B1-8E4E-0CA45E540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6E5D2-0A08-45BE-B2D3-5C1951C1B7F2}"/>
                </a:ext>
              </a:extLst>
            </p:cNvPr>
            <p:cNvSpPr txBox="1"/>
            <p:nvPr/>
          </p:nvSpPr>
          <p:spPr>
            <a:xfrm rot="20571813">
              <a:off x="9604510" y="2200086"/>
              <a:ext cx="1863430" cy="227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46481" cy="156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8" b="0" i="0" u="none" strike="noStrike" kern="0" cap="none" spc="0" normalizeH="0" baseline="0" noProof="0" dirty="0">
                  <a:ln w="3175">
                    <a:noFill/>
                  </a:ln>
                  <a:solidFill>
                    <a:srgbClr val="EC4646"/>
                  </a:solidFill>
                  <a:effectLst/>
                  <a:uLnTx/>
                  <a:uFillTx/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4</a:t>
              </a:r>
              <a:endPara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01788" y="2705892"/>
            <a:ext cx="3743333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8" b="0" i="0" u="none" strike="noStrike" kern="0" cap="none" spc="0" normalizeH="0" baseline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Tổng</a:t>
            </a:r>
            <a:r>
              <a:rPr kumimoji="0" lang="en-US" sz="8798" b="0" i="0" u="none" strike="noStrike" kern="0" cap="none" spc="0" normalizeH="0" noProof="0" dirty="0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kumimoji="0" lang="en-US" sz="8798" b="0" i="0" u="none" strike="noStrike" kern="0" cap="none" spc="0" normalizeH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kế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EC4646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6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5">
            <a:extLst>
              <a:ext uri="{FF2B5EF4-FFF2-40B4-BE49-F238E27FC236}">
                <a16:creationId xmlns:a16="http://schemas.microsoft.com/office/drawing/2014/main" id="{B9B92903-F91E-4726-B306-22349E7E6356}"/>
              </a:ext>
            </a:extLst>
          </p:cNvPr>
          <p:cNvSpPr txBox="1"/>
          <p:nvPr/>
        </p:nvSpPr>
        <p:spPr>
          <a:xfrm>
            <a:off x="2110326" y="354098"/>
            <a:ext cx="7289424" cy="783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Sau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bài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học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chúng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ta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đã</a:t>
            </a:r>
            <a:endParaRPr kumimoji="0" lang="zh-CN" altLang="en-US" sz="3999" b="0" i="0" u="none" strike="noStrike" kern="0" cap="none" spc="0" normalizeH="0" baseline="0" noProof="0" dirty="0">
              <a:ln w="3175">
                <a:solidFill>
                  <a:srgbClr val="EC4646"/>
                </a:solidFill>
              </a:ln>
              <a:solidFill>
                <a:srgbClr val="F17475">
                  <a:lumMod val="75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pic>
        <p:nvPicPr>
          <p:cNvPr id="26" name="图片 10">
            <a:extLst>
              <a:ext uri="{FF2B5EF4-FFF2-40B4-BE49-F238E27FC236}">
                <a16:creationId xmlns:a16="http://schemas.microsoft.com/office/drawing/2014/main" id="{617D1065-5F36-4E14-BBF6-80446F151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866775"/>
            <a:ext cx="11687175" cy="5895975"/>
          </a:xfrm>
          <a:prstGeom prst="rect">
            <a:avLst/>
          </a:prstGeom>
        </p:spPr>
      </p:pic>
      <p:sp>
        <p:nvSpPr>
          <p:cNvPr id="27" name="文本框 15">
            <a:extLst>
              <a:ext uri="{FF2B5EF4-FFF2-40B4-BE49-F238E27FC236}">
                <a16:creationId xmlns:a16="http://schemas.microsoft.com/office/drawing/2014/main" id="{80E5F001-7E09-4490-9DB8-A283DD960A54}"/>
              </a:ext>
            </a:extLst>
          </p:cNvPr>
          <p:cNvSpPr txBox="1"/>
          <p:nvPr/>
        </p:nvSpPr>
        <p:spPr>
          <a:xfrm>
            <a:off x="2601956" y="2341023"/>
            <a:ext cx="6646820" cy="578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1.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Đọc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và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hiểu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được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bài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Tạm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biệt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mùa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FFBF53">
                    <a:lumMod val="50000"/>
                  </a:srgbClr>
                </a:solidFill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28" name="文本框 15">
            <a:extLst>
              <a:ext uri="{FF2B5EF4-FFF2-40B4-BE49-F238E27FC236}">
                <a16:creationId xmlns:a16="http://schemas.microsoft.com/office/drawing/2014/main" id="{7B0E4E68-203A-499D-9006-C26138DFB243}"/>
              </a:ext>
            </a:extLst>
          </p:cNvPr>
          <p:cNvSpPr txBox="1"/>
          <p:nvPr/>
        </p:nvSpPr>
        <p:spPr>
          <a:xfrm>
            <a:off x="2566053" y="3055599"/>
            <a:ext cx="6682722" cy="578883"/>
          </a:xfrm>
          <a:prstGeom prst="roundRect">
            <a:avLst/>
          </a:prstGeom>
          <a:solidFill>
            <a:srgbClr val="DEF1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2.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Mở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rộng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vốn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từ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ngữ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về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mùa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3C4B40BA-5851-406F-8BFF-95553B8768D6}"/>
              </a:ext>
            </a:extLst>
          </p:cNvPr>
          <p:cNvSpPr txBox="1"/>
          <p:nvPr/>
        </p:nvSpPr>
        <p:spPr>
          <a:xfrm>
            <a:off x="2566053" y="3888544"/>
            <a:ext cx="6682722" cy="1055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Viết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đoạn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văn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nêu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tình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,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xúc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của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em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về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người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bạn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rgbClr val="FFFFFF"/>
              </a:solidFill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98" y="1749794"/>
            <a:ext cx="8130887" cy="33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3190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1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B28C5F-FF70-4320-A0CA-0FB504517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189" y="2182088"/>
            <a:ext cx="487722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36404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EDF57AE7-E78D-4237-9F1A-9B8E4869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5" y="1355623"/>
            <a:ext cx="49524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9034BF-A85A-4B6F-B25C-C53B0B0EA658}"/>
              </a:ext>
            </a:extLst>
          </p:cNvPr>
          <p:cNvGrpSpPr/>
          <p:nvPr/>
        </p:nvGrpSpPr>
        <p:grpSpPr>
          <a:xfrm>
            <a:off x="1066800" y="805124"/>
            <a:ext cx="5029200" cy="5029200"/>
            <a:chOff x="1171837" y="713684"/>
            <a:chExt cx="5029200" cy="5029200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3896CEC1-403E-4400-8967-C557CC65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37" y="713684"/>
              <a:ext cx="5029200" cy="5029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2751D-746A-4C09-84D8-1ADB75489E57}"/>
                </a:ext>
              </a:extLst>
            </p:cNvPr>
            <p:cNvSpPr txBox="1"/>
            <p:nvPr/>
          </p:nvSpPr>
          <p:spPr>
            <a:xfrm>
              <a:off x="1562362" y="2533349"/>
              <a:ext cx="408622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FDA2F73-300E-46EC-8575-AF4E4D35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516" y="-45524"/>
            <a:ext cx="646232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97DFB28-698E-4968-B0A2-9499CDDC2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1" y="3931920"/>
            <a:ext cx="8504775" cy="2926080"/>
          </a:xfrm>
          <a:prstGeom prst="rect">
            <a:avLst/>
          </a:prstGeom>
        </p:spPr>
      </p:pic>
      <p:pic>
        <p:nvPicPr>
          <p:cNvPr id="14" name="Picture 2" descr="11 Notion ideas | cute gif, aesthetic gif, cute stickers">
            <a:extLst>
              <a:ext uri="{FF2B5EF4-FFF2-40B4-BE49-F238E27FC236}">
                <a16:creationId xmlns:a16="http://schemas.microsoft.com/office/drawing/2014/main" id="{942449E8-132B-4456-AAF9-6F1CD1B0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0" y="16004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hà Bán Bánh Bao – Nhà thầu đam nhoa :3">
            <a:extLst>
              <a:ext uri="{FF2B5EF4-FFF2-40B4-BE49-F238E27FC236}">
                <a16:creationId xmlns:a16="http://schemas.microsoft.com/office/drawing/2014/main" id="{DEC2DC8B-C088-409E-88C5-D107A942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0" y="356842"/>
            <a:ext cx="3698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EA953-686D-4E27-A32C-C6D3B14C5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773" y="-39798"/>
            <a:ext cx="5712447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89994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FCC51E-97B7-4B4D-AB39-22E86E4E718B}"/>
              </a:ext>
            </a:extLst>
          </p:cNvPr>
          <p:cNvSpPr txBox="1"/>
          <p:nvPr/>
        </p:nvSpPr>
        <p:spPr>
          <a:xfrm>
            <a:off x="3419475" y="4066953"/>
            <a:ext cx="3171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4EE6B-B096-45A5-A52D-9A0D01C85CE4}"/>
              </a:ext>
            </a:extLst>
          </p:cNvPr>
          <p:cNvSpPr txBox="1"/>
          <p:nvPr/>
        </p:nvSpPr>
        <p:spPr>
          <a:xfrm>
            <a:off x="6677025" y="4066953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A8860-D1F6-4940-8218-0035A3ABB532}"/>
              </a:ext>
            </a:extLst>
          </p:cNvPr>
          <p:cNvSpPr txBox="1"/>
          <p:nvPr/>
        </p:nvSpPr>
        <p:spPr>
          <a:xfrm>
            <a:off x="3419475" y="5534562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BAD01-DB9F-470B-8883-496473748414}"/>
              </a:ext>
            </a:extLst>
          </p:cNvPr>
          <p:cNvSpPr txBox="1"/>
          <p:nvPr/>
        </p:nvSpPr>
        <p:spPr>
          <a:xfrm>
            <a:off x="6677025" y="5439312"/>
            <a:ext cx="5187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7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56369" y="1659386"/>
              <a:ext cx="76014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2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EF8D36B-8841-4874-9089-8C5A346C1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702" y="2258015"/>
            <a:ext cx="527349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0" y="-86082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24256" y="-149205"/>
            <a:ext cx="1094196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tình cảm, cảm xúc của em đối với một người bạn mà em yêu quý.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F99247EF-50EA-433C-89E6-EEF4331E2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D4EBC-2AE4-41C9-9673-F5419767E723}"/>
              </a:ext>
            </a:extLst>
          </p:cNvPr>
          <p:cNvGrpSpPr/>
          <p:nvPr/>
        </p:nvGrpSpPr>
        <p:grpSpPr>
          <a:xfrm>
            <a:off x="76200" y="1087071"/>
            <a:ext cx="4041635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5D67FA1-2DF0-4097-A678-91DB868C5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D6B48-0DC7-4EC1-AEA6-48A1B5AF906F}"/>
                </a:ext>
              </a:extLst>
            </p:cNvPr>
            <p:cNvSpPr txBox="1"/>
            <p:nvPr/>
          </p:nvSpPr>
          <p:spPr>
            <a:xfrm>
              <a:off x="1263949" y="2107460"/>
              <a:ext cx="26407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23F0D-B82B-4E2E-8831-7B9092A5764E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FF01D11-1BBB-4F54-B440-12675FF0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8770C5-623A-4F90-8100-C900777286FD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740D8-21F1-42EE-AA16-23E7399E3AC8}"/>
              </a:ext>
            </a:extLst>
          </p:cNvPr>
          <p:cNvGrpSpPr/>
          <p:nvPr/>
        </p:nvGrpSpPr>
        <p:grpSpPr>
          <a:xfrm>
            <a:off x="7859033" y="933450"/>
            <a:ext cx="4038116" cy="2851101"/>
            <a:chOff x="8963158" y="1920240"/>
            <a:chExt cx="2961767" cy="246888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4B1C63E-D255-4C00-80E8-BBBF3980E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F2E38-7D3C-4CCA-A086-113146164437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679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B5C0733-0006-4BD5-B378-CFF1C3898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EFB64-DD30-45FE-BA07-C26A7DC89C56}"/>
              </a:ext>
            </a:extLst>
          </p:cNvPr>
          <p:cNvGrpSpPr/>
          <p:nvPr/>
        </p:nvGrpSpPr>
        <p:grpSpPr>
          <a:xfrm>
            <a:off x="1816661" y="775328"/>
            <a:ext cx="9127564" cy="5120640"/>
            <a:chOff x="968936" y="845807"/>
            <a:chExt cx="5850314" cy="51206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7B7D04-823E-4D88-90B6-BAB09BF6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36" y="845807"/>
              <a:ext cx="5850314" cy="5120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584B3B-AB84-48ED-BFBA-C1C9FA2F10D9}"/>
                </a:ext>
              </a:extLst>
            </p:cNvPr>
            <p:cNvSpPr txBox="1"/>
            <p:nvPr/>
          </p:nvSpPr>
          <p:spPr>
            <a:xfrm>
              <a:off x="1648272" y="2582208"/>
              <a:ext cx="428563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1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564</Words>
  <Application>Microsoft Office PowerPoint</Application>
  <PresentationFormat>Widescreen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Patrick Hand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Latitude 3520</cp:lastModifiedBy>
  <cp:revision>19</cp:revision>
  <dcterms:created xsi:type="dcterms:W3CDTF">2022-06-20T01:18:47Z</dcterms:created>
  <dcterms:modified xsi:type="dcterms:W3CDTF">2022-09-18T12:09:57Z</dcterms:modified>
</cp:coreProperties>
</file>