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3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16" r:id="rId3"/>
    <p:sldMasterId id="2147483729" r:id="rId4"/>
  </p:sldMasterIdLst>
  <p:notesMasterIdLst>
    <p:notesMasterId r:id="rId19"/>
  </p:notesMasterIdLst>
  <p:sldIdLst>
    <p:sldId id="2007577095" r:id="rId5"/>
    <p:sldId id="289" r:id="rId6"/>
    <p:sldId id="2007577119" r:id="rId7"/>
    <p:sldId id="296" r:id="rId8"/>
    <p:sldId id="392" r:id="rId9"/>
    <p:sldId id="2007577115" r:id="rId10"/>
    <p:sldId id="291" r:id="rId11"/>
    <p:sldId id="292" r:id="rId12"/>
    <p:sldId id="293" r:id="rId13"/>
    <p:sldId id="395" r:id="rId14"/>
    <p:sldId id="294" r:id="rId15"/>
    <p:sldId id="295" r:id="rId16"/>
    <p:sldId id="2007577117" r:id="rId17"/>
    <p:sldId id="200757712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5F4D8-DDE3-4454-9B20-452037E68362}" type="datetimeFigureOut">
              <a:rPr lang="en-US" smtClean="0"/>
              <a:t>9/24/2022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A8BA0-EA53-4F5A-8234-3421B7502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7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2288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353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1987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9902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92586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1787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0300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046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7201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562790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945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9210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7030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413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5655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61605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809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9810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24/09/2022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685127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F7B06EF-739C-484D-9386-5BD244BF7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F2163-3C4C-4B55-A699-9178E85E8A42}" type="datetimeFigureOut">
              <a:rPr lang="vi-VN" smtClean="0"/>
              <a:pPr/>
              <a:t>24/09/2022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5A93A1AE-83DD-41E7-A254-EEB702675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5AAFE15-561C-43CD-870B-AFB7CBF9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4C694-AE86-47D3-9ECA-69B67159F27C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37916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9/24/2022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956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870862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0126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33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859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83111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5785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1227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2966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9980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6418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08729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9923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8328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3250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871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27114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275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62440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408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11534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5263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208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32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00323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476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4405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44781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8913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01463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50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pPr/>
              <a:t>9/24/2022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077465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797466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pPr/>
              <a:t>2022/9/24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370528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358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168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34130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786550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6839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912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048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810110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9538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9649211"/>
      </p:ext>
    </p:extLst>
  </p:cSld>
  <p:clrMapOvr>
    <a:masterClrMapping/>
  </p:clrMapOvr>
  <p:transition spd="med">
    <p:rand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635466"/>
      </p:ext>
    </p:extLst>
  </p:cSld>
  <p:clrMapOvr>
    <a:masterClrMapping/>
  </p:clrMapOvr>
  <p:transition spd="med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0188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27001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14211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733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732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5383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  <p:sldLayoutId id="2147483708" r:id="rId19"/>
    <p:sldLayoutId id="2147483709" r:id="rId20"/>
    <p:sldLayoutId id="2147483710" r:id="rId21"/>
    <p:sldLayoutId id="2147483711" r:id="rId22"/>
    <p:sldLayoutId id="2147483712" r:id="rId23"/>
    <p:sldLayoutId id="2147483713" r:id="rId24"/>
    <p:sldLayoutId id="214748371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994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D4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5377" y="-140465"/>
            <a:ext cx="1491549" cy="11931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2D351-C9C6-4A64-8921-531FD25B3F66}"/>
              </a:ext>
            </a:extLst>
          </p:cNvPr>
          <p:cNvSpPr txBox="1"/>
          <p:nvPr userDrawn="1"/>
        </p:nvSpPr>
        <p:spPr>
          <a:xfrm>
            <a:off x="11386971" y="0"/>
            <a:ext cx="80502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500">
                <a:latin typeface="Times New Roman" panose="02020603050405020304" pitchFamily="18" charset="0"/>
                <a:ea typeface="小单纯体" panose="02010601030101010101" pitchFamily="2" charset="-122"/>
                <a:cs typeface="Times New Roman" panose="02020603050405020304" pitchFamily="18" charset="0"/>
              </a:rPr>
              <a:t>KTUTS</a:t>
            </a:r>
            <a:endParaRPr lang="en-US" sz="1500" dirty="0">
              <a:latin typeface="Times New Roman" panose="02020603050405020304" pitchFamily="18" charset="0"/>
              <a:ea typeface="小单纯体" panose="02010601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</p:sldLayoutIdLst>
  <p:transition spd="med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4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6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4.jp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82298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5 : PHÉP CỘNG ( QUA 10) TRONG PHẠM VI 20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87558" y="1227673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trừ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9" name="Tieng-chuong-reo-vao-lop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083" y="19564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1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8549FA-7ECB-B548-AEA1-BEA77103DFEB}"/>
              </a:ext>
            </a:extLst>
          </p:cNvPr>
          <p:cNvGrpSpPr/>
          <p:nvPr/>
        </p:nvGrpSpPr>
        <p:grpSpPr>
          <a:xfrm>
            <a:off x="825699" y="295840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500BA0-74AB-6341-BC4B-420BF0E9772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B026E1-0A0E-1642-8532-9B8F2D634D8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CC93B3-2AF5-7C43-813A-98C2E1FB9FE4}"/>
              </a:ext>
            </a:extLst>
          </p:cNvPr>
          <p:cNvGrpSpPr/>
          <p:nvPr/>
        </p:nvGrpSpPr>
        <p:grpSpPr>
          <a:xfrm>
            <a:off x="1431525" y="1347928"/>
            <a:ext cx="2629671" cy="630790"/>
            <a:chOff x="2801857" y="1764259"/>
            <a:chExt cx="2629671" cy="6307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E518DA-5AA3-3840-ABD4-CC0E636A6DFE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FA5AFAA-AC94-F045-B466-0B6A58FEB096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447A0D-1CF3-184E-91F1-2B863BBBC58B}"/>
              </a:ext>
            </a:extLst>
          </p:cNvPr>
          <p:cNvSpPr txBox="1"/>
          <p:nvPr/>
        </p:nvSpPr>
        <p:spPr>
          <a:xfrm>
            <a:off x="1431525" y="520949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+ 7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A3DD79-4DFF-5842-B275-B3E90D0E908E}"/>
              </a:ext>
            </a:extLst>
          </p:cNvPr>
          <p:cNvGrpSpPr/>
          <p:nvPr/>
        </p:nvGrpSpPr>
        <p:grpSpPr>
          <a:xfrm>
            <a:off x="1930652" y="1861371"/>
            <a:ext cx="972405" cy="421106"/>
            <a:chOff x="3435485" y="2273968"/>
            <a:chExt cx="636736" cy="42110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3F38A6-8FAE-E243-BC78-5864E8445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C430C28-DEAD-004A-AC6D-30EE6EA738B6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C3E5858B-A8C9-EB49-BF32-A57A5A143CF0}"/>
              </a:ext>
            </a:extLst>
          </p:cNvPr>
          <p:cNvSpPr/>
          <p:nvPr/>
        </p:nvSpPr>
        <p:spPr>
          <a:xfrm>
            <a:off x="14315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792119-73F7-1047-9AEB-FC65D4A9A6C0}"/>
              </a:ext>
            </a:extLst>
          </p:cNvPr>
          <p:cNvSpPr/>
          <p:nvPr/>
        </p:nvSpPr>
        <p:spPr>
          <a:xfrm>
            <a:off x="27844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04FF0FE4-A812-D548-99EF-64AD131B7523}"/>
              </a:ext>
            </a:extLst>
          </p:cNvPr>
          <p:cNvSpPr/>
          <p:nvPr/>
        </p:nvSpPr>
        <p:spPr>
          <a:xfrm>
            <a:off x="3227879" y="135573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9D6E96-C64D-6841-BE97-962F0C43D4F1}"/>
              </a:ext>
            </a:extLst>
          </p:cNvPr>
          <p:cNvSpPr/>
          <p:nvPr/>
        </p:nvSpPr>
        <p:spPr>
          <a:xfrm>
            <a:off x="2779840" y="224327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DB8789-1561-B84B-A7D1-B7EF7B86FC16}"/>
              </a:ext>
            </a:extLst>
          </p:cNvPr>
          <p:cNvSpPr txBox="1"/>
          <p:nvPr/>
        </p:nvSpPr>
        <p:spPr>
          <a:xfrm>
            <a:off x="6460725" y="520949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7A7902-D545-1E43-BE9C-A07E2AA0FD84}"/>
              </a:ext>
            </a:extLst>
          </p:cNvPr>
          <p:cNvGrpSpPr/>
          <p:nvPr/>
        </p:nvGrpSpPr>
        <p:grpSpPr>
          <a:xfrm>
            <a:off x="6460725" y="1347928"/>
            <a:ext cx="2629671" cy="630790"/>
            <a:chOff x="2801857" y="1764259"/>
            <a:chExt cx="2629671" cy="63079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4DE3925-0D8B-7248-8AFB-414836969AD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2E319838-C05D-754A-8BF8-56A94512F7B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76FBC4-B606-AB46-8EFA-8A8EE0636933}"/>
              </a:ext>
            </a:extLst>
          </p:cNvPr>
          <p:cNvGrpSpPr/>
          <p:nvPr/>
        </p:nvGrpSpPr>
        <p:grpSpPr>
          <a:xfrm>
            <a:off x="6959852" y="1861371"/>
            <a:ext cx="972405" cy="421106"/>
            <a:chOff x="3435485" y="2273968"/>
            <a:chExt cx="636736" cy="42110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77CCF0-BBE0-6D4F-9FE3-97B483AE9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710691-649C-184A-857A-68DCB0CBC9C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E808E744-1AEB-2546-8651-A83B3F0DA8E3}"/>
              </a:ext>
            </a:extLst>
          </p:cNvPr>
          <p:cNvSpPr/>
          <p:nvPr/>
        </p:nvSpPr>
        <p:spPr>
          <a:xfrm>
            <a:off x="64607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C8E7B2C-BD41-5043-8F3D-2832F847C281}"/>
              </a:ext>
            </a:extLst>
          </p:cNvPr>
          <p:cNvSpPr/>
          <p:nvPr/>
        </p:nvSpPr>
        <p:spPr>
          <a:xfrm>
            <a:off x="78136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69" name="Rounded Rectangle 68">
            <a:extLst>
              <a:ext uri="{FF2B5EF4-FFF2-40B4-BE49-F238E27FC236}">
                <a16:creationId xmlns:a16="http://schemas.microsoft.com/office/drawing/2014/main" id="{0D829551-0858-D349-B8D9-FE5699BC0E2F}"/>
              </a:ext>
            </a:extLst>
          </p:cNvPr>
          <p:cNvSpPr/>
          <p:nvPr/>
        </p:nvSpPr>
        <p:spPr>
          <a:xfrm>
            <a:off x="8257079" y="135573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4E0A0C3-1627-7B44-9AB1-048C3D51A47E}"/>
              </a:ext>
            </a:extLst>
          </p:cNvPr>
          <p:cNvSpPr/>
          <p:nvPr/>
        </p:nvSpPr>
        <p:spPr>
          <a:xfrm>
            <a:off x="7809040" y="2243272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A0A3FA-DB1C-DF4D-BD82-F4F151CD337B}"/>
              </a:ext>
            </a:extLst>
          </p:cNvPr>
          <p:cNvGrpSpPr/>
          <p:nvPr/>
        </p:nvGrpSpPr>
        <p:grpSpPr>
          <a:xfrm>
            <a:off x="1431525" y="4180487"/>
            <a:ext cx="2629671" cy="630790"/>
            <a:chOff x="2801857" y="1764259"/>
            <a:chExt cx="2629671" cy="63079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DB7B4A-3671-F746-9217-2387A48246AD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344978F-DF9A-5F4E-AD68-D1FD10BCACD1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9FCE7BA-321F-7340-A999-537FEDB4FCA0}"/>
              </a:ext>
            </a:extLst>
          </p:cNvPr>
          <p:cNvSpPr txBox="1"/>
          <p:nvPr/>
        </p:nvSpPr>
        <p:spPr>
          <a:xfrm>
            <a:off x="1431525" y="3353508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+ 8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540A9BC-67DB-A146-B05A-6FE6773358CC}"/>
              </a:ext>
            </a:extLst>
          </p:cNvPr>
          <p:cNvGrpSpPr/>
          <p:nvPr/>
        </p:nvGrpSpPr>
        <p:grpSpPr>
          <a:xfrm>
            <a:off x="1930652" y="4693930"/>
            <a:ext cx="972405" cy="421106"/>
            <a:chOff x="3435485" y="2273968"/>
            <a:chExt cx="636736" cy="42110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248BF47-989F-7541-95A2-4766061B9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15AF2F0-3210-BB48-9A84-C8EF363B47B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98A2F7A5-4E85-B248-9068-7AD8BCEE8844}"/>
              </a:ext>
            </a:extLst>
          </p:cNvPr>
          <p:cNvSpPr/>
          <p:nvPr/>
        </p:nvSpPr>
        <p:spPr>
          <a:xfrm>
            <a:off x="14315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793D1B9-C4E3-4C4B-B7B1-E2DA5F6B7D37}"/>
              </a:ext>
            </a:extLst>
          </p:cNvPr>
          <p:cNvSpPr/>
          <p:nvPr/>
        </p:nvSpPr>
        <p:spPr>
          <a:xfrm>
            <a:off x="27844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0" name="Rounded Rectangle 79">
            <a:extLst>
              <a:ext uri="{FF2B5EF4-FFF2-40B4-BE49-F238E27FC236}">
                <a16:creationId xmlns:a16="http://schemas.microsoft.com/office/drawing/2014/main" id="{6DCC44FD-1604-3747-98EA-098652CF11A2}"/>
              </a:ext>
            </a:extLst>
          </p:cNvPr>
          <p:cNvSpPr/>
          <p:nvPr/>
        </p:nvSpPr>
        <p:spPr>
          <a:xfrm>
            <a:off x="3227879" y="418829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BB731B27-74F8-6A4B-9D40-DB36DCEF55E1}"/>
              </a:ext>
            </a:extLst>
          </p:cNvPr>
          <p:cNvSpPr/>
          <p:nvPr/>
        </p:nvSpPr>
        <p:spPr>
          <a:xfrm>
            <a:off x="2787097" y="50830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0C89A3-810D-CA41-AE73-02970E5DD8D2}"/>
              </a:ext>
            </a:extLst>
          </p:cNvPr>
          <p:cNvSpPr txBox="1"/>
          <p:nvPr/>
        </p:nvSpPr>
        <p:spPr>
          <a:xfrm>
            <a:off x="6460725" y="3353508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E174451-DC84-3542-A112-E19A3F70D598}"/>
              </a:ext>
            </a:extLst>
          </p:cNvPr>
          <p:cNvGrpSpPr/>
          <p:nvPr/>
        </p:nvGrpSpPr>
        <p:grpSpPr>
          <a:xfrm>
            <a:off x="6460725" y="4180487"/>
            <a:ext cx="2629671" cy="630790"/>
            <a:chOff x="2801857" y="1764259"/>
            <a:chExt cx="2629671" cy="63079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083F59A-DE26-3A40-B4F5-764A59B202F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5D22CF5B-4DC7-1C4C-80F5-55DEB74782D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6C466D2-8CA2-6144-99A0-4E5A0091790F}"/>
              </a:ext>
            </a:extLst>
          </p:cNvPr>
          <p:cNvGrpSpPr/>
          <p:nvPr/>
        </p:nvGrpSpPr>
        <p:grpSpPr>
          <a:xfrm>
            <a:off x="6959852" y="4693930"/>
            <a:ext cx="972405" cy="421106"/>
            <a:chOff x="3435485" y="2273968"/>
            <a:chExt cx="636736" cy="42110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1B475CA-0A42-4641-9309-CDB496D52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B72E9E1-E08F-2543-912F-7BB082BEBE37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43388EA9-7995-B046-8A9B-6C148133F4E6}"/>
              </a:ext>
            </a:extLst>
          </p:cNvPr>
          <p:cNvSpPr/>
          <p:nvPr/>
        </p:nvSpPr>
        <p:spPr>
          <a:xfrm>
            <a:off x="64607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F203F3-4B0C-0647-B9B4-550ACF7C553E}"/>
              </a:ext>
            </a:extLst>
          </p:cNvPr>
          <p:cNvSpPr/>
          <p:nvPr/>
        </p:nvSpPr>
        <p:spPr>
          <a:xfrm>
            <a:off x="78136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25784FE7-6AF5-DC47-AF19-C6A3ED16EF17}"/>
              </a:ext>
            </a:extLst>
          </p:cNvPr>
          <p:cNvSpPr/>
          <p:nvPr/>
        </p:nvSpPr>
        <p:spPr>
          <a:xfrm>
            <a:off x="8257079" y="418829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</a:t>
            </a: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927EDEC7-4759-F048-BBD9-4922B2744568}"/>
              </a:ext>
            </a:extLst>
          </p:cNvPr>
          <p:cNvSpPr/>
          <p:nvPr/>
        </p:nvSpPr>
        <p:spPr>
          <a:xfrm>
            <a:off x="7814902" y="50838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2C3B38FF-FA11-8D4B-B6DF-C718E55797BF}"/>
              </a:ext>
            </a:extLst>
          </p:cNvPr>
          <p:cNvSpPr/>
          <p:nvPr/>
        </p:nvSpPr>
        <p:spPr>
          <a:xfrm>
            <a:off x="1424733" y="507886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EC465D03-D988-F248-BDCE-2CF610F77515}"/>
              </a:ext>
            </a:extLst>
          </p:cNvPr>
          <p:cNvSpPr/>
          <p:nvPr/>
        </p:nvSpPr>
        <p:spPr>
          <a:xfrm>
            <a:off x="6461461" y="50838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3742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2" grpId="0" animBg="1"/>
          <p:bldP spid="43" grpId="0" animBg="1"/>
          <p:bldP spid="45" grpId="0" animBg="1"/>
          <p:bldP spid="46" grpId="0" animBg="1"/>
          <p:bldP spid="52" grpId="0"/>
          <p:bldP spid="67" grpId="0" animBg="1"/>
          <p:bldP spid="68" grpId="0" animBg="1"/>
          <p:bldP spid="69" grpId="0" animBg="1"/>
          <p:bldP spid="70" grpId="0" animBg="1"/>
          <p:bldP spid="74" grpId="0"/>
          <p:bldP spid="78" grpId="0" animBg="1"/>
          <p:bldP spid="79" grpId="0" animBg="1"/>
          <p:bldP spid="80" grpId="0" animBg="1"/>
          <p:bldP spid="81" grpId="0" animBg="1"/>
          <p:bldP spid="82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8" grpId="0"/>
          <p:bldP spid="42" grpId="0" animBg="1"/>
          <p:bldP spid="43" grpId="0" animBg="1"/>
          <p:bldP spid="45" grpId="0" animBg="1"/>
          <p:bldP spid="46" grpId="0" animBg="1"/>
          <p:bldP spid="52" grpId="0"/>
          <p:bldP spid="67" grpId="0" animBg="1"/>
          <p:bldP spid="68" grpId="0" animBg="1"/>
          <p:bldP spid="69" grpId="0" animBg="1"/>
          <p:bldP spid="70" grpId="0" animBg="1"/>
          <p:bldP spid="74" grpId="0"/>
          <p:bldP spid="78" grpId="0" animBg="1"/>
          <p:bldP spid="79" grpId="0" animBg="1"/>
          <p:bldP spid="80" grpId="0" animBg="1"/>
          <p:bldP spid="81" grpId="0" animBg="1"/>
          <p:bldP spid="82" grpId="0"/>
          <p:bldP spid="89" grpId="0" animBg="1"/>
          <p:bldP spid="90" grpId="0" animBg="1"/>
          <p:bldP spid="91" grpId="0" animBg="1"/>
          <p:bldP spid="92" grpId="0" animBg="1"/>
          <p:bldP spid="93" grpId="0" animBg="1"/>
          <p:bldP spid="94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B4CC552-1FF8-9C4B-83F1-0EE6B245D57F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84E1B08-E41B-5B41-A7BE-4274E612B44F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0DEC0D-2F01-DC44-9586-E65E35EF879C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2CC599B-96A4-F544-89B4-8E5AE23DD75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3A99EC-1BB6-8B4B-A122-E2D968FD39C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90341F-3100-A648-B8A0-023EC8FA58D2}"/>
              </a:ext>
            </a:extLst>
          </p:cNvPr>
          <p:cNvSpPr txBox="1"/>
          <p:nvPr/>
        </p:nvSpPr>
        <p:spPr>
          <a:xfrm>
            <a:off x="1509826" y="932437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5135BC9-2D38-5F4F-BF4D-088A1C25300D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4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28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F0717E7-12D9-064B-BD17-8A6DE853013A}"/>
              </a:ext>
            </a:extLst>
          </p:cNvPr>
          <p:cNvSpPr txBox="1"/>
          <p:nvPr/>
        </p:nvSpPr>
        <p:spPr>
          <a:xfrm>
            <a:off x="3822638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3D14F2-D240-874F-8ECF-D5B56667507F}"/>
              </a:ext>
            </a:extLst>
          </p:cNvPr>
          <p:cNvSpPr txBox="1"/>
          <p:nvPr/>
        </p:nvSpPr>
        <p:spPr>
          <a:xfrm>
            <a:off x="4945074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85958C-9CCB-9949-8E21-0F44AE79701A}"/>
              </a:ext>
            </a:extLst>
          </p:cNvPr>
          <p:cNvSpPr txBox="1"/>
          <p:nvPr/>
        </p:nvSpPr>
        <p:spPr>
          <a:xfrm>
            <a:off x="6127832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767A7A-A69A-434E-9FD5-55884CDE44FD}"/>
              </a:ext>
            </a:extLst>
          </p:cNvPr>
          <p:cNvSpPr txBox="1"/>
          <p:nvPr/>
        </p:nvSpPr>
        <p:spPr>
          <a:xfrm>
            <a:off x="7306586" y="3907026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BF9F8C-4485-D947-B754-D76F4F8332FD}"/>
              </a:ext>
            </a:extLst>
          </p:cNvPr>
          <p:cNvSpPr txBox="1"/>
          <p:nvPr/>
        </p:nvSpPr>
        <p:spPr>
          <a:xfrm>
            <a:off x="9638472" y="38956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89E907-CF64-9342-94D4-DEFB680F44A8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34F1CBE-11F4-9C4F-ABAB-F5567FA322E1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D5DE747-963E-3145-A3BC-64F920621476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ABB35E1-BF85-4A84-BDD7-F874C1240B18}"/>
              </a:ext>
            </a:extLst>
          </p:cNvPr>
          <p:cNvCxnSpPr>
            <a:cxnSpLocks/>
          </p:cNvCxnSpPr>
          <p:nvPr/>
        </p:nvCxnSpPr>
        <p:spPr>
          <a:xfrm>
            <a:off x="1573435" y="1417154"/>
            <a:ext cx="613906" cy="2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B4C4DE27-AFB3-48AC-A007-89E629171260}"/>
              </a:ext>
            </a:extLst>
          </p:cNvPr>
          <p:cNvSpPr/>
          <p:nvPr/>
        </p:nvSpPr>
        <p:spPr>
          <a:xfrm>
            <a:off x="3822638" y="2365587"/>
            <a:ext cx="858391" cy="2126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C4DE27-AFB3-48AC-A007-89E629171260}"/>
              </a:ext>
            </a:extLst>
          </p:cNvPr>
          <p:cNvSpPr/>
          <p:nvPr/>
        </p:nvSpPr>
        <p:spPr>
          <a:xfrm>
            <a:off x="6098482" y="2365587"/>
            <a:ext cx="858391" cy="212621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8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10" grpId="0" animBg="1"/>
      <p:bldP spid="11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E98C1D-7EDB-7D4A-A68F-8F6924D74B4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2147008"/>
            <a:ext cx="8257735" cy="3188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4CA672B-C45E-7143-B607-947E9D0C213F}"/>
              </a:ext>
            </a:extLst>
          </p:cNvPr>
          <p:cNvGrpSpPr/>
          <p:nvPr/>
        </p:nvGrpSpPr>
        <p:grpSpPr>
          <a:xfrm>
            <a:off x="770113" y="276007"/>
            <a:ext cx="605826" cy="830997"/>
            <a:chOff x="3174278" y="237323"/>
            <a:chExt cx="605826" cy="83099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0144A0-629E-AB41-AAF3-EF113EBF4A6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474789-F062-3F4B-8555-19C34566E68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37DF36B-DC0C-2B42-B409-82D2F5C5C770}"/>
              </a:ext>
            </a:extLst>
          </p:cNvPr>
          <p:cNvSpPr txBox="1"/>
          <p:nvPr/>
        </p:nvSpPr>
        <p:spPr>
          <a:xfrm>
            <a:off x="1430308" y="501116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9B6FA03-6C8C-43A8-9A01-8F46AF4EFDCC}"/>
              </a:ext>
            </a:extLst>
          </p:cNvPr>
          <p:cNvCxnSpPr>
            <a:cxnSpLocks/>
          </p:cNvCxnSpPr>
          <p:nvPr/>
        </p:nvCxnSpPr>
        <p:spPr>
          <a:xfrm>
            <a:off x="4326955" y="1401046"/>
            <a:ext cx="26173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5930B7-E619-4E54-BCE4-02829E892C86}"/>
              </a:ext>
            </a:extLst>
          </p:cNvPr>
          <p:cNvCxnSpPr>
            <a:cxnSpLocks/>
          </p:cNvCxnSpPr>
          <p:nvPr/>
        </p:nvCxnSpPr>
        <p:spPr>
          <a:xfrm>
            <a:off x="7546112" y="1401046"/>
            <a:ext cx="261732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B4C4DE27-AFB3-48AC-A007-89E629171260}"/>
              </a:ext>
            </a:extLst>
          </p:cNvPr>
          <p:cNvSpPr/>
          <p:nvPr/>
        </p:nvSpPr>
        <p:spPr>
          <a:xfrm>
            <a:off x="1391655" y="1390382"/>
            <a:ext cx="636906" cy="480622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A5930B7-E619-4E54-BCE4-02829E892C86}"/>
              </a:ext>
            </a:extLst>
          </p:cNvPr>
          <p:cNvCxnSpPr>
            <a:cxnSpLocks/>
          </p:cNvCxnSpPr>
          <p:nvPr/>
        </p:nvCxnSpPr>
        <p:spPr>
          <a:xfrm>
            <a:off x="7546112" y="1871004"/>
            <a:ext cx="332821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5930B7-E619-4E54-BCE4-02829E892C86}"/>
              </a:ext>
            </a:extLst>
          </p:cNvPr>
          <p:cNvCxnSpPr>
            <a:cxnSpLocks/>
          </p:cNvCxnSpPr>
          <p:nvPr/>
        </p:nvCxnSpPr>
        <p:spPr>
          <a:xfrm>
            <a:off x="1579066" y="2316998"/>
            <a:ext cx="175497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49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49" y="238125"/>
            <a:ext cx="879230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2749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8969" y="469744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4269" y="1066371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43313" y="1649314"/>
            <a:ext cx="54923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(tr29,30)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70D56-6265-45FF-9F5B-940A45536B2D}"/>
              </a:ext>
            </a:extLst>
          </p:cNvPr>
          <p:cNvSpPr txBox="1"/>
          <p:nvPr/>
        </p:nvSpPr>
        <p:spPr>
          <a:xfrm>
            <a:off x="3481628" y="2303039"/>
            <a:ext cx="7639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5: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BB0C32-DD18-491B-B6E2-E5D46A556494}"/>
              </a:ext>
            </a:extLst>
          </p:cNvPr>
          <p:cNvSpPr txBox="1"/>
          <p:nvPr/>
        </p:nvSpPr>
        <p:spPr>
          <a:xfrm>
            <a:off x="6052393" y="2892625"/>
            <a:ext cx="6682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giải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53173F-B36C-4DE9-B564-4AD10D5C5B6E}"/>
              </a:ext>
            </a:extLst>
          </p:cNvPr>
          <p:cNvSpPr txBox="1"/>
          <p:nvPr/>
        </p:nvSpPr>
        <p:spPr>
          <a:xfrm>
            <a:off x="5989492" y="4647338"/>
            <a:ext cx="851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: …..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B875F0-3A58-46E0-B87F-36A401F54B69}"/>
              </a:ext>
            </a:extLst>
          </p:cNvPr>
          <p:cNvSpPr txBox="1"/>
          <p:nvPr/>
        </p:nvSpPr>
        <p:spPr>
          <a:xfrm>
            <a:off x="5989492" y="4660698"/>
            <a:ext cx="851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Đáp số: 13 thùng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BC402C-AEDA-48A2-9B53-24BCDF02A891}"/>
              </a:ext>
            </a:extLst>
          </p:cNvPr>
          <p:cNvSpPr txBox="1"/>
          <p:nvPr/>
        </p:nvSpPr>
        <p:spPr>
          <a:xfrm>
            <a:off x="4762294" y="4093010"/>
            <a:ext cx="851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  - …..  =  …..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DC2FBFF-677C-43A3-82DA-184D99638635}"/>
              </a:ext>
            </a:extLst>
          </p:cNvPr>
          <p:cNvSpPr txBox="1"/>
          <p:nvPr/>
        </p:nvSpPr>
        <p:spPr>
          <a:xfrm>
            <a:off x="4917885" y="4103402"/>
            <a:ext cx="4720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8  +  5   = 13 (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)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07B644-123E-4596-9313-618C05B4039D}"/>
              </a:ext>
            </a:extLst>
          </p:cNvPr>
          <p:cNvSpPr txBox="1"/>
          <p:nvPr/>
        </p:nvSpPr>
        <p:spPr>
          <a:xfrm>
            <a:off x="3481628" y="3471643"/>
            <a:ext cx="6018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2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9" grpId="1"/>
      <p:bldP spid="20" grpId="0"/>
      <p:bldP spid="22" grpId="0"/>
      <p:bldP spid="22" grpId="1"/>
      <p:bldP spid="23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-10668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5952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2749245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41B72D8B-8AB1-44D0-BC6E-68395FBAB1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-402685" y="-212160"/>
            <a:ext cx="7452449" cy="26005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3364" y="609600"/>
            <a:ext cx="578464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MÈO TẶNG H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  <a:sym typeface="Wingdings" panose="05000000000000000000" pitchFamily="2" charset="2"/>
              </a:rPr>
              <a:t>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anose="020B0604020202020204"/>
                <a:ea typeface="+mn-ea"/>
                <a:cs typeface="+mn-cs"/>
              </a:rPr>
              <a:t>A</a:t>
            </a:r>
          </a:p>
        </p:txBody>
      </p:sp>
      <p:pic>
        <p:nvPicPr>
          <p:cNvPr id="14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761" y="609600"/>
            <a:ext cx="4774625" cy="6248400"/>
          </a:xfrm>
          <a:prstGeom prst="rect">
            <a:avLst/>
          </a:prstGeom>
        </p:spPr>
      </p:pic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97542" y="3870278"/>
            <a:ext cx="5685588" cy="34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7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32"/>
            <a:ext cx="4498834" cy="5887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45105" y="3581004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3" y="177752"/>
            <a:ext cx="6745256" cy="369472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4609394" y="1235588"/>
            <a:ext cx="6629141" cy="1798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 + 9 = 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850478" y="441952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18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35987" y="467346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08451" y="4482466"/>
            <a:ext cx="646332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11414" y="4280534"/>
            <a:ext cx="6463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31900" y="31511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chọn lại nhé!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số lớn nhất!</a:t>
            </a:r>
          </a:p>
        </p:txBody>
      </p:sp>
      <p:sp>
        <p:nvSpPr>
          <p:cNvPr id="18" name="Oval 17"/>
          <p:cNvSpPr/>
          <p:nvPr/>
        </p:nvSpPr>
        <p:spPr>
          <a:xfrm>
            <a:off x="2851892" y="335199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chọn lại nhé!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số lớn nhất!</a:t>
            </a:r>
          </a:p>
        </p:txBody>
      </p:sp>
      <p:sp>
        <p:nvSpPr>
          <p:cNvPr id="19" name="Oval 18"/>
          <p:cNvSpPr/>
          <p:nvPr/>
        </p:nvSpPr>
        <p:spPr>
          <a:xfrm>
            <a:off x="2887180" y="335198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652706" y="5489640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386494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432"/>
            <a:ext cx="4498834" cy="588747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915317" y="921571"/>
            <a:ext cx="1799771" cy="2641600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25" b="3611"/>
          <a:stretch/>
        </p:blipFill>
        <p:spPr>
          <a:xfrm>
            <a:off x="4336048" y="3577561"/>
            <a:ext cx="7759599" cy="3294829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2537410-0638-4EA8-8893-647B0A520E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73" y="177752"/>
            <a:ext cx="6745256" cy="3694729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8C06DC39-AE05-4F0D-B7F0-24FFCEF07BBA}"/>
              </a:ext>
            </a:extLst>
          </p:cNvPr>
          <p:cNvSpPr/>
          <p:nvPr/>
        </p:nvSpPr>
        <p:spPr>
          <a:xfrm>
            <a:off x="4901278" y="1362428"/>
            <a:ext cx="6629141" cy="2814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717172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9 + 5 + 4 = ?</a:t>
            </a: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1B7551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717172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  <a:sym typeface="Lato Regular"/>
            </a:endParaRPr>
          </a:p>
        </p:txBody>
      </p:sp>
      <p:grpSp>
        <p:nvGrpSpPr>
          <p:cNvPr id="8" name="Group 1261">
            <a:extLst>
              <a:ext uri="{FF2B5EF4-FFF2-40B4-BE49-F238E27FC236}">
                <a16:creationId xmlns:a16="http://schemas.microsoft.com/office/drawing/2014/main" id="{FCFD5B77-8CE5-49AB-9F4E-48D7B843B259}"/>
              </a:ext>
            </a:extLst>
          </p:cNvPr>
          <p:cNvGrpSpPr/>
          <p:nvPr/>
        </p:nvGrpSpPr>
        <p:grpSpPr>
          <a:xfrm>
            <a:off x="7630405" y="513314"/>
            <a:ext cx="594499" cy="537613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47EF5905-CC45-49D0-916D-740AF7B6E440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A0C9A265-4DFA-4A0E-B3DA-20D9EB23A1F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8843939" y="4430961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818699" y="4743153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16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34100" y="4482466"/>
            <a:ext cx="595036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18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083183" y="4311037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B7551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  <a:sym typeface="Lato Regular"/>
              </a:rPr>
              <a:t>14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图片 13">
            <a:extLst>
              <a:ext uri="{FF2B5EF4-FFF2-40B4-BE49-F238E27FC236}">
                <a16:creationId xmlns:a16="http://schemas.microsoft.com/office/drawing/2014/main" id="{1C1535A5-D164-4508-B84A-74CCAF2220F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015" y="3808160"/>
            <a:ext cx="5685588" cy="34302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2849365" y="388155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chọn lại nhé!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18" name="Oval 17"/>
          <p:cNvSpPr/>
          <p:nvPr/>
        </p:nvSpPr>
        <p:spPr>
          <a:xfrm>
            <a:off x="2862297" y="313920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chọn lại nhé!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19" name="Oval 18"/>
          <p:cNvSpPr/>
          <p:nvPr/>
        </p:nvSpPr>
        <p:spPr>
          <a:xfrm>
            <a:off x="2824055" y="331753"/>
            <a:ext cx="2330113" cy="3420005"/>
          </a:xfrm>
          <a:prstGeom prst="ellipse">
            <a:avLst/>
          </a:prstGeom>
          <a:solidFill>
            <a:srgbClr val="BFE3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 chọn lại nhé!</a:t>
            </a:r>
          </a:p>
          <a:p>
            <a:pPr marL="0" marR="0" lvl="0" indent="0" algn="ctr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 số bé nhất!</a:t>
            </a:r>
          </a:p>
        </p:txBody>
      </p:sp>
      <p:sp>
        <p:nvSpPr>
          <p:cNvPr id="20" name="Rectangle: Rounded Corners 3">
            <a:extLst>
              <a:ext uri="{FF2B5EF4-FFF2-40B4-BE49-F238E27FC236}">
                <a16:creationId xmlns:a16="http://schemas.microsoft.com/office/drawing/2014/main" id="{4303BB96-E468-4FF9-973A-AD6A9412E80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 GIAN</a:t>
            </a:r>
          </a:p>
        </p:txBody>
      </p:sp>
      <p:sp>
        <p:nvSpPr>
          <p:cNvPr id="21" name="Rectangle: Rounded Corners 174">
            <a:extLst>
              <a:ext uri="{FF2B5EF4-FFF2-40B4-BE49-F238E27FC236}">
                <a16:creationId xmlns:a16="http://schemas.microsoft.com/office/drawing/2014/main" id="{52691D40-8C0E-4667-A610-1C54EA7D9EE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22" name="Rectangle: Rounded Corners 175">
            <a:extLst>
              <a:ext uri="{FF2B5EF4-FFF2-40B4-BE49-F238E27FC236}">
                <a16:creationId xmlns:a16="http://schemas.microsoft.com/office/drawing/2014/main" id="{93E9F58F-BEA1-46C8-883A-2E2D092369E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23" name="Rectangle: Rounded Corners 176">
            <a:extLst>
              <a:ext uri="{FF2B5EF4-FFF2-40B4-BE49-F238E27FC236}">
                <a16:creationId xmlns:a16="http://schemas.microsoft.com/office/drawing/2014/main" id="{23D056EC-DD40-48B3-8FE2-2B7113C71C1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24" name="Rectangle: Rounded Corners 177">
            <a:extLst>
              <a:ext uri="{FF2B5EF4-FFF2-40B4-BE49-F238E27FC236}">
                <a16:creationId xmlns:a16="http://schemas.microsoft.com/office/drawing/2014/main" id="{90370E08-2678-4A2F-B297-15FB23DDD29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25" name="Rectangle: Rounded Corners 178">
            <a:extLst>
              <a:ext uri="{FF2B5EF4-FFF2-40B4-BE49-F238E27FC236}">
                <a16:creationId xmlns:a16="http://schemas.microsoft.com/office/drawing/2014/main" id="{68B8FE45-45C7-4981-AAA5-E349D81F3027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26" name="Rectangle: Rounded Corners 179">
            <a:extLst>
              <a:ext uri="{FF2B5EF4-FFF2-40B4-BE49-F238E27FC236}">
                <a16:creationId xmlns:a16="http://schemas.microsoft.com/office/drawing/2014/main" id="{3F153729-FDBD-4EB4-AE34-FE8FDA2B9D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27" name="Rectangle: Rounded Corners 180">
            <a:extLst>
              <a:ext uri="{FF2B5EF4-FFF2-40B4-BE49-F238E27FC236}">
                <a16:creationId xmlns:a16="http://schemas.microsoft.com/office/drawing/2014/main" id="{C504947B-95BA-4E4E-806B-E6908ED53E7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28" name="Rectangle: Rounded Corners 181">
            <a:extLst>
              <a:ext uri="{FF2B5EF4-FFF2-40B4-BE49-F238E27FC236}">
                <a16:creationId xmlns:a16="http://schemas.microsoft.com/office/drawing/2014/main" id="{FA2AE9AA-DF6C-4198-8070-BE28C33BC93B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29" name="Rectangle: Rounded Corners 182">
            <a:extLst>
              <a:ext uri="{FF2B5EF4-FFF2-40B4-BE49-F238E27FC236}">
                <a16:creationId xmlns:a16="http://schemas.microsoft.com/office/drawing/2014/main" id="{5574E918-FCCF-4F5A-8338-F0195D48D322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30" name="Rectangle: Rounded Corners 183">
            <a:extLst>
              <a:ext uri="{FF2B5EF4-FFF2-40B4-BE49-F238E27FC236}">
                <a16:creationId xmlns:a16="http://schemas.microsoft.com/office/drawing/2014/main" id="{84498586-260B-44AC-9119-279CD8106F7A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31" name="Rectangle: Rounded Corners 184">
            <a:extLst>
              <a:ext uri="{FF2B5EF4-FFF2-40B4-BE49-F238E27FC236}">
                <a16:creationId xmlns:a16="http://schemas.microsoft.com/office/drawing/2014/main" id="{07059D34-D489-4C48-9C01-029A2E8240D4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FF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32" name="Rectangle: Rounded Corners 186">
            <a:extLst>
              <a:ext uri="{FF2B5EF4-FFF2-40B4-BE49-F238E27FC236}">
                <a16:creationId xmlns:a16="http://schemas.microsoft.com/office/drawing/2014/main" id="{09BD8570-F3EE-4550-91DC-3636FF64E440}"/>
              </a:ext>
            </a:extLst>
          </p:cNvPr>
          <p:cNvSpPr/>
          <p:nvPr/>
        </p:nvSpPr>
        <p:spPr>
          <a:xfrm>
            <a:off x="2736333" y="5511493"/>
            <a:ext cx="2292627" cy="1103243"/>
          </a:xfrm>
          <a:prstGeom prst="roundRect">
            <a:avLst/>
          </a:prstGeom>
          <a:solidFill>
            <a:srgbClr val="BFE3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D4458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459940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>
        <p14:ferris dir="l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"/>
                            </p:stCondLst>
                            <p:childTnLst>
                              <p:par>
                                <p:cTn id="4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42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5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5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7500"/>
                            </p:stCondLst>
                            <p:childTnLst>
                              <p:par>
                                <p:cTn id="1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8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95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11" grpId="0"/>
      <p:bldP spid="12" grpId="0"/>
      <p:bldP spid="13" grpId="0"/>
      <p:bldP spid="14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BFB790-B6AF-4D49-B0B2-DFAB2411E5FF}"/>
              </a:ext>
            </a:extLst>
          </p:cNvPr>
          <p:cNvSpPr/>
          <p:nvPr/>
        </p:nvSpPr>
        <p:spPr>
          <a:xfrm>
            <a:off x="4138246" y="1556951"/>
            <a:ext cx="3842159" cy="3744097"/>
          </a:xfrm>
          <a:prstGeom prst="rect">
            <a:avLst/>
          </a:prstGeom>
          <a:solidFill>
            <a:srgbClr val="B7D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9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6580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Picture 8" descr="Ảnh giấy o ly.jpg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949" y="238125"/>
            <a:ext cx="8792307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92749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3125" y="1526923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03" y="18551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168969" y="469744"/>
            <a:ext cx="685822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28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9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năm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2022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44269" y="1066371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51902" y="1662638"/>
            <a:ext cx="549235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(tr29,30) </a:t>
            </a:r>
          </a:p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68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3C4972A-7D09-8D47-B64F-8B0EF5D7FF7A}"/>
              </a:ext>
            </a:extLst>
          </p:cNvPr>
          <p:cNvGrpSpPr/>
          <p:nvPr/>
        </p:nvGrpSpPr>
        <p:grpSpPr>
          <a:xfrm>
            <a:off x="1544512" y="1766521"/>
            <a:ext cx="6757052" cy="630790"/>
            <a:chOff x="1544512" y="1766521"/>
            <a:chExt cx="6757052" cy="63079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DEF1A76-EE40-6C44-96B2-87F3B84C82A4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F83B6D7-E2CA-EA4E-903E-CC4030F2647B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 +  5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20C0F89F-19C3-344D-9546-C9F521129532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DD6C7000-A49E-2B4F-976D-780EADC735EF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FDFBFC1-EB09-7443-B29F-D86F517A4ECA}"/>
              </a:ext>
            </a:extLst>
          </p:cNvPr>
          <p:cNvGrpSpPr/>
          <p:nvPr/>
        </p:nvGrpSpPr>
        <p:grpSpPr>
          <a:xfrm>
            <a:off x="884318" y="728797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5C359B04-F9EC-C049-9C91-D6C7C8829FB7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0DF4DF-D09F-4B4D-8E78-B596B0E6182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81064E4-63AB-384A-B8A7-66B409FF15C6}"/>
              </a:ext>
            </a:extLst>
          </p:cNvPr>
          <p:cNvSpPr txBox="1"/>
          <p:nvPr/>
        </p:nvSpPr>
        <p:spPr>
          <a:xfrm>
            <a:off x="1544512" y="953906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8" name="Picture 57" descr="C:\Users\TUAN\Downloads\Luyện tập 1.png">
            <a:extLst>
              <a:ext uri="{FF2B5EF4-FFF2-40B4-BE49-F238E27FC236}">
                <a16:creationId xmlns:a16="http://schemas.microsoft.com/office/drawing/2014/main" id="{D9A25732-3FE0-E74A-8507-85B02CEA8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362" y="-45894"/>
            <a:ext cx="2237784" cy="863493"/>
          </a:xfrm>
          <a:prstGeom prst="rect">
            <a:avLst/>
          </a:prstGeom>
          <a:noFill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B12C307-6C50-8A42-BB86-76BD5B28DDF5}"/>
              </a:ext>
            </a:extLst>
          </p:cNvPr>
          <p:cNvGrpSpPr/>
          <p:nvPr/>
        </p:nvGrpSpPr>
        <p:grpSpPr>
          <a:xfrm>
            <a:off x="2043639" y="2294328"/>
            <a:ext cx="972405" cy="421106"/>
            <a:chOff x="3435485" y="2273968"/>
            <a:chExt cx="636736" cy="421106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EA1C89-CCE2-6547-9D72-6646472385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8A75DC3-6380-474A-AA9F-C32CE7F399A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E9106485-3603-4E47-BCC3-036ECFFB9283}"/>
              </a:ext>
            </a:extLst>
          </p:cNvPr>
          <p:cNvSpPr/>
          <p:nvPr/>
        </p:nvSpPr>
        <p:spPr>
          <a:xfrm>
            <a:off x="1544512" y="268064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9C6A36D-CBCA-7346-8D3D-EDF811E48E29}"/>
              </a:ext>
            </a:extLst>
          </p:cNvPr>
          <p:cNvSpPr/>
          <p:nvPr/>
        </p:nvSpPr>
        <p:spPr>
          <a:xfrm>
            <a:off x="2897449" y="267830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C88336BD-7539-6A47-96DE-E4376A55111B}"/>
              </a:ext>
            </a:extLst>
          </p:cNvPr>
          <p:cNvSpPr/>
          <p:nvPr/>
        </p:nvSpPr>
        <p:spPr>
          <a:xfrm>
            <a:off x="4176572" y="176652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15F1CA7C-11D9-EE47-B2AC-D184405F1705}"/>
              </a:ext>
            </a:extLst>
          </p:cNvPr>
          <p:cNvSpPr/>
          <p:nvPr/>
        </p:nvSpPr>
        <p:spPr>
          <a:xfrm>
            <a:off x="5475894" y="176652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A45709D-96E2-A54D-8BA6-295323F18671}"/>
              </a:ext>
            </a:extLst>
          </p:cNvPr>
          <p:cNvSpPr/>
          <p:nvPr/>
        </p:nvSpPr>
        <p:spPr>
          <a:xfrm>
            <a:off x="2892827" y="26762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8C0A366-E2A7-BF41-A295-1929F08EE0D3}"/>
              </a:ext>
            </a:extLst>
          </p:cNvPr>
          <p:cNvGrpSpPr/>
          <p:nvPr/>
        </p:nvGrpSpPr>
        <p:grpSpPr>
          <a:xfrm>
            <a:off x="1544512" y="4470401"/>
            <a:ext cx="6757052" cy="630790"/>
            <a:chOff x="1544512" y="1766521"/>
            <a:chExt cx="6757052" cy="630790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F9A9ECC-5641-C049-B667-E1AE346972CA}"/>
                </a:ext>
              </a:extLst>
            </p:cNvPr>
            <p:cNvGrpSpPr/>
            <p:nvPr/>
          </p:nvGrpSpPr>
          <p:grpSpPr>
            <a:xfrm>
              <a:off x="1544512" y="1766521"/>
              <a:ext cx="6757052" cy="630790"/>
              <a:chOff x="2801857" y="1749895"/>
              <a:chExt cx="6757052" cy="630790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DC14DD2-4626-1245-B544-FC7913500CCB}"/>
                  </a:ext>
                </a:extLst>
              </p:cNvPr>
              <p:cNvSpPr txBox="1"/>
              <p:nvPr/>
            </p:nvSpPr>
            <p:spPr>
              <a:xfrm>
                <a:off x="2801857" y="1857465"/>
                <a:ext cx="67570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7  +  6  =  10  +           = 	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4" name="Rounded Rectangle 43">
                <a:extLst>
                  <a:ext uri="{FF2B5EF4-FFF2-40B4-BE49-F238E27FC236}">
                    <a16:creationId xmlns:a16="http://schemas.microsoft.com/office/drawing/2014/main" id="{67452E4B-83D7-7B42-8C4D-3FB54C4F820D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?</a:t>
                </a:r>
              </a:p>
            </p:txBody>
          </p:sp>
        </p:grp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4CC4C014-4287-D84B-90B4-AD42BD6FBD39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E759B5B8-5DB7-EB4C-B504-D009E3DDAE2A}"/>
              </a:ext>
            </a:extLst>
          </p:cNvPr>
          <p:cNvSpPr txBox="1"/>
          <p:nvPr/>
        </p:nvSpPr>
        <p:spPr>
          <a:xfrm>
            <a:off x="1544512" y="3657786"/>
            <a:ext cx="9763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 + 6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E3D2DD3-0320-6C4E-A821-D11E48EC7409}"/>
              </a:ext>
            </a:extLst>
          </p:cNvPr>
          <p:cNvGrpSpPr/>
          <p:nvPr/>
        </p:nvGrpSpPr>
        <p:grpSpPr>
          <a:xfrm>
            <a:off x="2043639" y="4998208"/>
            <a:ext cx="972405" cy="421106"/>
            <a:chOff x="3435485" y="2273968"/>
            <a:chExt cx="636736" cy="42110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55462AA-42FB-FA45-980A-4A931A16FA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0AE19E6D-DB20-564B-B922-8196C97D31F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74427476-357B-AE41-AE05-E34E12CBCCFE}"/>
              </a:ext>
            </a:extLst>
          </p:cNvPr>
          <p:cNvSpPr/>
          <p:nvPr/>
        </p:nvSpPr>
        <p:spPr>
          <a:xfrm>
            <a:off x="1544512" y="538452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77360370-F51D-FF42-A8ED-27E6DEB7C8EF}"/>
              </a:ext>
            </a:extLst>
          </p:cNvPr>
          <p:cNvSpPr/>
          <p:nvPr/>
        </p:nvSpPr>
        <p:spPr>
          <a:xfrm>
            <a:off x="2897449" y="538218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44E42A94-D2CC-A84E-87B6-56AB6CAE6CD1}"/>
              </a:ext>
            </a:extLst>
          </p:cNvPr>
          <p:cNvSpPr/>
          <p:nvPr/>
        </p:nvSpPr>
        <p:spPr>
          <a:xfrm>
            <a:off x="4176572" y="447040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204652D7-5706-BD40-B670-F1326BEE3D4D}"/>
              </a:ext>
            </a:extLst>
          </p:cNvPr>
          <p:cNvSpPr/>
          <p:nvPr/>
        </p:nvSpPr>
        <p:spPr>
          <a:xfrm>
            <a:off x="5475894" y="4470401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8BCE5BE-967D-3D4F-A896-CB3D7E8498A5}"/>
              </a:ext>
            </a:extLst>
          </p:cNvPr>
          <p:cNvSpPr/>
          <p:nvPr/>
        </p:nvSpPr>
        <p:spPr>
          <a:xfrm>
            <a:off x="2892827" y="538010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163">
            <a:extLst>
              <a:ext uri="{FF2B5EF4-FFF2-40B4-BE49-F238E27FC236}">
                <a16:creationId xmlns:a16="http://schemas.microsoft.com/office/drawing/2014/main" id="{AA4B995B-BD3B-425D-BCB8-F8BEB8CA7A5F}"/>
              </a:ext>
            </a:extLst>
          </p:cNvPr>
          <p:cNvSpPr/>
          <p:nvPr/>
        </p:nvSpPr>
        <p:spPr>
          <a:xfrm>
            <a:off x="7768021" y="1673930"/>
            <a:ext cx="2821622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12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Rounded Rectangle 163">
            <a:extLst>
              <a:ext uri="{FF2B5EF4-FFF2-40B4-BE49-F238E27FC236}">
                <a16:creationId xmlns:a16="http://schemas.microsoft.com/office/drawing/2014/main" id="{625DDA1F-B9AF-4C66-B84C-DFF7FC958C91}"/>
              </a:ext>
            </a:extLst>
          </p:cNvPr>
          <p:cNvSpPr/>
          <p:nvPr/>
        </p:nvSpPr>
        <p:spPr>
          <a:xfrm>
            <a:off x="7864765" y="1660694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?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ounded Rectangle 163">
            <a:extLst>
              <a:ext uri="{FF2B5EF4-FFF2-40B4-BE49-F238E27FC236}">
                <a16:creationId xmlns:a16="http://schemas.microsoft.com/office/drawing/2014/main" id="{E6B2FA28-EF87-4627-8F2E-2C7365F73231}"/>
              </a:ext>
            </a:extLst>
          </p:cNvPr>
          <p:cNvSpPr/>
          <p:nvPr/>
        </p:nvSpPr>
        <p:spPr>
          <a:xfrm>
            <a:off x="7891004" y="4377810"/>
            <a:ext cx="2821622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13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ounded Rectangle 163">
            <a:extLst>
              <a:ext uri="{FF2B5EF4-FFF2-40B4-BE49-F238E27FC236}">
                <a16:creationId xmlns:a16="http://schemas.microsoft.com/office/drawing/2014/main" id="{02312DA1-41D2-4C68-ADB0-4C6EB9079793}"/>
              </a:ext>
            </a:extLst>
          </p:cNvPr>
          <p:cNvSpPr/>
          <p:nvPr/>
        </p:nvSpPr>
        <p:spPr>
          <a:xfrm>
            <a:off x="7987748" y="4377810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+ 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?</a:t>
            </a:r>
            <a:r>
              <a:rPr kumimoji="0" lang="en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</a:t>
            </a:r>
            <a:endParaRPr kumimoji="0" lang="en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ABB35E1-BF85-4A84-BDD7-F874C1240B18}"/>
              </a:ext>
            </a:extLst>
          </p:cNvPr>
          <p:cNvCxnSpPr>
            <a:cxnSpLocks/>
          </p:cNvCxnSpPr>
          <p:nvPr/>
        </p:nvCxnSpPr>
        <p:spPr>
          <a:xfrm>
            <a:off x="2151240" y="1447433"/>
            <a:ext cx="613906" cy="2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ABB35E1-BF85-4A84-BDD7-F874C1240B18}"/>
              </a:ext>
            </a:extLst>
          </p:cNvPr>
          <p:cNvCxnSpPr>
            <a:cxnSpLocks/>
          </p:cNvCxnSpPr>
          <p:nvPr/>
        </p:nvCxnSpPr>
        <p:spPr>
          <a:xfrm>
            <a:off x="2115696" y="4180737"/>
            <a:ext cx="613906" cy="2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280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27" grpId="0" animBg="1"/>
          <p:bldP spid="39" grpId="0" animBg="1"/>
          <p:bldP spid="45" grpId="0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34" grpId="0" animBg="1"/>
          <p:bldP spid="35" grpId="0" animBg="1"/>
          <p:bldP spid="35" grpId="1" animBg="1"/>
          <p:bldP spid="36" grpId="0" animBg="1"/>
          <p:bldP spid="37" grpId="0" animBg="1"/>
          <p:bldP spid="37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6" fill="hold">
                          <p:stCondLst>
                            <p:cond delay="indefinite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1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1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2" fill="hold">
                          <p:stCondLst>
                            <p:cond delay="indefinite"/>
                          </p:stCondLst>
                          <p:childTnLst>
                            <p:par>
                              <p:cTn id="9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4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7" fill="hold">
                          <p:stCondLst>
                            <p:cond delay="indefinite"/>
                          </p:stCondLst>
                          <p:childTnLst>
                            <p:par>
                              <p:cTn id="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1" fill="hold">
                          <p:stCondLst>
                            <p:cond delay="indefinite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15" grpId="0" animBg="1"/>
          <p:bldP spid="28" grpId="0" animBg="1"/>
          <p:bldP spid="29" grpId="0" animBg="1"/>
          <p:bldP spid="27" grpId="0" animBg="1"/>
          <p:bldP spid="39" grpId="0" animBg="1"/>
          <p:bldP spid="45" grpId="0"/>
          <p:bldP spid="49" grpId="0" animBg="1"/>
          <p:bldP spid="50" grpId="0" animBg="1"/>
          <p:bldP spid="51" grpId="0" animBg="1"/>
          <p:bldP spid="52" grpId="0" animBg="1"/>
          <p:bldP spid="53" grpId="0" animBg="1"/>
          <p:bldP spid="34" grpId="0" animBg="1"/>
          <p:bldP spid="35" grpId="0" animBg="1"/>
          <p:bldP spid="35" grpId="1" animBg="1"/>
          <p:bldP spid="36" grpId="0" animBg="1"/>
          <p:bldP spid="37" grpId="0" animBg="1"/>
          <p:bldP spid="37" grpId="1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F47074-F734-4E47-AC49-15ED38B037B8}"/>
              </a:ext>
            </a:extLst>
          </p:cNvPr>
          <p:cNvGrpSpPr/>
          <p:nvPr/>
        </p:nvGrpSpPr>
        <p:grpSpPr>
          <a:xfrm>
            <a:off x="806226" y="177240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F8CDE-1D42-3D49-ACB0-B4AC21FD0BE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D080BC5-9EC4-B841-A8ED-CA6CC45457F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E3B853-1772-9C40-96A6-4E46DA6E5E18}"/>
              </a:ext>
            </a:extLst>
          </p:cNvPr>
          <p:cNvSpPr txBox="1"/>
          <p:nvPr/>
        </p:nvSpPr>
        <p:spPr>
          <a:xfrm>
            <a:off x="1466421" y="402349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Số?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638E234-107C-5B41-98C2-5F19DD670211}"/>
              </a:ext>
            </a:extLst>
          </p:cNvPr>
          <p:cNvGraphicFramePr>
            <a:graphicFrameLocks noGrp="1"/>
          </p:cNvGraphicFramePr>
          <p:nvPr/>
        </p:nvGraphicFramePr>
        <p:xfrm>
          <a:off x="1123943" y="1017740"/>
          <a:ext cx="9778519" cy="20068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24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40650799-A4F1-C546-AD3C-6B7192F85089}"/>
              </a:ext>
            </a:extLst>
          </p:cNvPr>
          <p:cNvSpPr txBox="1"/>
          <p:nvPr/>
        </p:nvSpPr>
        <p:spPr>
          <a:xfrm>
            <a:off x="4803671" y="240007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601706-A114-A540-963F-5DCE24DB7A06}"/>
              </a:ext>
            </a:extLst>
          </p:cNvPr>
          <p:cNvSpPr txBox="1"/>
          <p:nvPr/>
        </p:nvSpPr>
        <p:spPr>
          <a:xfrm>
            <a:off x="6053228" y="2391057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526444-BD8D-7A41-99F6-D0D496C419F3}"/>
              </a:ext>
            </a:extLst>
          </p:cNvPr>
          <p:cNvSpPr txBox="1"/>
          <p:nvPr/>
        </p:nvSpPr>
        <p:spPr>
          <a:xfrm>
            <a:off x="7373125" y="2400071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455096-F278-BF41-8442-B7AA122EB20C}"/>
              </a:ext>
            </a:extLst>
          </p:cNvPr>
          <p:cNvSpPr txBox="1"/>
          <p:nvPr/>
        </p:nvSpPr>
        <p:spPr>
          <a:xfrm>
            <a:off x="9909211" y="2402944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4013-93AE-D546-A563-ACFA8EC6C03C}"/>
              </a:ext>
            </a:extLst>
          </p:cNvPr>
          <p:cNvGrpSpPr/>
          <p:nvPr/>
        </p:nvGrpSpPr>
        <p:grpSpPr>
          <a:xfrm>
            <a:off x="8124102" y="3429000"/>
            <a:ext cx="3223348" cy="3026651"/>
            <a:chOff x="3552092" y="1143000"/>
            <a:chExt cx="5052158" cy="4572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6B3A11-1282-4141-9809-42D428B5F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37C05F4-FB70-584A-A081-81E94FD50A7E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88D16A49-5AAE-224A-B9A3-7476B477087C}"/>
              </a:ext>
            </a:extLst>
          </p:cNvPr>
          <p:cNvSpPr txBox="1"/>
          <p:nvPr/>
        </p:nvSpPr>
        <p:spPr>
          <a:xfrm>
            <a:off x="1066642" y="3222286"/>
            <a:ext cx="90776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33E8453-5E06-2545-B577-AB33E837111F}"/>
              </a:ext>
            </a:extLst>
          </p:cNvPr>
          <p:cNvGraphicFramePr>
            <a:graphicFrameLocks noGrp="1"/>
          </p:cNvGraphicFramePr>
          <p:nvPr/>
        </p:nvGraphicFramePr>
        <p:xfrm>
          <a:off x="1162281" y="4205862"/>
          <a:ext cx="5937250" cy="2100255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</a:rPr>
                        <a:t>Nhóm</a:t>
                      </a:r>
                      <a:r>
                        <a:rPr lang="en-US" sz="2400" dirty="0">
                          <a:effectLst/>
                        </a:rPr>
                        <a:t> 1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</a:rPr>
                        <a:t>Nhóm 2</a:t>
                      </a:r>
                      <a:endParaRPr lang="en-VN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10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4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9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8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b="0" dirty="0">
                          <a:effectLst/>
                        </a:rPr>
                        <a:t>7</a:t>
                      </a:r>
                      <a:endParaRPr lang="en-VN" sz="24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</a:rPr>
                        <a:t>?</a:t>
                      </a:r>
                      <a:endParaRPr lang="en-VN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41" name="TextBox 40">
            <a:extLst>
              <a:ext uri="{FF2B5EF4-FFF2-40B4-BE49-F238E27FC236}">
                <a16:creationId xmlns:a16="http://schemas.microsoft.com/office/drawing/2014/main" id="{6F6C93DF-7408-4847-B0BE-6D03B24FF937}"/>
              </a:ext>
            </a:extLst>
          </p:cNvPr>
          <p:cNvSpPr txBox="1"/>
          <p:nvPr/>
        </p:nvSpPr>
        <p:spPr>
          <a:xfrm>
            <a:off x="5213025" y="5024702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F106A2D-F873-274A-BD99-BAF9E5A8F8F8}"/>
              </a:ext>
            </a:extLst>
          </p:cNvPr>
          <p:cNvSpPr txBox="1"/>
          <p:nvPr/>
        </p:nvSpPr>
        <p:spPr>
          <a:xfrm>
            <a:off x="5223217" y="5434349"/>
            <a:ext cx="75097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C12F665-3816-8945-8F60-E3A51CA37EFC}"/>
              </a:ext>
            </a:extLst>
          </p:cNvPr>
          <p:cNvSpPr txBox="1"/>
          <p:nvPr/>
        </p:nvSpPr>
        <p:spPr>
          <a:xfrm>
            <a:off x="5223217" y="5843996"/>
            <a:ext cx="750977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E14403-392F-428C-AEF9-8B6A0FAE49BB}"/>
              </a:ext>
            </a:extLst>
          </p:cNvPr>
          <p:cNvCxnSpPr>
            <a:cxnSpLocks/>
          </p:cNvCxnSpPr>
          <p:nvPr/>
        </p:nvCxnSpPr>
        <p:spPr>
          <a:xfrm>
            <a:off x="2806993" y="3609673"/>
            <a:ext cx="15488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7A661CF-D74F-4C4A-A261-A928BFD5D9D9}"/>
              </a:ext>
            </a:extLst>
          </p:cNvPr>
          <p:cNvCxnSpPr>
            <a:cxnSpLocks/>
          </p:cNvCxnSpPr>
          <p:nvPr/>
        </p:nvCxnSpPr>
        <p:spPr>
          <a:xfrm>
            <a:off x="5223217" y="3629740"/>
            <a:ext cx="131549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ABB35E1-BF85-4A84-BDD7-F874C1240B18}"/>
              </a:ext>
            </a:extLst>
          </p:cNvPr>
          <p:cNvCxnSpPr>
            <a:cxnSpLocks/>
          </p:cNvCxnSpPr>
          <p:nvPr/>
        </p:nvCxnSpPr>
        <p:spPr>
          <a:xfrm>
            <a:off x="1926157" y="865161"/>
            <a:ext cx="613906" cy="2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061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15" grpId="0" animBg="1"/>
      <p:bldP spid="16" grpId="0" animBg="1"/>
      <p:bldP spid="17" grpId="0" animBg="1"/>
      <p:bldP spid="35" grpId="0"/>
      <p:bldP spid="41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8549FA-7ECB-B548-AEA1-BEA77103DFEB}"/>
              </a:ext>
            </a:extLst>
          </p:cNvPr>
          <p:cNvGrpSpPr/>
          <p:nvPr/>
        </p:nvGrpSpPr>
        <p:grpSpPr>
          <a:xfrm>
            <a:off x="825699" y="295840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2500BA0-74AB-6341-BC4B-420BF0E97729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EB026E1-0A0E-1642-8532-9B8F2D634D8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6CC93B3-2AF5-7C43-813A-98C2E1FB9FE4}"/>
              </a:ext>
            </a:extLst>
          </p:cNvPr>
          <p:cNvGrpSpPr/>
          <p:nvPr/>
        </p:nvGrpSpPr>
        <p:grpSpPr>
          <a:xfrm>
            <a:off x="1431525" y="1347928"/>
            <a:ext cx="2629671" cy="630790"/>
            <a:chOff x="2801857" y="1764259"/>
            <a:chExt cx="2629671" cy="630790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2E518DA-5AA3-3840-ABD4-CC0E636A6DFE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DFA5AFAA-AC94-F045-B466-0B6A58FEB096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27447A0D-1CF3-184E-91F1-2B863BBBC58B}"/>
              </a:ext>
            </a:extLst>
          </p:cNvPr>
          <p:cNvSpPr txBox="1"/>
          <p:nvPr/>
        </p:nvSpPr>
        <p:spPr>
          <a:xfrm>
            <a:off x="1431525" y="520949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+ 7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A3DD79-4DFF-5842-B275-B3E90D0E908E}"/>
              </a:ext>
            </a:extLst>
          </p:cNvPr>
          <p:cNvGrpSpPr/>
          <p:nvPr/>
        </p:nvGrpSpPr>
        <p:grpSpPr>
          <a:xfrm>
            <a:off x="1930652" y="1861371"/>
            <a:ext cx="972405" cy="421106"/>
            <a:chOff x="3435485" y="2273968"/>
            <a:chExt cx="636736" cy="421106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43F38A6-8FAE-E243-BC78-5864E84458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C430C28-DEAD-004A-AC6D-30EE6EA738B6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C3E5858B-A8C9-EB49-BF32-A57A5A143CF0}"/>
              </a:ext>
            </a:extLst>
          </p:cNvPr>
          <p:cNvSpPr/>
          <p:nvPr/>
        </p:nvSpPr>
        <p:spPr>
          <a:xfrm>
            <a:off x="14315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C792119-73F7-1047-9AEB-FC65D4A9A6C0}"/>
              </a:ext>
            </a:extLst>
          </p:cNvPr>
          <p:cNvSpPr/>
          <p:nvPr/>
        </p:nvSpPr>
        <p:spPr>
          <a:xfrm>
            <a:off x="27844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DB8789-1561-B84B-A7D1-B7EF7B86FC16}"/>
              </a:ext>
            </a:extLst>
          </p:cNvPr>
          <p:cNvSpPr txBox="1"/>
          <p:nvPr/>
        </p:nvSpPr>
        <p:spPr>
          <a:xfrm>
            <a:off x="6460725" y="520949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57A7902-D545-1E43-BE9C-A07E2AA0FD84}"/>
              </a:ext>
            </a:extLst>
          </p:cNvPr>
          <p:cNvGrpSpPr/>
          <p:nvPr/>
        </p:nvGrpSpPr>
        <p:grpSpPr>
          <a:xfrm>
            <a:off x="6460725" y="1347928"/>
            <a:ext cx="2629671" cy="630790"/>
            <a:chOff x="2801857" y="1764259"/>
            <a:chExt cx="2629671" cy="63079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14DE3925-0D8B-7248-8AFB-414836969AD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2E319838-C05D-754A-8BF8-56A94512F7B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676FBC4-B606-AB46-8EFA-8A8EE0636933}"/>
              </a:ext>
            </a:extLst>
          </p:cNvPr>
          <p:cNvGrpSpPr/>
          <p:nvPr/>
        </p:nvGrpSpPr>
        <p:grpSpPr>
          <a:xfrm>
            <a:off x="6959852" y="1861371"/>
            <a:ext cx="972405" cy="421106"/>
            <a:chOff x="3435485" y="2273968"/>
            <a:chExt cx="636736" cy="421106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C77CCF0-BBE0-6D4F-9FE3-97B483AE9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710691-649C-184A-857A-68DCB0CBC9C3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Oval 66">
            <a:extLst>
              <a:ext uri="{FF2B5EF4-FFF2-40B4-BE49-F238E27FC236}">
                <a16:creationId xmlns:a16="http://schemas.microsoft.com/office/drawing/2014/main" id="{E808E744-1AEB-2546-8651-A83B3F0DA8E3}"/>
              </a:ext>
            </a:extLst>
          </p:cNvPr>
          <p:cNvSpPr/>
          <p:nvPr/>
        </p:nvSpPr>
        <p:spPr>
          <a:xfrm>
            <a:off x="6460725" y="2247687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AC8E7B2C-BD41-5043-8F3D-2832F847C281}"/>
              </a:ext>
            </a:extLst>
          </p:cNvPr>
          <p:cNvSpPr/>
          <p:nvPr/>
        </p:nvSpPr>
        <p:spPr>
          <a:xfrm>
            <a:off x="7813662" y="224534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1A0A3FA-DB1C-DF4D-BD82-F4F151CD337B}"/>
              </a:ext>
            </a:extLst>
          </p:cNvPr>
          <p:cNvGrpSpPr/>
          <p:nvPr/>
        </p:nvGrpSpPr>
        <p:grpSpPr>
          <a:xfrm>
            <a:off x="1431525" y="4180487"/>
            <a:ext cx="2629671" cy="630790"/>
            <a:chOff x="2801857" y="1764259"/>
            <a:chExt cx="2629671" cy="630790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4DB7B4A-3671-F746-9217-2387A48246AD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344978F-DF9A-5F4E-AD68-D1FD10BCACD1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69FCE7BA-321F-7340-A999-537FEDB4FCA0}"/>
              </a:ext>
            </a:extLst>
          </p:cNvPr>
          <p:cNvSpPr txBox="1"/>
          <p:nvPr/>
        </p:nvSpPr>
        <p:spPr>
          <a:xfrm>
            <a:off x="1431525" y="3353508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 + 8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540A9BC-67DB-A146-B05A-6FE6773358CC}"/>
              </a:ext>
            </a:extLst>
          </p:cNvPr>
          <p:cNvGrpSpPr/>
          <p:nvPr/>
        </p:nvGrpSpPr>
        <p:grpSpPr>
          <a:xfrm>
            <a:off x="1930652" y="4693930"/>
            <a:ext cx="972405" cy="421106"/>
            <a:chOff x="3435485" y="2273968"/>
            <a:chExt cx="636736" cy="421106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D248BF47-989F-7541-95A2-4766061B94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15AF2F0-3210-BB48-9A84-C8EF363B47BD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Oval 77">
            <a:extLst>
              <a:ext uri="{FF2B5EF4-FFF2-40B4-BE49-F238E27FC236}">
                <a16:creationId xmlns:a16="http://schemas.microsoft.com/office/drawing/2014/main" id="{98A2F7A5-4E85-B248-9068-7AD8BCEE8844}"/>
              </a:ext>
            </a:extLst>
          </p:cNvPr>
          <p:cNvSpPr/>
          <p:nvPr/>
        </p:nvSpPr>
        <p:spPr>
          <a:xfrm>
            <a:off x="14315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793D1B9-C4E3-4C4B-B7B1-E2DA5F6B7D37}"/>
              </a:ext>
            </a:extLst>
          </p:cNvPr>
          <p:cNvSpPr/>
          <p:nvPr/>
        </p:nvSpPr>
        <p:spPr>
          <a:xfrm>
            <a:off x="27844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0C89A3-810D-CA41-AE73-02970E5DD8D2}"/>
              </a:ext>
            </a:extLst>
          </p:cNvPr>
          <p:cNvSpPr txBox="1"/>
          <p:nvPr/>
        </p:nvSpPr>
        <p:spPr>
          <a:xfrm>
            <a:off x="6460725" y="3353508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 + 5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E174451-DC84-3542-A112-E19A3F70D598}"/>
              </a:ext>
            </a:extLst>
          </p:cNvPr>
          <p:cNvGrpSpPr/>
          <p:nvPr/>
        </p:nvGrpSpPr>
        <p:grpSpPr>
          <a:xfrm>
            <a:off x="6460725" y="4180487"/>
            <a:ext cx="2629671" cy="630790"/>
            <a:chOff x="2801857" y="1764259"/>
            <a:chExt cx="2629671" cy="630790"/>
          </a:xfrm>
        </p:grpSpPr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083F59A-DE26-3A40-B4F5-764A59B202F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Rounded Rectangle 84">
              <a:extLst>
                <a:ext uri="{FF2B5EF4-FFF2-40B4-BE49-F238E27FC236}">
                  <a16:creationId xmlns:a16="http://schemas.microsoft.com/office/drawing/2014/main" id="{5D22CF5B-4DC7-1C4C-80F5-55DEB74782DF}"/>
                </a:ext>
              </a:extLst>
            </p:cNvPr>
            <p:cNvSpPr/>
            <p:nvPr/>
          </p:nvSpPr>
          <p:spPr>
            <a:xfrm>
              <a:off x="45982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6C466D2-8CA2-6144-99A0-4E5A0091790F}"/>
              </a:ext>
            </a:extLst>
          </p:cNvPr>
          <p:cNvGrpSpPr/>
          <p:nvPr/>
        </p:nvGrpSpPr>
        <p:grpSpPr>
          <a:xfrm>
            <a:off x="6959852" y="4693930"/>
            <a:ext cx="972405" cy="421106"/>
            <a:chOff x="3435485" y="2273968"/>
            <a:chExt cx="636736" cy="421106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31B475CA-0A42-4641-9309-CDB496D5284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B72E9E1-E08F-2543-912F-7BB082BEBE37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Oval 88">
            <a:extLst>
              <a:ext uri="{FF2B5EF4-FFF2-40B4-BE49-F238E27FC236}">
                <a16:creationId xmlns:a16="http://schemas.microsoft.com/office/drawing/2014/main" id="{43388EA9-7995-B046-8A9B-6C148133F4E6}"/>
              </a:ext>
            </a:extLst>
          </p:cNvPr>
          <p:cNvSpPr/>
          <p:nvPr/>
        </p:nvSpPr>
        <p:spPr>
          <a:xfrm>
            <a:off x="6460725" y="508024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2F203F3-4B0C-0647-B9B4-550ACF7C553E}"/>
              </a:ext>
            </a:extLst>
          </p:cNvPr>
          <p:cNvSpPr/>
          <p:nvPr/>
        </p:nvSpPr>
        <p:spPr>
          <a:xfrm>
            <a:off x="7813662" y="507790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5ABB35E1-BF85-4A84-BDD7-F874C1240B18}"/>
              </a:ext>
            </a:extLst>
          </p:cNvPr>
          <p:cNvCxnSpPr>
            <a:cxnSpLocks/>
          </p:cNvCxnSpPr>
          <p:nvPr/>
        </p:nvCxnSpPr>
        <p:spPr>
          <a:xfrm>
            <a:off x="2017383" y="1008195"/>
            <a:ext cx="613906" cy="2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37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3200" dirty="0" smtClean="0">
            <a:latin typeface="小单纯体" panose="02010601030101010101" pitchFamily="2" charset="-122"/>
            <a:ea typeface="小单纯体" panose="02010601030101010101" pitchFamily="2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ppt/theme/themeOverride2.xml><?xml version="1.0" encoding="utf-8"?>
<a:themeOverride xmlns:a="http://schemas.openxmlformats.org/drawingml/2006/main">
  <a:clrScheme name="自定义 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F79646"/>
    </a:hlink>
    <a:folHlink>
      <a:srgbClr val="F7964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595</Words>
  <Application>Microsoft Office PowerPoint</Application>
  <PresentationFormat>Widescreen</PresentationFormat>
  <Paragraphs>222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Arial</vt:lpstr>
      <vt:lpstr>Arial-Rounded</vt:lpstr>
      <vt:lpstr>Calibri</vt:lpstr>
      <vt:lpstr>等线</vt:lpstr>
      <vt:lpstr>HP001 4 hàng</vt:lpstr>
      <vt:lpstr>HP001 4H</vt:lpstr>
      <vt:lpstr>Lato Regular</vt:lpstr>
      <vt:lpstr>Times New Roman</vt:lpstr>
      <vt:lpstr>UTM Cookies</vt:lpstr>
      <vt:lpstr>UVN Banh Mi</vt:lpstr>
      <vt:lpstr>Wingdings</vt:lpstr>
      <vt:lpstr>仓耳玄三M W05</vt:lpstr>
      <vt:lpstr>小单纯体</vt:lpstr>
      <vt:lpstr>2_Office Theme</vt:lpstr>
      <vt:lpstr>1_Office Theme</vt:lpstr>
      <vt:lpstr>3_Office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thi kim cuc</dc:creator>
  <cp:lastModifiedBy>WINDOWS 10 PRO</cp:lastModifiedBy>
  <cp:revision>15</cp:revision>
  <dcterms:created xsi:type="dcterms:W3CDTF">2021-09-28T00:45:28Z</dcterms:created>
  <dcterms:modified xsi:type="dcterms:W3CDTF">2022-09-24T09:05:46Z</dcterms:modified>
</cp:coreProperties>
</file>