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2" r:id="rId3"/>
    <p:sldId id="264" r:id="rId4"/>
    <p:sldId id="286" r:id="rId5"/>
    <p:sldId id="283" r:id="rId6"/>
    <p:sldId id="287" r:id="rId7"/>
    <p:sldId id="288" r:id="rId8"/>
    <p:sldId id="284" r:id="rId9"/>
    <p:sldId id="290" r:id="rId10"/>
    <p:sldId id="291" r:id="rId11"/>
    <p:sldId id="273" r:id="rId12"/>
    <p:sldId id="266" r:id="rId13"/>
    <p:sldId id="289" r:id="rId14"/>
    <p:sldId id="292" r:id="rId15"/>
    <p:sldId id="29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3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41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17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jpe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97914" y="2901914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54989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51648" y="227548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925491" y="2640669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12402" y="355615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533525" y="54989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714375" y="1413063"/>
            <a:ext cx="10876835" cy="5016758"/>
          </a:xfrm>
          <a:custGeom>
            <a:avLst/>
            <a:gdLst>
              <a:gd name="connsiteX0" fmla="*/ 0 w 10876835"/>
              <a:gd name="connsiteY0" fmla="*/ 0 h 5016758"/>
              <a:gd name="connsiteX1" fmla="*/ 10876835 w 10876835"/>
              <a:gd name="connsiteY1" fmla="*/ 0 h 5016758"/>
              <a:gd name="connsiteX2" fmla="*/ 10876835 w 10876835"/>
              <a:gd name="connsiteY2" fmla="*/ 5016758 h 5016758"/>
              <a:gd name="connsiteX3" fmla="*/ 0 w 10876835"/>
              <a:gd name="connsiteY3" fmla="*/ 5016758 h 5016758"/>
              <a:gd name="connsiteX4" fmla="*/ 0 w 10876835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5016758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2410976"/>
                  <a:pt x="10840041" y="4461012"/>
                  <a:pt x="10876835" y="5016758"/>
                </a:cubicBezTo>
                <a:cubicBezTo>
                  <a:pt x="6985373" y="4999111"/>
                  <a:pt x="2894488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876835" h="5016758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616584"/>
                  <a:pt x="11020902" y="2698473"/>
                  <a:pt x="10876835" y="5016758"/>
                </a:cubicBezTo>
                <a:cubicBezTo>
                  <a:pt x="6439008" y="5071300"/>
                  <a:pt x="116947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9948933" y="2318355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9911376" y="2396671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4033721" y="27211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3547965" y="2844223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074431" y="4239895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1568858" y="4301451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3002377" y="5822569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300477" y="5554222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592291" y="5691414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8"/>
            <a:ext cx="3236343" cy="111531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246262" y="2681159"/>
            <a:ext cx="4067242" cy="3355396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891524" y="666588"/>
            <a:ext cx="6947676" cy="210518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273041" y="967980"/>
            <a:ext cx="60404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634</Words>
  <Application>Microsoft Office PowerPoint</Application>
  <PresentationFormat>Widescreen</PresentationFormat>
  <Paragraphs>96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宋体</vt:lpstr>
      <vt:lpstr>#9Slide03 AmpleSoft Bold</vt:lpstr>
      <vt:lpstr>Arial</vt:lpstr>
      <vt:lpstr>Arial-Rounded</vt:lpstr>
      <vt:lpstr>Calibri</vt:lpstr>
      <vt:lpstr>Calibri Light</vt:lpstr>
      <vt:lpstr>iCiel Cadena</vt:lpstr>
      <vt:lpstr>Patrick Hand</vt:lpstr>
      <vt:lpstr>SVN-Cookies</vt:lpstr>
      <vt:lpstr>SVN-SAF</vt:lpstr>
      <vt:lpstr>Times New Roman</vt:lpstr>
      <vt:lpstr>UVN Thay Giao Nang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B06020. Pham Thi Thuy  Hanh</cp:lastModifiedBy>
  <cp:revision>12</cp:revision>
  <dcterms:created xsi:type="dcterms:W3CDTF">2022-06-21T11:25:46Z</dcterms:created>
  <dcterms:modified xsi:type="dcterms:W3CDTF">2022-09-20T14:23:54Z</dcterms:modified>
</cp:coreProperties>
</file>